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131907119" r:id="rId5"/>
    <p:sldId id="2134095968" r:id="rId6"/>
    <p:sldId id="2134095967" r:id="rId7"/>
    <p:sldId id="2131907121" r:id="rId8"/>
    <p:sldId id="873" r:id="rId9"/>
    <p:sldId id="882" r:id="rId10"/>
    <p:sldId id="886" r:id="rId11"/>
    <p:sldId id="672" r:id="rId12"/>
    <p:sldId id="885" r:id="rId13"/>
    <p:sldId id="341" r:id="rId14"/>
    <p:sldId id="2134095965" r:id="rId15"/>
    <p:sldId id="2134095966" r:id="rId16"/>
    <p:sldId id="704" r:id="rId17"/>
    <p:sldId id="831" r:id="rId18"/>
    <p:sldId id="705" r:id="rId19"/>
    <p:sldId id="841" r:id="rId20"/>
    <p:sldId id="774" r:id="rId21"/>
    <p:sldId id="7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E268E6-16ED-4F81-A4C0-1ADE7548B07C}" v="42" dt="2020-12-10T19:56:54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635" autoAdjust="0"/>
  </p:normalViewPr>
  <p:slideViewPr>
    <p:cSldViewPr snapToGrid="0">
      <p:cViewPr>
        <p:scale>
          <a:sx n="50" d="100"/>
          <a:sy n="50" d="100"/>
        </p:scale>
        <p:origin x="1862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theme" Target="theme/theme1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viewProps" Target="viewProps.xml" Id="rId25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microsoft.com/office/2015/10/relationships/revisionInfo" Target="revisionInfo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presProps" Target="presProps.xml" Id="rId24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notesMaster" Target="notesMasters/notesMaster1.xml" Id="rId23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tableStyles" Target="tableStyles.xml" Id="rId27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intel-my.sharepoint.com/personal/abhishek_a_sharma_intel_com/Documents/ADM_breakdow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'Energy Calc1 (2)'!$B$1</c:f>
              <c:strCache>
                <c:ptCount val="1"/>
                <c:pt idx="0">
                  <c:v>Bank/DB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'Energy Calc1 (2)'!$A$2:$A$8</c:f>
              <c:strCache>
                <c:ptCount val="7"/>
                <c:pt idx="0">
                  <c:v>HBM2E</c:v>
                </c:pt>
                <c:pt idx="1">
                  <c:v>HBM2E LV/7nm</c:v>
                </c:pt>
                <c:pt idx="2">
                  <c:v>TSMC</c:v>
                </c:pt>
                <c:pt idx="3">
                  <c:v>ADM 0.8V</c:v>
                </c:pt>
                <c:pt idx="4">
                  <c:v>ADM 0.45V</c:v>
                </c:pt>
                <c:pt idx="5">
                  <c:v>ADM 10um die</c:v>
                </c:pt>
                <c:pt idx="6">
                  <c:v>ADM 0.5V 10um die</c:v>
                </c:pt>
              </c:strCache>
            </c:strRef>
          </c:cat>
          <c:val>
            <c:numRef>
              <c:f>'Energy Calc1 (2)'!$B$2:$B$8</c:f>
              <c:numCache>
                <c:formatCode>0.00</c:formatCode>
                <c:ptCount val="7"/>
                <c:pt idx="0">
                  <c:v>1.204</c:v>
                </c:pt>
                <c:pt idx="1">
                  <c:v>0.47031250000000002</c:v>
                </c:pt>
                <c:pt idx="2">
                  <c:v>1.204</c:v>
                </c:pt>
                <c:pt idx="3">
                  <c:v>0.64</c:v>
                </c:pt>
                <c:pt idx="4">
                  <c:v>0.20765902900176253</c:v>
                </c:pt>
                <c:pt idx="5">
                  <c:v>0.64</c:v>
                </c:pt>
                <c:pt idx="6">
                  <c:v>0.20765902900176253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6-4794-A460-66CE0C371763}"/>
            </c:ext>
          </c:extLst>
        </c:ser>
        <c:ser>
          <c:idx val="1"/>
          <c:order val="1"/>
          <c:tx>
            <c:strRef>
              <c:f>'Energy Calc1 (2)'!$C$1</c:f>
              <c:strCache>
                <c:ptCount val="1"/>
                <c:pt idx="0">
                  <c:v>Logic PHY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'Energy Calc1 (2)'!$A$2:$A$8</c:f>
              <c:strCache>
                <c:ptCount val="7"/>
                <c:pt idx="0">
                  <c:v>HBM2E</c:v>
                </c:pt>
                <c:pt idx="1">
                  <c:v>HBM2E LV/7nm</c:v>
                </c:pt>
                <c:pt idx="2">
                  <c:v>TSMC</c:v>
                </c:pt>
                <c:pt idx="3">
                  <c:v>ADM 0.8V</c:v>
                </c:pt>
                <c:pt idx="4">
                  <c:v>ADM 0.45V</c:v>
                </c:pt>
                <c:pt idx="5">
                  <c:v>ADM 10um die</c:v>
                </c:pt>
                <c:pt idx="6">
                  <c:v>ADM 0.5V 10um die</c:v>
                </c:pt>
              </c:strCache>
            </c:strRef>
          </c:cat>
          <c:val>
            <c:numRef>
              <c:f>'Energy Calc1 (2)'!$C$2:$C$8</c:f>
              <c:numCache>
                <c:formatCode>0.00</c:formatCode>
                <c:ptCount val="7"/>
                <c:pt idx="0">
                  <c:v>0.94599999999999995</c:v>
                </c:pt>
                <c:pt idx="1">
                  <c:v>0.36953124999999998</c:v>
                </c:pt>
                <c:pt idx="2">
                  <c:v>0.94599999999999995</c:v>
                </c:pt>
                <c:pt idx="3">
                  <c:v>0.64</c:v>
                </c:pt>
                <c:pt idx="4">
                  <c:v>0.20765902900176253</c:v>
                </c:pt>
                <c:pt idx="5">
                  <c:v>0.64</c:v>
                </c:pt>
                <c:pt idx="6">
                  <c:v>0.20765902900176253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26-4794-A460-66CE0C371763}"/>
            </c:ext>
          </c:extLst>
        </c:ser>
        <c:ser>
          <c:idx val="2"/>
          <c:order val="2"/>
          <c:tx>
            <c:strRef>
              <c:f>'Energy Calc1 (2)'!$D$1</c:f>
              <c:strCache>
                <c:ptCount val="1"/>
                <c:pt idx="0">
                  <c:v>TSV/Stacking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'Energy Calc1 (2)'!$A$2:$A$8</c:f>
              <c:strCache>
                <c:ptCount val="7"/>
                <c:pt idx="0">
                  <c:v>HBM2E</c:v>
                </c:pt>
                <c:pt idx="1">
                  <c:v>HBM2E LV/7nm</c:v>
                </c:pt>
                <c:pt idx="2">
                  <c:v>TSMC</c:v>
                </c:pt>
                <c:pt idx="3">
                  <c:v>ADM 0.8V</c:v>
                </c:pt>
                <c:pt idx="4">
                  <c:v>ADM 0.45V</c:v>
                </c:pt>
                <c:pt idx="5">
                  <c:v>ADM 10um die</c:v>
                </c:pt>
                <c:pt idx="6">
                  <c:v>ADM 0.5V 10um die</c:v>
                </c:pt>
              </c:strCache>
            </c:strRef>
          </c:cat>
          <c:val>
            <c:numRef>
              <c:f>'Energy Calc1 (2)'!$D$2:$D$8</c:f>
              <c:numCache>
                <c:formatCode>0.00</c:formatCode>
                <c:ptCount val="7"/>
                <c:pt idx="0">
                  <c:v>2.15</c:v>
                </c:pt>
                <c:pt idx="1">
                  <c:v>0.83984374999999989</c:v>
                </c:pt>
                <c:pt idx="2">
                  <c:v>0.41992187499999994</c:v>
                </c:pt>
                <c:pt idx="3">
                  <c:v>0.72</c:v>
                </c:pt>
                <c:pt idx="4">
                  <c:v>0.23361640762698285</c:v>
                </c:pt>
                <c:pt idx="5">
                  <c:v>0.18</c:v>
                </c:pt>
                <c:pt idx="6">
                  <c:v>5.8404101906745713E-2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26-4794-A460-66CE0C371763}"/>
            </c:ext>
          </c:extLst>
        </c:ser>
        <c:ser>
          <c:idx val="3"/>
          <c:order val="3"/>
          <c:tx>
            <c:strRef>
              <c:f>'Energy Calc1 (2)'!$E$1</c:f>
              <c:strCache>
                <c:ptCount val="1"/>
                <c:pt idx="0">
                  <c:v>External Routes (2.5D)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'Energy Calc1 (2)'!$A$2:$A$8</c:f>
              <c:strCache>
                <c:ptCount val="7"/>
                <c:pt idx="0">
                  <c:v>HBM2E</c:v>
                </c:pt>
                <c:pt idx="1">
                  <c:v>HBM2E LV/7nm</c:v>
                </c:pt>
                <c:pt idx="2">
                  <c:v>TSMC</c:v>
                </c:pt>
                <c:pt idx="3">
                  <c:v>ADM 0.8V</c:v>
                </c:pt>
                <c:pt idx="4">
                  <c:v>ADM 0.45V</c:v>
                </c:pt>
                <c:pt idx="5">
                  <c:v>ADM 10um die</c:v>
                </c:pt>
                <c:pt idx="6">
                  <c:v>ADM 0.5V 10um die</c:v>
                </c:pt>
              </c:strCache>
            </c:strRef>
          </c:cat>
          <c:val>
            <c:numRef>
              <c:f>'Energy Calc1 (2)'!$E$2:$E$8</c:f>
              <c:numCache>
                <c:formatCode>0.00</c:formatCode>
                <c:ptCount val="7"/>
                <c:pt idx="0">
                  <c:v>2.4</c:v>
                </c:pt>
                <c:pt idx="1">
                  <c:v>2.4</c:v>
                </c:pt>
                <c:pt idx="2">
                  <c:v>2.4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26-4794-A460-66CE0C371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0654440"/>
        <c:axId val="410652800"/>
      </c:barChart>
      <c:catAx>
        <c:axId val="41065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652800"/>
        <c:crosses val="autoZero"/>
        <c:auto val="1"/>
        <c:lblAlgn val="ctr"/>
        <c:lblOffset val="100"/>
        <c:noMultiLvlLbl val="0"/>
      </c:catAx>
      <c:valAx>
        <c:axId val="41065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654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108923884514435E-2"/>
          <c:y val="5.0925925925925923E-2"/>
          <c:w val="0.87033552055993002"/>
          <c:h val="0.590516185476815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DeepEnergy!$E$2</c:f>
              <c:strCache>
                <c:ptCount val="1"/>
                <c:pt idx="0">
                  <c:v>WL energy/bit post MUX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DeepEnergy!$F$1:$I$1</c:f>
              <c:strCache>
                <c:ptCount val="4"/>
                <c:pt idx="0">
                  <c:v>108x135 ADM</c:v>
                </c:pt>
                <c:pt idx="1">
                  <c:v>50x50 ADM</c:v>
                </c:pt>
                <c:pt idx="2">
                  <c:v>50x50 ADM AG @M8</c:v>
                </c:pt>
                <c:pt idx="3">
                  <c:v>50x50 ADM M8 AR reduc with 2x cond</c:v>
                </c:pt>
              </c:strCache>
            </c:strRef>
          </c:cat>
          <c:val>
            <c:numRef>
              <c:f>DeepEnergy!$F$2:$I$2</c:f>
              <c:numCache>
                <c:formatCode>General</c:formatCode>
                <c:ptCount val="4"/>
                <c:pt idx="0">
                  <c:v>4.2250000000000003E-14</c:v>
                </c:pt>
                <c:pt idx="1">
                  <c:v>2.1125000000000001E-14</c:v>
                </c:pt>
                <c:pt idx="2">
                  <c:v>2.1125000000000001E-14</c:v>
                </c:pt>
                <c:pt idx="3">
                  <c:v>2.1125000000000001E-14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46-4333-A4B9-AB86EC222C42}"/>
            </c:ext>
          </c:extLst>
        </c:ser>
        <c:ser>
          <c:idx val="1"/>
          <c:order val="1"/>
          <c:tx>
            <c:strRef>
              <c:f>DeepEnergy!$E$3</c:f>
              <c:strCache>
                <c:ptCount val="1"/>
                <c:pt idx="0">
                  <c:v>BL energy/bit post MUX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DeepEnergy!$F$1:$I$1</c:f>
              <c:strCache>
                <c:ptCount val="4"/>
                <c:pt idx="0">
                  <c:v>108x135 ADM</c:v>
                </c:pt>
                <c:pt idx="1">
                  <c:v>50x50 ADM</c:v>
                </c:pt>
                <c:pt idx="2">
                  <c:v>50x50 ADM AG @M8</c:v>
                </c:pt>
                <c:pt idx="3">
                  <c:v>50x50 ADM M8 AR reduc with 2x cond</c:v>
                </c:pt>
              </c:strCache>
            </c:strRef>
          </c:cat>
          <c:val>
            <c:numRef>
              <c:f>DeepEnergy!$F$3:$I$3</c:f>
              <c:numCache>
                <c:formatCode>General</c:formatCode>
                <c:ptCount val="4"/>
                <c:pt idx="0" formatCode="0.00E+00">
                  <c:v>4.6874999999999997E-15</c:v>
                </c:pt>
                <c:pt idx="1">
                  <c:v>7.8125000000000002E-16</c:v>
                </c:pt>
                <c:pt idx="2">
                  <c:v>7.8125000000000002E-16</c:v>
                </c:pt>
                <c:pt idx="3">
                  <c:v>7.8125000000000002E-16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46-4333-A4B9-AB86EC222C42}"/>
            </c:ext>
          </c:extLst>
        </c:ser>
        <c:ser>
          <c:idx val="2"/>
          <c:order val="2"/>
          <c:tx>
            <c:strRef>
              <c:f>DeepEnergy!$E$4</c:f>
              <c:strCache>
                <c:ptCount val="1"/>
                <c:pt idx="0">
                  <c:v>self-refresh energy/bit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DeepEnergy!$F$1:$I$1</c:f>
              <c:strCache>
                <c:ptCount val="4"/>
                <c:pt idx="0">
                  <c:v>108x135 ADM</c:v>
                </c:pt>
                <c:pt idx="1">
                  <c:v>50x50 ADM</c:v>
                </c:pt>
                <c:pt idx="2">
                  <c:v>50x50 ADM AG @M8</c:v>
                </c:pt>
                <c:pt idx="3">
                  <c:v>50x50 ADM M8 AR reduc with 2x cond</c:v>
                </c:pt>
              </c:strCache>
            </c:strRef>
          </c:cat>
          <c:val>
            <c:numRef>
              <c:f>DeepEnergy!$F$4:$I$4</c:f>
              <c:numCache>
                <c:formatCode>General</c:formatCode>
                <c:ptCount val="4"/>
                <c:pt idx="0">
                  <c:v>1E-14</c:v>
                </c:pt>
                <c:pt idx="1">
                  <c:v>1E-14</c:v>
                </c:pt>
                <c:pt idx="2">
                  <c:v>1E-14</c:v>
                </c:pt>
                <c:pt idx="3">
                  <c:v>1E-14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46-4333-A4B9-AB86EC222C42}"/>
            </c:ext>
          </c:extLst>
        </c:ser>
        <c:ser>
          <c:idx val="3"/>
          <c:order val="3"/>
          <c:tx>
            <c:strRef>
              <c:f>DeepEnergy!$E$5</c:f>
              <c:strCache>
                <c:ptCount val="1"/>
                <c:pt idx="0">
                  <c:v>Differential from within DB routing M8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DeepEnergy!$F$1:$I$1</c:f>
              <c:strCache>
                <c:ptCount val="4"/>
                <c:pt idx="0">
                  <c:v>108x135 ADM</c:v>
                </c:pt>
                <c:pt idx="1">
                  <c:v>50x50 ADM</c:v>
                </c:pt>
                <c:pt idx="2">
                  <c:v>50x50 ADM AG @M8</c:v>
                </c:pt>
                <c:pt idx="3">
                  <c:v>50x50 ADM M8 AR reduc with 2x cond</c:v>
                </c:pt>
              </c:strCache>
            </c:strRef>
          </c:cat>
          <c:val>
            <c:numRef>
              <c:f>DeepEnergy!$F$5:$I$5</c:f>
              <c:numCache>
                <c:formatCode>0.00E+00</c:formatCode>
                <c:ptCount val="4"/>
                <c:pt idx="0">
                  <c:v>4.330625E-13</c:v>
                </c:pt>
                <c:pt idx="1">
                  <c:v>2.6809375000000002E-13</c:v>
                </c:pt>
                <c:pt idx="2">
                  <c:v>1.5685625000000001E-13</c:v>
                </c:pt>
                <c:pt idx="3">
                  <c:v>1.29046875E-13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46-4333-A4B9-AB86EC222C42}"/>
            </c:ext>
          </c:extLst>
        </c:ser>
        <c:ser>
          <c:idx val="4"/>
          <c:order val="4"/>
          <c:tx>
            <c:strRef>
              <c:f>DeepEnergy!$E$6</c:f>
              <c:strCache>
                <c:ptCount val="1"/>
                <c:pt idx="0">
                  <c:v>timer and other energy/bit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DeepEnergy!$F$1:$I$1</c:f>
              <c:strCache>
                <c:ptCount val="4"/>
                <c:pt idx="0">
                  <c:v>108x135 ADM</c:v>
                </c:pt>
                <c:pt idx="1">
                  <c:v>50x50 ADM</c:v>
                </c:pt>
                <c:pt idx="2">
                  <c:v>50x50 ADM AG @M8</c:v>
                </c:pt>
                <c:pt idx="3">
                  <c:v>50x50 ADM M8 AR reduc with 2x cond</c:v>
                </c:pt>
              </c:strCache>
            </c:strRef>
          </c:cat>
          <c:val>
            <c:numRef>
              <c:f>DeepEnergy!$F$6:$I$6</c:f>
              <c:numCache>
                <c:formatCode>0.00E+00</c:formatCode>
                <c:ptCount val="4"/>
                <c:pt idx="0">
                  <c:v>1E-14</c:v>
                </c:pt>
                <c:pt idx="1">
                  <c:v>1E-14</c:v>
                </c:pt>
                <c:pt idx="2">
                  <c:v>1E-14</c:v>
                </c:pt>
                <c:pt idx="3">
                  <c:v>1E-14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46-4333-A4B9-AB86EC222C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55389488"/>
        <c:axId val="1255395392"/>
      </c:barChart>
      <c:catAx>
        <c:axId val="125538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395392"/>
        <c:crosses val="autoZero"/>
        <c:auto val="1"/>
        <c:lblAlgn val="ctr"/>
        <c:lblOffset val="100"/>
        <c:noMultiLvlLbl val="0"/>
      </c:catAx>
      <c:valAx>
        <c:axId val="1255395392"/>
        <c:scaling>
          <c:orientation val="minMax"/>
          <c:max val="1.0000000000000006E-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38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826771653543305E-2"/>
          <c:y val="0.77777559055118106"/>
          <c:w val="0.90791328399159033"/>
          <c:h val="0.222224537392435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'Energy Calc1 (2)'!$B$1</c:f>
              <c:strCache>
                <c:ptCount val="1"/>
                <c:pt idx="0">
                  <c:v>Bank/DB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'Energy Calc1 (2)'!$A$2:$A$8</c:f>
              <c:strCache>
                <c:ptCount val="7"/>
                <c:pt idx="0">
                  <c:v>HBM2E</c:v>
                </c:pt>
                <c:pt idx="1">
                  <c:v>HBM2E LV/7nm</c:v>
                </c:pt>
                <c:pt idx="2">
                  <c:v>TSMC</c:v>
                </c:pt>
                <c:pt idx="3">
                  <c:v>ADM 0.8V</c:v>
                </c:pt>
                <c:pt idx="4">
                  <c:v>ADM 0.7V</c:v>
                </c:pt>
                <c:pt idx="5">
                  <c:v>ADM 0.7V with AG</c:v>
                </c:pt>
                <c:pt idx="6">
                  <c:v>ADM 0.7V with AR change</c:v>
                </c:pt>
              </c:strCache>
            </c:strRef>
          </c:cat>
          <c:val>
            <c:numRef>
              <c:f>'Energy Calc1 (2)'!$B$2:$B$8</c:f>
              <c:numCache>
                <c:formatCode>0.00</c:formatCode>
                <c:ptCount val="7"/>
                <c:pt idx="0">
                  <c:v>1.204</c:v>
                </c:pt>
                <c:pt idx="1">
                  <c:v>0.47031250000000002</c:v>
                </c:pt>
                <c:pt idx="2">
                  <c:v>1.204</c:v>
                </c:pt>
                <c:pt idx="3">
                  <c:v>0.64</c:v>
                </c:pt>
                <c:pt idx="4">
                  <c:v>0.50248357634994378</c:v>
                </c:pt>
                <c:pt idx="5">
                  <c:v>0.30149014580996625</c:v>
                </c:pt>
                <c:pt idx="6">
                  <c:v>0.1281845858035571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38-4088-9045-D71166BD447C}"/>
            </c:ext>
          </c:extLst>
        </c:ser>
        <c:ser>
          <c:idx val="1"/>
          <c:order val="1"/>
          <c:tx>
            <c:strRef>
              <c:f>'Energy Calc1 (2)'!$C$1</c:f>
              <c:strCache>
                <c:ptCount val="1"/>
                <c:pt idx="0">
                  <c:v>Logic PHY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'Energy Calc1 (2)'!$A$2:$A$8</c:f>
              <c:strCache>
                <c:ptCount val="7"/>
                <c:pt idx="0">
                  <c:v>HBM2E</c:v>
                </c:pt>
                <c:pt idx="1">
                  <c:v>HBM2E LV/7nm</c:v>
                </c:pt>
                <c:pt idx="2">
                  <c:v>TSMC</c:v>
                </c:pt>
                <c:pt idx="3">
                  <c:v>ADM 0.8V</c:v>
                </c:pt>
                <c:pt idx="4">
                  <c:v>ADM 0.7V</c:v>
                </c:pt>
                <c:pt idx="5">
                  <c:v>ADM 0.7V with AG</c:v>
                </c:pt>
                <c:pt idx="6">
                  <c:v>ADM 0.7V with AR change</c:v>
                </c:pt>
              </c:strCache>
            </c:strRef>
          </c:cat>
          <c:val>
            <c:numRef>
              <c:f>'Energy Calc1 (2)'!$C$2:$C$8</c:f>
              <c:numCache>
                <c:formatCode>0.00</c:formatCode>
                <c:ptCount val="7"/>
                <c:pt idx="0">
                  <c:v>0.94599999999999995</c:v>
                </c:pt>
                <c:pt idx="1">
                  <c:v>0.36953124999999998</c:v>
                </c:pt>
                <c:pt idx="2">
                  <c:v>0.94599999999999995</c:v>
                </c:pt>
                <c:pt idx="3">
                  <c:v>0.64</c:v>
                </c:pt>
                <c:pt idx="4">
                  <c:v>0.50248357634994378</c:v>
                </c:pt>
                <c:pt idx="5">
                  <c:v>0.50248357634994378</c:v>
                </c:pt>
                <c:pt idx="6">
                  <c:v>0.36917160711424446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38-4088-9045-D71166BD447C}"/>
            </c:ext>
          </c:extLst>
        </c:ser>
        <c:ser>
          <c:idx val="2"/>
          <c:order val="2"/>
          <c:tx>
            <c:strRef>
              <c:f>'Energy Calc1 (2)'!$D$1</c:f>
              <c:strCache>
                <c:ptCount val="1"/>
                <c:pt idx="0">
                  <c:v>TSV/Stacking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'Energy Calc1 (2)'!$A$2:$A$8</c:f>
              <c:strCache>
                <c:ptCount val="7"/>
                <c:pt idx="0">
                  <c:v>HBM2E</c:v>
                </c:pt>
                <c:pt idx="1">
                  <c:v>HBM2E LV/7nm</c:v>
                </c:pt>
                <c:pt idx="2">
                  <c:v>TSMC</c:v>
                </c:pt>
                <c:pt idx="3">
                  <c:v>ADM 0.8V</c:v>
                </c:pt>
                <c:pt idx="4">
                  <c:v>ADM 0.7V</c:v>
                </c:pt>
                <c:pt idx="5">
                  <c:v>ADM 0.7V with AG</c:v>
                </c:pt>
                <c:pt idx="6">
                  <c:v>ADM 0.7V with AR change</c:v>
                </c:pt>
              </c:strCache>
            </c:strRef>
          </c:cat>
          <c:val>
            <c:numRef>
              <c:f>'Energy Calc1 (2)'!$D$2:$D$8</c:f>
              <c:numCache>
                <c:formatCode>0.00</c:formatCode>
                <c:ptCount val="7"/>
                <c:pt idx="0">
                  <c:v>2.15</c:v>
                </c:pt>
                <c:pt idx="1">
                  <c:v>0.83984374999999989</c:v>
                </c:pt>
                <c:pt idx="2">
                  <c:v>0.41992187499999994</c:v>
                </c:pt>
                <c:pt idx="3">
                  <c:v>0.72</c:v>
                </c:pt>
                <c:pt idx="4">
                  <c:v>0.56529402339368673</c:v>
                </c:pt>
                <c:pt idx="5">
                  <c:v>0.33917641403621202</c:v>
                </c:pt>
                <c:pt idx="6">
                  <c:v>0.17449126742509213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38-4088-9045-D71166BD447C}"/>
            </c:ext>
          </c:extLst>
        </c:ser>
        <c:ser>
          <c:idx val="3"/>
          <c:order val="3"/>
          <c:tx>
            <c:strRef>
              <c:f>'Energy Calc1 (2)'!$E$1</c:f>
              <c:strCache>
                <c:ptCount val="1"/>
                <c:pt idx="0">
                  <c:v>External Routes (2.5D)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'Energy Calc1 (2)'!$A$2:$A$8</c:f>
              <c:strCache>
                <c:ptCount val="7"/>
                <c:pt idx="0">
                  <c:v>HBM2E</c:v>
                </c:pt>
                <c:pt idx="1">
                  <c:v>HBM2E LV/7nm</c:v>
                </c:pt>
                <c:pt idx="2">
                  <c:v>TSMC</c:v>
                </c:pt>
                <c:pt idx="3">
                  <c:v>ADM 0.8V</c:v>
                </c:pt>
                <c:pt idx="4">
                  <c:v>ADM 0.7V</c:v>
                </c:pt>
                <c:pt idx="5">
                  <c:v>ADM 0.7V with AG</c:v>
                </c:pt>
                <c:pt idx="6">
                  <c:v>ADM 0.7V with AR change</c:v>
                </c:pt>
              </c:strCache>
            </c:strRef>
          </c:cat>
          <c:val>
            <c:numRef>
              <c:f>'Energy Calc1 (2)'!$E$2:$E$8</c:f>
              <c:numCache>
                <c:formatCode>0.00</c:formatCode>
                <c:ptCount val="7"/>
                <c:pt idx="0">
                  <c:v>2.4</c:v>
                </c:pt>
                <c:pt idx="1">
                  <c:v>2.4</c:v>
                </c:pt>
                <c:pt idx="2">
                  <c:v>2.4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38-4088-9045-D71166BD4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0654440"/>
        <c:axId val="410652800"/>
      </c:barChart>
      <c:catAx>
        <c:axId val="41065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652800"/>
        <c:crosses val="autoZero"/>
        <c:auto val="1"/>
        <c:lblAlgn val="ctr"/>
        <c:lblOffset val="100"/>
        <c:noMultiLvlLbl val="0"/>
      </c:catAx>
      <c:valAx>
        <c:axId val="41065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654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try_timing_v1!$B$1</c:f>
              <c:strCache>
                <c:ptCount val="1"/>
                <c:pt idx="0">
                  <c:v>x75igzocolumn1i1c_modx22_v1/ibitfar:n0 v s:6</c:v>
                </c:pt>
              </c:strCache>
            </c:strRef>
          </c:tx>
          <c:spPr>
            <a:ln w="381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try_timing_v1!$B$2:$B$25001</c:f>
              <c:numCache>
                <c:formatCode>General</c:formatCode>
                <c:ptCount val="25000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  <c:pt idx="19">
                  <c:v>0.8</c:v>
                </c:pt>
                <c:pt idx="20">
                  <c:v>0.8</c:v>
                </c:pt>
                <c:pt idx="21">
                  <c:v>0.8</c:v>
                </c:pt>
                <c:pt idx="22">
                  <c:v>0.8</c:v>
                </c:pt>
                <c:pt idx="23">
                  <c:v>0.8</c:v>
                </c:pt>
                <c:pt idx="24">
                  <c:v>0.8</c:v>
                </c:pt>
                <c:pt idx="25">
                  <c:v>0.8</c:v>
                </c:pt>
                <c:pt idx="26">
                  <c:v>0.8</c:v>
                </c:pt>
                <c:pt idx="27">
                  <c:v>0.8</c:v>
                </c:pt>
                <c:pt idx="28">
                  <c:v>0.8</c:v>
                </c:pt>
                <c:pt idx="29">
                  <c:v>0.8</c:v>
                </c:pt>
                <c:pt idx="30">
                  <c:v>0.8</c:v>
                </c:pt>
                <c:pt idx="31">
                  <c:v>0.8</c:v>
                </c:pt>
                <c:pt idx="32">
                  <c:v>0.8</c:v>
                </c:pt>
                <c:pt idx="33">
                  <c:v>0.8</c:v>
                </c:pt>
                <c:pt idx="34">
                  <c:v>0.8</c:v>
                </c:pt>
                <c:pt idx="35">
                  <c:v>0.8</c:v>
                </c:pt>
                <c:pt idx="36">
                  <c:v>0.8</c:v>
                </c:pt>
                <c:pt idx="37">
                  <c:v>0.8</c:v>
                </c:pt>
                <c:pt idx="38">
                  <c:v>0.8</c:v>
                </c:pt>
                <c:pt idx="39">
                  <c:v>0.8</c:v>
                </c:pt>
                <c:pt idx="40">
                  <c:v>0.8</c:v>
                </c:pt>
                <c:pt idx="41">
                  <c:v>0.8</c:v>
                </c:pt>
                <c:pt idx="42">
                  <c:v>0.8</c:v>
                </c:pt>
                <c:pt idx="43">
                  <c:v>0.8</c:v>
                </c:pt>
                <c:pt idx="44">
                  <c:v>0.8</c:v>
                </c:pt>
                <c:pt idx="45">
                  <c:v>0.8</c:v>
                </c:pt>
                <c:pt idx="46">
                  <c:v>0.8</c:v>
                </c:pt>
                <c:pt idx="47">
                  <c:v>0.8</c:v>
                </c:pt>
                <c:pt idx="48">
                  <c:v>0.8</c:v>
                </c:pt>
                <c:pt idx="49">
                  <c:v>0.8</c:v>
                </c:pt>
                <c:pt idx="50">
                  <c:v>0.8</c:v>
                </c:pt>
                <c:pt idx="51">
                  <c:v>0.8</c:v>
                </c:pt>
                <c:pt idx="52">
                  <c:v>0.8</c:v>
                </c:pt>
                <c:pt idx="53">
                  <c:v>0.8</c:v>
                </c:pt>
                <c:pt idx="54">
                  <c:v>0.8</c:v>
                </c:pt>
                <c:pt idx="55">
                  <c:v>0.8</c:v>
                </c:pt>
                <c:pt idx="56">
                  <c:v>0.8</c:v>
                </c:pt>
                <c:pt idx="57">
                  <c:v>0.8</c:v>
                </c:pt>
                <c:pt idx="58">
                  <c:v>0.8</c:v>
                </c:pt>
                <c:pt idx="59">
                  <c:v>0.8</c:v>
                </c:pt>
                <c:pt idx="60">
                  <c:v>0.8</c:v>
                </c:pt>
                <c:pt idx="61">
                  <c:v>0.8</c:v>
                </c:pt>
                <c:pt idx="62">
                  <c:v>0.8</c:v>
                </c:pt>
                <c:pt idx="63">
                  <c:v>0.8</c:v>
                </c:pt>
                <c:pt idx="64">
                  <c:v>0.8</c:v>
                </c:pt>
                <c:pt idx="65">
                  <c:v>0.8</c:v>
                </c:pt>
                <c:pt idx="66">
                  <c:v>0.8</c:v>
                </c:pt>
                <c:pt idx="67">
                  <c:v>0.8</c:v>
                </c:pt>
                <c:pt idx="68">
                  <c:v>0.8</c:v>
                </c:pt>
                <c:pt idx="69">
                  <c:v>0.8</c:v>
                </c:pt>
                <c:pt idx="70">
                  <c:v>0.8</c:v>
                </c:pt>
                <c:pt idx="71">
                  <c:v>0.8</c:v>
                </c:pt>
                <c:pt idx="72">
                  <c:v>0.8</c:v>
                </c:pt>
                <c:pt idx="73">
                  <c:v>0.8</c:v>
                </c:pt>
                <c:pt idx="74">
                  <c:v>0.8</c:v>
                </c:pt>
                <c:pt idx="75">
                  <c:v>0.8</c:v>
                </c:pt>
                <c:pt idx="76">
                  <c:v>0.8</c:v>
                </c:pt>
                <c:pt idx="77">
                  <c:v>0.8</c:v>
                </c:pt>
                <c:pt idx="78">
                  <c:v>0.8</c:v>
                </c:pt>
                <c:pt idx="79">
                  <c:v>0.8</c:v>
                </c:pt>
                <c:pt idx="80">
                  <c:v>0.8</c:v>
                </c:pt>
                <c:pt idx="81">
                  <c:v>0.8</c:v>
                </c:pt>
                <c:pt idx="82">
                  <c:v>0.8</c:v>
                </c:pt>
                <c:pt idx="83">
                  <c:v>0.8</c:v>
                </c:pt>
                <c:pt idx="84">
                  <c:v>0.8</c:v>
                </c:pt>
                <c:pt idx="85">
                  <c:v>0.8</c:v>
                </c:pt>
                <c:pt idx="86">
                  <c:v>0.8</c:v>
                </c:pt>
                <c:pt idx="87">
                  <c:v>0.8</c:v>
                </c:pt>
                <c:pt idx="88">
                  <c:v>0.8</c:v>
                </c:pt>
                <c:pt idx="89">
                  <c:v>0.8</c:v>
                </c:pt>
                <c:pt idx="90">
                  <c:v>0.8</c:v>
                </c:pt>
                <c:pt idx="91">
                  <c:v>0.8</c:v>
                </c:pt>
                <c:pt idx="92">
                  <c:v>0.8</c:v>
                </c:pt>
                <c:pt idx="93">
                  <c:v>0.8</c:v>
                </c:pt>
                <c:pt idx="94">
                  <c:v>0.8</c:v>
                </c:pt>
                <c:pt idx="95">
                  <c:v>0.8</c:v>
                </c:pt>
                <c:pt idx="96">
                  <c:v>0.8</c:v>
                </c:pt>
                <c:pt idx="97">
                  <c:v>0.8</c:v>
                </c:pt>
                <c:pt idx="98">
                  <c:v>0.8</c:v>
                </c:pt>
                <c:pt idx="99">
                  <c:v>0.8</c:v>
                </c:pt>
                <c:pt idx="100">
                  <c:v>0.8</c:v>
                </c:pt>
                <c:pt idx="101">
                  <c:v>0.8</c:v>
                </c:pt>
                <c:pt idx="102">
                  <c:v>0.8</c:v>
                </c:pt>
                <c:pt idx="103">
                  <c:v>0.8</c:v>
                </c:pt>
                <c:pt idx="104">
                  <c:v>0.8</c:v>
                </c:pt>
                <c:pt idx="105">
                  <c:v>0.8</c:v>
                </c:pt>
                <c:pt idx="106">
                  <c:v>0.8</c:v>
                </c:pt>
                <c:pt idx="107">
                  <c:v>0.8</c:v>
                </c:pt>
                <c:pt idx="108">
                  <c:v>0.8</c:v>
                </c:pt>
                <c:pt idx="109">
                  <c:v>0.8</c:v>
                </c:pt>
                <c:pt idx="110">
                  <c:v>0.8</c:v>
                </c:pt>
                <c:pt idx="111">
                  <c:v>0.8</c:v>
                </c:pt>
                <c:pt idx="112">
                  <c:v>0.8</c:v>
                </c:pt>
                <c:pt idx="113">
                  <c:v>0.8</c:v>
                </c:pt>
                <c:pt idx="114">
                  <c:v>0.8</c:v>
                </c:pt>
                <c:pt idx="115">
                  <c:v>0.8</c:v>
                </c:pt>
                <c:pt idx="116">
                  <c:v>0.8</c:v>
                </c:pt>
                <c:pt idx="117">
                  <c:v>0.8</c:v>
                </c:pt>
                <c:pt idx="118">
                  <c:v>0.8</c:v>
                </c:pt>
                <c:pt idx="119">
                  <c:v>0.8</c:v>
                </c:pt>
                <c:pt idx="120">
                  <c:v>0.8</c:v>
                </c:pt>
                <c:pt idx="121">
                  <c:v>0.8</c:v>
                </c:pt>
                <c:pt idx="122">
                  <c:v>0.8</c:v>
                </c:pt>
                <c:pt idx="123">
                  <c:v>0.8</c:v>
                </c:pt>
                <c:pt idx="124">
                  <c:v>0.8</c:v>
                </c:pt>
                <c:pt idx="125">
                  <c:v>0.8</c:v>
                </c:pt>
                <c:pt idx="126">
                  <c:v>0.8</c:v>
                </c:pt>
                <c:pt idx="127">
                  <c:v>0.8</c:v>
                </c:pt>
                <c:pt idx="128">
                  <c:v>0.8</c:v>
                </c:pt>
                <c:pt idx="129">
                  <c:v>0.8</c:v>
                </c:pt>
                <c:pt idx="130">
                  <c:v>0.8</c:v>
                </c:pt>
                <c:pt idx="131">
                  <c:v>0.8</c:v>
                </c:pt>
                <c:pt idx="132">
                  <c:v>0.8</c:v>
                </c:pt>
                <c:pt idx="133">
                  <c:v>0.8</c:v>
                </c:pt>
                <c:pt idx="134">
                  <c:v>0.8</c:v>
                </c:pt>
                <c:pt idx="135">
                  <c:v>0.8</c:v>
                </c:pt>
                <c:pt idx="136">
                  <c:v>0.8</c:v>
                </c:pt>
                <c:pt idx="137">
                  <c:v>0.8</c:v>
                </c:pt>
                <c:pt idx="138">
                  <c:v>0.8</c:v>
                </c:pt>
                <c:pt idx="139">
                  <c:v>0.8</c:v>
                </c:pt>
                <c:pt idx="140">
                  <c:v>0.8</c:v>
                </c:pt>
                <c:pt idx="141">
                  <c:v>0.8</c:v>
                </c:pt>
                <c:pt idx="142">
                  <c:v>0.8</c:v>
                </c:pt>
                <c:pt idx="143">
                  <c:v>0.8</c:v>
                </c:pt>
                <c:pt idx="144">
                  <c:v>0.8</c:v>
                </c:pt>
                <c:pt idx="145">
                  <c:v>0.8</c:v>
                </c:pt>
                <c:pt idx="146">
                  <c:v>0.8</c:v>
                </c:pt>
                <c:pt idx="147">
                  <c:v>0.8</c:v>
                </c:pt>
                <c:pt idx="148">
                  <c:v>0.8</c:v>
                </c:pt>
                <c:pt idx="149">
                  <c:v>0.8</c:v>
                </c:pt>
                <c:pt idx="150">
                  <c:v>0.8</c:v>
                </c:pt>
                <c:pt idx="151">
                  <c:v>0.8</c:v>
                </c:pt>
                <c:pt idx="152">
                  <c:v>0.8</c:v>
                </c:pt>
                <c:pt idx="153">
                  <c:v>0.8</c:v>
                </c:pt>
                <c:pt idx="154">
                  <c:v>0.8</c:v>
                </c:pt>
                <c:pt idx="155">
                  <c:v>0.8</c:v>
                </c:pt>
                <c:pt idx="156">
                  <c:v>0.8</c:v>
                </c:pt>
                <c:pt idx="157">
                  <c:v>0.8</c:v>
                </c:pt>
                <c:pt idx="158">
                  <c:v>0.8</c:v>
                </c:pt>
                <c:pt idx="159">
                  <c:v>0.8</c:v>
                </c:pt>
                <c:pt idx="160">
                  <c:v>0.8</c:v>
                </c:pt>
                <c:pt idx="161">
                  <c:v>0.8</c:v>
                </c:pt>
                <c:pt idx="162">
                  <c:v>0.8</c:v>
                </c:pt>
                <c:pt idx="163">
                  <c:v>0.8</c:v>
                </c:pt>
                <c:pt idx="164">
                  <c:v>0.8</c:v>
                </c:pt>
                <c:pt idx="165">
                  <c:v>0.8</c:v>
                </c:pt>
                <c:pt idx="166">
                  <c:v>0.8</c:v>
                </c:pt>
                <c:pt idx="167">
                  <c:v>0.8</c:v>
                </c:pt>
                <c:pt idx="168">
                  <c:v>0.8</c:v>
                </c:pt>
                <c:pt idx="169">
                  <c:v>0.8</c:v>
                </c:pt>
                <c:pt idx="170">
                  <c:v>0.8</c:v>
                </c:pt>
                <c:pt idx="171">
                  <c:v>0.8</c:v>
                </c:pt>
                <c:pt idx="172">
                  <c:v>0.8</c:v>
                </c:pt>
                <c:pt idx="173">
                  <c:v>0.8</c:v>
                </c:pt>
                <c:pt idx="174">
                  <c:v>0.8</c:v>
                </c:pt>
                <c:pt idx="175">
                  <c:v>0.8</c:v>
                </c:pt>
                <c:pt idx="176">
                  <c:v>0.8</c:v>
                </c:pt>
                <c:pt idx="177">
                  <c:v>0.8</c:v>
                </c:pt>
                <c:pt idx="178">
                  <c:v>0.8</c:v>
                </c:pt>
                <c:pt idx="179">
                  <c:v>0.8</c:v>
                </c:pt>
                <c:pt idx="180">
                  <c:v>0.8</c:v>
                </c:pt>
                <c:pt idx="181">
                  <c:v>0.8</c:v>
                </c:pt>
                <c:pt idx="182">
                  <c:v>0.8</c:v>
                </c:pt>
                <c:pt idx="183">
                  <c:v>0.8</c:v>
                </c:pt>
                <c:pt idx="184">
                  <c:v>0.8</c:v>
                </c:pt>
                <c:pt idx="185">
                  <c:v>0.8</c:v>
                </c:pt>
                <c:pt idx="186">
                  <c:v>0.8</c:v>
                </c:pt>
                <c:pt idx="187">
                  <c:v>0.8</c:v>
                </c:pt>
                <c:pt idx="188">
                  <c:v>0.8</c:v>
                </c:pt>
                <c:pt idx="189">
                  <c:v>0.8</c:v>
                </c:pt>
                <c:pt idx="190">
                  <c:v>0.8</c:v>
                </c:pt>
                <c:pt idx="191">
                  <c:v>0.8</c:v>
                </c:pt>
                <c:pt idx="192">
                  <c:v>0.8</c:v>
                </c:pt>
                <c:pt idx="193">
                  <c:v>0.8</c:v>
                </c:pt>
                <c:pt idx="194">
                  <c:v>0.8</c:v>
                </c:pt>
                <c:pt idx="195">
                  <c:v>0.8</c:v>
                </c:pt>
                <c:pt idx="196">
                  <c:v>0.8</c:v>
                </c:pt>
                <c:pt idx="197">
                  <c:v>0.8</c:v>
                </c:pt>
                <c:pt idx="198">
                  <c:v>0.8</c:v>
                </c:pt>
                <c:pt idx="199">
                  <c:v>0.8</c:v>
                </c:pt>
                <c:pt idx="200">
                  <c:v>0.8</c:v>
                </c:pt>
                <c:pt idx="201">
                  <c:v>0.8</c:v>
                </c:pt>
                <c:pt idx="202">
                  <c:v>0.8</c:v>
                </c:pt>
                <c:pt idx="203">
                  <c:v>0.8</c:v>
                </c:pt>
                <c:pt idx="204">
                  <c:v>0.8</c:v>
                </c:pt>
                <c:pt idx="205">
                  <c:v>0.8</c:v>
                </c:pt>
                <c:pt idx="206">
                  <c:v>0.8</c:v>
                </c:pt>
                <c:pt idx="207">
                  <c:v>0.8</c:v>
                </c:pt>
                <c:pt idx="208">
                  <c:v>0.8</c:v>
                </c:pt>
                <c:pt idx="209">
                  <c:v>0.8</c:v>
                </c:pt>
                <c:pt idx="210">
                  <c:v>0.8</c:v>
                </c:pt>
                <c:pt idx="211">
                  <c:v>0.8</c:v>
                </c:pt>
                <c:pt idx="212">
                  <c:v>0.8</c:v>
                </c:pt>
                <c:pt idx="213">
                  <c:v>0.8</c:v>
                </c:pt>
                <c:pt idx="214">
                  <c:v>0.8</c:v>
                </c:pt>
                <c:pt idx="215">
                  <c:v>0.8</c:v>
                </c:pt>
                <c:pt idx="216">
                  <c:v>0.8</c:v>
                </c:pt>
                <c:pt idx="217">
                  <c:v>0.8</c:v>
                </c:pt>
                <c:pt idx="218">
                  <c:v>0.8</c:v>
                </c:pt>
                <c:pt idx="219">
                  <c:v>0.8</c:v>
                </c:pt>
                <c:pt idx="220">
                  <c:v>0.8</c:v>
                </c:pt>
                <c:pt idx="221">
                  <c:v>0.8</c:v>
                </c:pt>
                <c:pt idx="222">
                  <c:v>0.8</c:v>
                </c:pt>
                <c:pt idx="223">
                  <c:v>0.8</c:v>
                </c:pt>
                <c:pt idx="224">
                  <c:v>0.8</c:v>
                </c:pt>
                <c:pt idx="225">
                  <c:v>0.8</c:v>
                </c:pt>
                <c:pt idx="226">
                  <c:v>0.8</c:v>
                </c:pt>
                <c:pt idx="227">
                  <c:v>0.8</c:v>
                </c:pt>
                <c:pt idx="228">
                  <c:v>0.8</c:v>
                </c:pt>
                <c:pt idx="229">
                  <c:v>0.8</c:v>
                </c:pt>
                <c:pt idx="230">
                  <c:v>0.8</c:v>
                </c:pt>
                <c:pt idx="231">
                  <c:v>0.8</c:v>
                </c:pt>
                <c:pt idx="232">
                  <c:v>0.8</c:v>
                </c:pt>
                <c:pt idx="233">
                  <c:v>0.8</c:v>
                </c:pt>
                <c:pt idx="234">
                  <c:v>0.8</c:v>
                </c:pt>
                <c:pt idx="235">
                  <c:v>0.8</c:v>
                </c:pt>
                <c:pt idx="236">
                  <c:v>0.8</c:v>
                </c:pt>
                <c:pt idx="237">
                  <c:v>0.8</c:v>
                </c:pt>
                <c:pt idx="238">
                  <c:v>0.8</c:v>
                </c:pt>
                <c:pt idx="239">
                  <c:v>0.8</c:v>
                </c:pt>
                <c:pt idx="240">
                  <c:v>0.8</c:v>
                </c:pt>
                <c:pt idx="241">
                  <c:v>0.8</c:v>
                </c:pt>
                <c:pt idx="242">
                  <c:v>0.8</c:v>
                </c:pt>
                <c:pt idx="243">
                  <c:v>0.8</c:v>
                </c:pt>
                <c:pt idx="244">
                  <c:v>0.8</c:v>
                </c:pt>
                <c:pt idx="245">
                  <c:v>0.8</c:v>
                </c:pt>
                <c:pt idx="246">
                  <c:v>0.8</c:v>
                </c:pt>
                <c:pt idx="247">
                  <c:v>0.8</c:v>
                </c:pt>
                <c:pt idx="248">
                  <c:v>0.8</c:v>
                </c:pt>
                <c:pt idx="249">
                  <c:v>0.8</c:v>
                </c:pt>
                <c:pt idx="250">
                  <c:v>0.8</c:v>
                </c:pt>
                <c:pt idx="251">
                  <c:v>0.8</c:v>
                </c:pt>
                <c:pt idx="252">
                  <c:v>0.8</c:v>
                </c:pt>
                <c:pt idx="253">
                  <c:v>0.8</c:v>
                </c:pt>
                <c:pt idx="254">
                  <c:v>0.8</c:v>
                </c:pt>
                <c:pt idx="255">
                  <c:v>0.8</c:v>
                </c:pt>
                <c:pt idx="256">
                  <c:v>0.8</c:v>
                </c:pt>
                <c:pt idx="257">
                  <c:v>0.8</c:v>
                </c:pt>
                <c:pt idx="258">
                  <c:v>0.8</c:v>
                </c:pt>
                <c:pt idx="259">
                  <c:v>0.8</c:v>
                </c:pt>
                <c:pt idx="260">
                  <c:v>0.8</c:v>
                </c:pt>
                <c:pt idx="261">
                  <c:v>0.8</c:v>
                </c:pt>
                <c:pt idx="262">
                  <c:v>0.8</c:v>
                </c:pt>
                <c:pt idx="263">
                  <c:v>0.8</c:v>
                </c:pt>
                <c:pt idx="264">
                  <c:v>0.8</c:v>
                </c:pt>
                <c:pt idx="265">
                  <c:v>0.8</c:v>
                </c:pt>
                <c:pt idx="266">
                  <c:v>0.8</c:v>
                </c:pt>
                <c:pt idx="267">
                  <c:v>0.8</c:v>
                </c:pt>
                <c:pt idx="268">
                  <c:v>0.8</c:v>
                </c:pt>
                <c:pt idx="269">
                  <c:v>0.8</c:v>
                </c:pt>
                <c:pt idx="270">
                  <c:v>0.8</c:v>
                </c:pt>
                <c:pt idx="271">
                  <c:v>0.8</c:v>
                </c:pt>
                <c:pt idx="272">
                  <c:v>0.8</c:v>
                </c:pt>
                <c:pt idx="273">
                  <c:v>0.8</c:v>
                </c:pt>
                <c:pt idx="274">
                  <c:v>0.8</c:v>
                </c:pt>
                <c:pt idx="275">
                  <c:v>0.8</c:v>
                </c:pt>
                <c:pt idx="276">
                  <c:v>0.8</c:v>
                </c:pt>
                <c:pt idx="277">
                  <c:v>0.8</c:v>
                </c:pt>
                <c:pt idx="278">
                  <c:v>0.8</c:v>
                </c:pt>
                <c:pt idx="279">
                  <c:v>0.8</c:v>
                </c:pt>
                <c:pt idx="280">
                  <c:v>0.8</c:v>
                </c:pt>
                <c:pt idx="281">
                  <c:v>0.8</c:v>
                </c:pt>
                <c:pt idx="282">
                  <c:v>0.8</c:v>
                </c:pt>
                <c:pt idx="283">
                  <c:v>0.8</c:v>
                </c:pt>
                <c:pt idx="284">
                  <c:v>0.8</c:v>
                </c:pt>
                <c:pt idx="285">
                  <c:v>0.8</c:v>
                </c:pt>
                <c:pt idx="286">
                  <c:v>0.8</c:v>
                </c:pt>
                <c:pt idx="287">
                  <c:v>0.8</c:v>
                </c:pt>
                <c:pt idx="288">
                  <c:v>0.8</c:v>
                </c:pt>
                <c:pt idx="289">
                  <c:v>0.8</c:v>
                </c:pt>
                <c:pt idx="290">
                  <c:v>0.8</c:v>
                </c:pt>
                <c:pt idx="291">
                  <c:v>0.8</c:v>
                </c:pt>
                <c:pt idx="292">
                  <c:v>0.8</c:v>
                </c:pt>
                <c:pt idx="293">
                  <c:v>0.8</c:v>
                </c:pt>
                <c:pt idx="294">
                  <c:v>0.8</c:v>
                </c:pt>
                <c:pt idx="295">
                  <c:v>0.8</c:v>
                </c:pt>
                <c:pt idx="296">
                  <c:v>0.8</c:v>
                </c:pt>
                <c:pt idx="297">
                  <c:v>0.8</c:v>
                </c:pt>
                <c:pt idx="298">
                  <c:v>0.8</c:v>
                </c:pt>
                <c:pt idx="299">
                  <c:v>0.8</c:v>
                </c:pt>
                <c:pt idx="300">
                  <c:v>0.8</c:v>
                </c:pt>
                <c:pt idx="301">
                  <c:v>0.8</c:v>
                </c:pt>
                <c:pt idx="302">
                  <c:v>0.8</c:v>
                </c:pt>
                <c:pt idx="303">
                  <c:v>0.8</c:v>
                </c:pt>
                <c:pt idx="304">
                  <c:v>0.8</c:v>
                </c:pt>
                <c:pt idx="305">
                  <c:v>0.8</c:v>
                </c:pt>
                <c:pt idx="306">
                  <c:v>0.8</c:v>
                </c:pt>
                <c:pt idx="307">
                  <c:v>0.8</c:v>
                </c:pt>
                <c:pt idx="308">
                  <c:v>0.8</c:v>
                </c:pt>
                <c:pt idx="309">
                  <c:v>0.8</c:v>
                </c:pt>
                <c:pt idx="310">
                  <c:v>0.8</c:v>
                </c:pt>
                <c:pt idx="311">
                  <c:v>0.8</c:v>
                </c:pt>
                <c:pt idx="312">
                  <c:v>0.8</c:v>
                </c:pt>
                <c:pt idx="313">
                  <c:v>0.8</c:v>
                </c:pt>
                <c:pt idx="314">
                  <c:v>0.8</c:v>
                </c:pt>
                <c:pt idx="315">
                  <c:v>0.8</c:v>
                </c:pt>
                <c:pt idx="316">
                  <c:v>0.8</c:v>
                </c:pt>
                <c:pt idx="317">
                  <c:v>0.8</c:v>
                </c:pt>
                <c:pt idx="318">
                  <c:v>0.8</c:v>
                </c:pt>
                <c:pt idx="319">
                  <c:v>0.8</c:v>
                </c:pt>
                <c:pt idx="320">
                  <c:v>0.8</c:v>
                </c:pt>
                <c:pt idx="321">
                  <c:v>0.8</c:v>
                </c:pt>
                <c:pt idx="322">
                  <c:v>0.8</c:v>
                </c:pt>
                <c:pt idx="323">
                  <c:v>0.8</c:v>
                </c:pt>
                <c:pt idx="324">
                  <c:v>0.8</c:v>
                </c:pt>
                <c:pt idx="325">
                  <c:v>0.8</c:v>
                </c:pt>
                <c:pt idx="326">
                  <c:v>0.8</c:v>
                </c:pt>
                <c:pt idx="327">
                  <c:v>0.8</c:v>
                </c:pt>
                <c:pt idx="328">
                  <c:v>0.8</c:v>
                </c:pt>
                <c:pt idx="329">
                  <c:v>0.8</c:v>
                </c:pt>
                <c:pt idx="330">
                  <c:v>0.8</c:v>
                </c:pt>
                <c:pt idx="331">
                  <c:v>0.8</c:v>
                </c:pt>
                <c:pt idx="332">
                  <c:v>0.8</c:v>
                </c:pt>
                <c:pt idx="333">
                  <c:v>0.8</c:v>
                </c:pt>
                <c:pt idx="334">
                  <c:v>0.8</c:v>
                </c:pt>
                <c:pt idx="335">
                  <c:v>0.8</c:v>
                </c:pt>
                <c:pt idx="336">
                  <c:v>0.8</c:v>
                </c:pt>
                <c:pt idx="337">
                  <c:v>0.8</c:v>
                </c:pt>
                <c:pt idx="338">
                  <c:v>0.8</c:v>
                </c:pt>
                <c:pt idx="339">
                  <c:v>0.8</c:v>
                </c:pt>
                <c:pt idx="340">
                  <c:v>0.8</c:v>
                </c:pt>
                <c:pt idx="341">
                  <c:v>0.8</c:v>
                </c:pt>
                <c:pt idx="342">
                  <c:v>0.8</c:v>
                </c:pt>
                <c:pt idx="343">
                  <c:v>0.8</c:v>
                </c:pt>
                <c:pt idx="344">
                  <c:v>0.8</c:v>
                </c:pt>
                <c:pt idx="345">
                  <c:v>0.8</c:v>
                </c:pt>
                <c:pt idx="346">
                  <c:v>0.8</c:v>
                </c:pt>
                <c:pt idx="347">
                  <c:v>0.8</c:v>
                </c:pt>
                <c:pt idx="348">
                  <c:v>0.8</c:v>
                </c:pt>
                <c:pt idx="349">
                  <c:v>0.8</c:v>
                </c:pt>
                <c:pt idx="350">
                  <c:v>0.8</c:v>
                </c:pt>
                <c:pt idx="351">
                  <c:v>0.8</c:v>
                </c:pt>
                <c:pt idx="352">
                  <c:v>0.8</c:v>
                </c:pt>
                <c:pt idx="353">
                  <c:v>0.8</c:v>
                </c:pt>
                <c:pt idx="354">
                  <c:v>0.8</c:v>
                </c:pt>
                <c:pt idx="355">
                  <c:v>0.8</c:v>
                </c:pt>
                <c:pt idx="356">
                  <c:v>0.8</c:v>
                </c:pt>
                <c:pt idx="357">
                  <c:v>0.8</c:v>
                </c:pt>
                <c:pt idx="358">
                  <c:v>0.8</c:v>
                </c:pt>
                <c:pt idx="359">
                  <c:v>0.8</c:v>
                </c:pt>
                <c:pt idx="360">
                  <c:v>0.8</c:v>
                </c:pt>
                <c:pt idx="361">
                  <c:v>0.8</c:v>
                </c:pt>
                <c:pt idx="362">
                  <c:v>0.8</c:v>
                </c:pt>
                <c:pt idx="363">
                  <c:v>0.8</c:v>
                </c:pt>
                <c:pt idx="364">
                  <c:v>0.8</c:v>
                </c:pt>
                <c:pt idx="365">
                  <c:v>0.8</c:v>
                </c:pt>
                <c:pt idx="366">
                  <c:v>0.8</c:v>
                </c:pt>
                <c:pt idx="367">
                  <c:v>0.8</c:v>
                </c:pt>
                <c:pt idx="368">
                  <c:v>0.8</c:v>
                </c:pt>
                <c:pt idx="369">
                  <c:v>0.8</c:v>
                </c:pt>
                <c:pt idx="370">
                  <c:v>0.8</c:v>
                </c:pt>
                <c:pt idx="371">
                  <c:v>0.8</c:v>
                </c:pt>
                <c:pt idx="372">
                  <c:v>0.8</c:v>
                </c:pt>
                <c:pt idx="373">
                  <c:v>0.8</c:v>
                </c:pt>
                <c:pt idx="374">
                  <c:v>0.8</c:v>
                </c:pt>
                <c:pt idx="375">
                  <c:v>0.8</c:v>
                </c:pt>
                <c:pt idx="376">
                  <c:v>0.8</c:v>
                </c:pt>
                <c:pt idx="377">
                  <c:v>0.8</c:v>
                </c:pt>
                <c:pt idx="378">
                  <c:v>0.8</c:v>
                </c:pt>
                <c:pt idx="379">
                  <c:v>0.8</c:v>
                </c:pt>
                <c:pt idx="380">
                  <c:v>0.8</c:v>
                </c:pt>
                <c:pt idx="381">
                  <c:v>0.8</c:v>
                </c:pt>
                <c:pt idx="382">
                  <c:v>0.8</c:v>
                </c:pt>
                <c:pt idx="383">
                  <c:v>0.8</c:v>
                </c:pt>
                <c:pt idx="384">
                  <c:v>0.8</c:v>
                </c:pt>
                <c:pt idx="385">
                  <c:v>0.8</c:v>
                </c:pt>
                <c:pt idx="386">
                  <c:v>0.8</c:v>
                </c:pt>
                <c:pt idx="387">
                  <c:v>0.8</c:v>
                </c:pt>
                <c:pt idx="388">
                  <c:v>0.8</c:v>
                </c:pt>
                <c:pt idx="389">
                  <c:v>0.8</c:v>
                </c:pt>
                <c:pt idx="390">
                  <c:v>0.8</c:v>
                </c:pt>
                <c:pt idx="391">
                  <c:v>0.8</c:v>
                </c:pt>
                <c:pt idx="392">
                  <c:v>0.8</c:v>
                </c:pt>
                <c:pt idx="393">
                  <c:v>0.8</c:v>
                </c:pt>
                <c:pt idx="394">
                  <c:v>0.8</c:v>
                </c:pt>
                <c:pt idx="395">
                  <c:v>0.8</c:v>
                </c:pt>
                <c:pt idx="396">
                  <c:v>0.8</c:v>
                </c:pt>
                <c:pt idx="397">
                  <c:v>0.8</c:v>
                </c:pt>
                <c:pt idx="398">
                  <c:v>0.8</c:v>
                </c:pt>
                <c:pt idx="399">
                  <c:v>0.8</c:v>
                </c:pt>
                <c:pt idx="400">
                  <c:v>0.8</c:v>
                </c:pt>
                <c:pt idx="401">
                  <c:v>0.8</c:v>
                </c:pt>
                <c:pt idx="402">
                  <c:v>0.8</c:v>
                </c:pt>
                <c:pt idx="403">
                  <c:v>0.8</c:v>
                </c:pt>
                <c:pt idx="404">
                  <c:v>0.8</c:v>
                </c:pt>
                <c:pt idx="405">
                  <c:v>0.8</c:v>
                </c:pt>
                <c:pt idx="406">
                  <c:v>0.8</c:v>
                </c:pt>
                <c:pt idx="407">
                  <c:v>0.8</c:v>
                </c:pt>
                <c:pt idx="408">
                  <c:v>0.8</c:v>
                </c:pt>
                <c:pt idx="409">
                  <c:v>0.8</c:v>
                </c:pt>
                <c:pt idx="410">
                  <c:v>0.8</c:v>
                </c:pt>
                <c:pt idx="411">
                  <c:v>0.8</c:v>
                </c:pt>
                <c:pt idx="412">
                  <c:v>0.8</c:v>
                </c:pt>
                <c:pt idx="413">
                  <c:v>0.8</c:v>
                </c:pt>
                <c:pt idx="414">
                  <c:v>0.8</c:v>
                </c:pt>
                <c:pt idx="415">
                  <c:v>0.8</c:v>
                </c:pt>
                <c:pt idx="416">
                  <c:v>0.8</c:v>
                </c:pt>
                <c:pt idx="417">
                  <c:v>0.8</c:v>
                </c:pt>
                <c:pt idx="418">
                  <c:v>0.8</c:v>
                </c:pt>
                <c:pt idx="419">
                  <c:v>0.8</c:v>
                </c:pt>
                <c:pt idx="420">
                  <c:v>0.8</c:v>
                </c:pt>
                <c:pt idx="421">
                  <c:v>0.8</c:v>
                </c:pt>
                <c:pt idx="422">
                  <c:v>0.8</c:v>
                </c:pt>
                <c:pt idx="423">
                  <c:v>0.8</c:v>
                </c:pt>
                <c:pt idx="424">
                  <c:v>0.8</c:v>
                </c:pt>
                <c:pt idx="425">
                  <c:v>0.8</c:v>
                </c:pt>
                <c:pt idx="426">
                  <c:v>0.8</c:v>
                </c:pt>
                <c:pt idx="427">
                  <c:v>0.8</c:v>
                </c:pt>
                <c:pt idx="428">
                  <c:v>0.8</c:v>
                </c:pt>
                <c:pt idx="429">
                  <c:v>0.8</c:v>
                </c:pt>
                <c:pt idx="430">
                  <c:v>0.8</c:v>
                </c:pt>
                <c:pt idx="431">
                  <c:v>0.8</c:v>
                </c:pt>
                <c:pt idx="432">
                  <c:v>0.8</c:v>
                </c:pt>
                <c:pt idx="433">
                  <c:v>0.8</c:v>
                </c:pt>
                <c:pt idx="434">
                  <c:v>0.8</c:v>
                </c:pt>
                <c:pt idx="435">
                  <c:v>0.8</c:v>
                </c:pt>
                <c:pt idx="436">
                  <c:v>0.8</c:v>
                </c:pt>
                <c:pt idx="437">
                  <c:v>0.8</c:v>
                </c:pt>
                <c:pt idx="438">
                  <c:v>0.8</c:v>
                </c:pt>
                <c:pt idx="439">
                  <c:v>0.8</c:v>
                </c:pt>
                <c:pt idx="440">
                  <c:v>0.8</c:v>
                </c:pt>
                <c:pt idx="441">
                  <c:v>0.8</c:v>
                </c:pt>
                <c:pt idx="442">
                  <c:v>0.8</c:v>
                </c:pt>
                <c:pt idx="443">
                  <c:v>0.8</c:v>
                </c:pt>
                <c:pt idx="444">
                  <c:v>0.8</c:v>
                </c:pt>
                <c:pt idx="445">
                  <c:v>0.8</c:v>
                </c:pt>
                <c:pt idx="446">
                  <c:v>0.8</c:v>
                </c:pt>
                <c:pt idx="447">
                  <c:v>0.8</c:v>
                </c:pt>
                <c:pt idx="448">
                  <c:v>0.8</c:v>
                </c:pt>
                <c:pt idx="449">
                  <c:v>0.8</c:v>
                </c:pt>
                <c:pt idx="450">
                  <c:v>0.8</c:v>
                </c:pt>
                <c:pt idx="451">
                  <c:v>0.8</c:v>
                </c:pt>
                <c:pt idx="452">
                  <c:v>0.8</c:v>
                </c:pt>
                <c:pt idx="453">
                  <c:v>0.8</c:v>
                </c:pt>
                <c:pt idx="454">
                  <c:v>0.8</c:v>
                </c:pt>
                <c:pt idx="455">
                  <c:v>0.8</c:v>
                </c:pt>
                <c:pt idx="456">
                  <c:v>0.8</c:v>
                </c:pt>
                <c:pt idx="457">
                  <c:v>0.8</c:v>
                </c:pt>
                <c:pt idx="458">
                  <c:v>0.8</c:v>
                </c:pt>
                <c:pt idx="459">
                  <c:v>0.8</c:v>
                </c:pt>
                <c:pt idx="460">
                  <c:v>0.8</c:v>
                </c:pt>
                <c:pt idx="461">
                  <c:v>0.8</c:v>
                </c:pt>
                <c:pt idx="462">
                  <c:v>0.8</c:v>
                </c:pt>
                <c:pt idx="463">
                  <c:v>0.8</c:v>
                </c:pt>
                <c:pt idx="464">
                  <c:v>0.8</c:v>
                </c:pt>
                <c:pt idx="465">
                  <c:v>0.8</c:v>
                </c:pt>
                <c:pt idx="466">
                  <c:v>0.8</c:v>
                </c:pt>
                <c:pt idx="467">
                  <c:v>0.8</c:v>
                </c:pt>
                <c:pt idx="468">
                  <c:v>0.8</c:v>
                </c:pt>
                <c:pt idx="469">
                  <c:v>0.8</c:v>
                </c:pt>
                <c:pt idx="470">
                  <c:v>0.8</c:v>
                </c:pt>
                <c:pt idx="471">
                  <c:v>0.8</c:v>
                </c:pt>
                <c:pt idx="472">
                  <c:v>0.8</c:v>
                </c:pt>
                <c:pt idx="473">
                  <c:v>0.8</c:v>
                </c:pt>
                <c:pt idx="474">
                  <c:v>0.8</c:v>
                </c:pt>
                <c:pt idx="475">
                  <c:v>0.8</c:v>
                </c:pt>
                <c:pt idx="476">
                  <c:v>0.8</c:v>
                </c:pt>
                <c:pt idx="477">
                  <c:v>0.8</c:v>
                </c:pt>
                <c:pt idx="478">
                  <c:v>0.8</c:v>
                </c:pt>
                <c:pt idx="479">
                  <c:v>0.8</c:v>
                </c:pt>
                <c:pt idx="480">
                  <c:v>0.8</c:v>
                </c:pt>
                <c:pt idx="481">
                  <c:v>0.8</c:v>
                </c:pt>
                <c:pt idx="482">
                  <c:v>0.8</c:v>
                </c:pt>
                <c:pt idx="483">
                  <c:v>0.8</c:v>
                </c:pt>
                <c:pt idx="484">
                  <c:v>0.8</c:v>
                </c:pt>
                <c:pt idx="485">
                  <c:v>0.8</c:v>
                </c:pt>
                <c:pt idx="486">
                  <c:v>0.8</c:v>
                </c:pt>
                <c:pt idx="487">
                  <c:v>0.8</c:v>
                </c:pt>
                <c:pt idx="488">
                  <c:v>0.8</c:v>
                </c:pt>
                <c:pt idx="489">
                  <c:v>0.8</c:v>
                </c:pt>
                <c:pt idx="490">
                  <c:v>0.8</c:v>
                </c:pt>
                <c:pt idx="491">
                  <c:v>0.8</c:v>
                </c:pt>
                <c:pt idx="492">
                  <c:v>0.8</c:v>
                </c:pt>
                <c:pt idx="493">
                  <c:v>0.8</c:v>
                </c:pt>
                <c:pt idx="494">
                  <c:v>0.8</c:v>
                </c:pt>
                <c:pt idx="495">
                  <c:v>0.8</c:v>
                </c:pt>
                <c:pt idx="496">
                  <c:v>0.8</c:v>
                </c:pt>
                <c:pt idx="497">
                  <c:v>0.8</c:v>
                </c:pt>
                <c:pt idx="498">
                  <c:v>0.8</c:v>
                </c:pt>
                <c:pt idx="499">
                  <c:v>0.8</c:v>
                </c:pt>
                <c:pt idx="500">
                  <c:v>0.8</c:v>
                </c:pt>
                <c:pt idx="501">
                  <c:v>0.8</c:v>
                </c:pt>
                <c:pt idx="502">
                  <c:v>0.8</c:v>
                </c:pt>
                <c:pt idx="503">
                  <c:v>0.8</c:v>
                </c:pt>
                <c:pt idx="504">
                  <c:v>0.8</c:v>
                </c:pt>
                <c:pt idx="505">
                  <c:v>0.8</c:v>
                </c:pt>
                <c:pt idx="506">
                  <c:v>0.8</c:v>
                </c:pt>
                <c:pt idx="507">
                  <c:v>0.8</c:v>
                </c:pt>
                <c:pt idx="508">
                  <c:v>0.8</c:v>
                </c:pt>
                <c:pt idx="509">
                  <c:v>0.8</c:v>
                </c:pt>
                <c:pt idx="510">
                  <c:v>0.8</c:v>
                </c:pt>
                <c:pt idx="511">
                  <c:v>0.8</c:v>
                </c:pt>
                <c:pt idx="512">
                  <c:v>0.8</c:v>
                </c:pt>
                <c:pt idx="513">
                  <c:v>0.8</c:v>
                </c:pt>
                <c:pt idx="514">
                  <c:v>0.8</c:v>
                </c:pt>
                <c:pt idx="515">
                  <c:v>0.8</c:v>
                </c:pt>
                <c:pt idx="516">
                  <c:v>0.8</c:v>
                </c:pt>
                <c:pt idx="517">
                  <c:v>0.8</c:v>
                </c:pt>
                <c:pt idx="518">
                  <c:v>0.8</c:v>
                </c:pt>
                <c:pt idx="519">
                  <c:v>0.8</c:v>
                </c:pt>
                <c:pt idx="520">
                  <c:v>0.8</c:v>
                </c:pt>
                <c:pt idx="521">
                  <c:v>0.8</c:v>
                </c:pt>
                <c:pt idx="522">
                  <c:v>0.8</c:v>
                </c:pt>
                <c:pt idx="523">
                  <c:v>0.8</c:v>
                </c:pt>
                <c:pt idx="524">
                  <c:v>0.8</c:v>
                </c:pt>
                <c:pt idx="525">
                  <c:v>0.8</c:v>
                </c:pt>
                <c:pt idx="526">
                  <c:v>0.8</c:v>
                </c:pt>
                <c:pt idx="527">
                  <c:v>0.8</c:v>
                </c:pt>
                <c:pt idx="528">
                  <c:v>0.8</c:v>
                </c:pt>
                <c:pt idx="529">
                  <c:v>0.8</c:v>
                </c:pt>
                <c:pt idx="530">
                  <c:v>0.8</c:v>
                </c:pt>
                <c:pt idx="531">
                  <c:v>0.8</c:v>
                </c:pt>
                <c:pt idx="532">
                  <c:v>0.8</c:v>
                </c:pt>
                <c:pt idx="533">
                  <c:v>0.8</c:v>
                </c:pt>
                <c:pt idx="534">
                  <c:v>0.8</c:v>
                </c:pt>
                <c:pt idx="535">
                  <c:v>0.8</c:v>
                </c:pt>
                <c:pt idx="536">
                  <c:v>0.8</c:v>
                </c:pt>
                <c:pt idx="537">
                  <c:v>0.8</c:v>
                </c:pt>
                <c:pt idx="538">
                  <c:v>0.8</c:v>
                </c:pt>
                <c:pt idx="539">
                  <c:v>0.8</c:v>
                </c:pt>
                <c:pt idx="540">
                  <c:v>0.8</c:v>
                </c:pt>
                <c:pt idx="541">
                  <c:v>0.8</c:v>
                </c:pt>
                <c:pt idx="542">
                  <c:v>0.8</c:v>
                </c:pt>
                <c:pt idx="543">
                  <c:v>0.8</c:v>
                </c:pt>
                <c:pt idx="544">
                  <c:v>0.8</c:v>
                </c:pt>
                <c:pt idx="545">
                  <c:v>0.8</c:v>
                </c:pt>
                <c:pt idx="546">
                  <c:v>0.8</c:v>
                </c:pt>
                <c:pt idx="547">
                  <c:v>0.8</c:v>
                </c:pt>
                <c:pt idx="548">
                  <c:v>0.8</c:v>
                </c:pt>
                <c:pt idx="549">
                  <c:v>0.8</c:v>
                </c:pt>
                <c:pt idx="550">
                  <c:v>0.8</c:v>
                </c:pt>
                <c:pt idx="551">
                  <c:v>0.8</c:v>
                </c:pt>
                <c:pt idx="552">
                  <c:v>0.8</c:v>
                </c:pt>
                <c:pt idx="553">
                  <c:v>0.8</c:v>
                </c:pt>
                <c:pt idx="554">
                  <c:v>0.8</c:v>
                </c:pt>
                <c:pt idx="555">
                  <c:v>0.8</c:v>
                </c:pt>
                <c:pt idx="556">
                  <c:v>0.8</c:v>
                </c:pt>
                <c:pt idx="557">
                  <c:v>0.8</c:v>
                </c:pt>
                <c:pt idx="558">
                  <c:v>0.8</c:v>
                </c:pt>
                <c:pt idx="559">
                  <c:v>0.8</c:v>
                </c:pt>
                <c:pt idx="560">
                  <c:v>0.8</c:v>
                </c:pt>
                <c:pt idx="561">
                  <c:v>0.8</c:v>
                </c:pt>
                <c:pt idx="562">
                  <c:v>0.8</c:v>
                </c:pt>
                <c:pt idx="563">
                  <c:v>0.8</c:v>
                </c:pt>
                <c:pt idx="564">
                  <c:v>0.8</c:v>
                </c:pt>
                <c:pt idx="565">
                  <c:v>0.8</c:v>
                </c:pt>
                <c:pt idx="566">
                  <c:v>0.8</c:v>
                </c:pt>
                <c:pt idx="567">
                  <c:v>0.8</c:v>
                </c:pt>
                <c:pt idx="568">
                  <c:v>0.8</c:v>
                </c:pt>
                <c:pt idx="569">
                  <c:v>0.8</c:v>
                </c:pt>
                <c:pt idx="570">
                  <c:v>0.8</c:v>
                </c:pt>
                <c:pt idx="571">
                  <c:v>0.8</c:v>
                </c:pt>
                <c:pt idx="572">
                  <c:v>0.8</c:v>
                </c:pt>
                <c:pt idx="573">
                  <c:v>0.8</c:v>
                </c:pt>
                <c:pt idx="574">
                  <c:v>0.8</c:v>
                </c:pt>
                <c:pt idx="575">
                  <c:v>0.8</c:v>
                </c:pt>
                <c:pt idx="576">
                  <c:v>0.8</c:v>
                </c:pt>
                <c:pt idx="577">
                  <c:v>0.8</c:v>
                </c:pt>
                <c:pt idx="578">
                  <c:v>0.8</c:v>
                </c:pt>
                <c:pt idx="579">
                  <c:v>0.8</c:v>
                </c:pt>
                <c:pt idx="580">
                  <c:v>0.8</c:v>
                </c:pt>
                <c:pt idx="581">
                  <c:v>0.8</c:v>
                </c:pt>
                <c:pt idx="582">
                  <c:v>0.8</c:v>
                </c:pt>
                <c:pt idx="583">
                  <c:v>0.8</c:v>
                </c:pt>
                <c:pt idx="584">
                  <c:v>0.8</c:v>
                </c:pt>
                <c:pt idx="585">
                  <c:v>0.8</c:v>
                </c:pt>
                <c:pt idx="586">
                  <c:v>0.8</c:v>
                </c:pt>
                <c:pt idx="587">
                  <c:v>0.8</c:v>
                </c:pt>
                <c:pt idx="588">
                  <c:v>0.8</c:v>
                </c:pt>
                <c:pt idx="589">
                  <c:v>0.8</c:v>
                </c:pt>
                <c:pt idx="590">
                  <c:v>0.8</c:v>
                </c:pt>
                <c:pt idx="591">
                  <c:v>0.8</c:v>
                </c:pt>
                <c:pt idx="592">
                  <c:v>0.8</c:v>
                </c:pt>
                <c:pt idx="593">
                  <c:v>0.8</c:v>
                </c:pt>
                <c:pt idx="594">
                  <c:v>0.8</c:v>
                </c:pt>
                <c:pt idx="595">
                  <c:v>0.8</c:v>
                </c:pt>
                <c:pt idx="596">
                  <c:v>0.8</c:v>
                </c:pt>
                <c:pt idx="597">
                  <c:v>0.8</c:v>
                </c:pt>
                <c:pt idx="598">
                  <c:v>0.8</c:v>
                </c:pt>
                <c:pt idx="599">
                  <c:v>0.8</c:v>
                </c:pt>
                <c:pt idx="600">
                  <c:v>0.8</c:v>
                </c:pt>
                <c:pt idx="601">
                  <c:v>0.8</c:v>
                </c:pt>
                <c:pt idx="602">
                  <c:v>0.8</c:v>
                </c:pt>
                <c:pt idx="603">
                  <c:v>0.8</c:v>
                </c:pt>
                <c:pt idx="604">
                  <c:v>0.8</c:v>
                </c:pt>
                <c:pt idx="605">
                  <c:v>0.8</c:v>
                </c:pt>
                <c:pt idx="606">
                  <c:v>0.8</c:v>
                </c:pt>
                <c:pt idx="607">
                  <c:v>0.8</c:v>
                </c:pt>
                <c:pt idx="608">
                  <c:v>0.8</c:v>
                </c:pt>
                <c:pt idx="609">
                  <c:v>0.8</c:v>
                </c:pt>
                <c:pt idx="610">
                  <c:v>0.8</c:v>
                </c:pt>
                <c:pt idx="611">
                  <c:v>0.8</c:v>
                </c:pt>
                <c:pt idx="612">
                  <c:v>0.8</c:v>
                </c:pt>
                <c:pt idx="613">
                  <c:v>0.8</c:v>
                </c:pt>
                <c:pt idx="614">
                  <c:v>0.8</c:v>
                </c:pt>
                <c:pt idx="615">
                  <c:v>0.8</c:v>
                </c:pt>
                <c:pt idx="616">
                  <c:v>0.8</c:v>
                </c:pt>
                <c:pt idx="617">
                  <c:v>0.8</c:v>
                </c:pt>
                <c:pt idx="618">
                  <c:v>0.8</c:v>
                </c:pt>
                <c:pt idx="619">
                  <c:v>0.8</c:v>
                </c:pt>
                <c:pt idx="620">
                  <c:v>0.8</c:v>
                </c:pt>
                <c:pt idx="621">
                  <c:v>0.8</c:v>
                </c:pt>
                <c:pt idx="622">
                  <c:v>0.8</c:v>
                </c:pt>
                <c:pt idx="623">
                  <c:v>0.8</c:v>
                </c:pt>
                <c:pt idx="624">
                  <c:v>0.8</c:v>
                </c:pt>
                <c:pt idx="625">
                  <c:v>0.8</c:v>
                </c:pt>
                <c:pt idx="626">
                  <c:v>0.8</c:v>
                </c:pt>
                <c:pt idx="627">
                  <c:v>0.8</c:v>
                </c:pt>
                <c:pt idx="628">
                  <c:v>0.8</c:v>
                </c:pt>
                <c:pt idx="629">
                  <c:v>0.8</c:v>
                </c:pt>
                <c:pt idx="630">
                  <c:v>0.8</c:v>
                </c:pt>
                <c:pt idx="631">
                  <c:v>0.8</c:v>
                </c:pt>
                <c:pt idx="632">
                  <c:v>0.8</c:v>
                </c:pt>
                <c:pt idx="633">
                  <c:v>0.8</c:v>
                </c:pt>
                <c:pt idx="634">
                  <c:v>0.8</c:v>
                </c:pt>
                <c:pt idx="635">
                  <c:v>0.8</c:v>
                </c:pt>
                <c:pt idx="636">
                  <c:v>0.8</c:v>
                </c:pt>
                <c:pt idx="637">
                  <c:v>0.8</c:v>
                </c:pt>
                <c:pt idx="638">
                  <c:v>0.8</c:v>
                </c:pt>
                <c:pt idx="639">
                  <c:v>0.8</c:v>
                </c:pt>
                <c:pt idx="640">
                  <c:v>0.8</c:v>
                </c:pt>
                <c:pt idx="641">
                  <c:v>0.8</c:v>
                </c:pt>
                <c:pt idx="642">
                  <c:v>0.8</c:v>
                </c:pt>
                <c:pt idx="643">
                  <c:v>0.8</c:v>
                </c:pt>
                <c:pt idx="644">
                  <c:v>0.8</c:v>
                </c:pt>
                <c:pt idx="645">
                  <c:v>0.8</c:v>
                </c:pt>
                <c:pt idx="646">
                  <c:v>0.8</c:v>
                </c:pt>
                <c:pt idx="647">
                  <c:v>0.8</c:v>
                </c:pt>
                <c:pt idx="648">
                  <c:v>0.8</c:v>
                </c:pt>
                <c:pt idx="649">
                  <c:v>0.8</c:v>
                </c:pt>
                <c:pt idx="650">
                  <c:v>0.8</c:v>
                </c:pt>
                <c:pt idx="651">
                  <c:v>0.8</c:v>
                </c:pt>
                <c:pt idx="652">
                  <c:v>0.8</c:v>
                </c:pt>
                <c:pt idx="653">
                  <c:v>0.8</c:v>
                </c:pt>
                <c:pt idx="654">
                  <c:v>0.8</c:v>
                </c:pt>
                <c:pt idx="655">
                  <c:v>0.8</c:v>
                </c:pt>
                <c:pt idx="656">
                  <c:v>0.8</c:v>
                </c:pt>
                <c:pt idx="657">
                  <c:v>0.8</c:v>
                </c:pt>
                <c:pt idx="658">
                  <c:v>0.8</c:v>
                </c:pt>
                <c:pt idx="659">
                  <c:v>0.8</c:v>
                </c:pt>
                <c:pt idx="660">
                  <c:v>0.8</c:v>
                </c:pt>
                <c:pt idx="661">
                  <c:v>0.8</c:v>
                </c:pt>
                <c:pt idx="662">
                  <c:v>0.8</c:v>
                </c:pt>
                <c:pt idx="663">
                  <c:v>0.8</c:v>
                </c:pt>
                <c:pt idx="664">
                  <c:v>0.8</c:v>
                </c:pt>
                <c:pt idx="665">
                  <c:v>0.8</c:v>
                </c:pt>
                <c:pt idx="666">
                  <c:v>0.8</c:v>
                </c:pt>
                <c:pt idx="667">
                  <c:v>0.8</c:v>
                </c:pt>
                <c:pt idx="668">
                  <c:v>0.8</c:v>
                </c:pt>
                <c:pt idx="669">
                  <c:v>0.8</c:v>
                </c:pt>
                <c:pt idx="670">
                  <c:v>0.8</c:v>
                </c:pt>
                <c:pt idx="671">
                  <c:v>0.8</c:v>
                </c:pt>
                <c:pt idx="672">
                  <c:v>0.8</c:v>
                </c:pt>
                <c:pt idx="673">
                  <c:v>0.8</c:v>
                </c:pt>
                <c:pt idx="674">
                  <c:v>0.8</c:v>
                </c:pt>
                <c:pt idx="675">
                  <c:v>0.8</c:v>
                </c:pt>
                <c:pt idx="676">
                  <c:v>0.8</c:v>
                </c:pt>
                <c:pt idx="677">
                  <c:v>0.8</c:v>
                </c:pt>
                <c:pt idx="678">
                  <c:v>0.8</c:v>
                </c:pt>
                <c:pt idx="679">
                  <c:v>0.8</c:v>
                </c:pt>
                <c:pt idx="680">
                  <c:v>0.8</c:v>
                </c:pt>
                <c:pt idx="681">
                  <c:v>0.8</c:v>
                </c:pt>
                <c:pt idx="682">
                  <c:v>0.8</c:v>
                </c:pt>
                <c:pt idx="683">
                  <c:v>0.8</c:v>
                </c:pt>
                <c:pt idx="684">
                  <c:v>0.8</c:v>
                </c:pt>
                <c:pt idx="685">
                  <c:v>0.8</c:v>
                </c:pt>
                <c:pt idx="686">
                  <c:v>0.8</c:v>
                </c:pt>
                <c:pt idx="687">
                  <c:v>0.8</c:v>
                </c:pt>
                <c:pt idx="688">
                  <c:v>0.8</c:v>
                </c:pt>
                <c:pt idx="689">
                  <c:v>0.8</c:v>
                </c:pt>
                <c:pt idx="690">
                  <c:v>0.8</c:v>
                </c:pt>
                <c:pt idx="691">
                  <c:v>0.8</c:v>
                </c:pt>
                <c:pt idx="692">
                  <c:v>0.8</c:v>
                </c:pt>
                <c:pt idx="693">
                  <c:v>0.8</c:v>
                </c:pt>
                <c:pt idx="694">
                  <c:v>0.8</c:v>
                </c:pt>
                <c:pt idx="695">
                  <c:v>0.8</c:v>
                </c:pt>
                <c:pt idx="696">
                  <c:v>0.8</c:v>
                </c:pt>
                <c:pt idx="697">
                  <c:v>0.8</c:v>
                </c:pt>
                <c:pt idx="698">
                  <c:v>0.8</c:v>
                </c:pt>
                <c:pt idx="699">
                  <c:v>0.8</c:v>
                </c:pt>
                <c:pt idx="700">
                  <c:v>0.8</c:v>
                </c:pt>
                <c:pt idx="701">
                  <c:v>0.8</c:v>
                </c:pt>
                <c:pt idx="702">
                  <c:v>0.8</c:v>
                </c:pt>
                <c:pt idx="703">
                  <c:v>0.8</c:v>
                </c:pt>
                <c:pt idx="704">
                  <c:v>0.8</c:v>
                </c:pt>
                <c:pt idx="705">
                  <c:v>0.8</c:v>
                </c:pt>
                <c:pt idx="706">
                  <c:v>0.8</c:v>
                </c:pt>
                <c:pt idx="707">
                  <c:v>0.8</c:v>
                </c:pt>
                <c:pt idx="708">
                  <c:v>0.8</c:v>
                </c:pt>
                <c:pt idx="709">
                  <c:v>0.8</c:v>
                </c:pt>
                <c:pt idx="710">
                  <c:v>0.8</c:v>
                </c:pt>
                <c:pt idx="711">
                  <c:v>0.8</c:v>
                </c:pt>
                <c:pt idx="712">
                  <c:v>0.8</c:v>
                </c:pt>
                <c:pt idx="713">
                  <c:v>0.8</c:v>
                </c:pt>
                <c:pt idx="714">
                  <c:v>0.8</c:v>
                </c:pt>
                <c:pt idx="715">
                  <c:v>0.8</c:v>
                </c:pt>
                <c:pt idx="716">
                  <c:v>0.8</c:v>
                </c:pt>
                <c:pt idx="717">
                  <c:v>0.8</c:v>
                </c:pt>
                <c:pt idx="718">
                  <c:v>0.8</c:v>
                </c:pt>
                <c:pt idx="719">
                  <c:v>0.8</c:v>
                </c:pt>
                <c:pt idx="720">
                  <c:v>0.8</c:v>
                </c:pt>
                <c:pt idx="721">
                  <c:v>0.8</c:v>
                </c:pt>
                <c:pt idx="722">
                  <c:v>0.8</c:v>
                </c:pt>
                <c:pt idx="723">
                  <c:v>0.8</c:v>
                </c:pt>
                <c:pt idx="724">
                  <c:v>0.8</c:v>
                </c:pt>
                <c:pt idx="725">
                  <c:v>0.8</c:v>
                </c:pt>
                <c:pt idx="726">
                  <c:v>0.8</c:v>
                </c:pt>
                <c:pt idx="727">
                  <c:v>0.8</c:v>
                </c:pt>
                <c:pt idx="728">
                  <c:v>0.8</c:v>
                </c:pt>
                <c:pt idx="729">
                  <c:v>0.8</c:v>
                </c:pt>
                <c:pt idx="730">
                  <c:v>0.8</c:v>
                </c:pt>
                <c:pt idx="731">
                  <c:v>0.8</c:v>
                </c:pt>
                <c:pt idx="732">
                  <c:v>0.8</c:v>
                </c:pt>
                <c:pt idx="733">
                  <c:v>0.8</c:v>
                </c:pt>
                <c:pt idx="734">
                  <c:v>0.8</c:v>
                </c:pt>
                <c:pt idx="735">
                  <c:v>0.8</c:v>
                </c:pt>
                <c:pt idx="736">
                  <c:v>0.8</c:v>
                </c:pt>
                <c:pt idx="737">
                  <c:v>0.8</c:v>
                </c:pt>
                <c:pt idx="738">
                  <c:v>0.8</c:v>
                </c:pt>
                <c:pt idx="739">
                  <c:v>0.8</c:v>
                </c:pt>
                <c:pt idx="740">
                  <c:v>0.8</c:v>
                </c:pt>
                <c:pt idx="741">
                  <c:v>0.8</c:v>
                </c:pt>
                <c:pt idx="742">
                  <c:v>0.8</c:v>
                </c:pt>
                <c:pt idx="743">
                  <c:v>0.8</c:v>
                </c:pt>
                <c:pt idx="744">
                  <c:v>0.8</c:v>
                </c:pt>
                <c:pt idx="745">
                  <c:v>0.8</c:v>
                </c:pt>
                <c:pt idx="746">
                  <c:v>0.8</c:v>
                </c:pt>
                <c:pt idx="747">
                  <c:v>0.8</c:v>
                </c:pt>
                <c:pt idx="748">
                  <c:v>0.8</c:v>
                </c:pt>
                <c:pt idx="749">
                  <c:v>0.8</c:v>
                </c:pt>
                <c:pt idx="750">
                  <c:v>0.8</c:v>
                </c:pt>
                <c:pt idx="751">
                  <c:v>0.8</c:v>
                </c:pt>
                <c:pt idx="752">
                  <c:v>0.8</c:v>
                </c:pt>
                <c:pt idx="753">
                  <c:v>0.8</c:v>
                </c:pt>
                <c:pt idx="754">
                  <c:v>0.8</c:v>
                </c:pt>
                <c:pt idx="755">
                  <c:v>0.8</c:v>
                </c:pt>
                <c:pt idx="756">
                  <c:v>0.8</c:v>
                </c:pt>
                <c:pt idx="757">
                  <c:v>0.8</c:v>
                </c:pt>
                <c:pt idx="758">
                  <c:v>0.8</c:v>
                </c:pt>
                <c:pt idx="759">
                  <c:v>0.8</c:v>
                </c:pt>
                <c:pt idx="760">
                  <c:v>0.8</c:v>
                </c:pt>
                <c:pt idx="761">
                  <c:v>0.8</c:v>
                </c:pt>
                <c:pt idx="762">
                  <c:v>0.8</c:v>
                </c:pt>
                <c:pt idx="763">
                  <c:v>0.8</c:v>
                </c:pt>
                <c:pt idx="764">
                  <c:v>0.8</c:v>
                </c:pt>
                <c:pt idx="765">
                  <c:v>0.8</c:v>
                </c:pt>
                <c:pt idx="766">
                  <c:v>0.8</c:v>
                </c:pt>
                <c:pt idx="767">
                  <c:v>0.8</c:v>
                </c:pt>
                <c:pt idx="768">
                  <c:v>0.8</c:v>
                </c:pt>
                <c:pt idx="769">
                  <c:v>0.8</c:v>
                </c:pt>
                <c:pt idx="770">
                  <c:v>0.8</c:v>
                </c:pt>
                <c:pt idx="771">
                  <c:v>0.8</c:v>
                </c:pt>
                <c:pt idx="772">
                  <c:v>0.8</c:v>
                </c:pt>
                <c:pt idx="773">
                  <c:v>0.8</c:v>
                </c:pt>
                <c:pt idx="774">
                  <c:v>0.8</c:v>
                </c:pt>
                <c:pt idx="775">
                  <c:v>0.8</c:v>
                </c:pt>
                <c:pt idx="776">
                  <c:v>0.8</c:v>
                </c:pt>
                <c:pt idx="777">
                  <c:v>0.8</c:v>
                </c:pt>
                <c:pt idx="778">
                  <c:v>0.8</c:v>
                </c:pt>
                <c:pt idx="779">
                  <c:v>0.8</c:v>
                </c:pt>
                <c:pt idx="780">
                  <c:v>0.8</c:v>
                </c:pt>
                <c:pt idx="781">
                  <c:v>0.8</c:v>
                </c:pt>
                <c:pt idx="782">
                  <c:v>0.8</c:v>
                </c:pt>
                <c:pt idx="783">
                  <c:v>0.8</c:v>
                </c:pt>
                <c:pt idx="784">
                  <c:v>0.8</c:v>
                </c:pt>
                <c:pt idx="785">
                  <c:v>0.8</c:v>
                </c:pt>
                <c:pt idx="786">
                  <c:v>0.8</c:v>
                </c:pt>
                <c:pt idx="787">
                  <c:v>0.8</c:v>
                </c:pt>
                <c:pt idx="788">
                  <c:v>0.8</c:v>
                </c:pt>
                <c:pt idx="789">
                  <c:v>0.8</c:v>
                </c:pt>
                <c:pt idx="790">
                  <c:v>0.8</c:v>
                </c:pt>
                <c:pt idx="791">
                  <c:v>0.8</c:v>
                </c:pt>
                <c:pt idx="792">
                  <c:v>0.8</c:v>
                </c:pt>
                <c:pt idx="793">
                  <c:v>0.8</c:v>
                </c:pt>
                <c:pt idx="794">
                  <c:v>0.8</c:v>
                </c:pt>
                <c:pt idx="795">
                  <c:v>0.8</c:v>
                </c:pt>
                <c:pt idx="796">
                  <c:v>0.8</c:v>
                </c:pt>
                <c:pt idx="797">
                  <c:v>0.8</c:v>
                </c:pt>
                <c:pt idx="798">
                  <c:v>0.8</c:v>
                </c:pt>
                <c:pt idx="799">
                  <c:v>0.8</c:v>
                </c:pt>
                <c:pt idx="800">
                  <c:v>0.8</c:v>
                </c:pt>
                <c:pt idx="801">
                  <c:v>0.8</c:v>
                </c:pt>
                <c:pt idx="802">
                  <c:v>0.8</c:v>
                </c:pt>
                <c:pt idx="803">
                  <c:v>0.8</c:v>
                </c:pt>
                <c:pt idx="804">
                  <c:v>0.8</c:v>
                </c:pt>
                <c:pt idx="805">
                  <c:v>0.8</c:v>
                </c:pt>
                <c:pt idx="806">
                  <c:v>0.8</c:v>
                </c:pt>
                <c:pt idx="807">
                  <c:v>0.8</c:v>
                </c:pt>
                <c:pt idx="808">
                  <c:v>0.8</c:v>
                </c:pt>
                <c:pt idx="809">
                  <c:v>0.8</c:v>
                </c:pt>
                <c:pt idx="810">
                  <c:v>0.8</c:v>
                </c:pt>
                <c:pt idx="811">
                  <c:v>0.8</c:v>
                </c:pt>
                <c:pt idx="812">
                  <c:v>0.8</c:v>
                </c:pt>
                <c:pt idx="813">
                  <c:v>0.8</c:v>
                </c:pt>
                <c:pt idx="814">
                  <c:v>0.8</c:v>
                </c:pt>
                <c:pt idx="815">
                  <c:v>0.8</c:v>
                </c:pt>
                <c:pt idx="816">
                  <c:v>0.8</c:v>
                </c:pt>
                <c:pt idx="817">
                  <c:v>0.8</c:v>
                </c:pt>
                <c:pt idx="818">
                  <c:v>0.8</c:v>
                </c:pt>
                <c:pt idx="819">
                  <c:v>0.8</c:v>
                </c:pt>
                <c:pt idx="820">
                  <c:v>0.8</c:v>
                </c:pt>
                <c:pt idx="821">
                  <c:v>0.8</c:v>
                </c:pt>
                <c:pt idx="822">
                  <c:v>0.8</c:v>
                </c:pt>
                <c:pt idx="823">
                  <c:v>0.8</c:v>
                </c:pt>
                <c:pt idx="824">
                  <c:v>0.8</c:v>
                </c:pt>
                <c:pt idx="825">
                  <c:v>0.8</c:v>
                </c:pt>
                <c:pt idx="826">
                  <c:v>0.8</c:v>
                </c:pt>
                <c:pt idx="827">
                  <c:v>0.8</c:v>
                </c:pt>
                <c:pt idx="828">
                  <c:v>0.8</c:v>
                </c:pt>
                <c:pt idx="829">
                  <c:v>0.8</c:v>
                </c:pt>
                <c:pt idx="830">
                  <c:v>0.8</c:v>
                </c:pt>
                <c:pt idx="831">
                  <c:v>0.8</c:v>
                </c:pt>
                <c:pt idx="832">
                  <c:v>0.8</c:v>
                </c:pt>
                <c:pt idx="833">
                  <c:v>0.8</c:v>
                </c:pt>
                <c:pt idx="834">
                  <c:v>0.8</c:v>
                </c:pt>
                <c:pt idx="835">
                  <c:v>0.8</c:v>
                </c:pt>
                <c:pt idx="836">
                  <c:v>0.8</c:v>
                </c:pt>
                <c:pt idx="837">
                  <c:v>0.8</c:v>
                </c:pt>
                <c:pt idx="838">
                  <c:v>0.8</c:v>
                </c:pt>
                <c:pt idx="839">
                  <c:v>0.8</c:v>
                </c:pt>
                <c:pt idx="840">
                  <c:v>0.8</c:v>
                </c:pt>
                <c:pt idx="841">
                  <c:v>0.8</c:v>
                </c:pt>
                <c:pt idx="842">
                  <c:v>0.8</c:v>
                </c:pt>
                <c:pt idx="843">
                  <c:v>0.8</c:v>
                </c:pt>
                <c:pt idx="844">
                  <c:v>0.8</c:v>
                </c:pt>
                <c:pt idx="845">
                  <c:v>0.8</c:v>
                </c:pt>
                <c:pt idx="846">
                  <c:v>0.8</c:v>
                </c:pt>
                <c:pt idx="847">
                  <c:v>0.8</c:v>
                </c:pt>
                <c:pt idx="848">
                  <c:v>0.8</c:v>
                </c:pt>
                <c:pt idx="849">
                  <c:v>0.8</c:v>
                </c:pt>
                <c:pt idx="850">
                  <c:v>0.8</c:v>
                </c:pt>
                <c:pt idx="851">
                  <c:v>0.8</c:v>
                </c:pt>
                <c:pt idx="852">
                  <c:v>0.8</c:v>
                </c:pt>
                <c:pt idx="853">
                  <c:v>0.8</c:v>
                </c:pt>
                <c:pt idx="854">
                  <c:v>0.8</c:v>
                </c:pt>
                <c:pt idx="855">
                  <c:v>0.8</c:v>
                </c:pt>
                <c:pt idx="856">
                  <c:v>0.8</c:v>
                </c:pt>
                <c:pt idx="857">
                  <c:v>0.8</c:v>
                </c:pt>
                <c:pt idx="858">
                  <c:v>0.8</c:v>
                </c:pt>
                <c:pt idx="859">
                  <c:v>0.8</c:v>
                </c:pt>
                <c:pt idx="860">
                  <c:v>0.8</c:v>
                </c:pt>
                <c:pt idx="861">
                  <c:v>0.8</c:v>
                </c:pt>
                <c:pt idx="862">
                  <c:v>0.8</c:v>
                </c:pt>
                <c:pt idx="863">
                  <c:v>0.8</c:v>
                </c:pt>
                <c:pt idx="864">
                  <c:v>0.8</c:v>
                </c:pt>
                <c:pt idx="865">
                  <c:v>0.8</c:v>
                </c:pt>
                <c:pt idx="866">
                  <c:v>0.8</c:v>
                </c:pt>
                <c:pt idx="867">
                  <c:v>0.8</c:v>
                </c:pt>
                <c:pt idx="868">
                  <c:v>0.8</c:v>
                </c:pt>
                <c:pt idx="869">
                  <c:v>0.8</c:v>
                </c:pt>
                <c:pt idx="870">
                  <c:v>0.8</c:v>
                </c:pt>
                <c:pt idx="871">
                  <c:v>0.8</c:v>
                </c:pt>
                <c:pt idx="872">
                  <c:v>0.8</c:v>
                </c:pt>
                <c:pt idx="873">
                  <c:v>0.8</c:v>
                </c:pt>
                <c:pt idx="874">
                  <c:v>0.8</c:v>
                </c:pt>
                <c:pt idx="875">
                  <c:v>0.8</c:v>
                </c:pt>
                <c:pt idx="876">
                  <c:v>0.8</c:v>
                </c:pt>
                <c:pt idx="877">
                  <c:v>0.8</c:v>
                </c:pt>
                <c:pt idx="878">
                  <c:v>0.8</c:v>
                </c:pt>
                <c:pt idx="879">
                  <c:v>0.8</c:v>
                </c:pt>
                <c:pt idx="880">
                  <c:v>0.8</c:v>
                </c:pt>
                <c:pt idx="881">
                  <c:v>0.8</c:v>
                </c:pt>
                <c:pt idx="882">
                  <c:v>0.8</c:v>
                </c:pt>
                <c:pt idx="883">
                  <c:v>0.8</c:v>
                </c:pt>
                <c:pt idx="884">
                  <c:v>0.8</c:v>
                </c:pt>
                <c:pt idx="885">
                  <c:v>0.8</c:v>
                </c:pt>
                <c:pt idx="886">
                  <c:v>0.8</c:v>
                </c:pt>
                <c:pt idx="887">
                  <c:v>0.8</c:v>
                </c:pt>
                <c:pt idx="888">
                  <c:v>0.8</c:v>
                </c:pt>
                <c:pt idx="889">
                  <c:v>0.8</c:v>
                </c:pt>
                <c:pt idx="890">
                  <c:v>0.8</c:v>
                </c:pt>
                <c:pt idx="891">
                  <c:v>0.8</c:v>
                </c:pt>
                <c:pt idx="892">
                  <c:v>0.8</c:v>
                </c:pt>
                <c:pt idx="893">
                  <c:v>0.8</c:v>
                </c:pt>
                <c:pt idx="894">
                  <c:v>0.8</c:v>
                </c:pt>
                <c:pt idx="895">
                  <c:v>0.8</c:v>
                </c:pt>
                <c:pt idx="896">
                  <c:v>0.8</c:v>
                </c:pt>
                <c:pt idx="897">
                  <c:v>0.8</c:v>
                </c:pt>
                <c:pt idx="898">
                  <c:v>0.8</c:v>
                </c:pt>
                <c:pt idx="899">
                  <c:v>0.8</c:v>
                </c:pt>
                <c:pt idx="900">
                  <c:v>0.8</c:v>
                </c:pt>
                <c:pt idx="901">
                  <c:v>0.8</c:v>
                </c:pt>
                <c:pt idx="902">
                  <c:v>0.8</c:v>
                </c:pt>
                <c:pt idx="903">
                  <c:v>0.8</c:v>
                </c:pt>
                <c:pt idx="904">
                  <c:v>0.8</c:v>
                </c:pt>
                <c:pt idx="905">
                  <c:v>0.8</c:v>
                </c:pt>
                <c:pt idx="906">
                  <c:v>0.8</c:v>
                </c:pt>
                <c:pt idx="907">
                  <c:v>0.8</c:v>
                </c:pt>
                <c:pt idx="908">
                  <c:v>0.8</c:v>
                </c:pt>
                <c:pt idx="909">
                  <c:v>0.8</c:v>
                </c:pt>
                <c:pt idx="910">
                  <c:v>0.8</c:v>
                </c:pt>
                <c:pt idx="911">
                  <c:v>0.8</c:v>
                </c:pt>
                <c:pt idx="912">
                  <c:v>0.8</c:v>
                </c:pt>
                <c:pt idx="913">
                  <c:v>0.8</c:v>
                </c:pt>
                <c:pt idx="914">
                  <c:v>0.8</c:v>
                </c:pt>
                <c:pt idx="915">
                  <c:v>0.8</c:v>
                </c:pt>
                <c:pt idx="916">
                  <c:v>0.8</c:v>
                </c:pt>
                <c:pt idx="917">
                  <c:v>0.8</c:v>
                </c:pt>
                <c:pt idx="918">
                  <c:v>0.8</c:v>
                </c:pt>
                <c:pt idx="919">
                  <c:v>0.8</c:v>
                </c:pt>
                <c:pt idx="920">
                  <c:v>0.8</c:v>
                </c:pt>
                <c:pt idx="921">
                  <c:v>0.8</c:v>
                </c:pt>
                <c:pt idx="922">
                  <c:v>0.8</c:v>
                </c:pt>
                <c:pt idx="923">
                  <c:v>0.8</c:v>
                </c:pt>
                <c:pt idx="924">
                  <c:v>0.8</c:v>
                </c:pt>
                <c:pt idx="925">
                  <c:v>0.8</c:v>
                </c:pt>
                <c:pt idx="926">
                  <c:v>0.8</c:v>
                </c:pt>
                <c:pt idx="927">
                  <c:v>0.8</c:v>
                </c:pt>
                <c:pt idx="928">
                  <c:v>0.8</c:v>
                </c:pt>
                <c:pt idx="929">
                  <c:v>0.8</c:v>
                </c:pt>
                <c:pt idx="930">
                  <c:v>0.8</c:v>
                </c:pt>
                <c:pt idx="931">
                  <c:v>0.8</c:v>
                </c:pt>
                <c:pt idx="932">
                  <c:v>0.8</c:v>
                </c:pt>
                <c:pt idx="933">
                  <c:v>0.8</c:v>
                </c:pt>
                <c:pt idx="934">
                  <c:v>0.8</c:v>
                </c:pt>
                <c:pt idx="935">
                  <c:v>0.8</c:v>
                </c:pt>
                <c:pt idx="936">
                  <c:v>0.8</c:v>
                </c:pt>
                <c:pt idx="937">
                  <c:v>0.8</c:v>
                </c:pt>
                <c:pt idx="938">
                  <c:v>0.8</c:v>
                </c:pt>
                <c:pt idx="939">
                  <c:v>0.8</c:v>
                </c:pt>
                <c:pt idx="940">
                  <c:v>0.8</c:v>
                </c:pt>
                <c:pt idx="941">
                  <c:v>0.8</c:v>
                </c:pt>
                <c:pt idx="942">
                  <c:v>0.8</c:v>
                </c:pt>
                <c:pt idx="943">
                  <c:v>0.8</c:v>
                </c:pt>
                <c:pt idx="944">
                  <c:v>0.8</c:v>
                </c:pt>
                <c:pt idx="945">
                  <c:v>0.8</c:v>
                </c:pt>
                <c:pt idx="946">
                  <c:v>0.8</c:v>
                </c:pt>
                <c:pt idx="947">
                  <c:v>0.8</c:v>
                </c:pt>
                <c:pt idx="948">
                  <c:v>0.8</c:v>
                </c:pt>
                <c:pt idx="949">
                  <c:v>0.8</c:v>
                </c:pt>
                <c:pt idx="950">
                  <c:v>0.8</c:v>
                </c:pt>
                <c:pt idx="951">
                  <c:v>0.8</c:v>
                </c:pt>
                <c:pt idx="952">
                  <c:v>0.8</c:v>
                </c:pt>
                <c:pt idx="953">
                  <c:v>0.8</c:v>
                </c:pt>
                <c:pt idx="954">
                  <c:v>0.8</c:v>
                </c:pt>
                <c:pt idx="955">
                  <c:v>0.8</c:v>
                </c:pt>
                <c:pt idx="956">
                  <c:v>0.8</c:v>
                </c:pt>
                <c:pt idx="957">
                  <c:v>0.8</c:v>
                </c:pt>
                <c:pt idx="958">
                  <c:v>0.8</c:v>
                </c:pt>
                <c:pt idx="959">
                  <c:v>0.8</c:v>
                </c:pt>
                <c:pt idx="960">
                  <c:v>0.8</c:v>
                </c:pt>
                <c:pt idx="961">
                  <c:v>0.8</c:v>
                </c:pt>
                <c:pt idx="962">
                  <c:v>0.8</c:v>
                </c:pt>
                <c:pt idx="963">
                  <c:v>0.8</c:v>
                </c:pt>
                <c:pt idx="964">
                  <c:v>0.8</c:v>
                </c:pt>
                <c:pt idx="965">
                  <c:v>0.8</c:v>
                </c:pt>
                <c:pt idx="966">
                  <c:v>0.8</c:v>
                </c:pt>
                <c:pt idx="967">
                  <c:v>0.8</c:v>
                </c:pt>
                <c:pt idx="968">
                  <c:v>0.8</c:v>
                </c:pt>
                <c:pt idx="969">
                  <c:v>0.8</c:v>
                </c:pt>
                <c:pt idx="970">
                  <c:v>0.8</c:v>
                </c:pt>
                <c:pt idx="971">
                  <c:v>0.8</c:v>
                </c:pt>
                <c:pt idx="972">
                  <c:v>0.8</c:v>
                </c:pt>
                <c:pt idx="973">
                  <c:v>0.8</c:v>
                </c:pt>
                <c:pt idx="974">
                  <c:v>0.8</c:v>
                </c:pt>
                <c:pt idx="975">
                  <c:v>0.8</c:v>
                </c:pt>
                <c:pt idx="976">
                  <c:v>0.8</c:v>
                </c:pt>
                <c:pt idx="977">
                  <c:v>0.8</c:v>
                </c:pt>
                <c:pt idx="978">
                  <c:v>0.8</c:v>
                </c:pt>
                <c:pt idx="979">
                  <c:v>0.8</c:v>
                </c:pt>
                <c:pt idx="980">
                  <c:v>0.8</c:v>
                </c:pt>
                <c:pt idx="981">
                  <c:v>0.8</c:v>
                </c:pt>
                <c:pt idx="982">
                  <c:v>0.8</c:v>
                </c:pt>
                <c:pt idx="983">
                  <c:v>0.8</c:v>
                </c:pt>
                <c:pt idx="984">
                  <c:v>0.8</c:v>
                </c:pt>
                <c:pt idx="985">
                  <c:v>0.8</c:v>
                </c:pt>
                <c:pt idx="986">
                  <c:v>0.8</c:v>
                </c:pt>
                <c:pt idx="987">
                  <c:v>0.8</c:v>
                </c:pt>
                <c:pt idx="988">
                  <c:v>0.8</c:v>
                </c:pt>
                <c:pt idx="989">
                  <c:v>0.8</c:v>
                </c:pt>
                <c:pt idx="990">
                  <c:v>0.8</c:v>
                </c:pt>
                <c:pt idx="991">
                  <c:v>0.8</c:v>
                </c:pt>
                <c:pt idx="992">
                  <c:v>0.8</c:v>
                </c:pt>
                <c:pt idx="993">
                  <c:v>0.8</c:v>
                </c:pt>
                <c:pt idx="994">
                  <c:v>0.8</c:v>
                </c:pt>
                <c:pt idx="995">
                  <c:v>0.8</c:v>
                </c:pt>
                <c:pt idx="996">
                  <c:v>0.8</c:v>
                </c:pt>
                <c:pt idx="997">
                  <c:v>0.8</c:v>
                </c:pt>
                <c:pt idx="998">
                  <c:v>0.8</c:v>
                </c:pt>
                <c:pt idx="999">
                  <c:v>0.8</c:v>
                </c:pt>
                <c:pt idx="1000">
                  <c:v>0.8</c:v>
                </c:pt>
                <c:pt idx="1001">
                  <c:v>0.8</c:v>
                </c:pt>
                <c:pt idx="1002">
                  <c:v>0.8</c:v>
                </c:pt>
                <c:pt idx="1003">
                  <c:v>0.8</c:v>
                </c:pt>
                <c:pt idx="1004">
                  <c:v>0.8</c:v>
                </c:pt>
                <c:pt idx="1005">
                  <c:v>0.8</c:v>
                </c:pt>
                <c:pt idx="1006">
                  <c:v>0.8</c:v>
                </c:pt>
                <c:pt idx="1007">
                  <c:v>0.8</c:v>
                </c:pt>
                <c:pt idx="1008">
                  <c:v>0.8</c:v>
                </c:pt>
                <c:pt idx="1009">
                  <c:v>0.8</c:v>
                </c:pt>
                <c:pt idx="1010">
                  <c:v>0.8</c:v>
                </c:pt>
                <c:pt idx="1011">
                  <c:v>0.8</c:v>
                </c:pt>
                <c:pt idx="1012">
                  <c:v>0.8</c:v>
                </c:pt>
                <c:pt idx="1013">
                  <c:v>0.8</c:v>
                </c:pt>
                <c:pt idx="1014">
                  <c:v>0.8</c:v>
                </c:pt>
                <c:pt idx="1015">
                  <c:v>0.8</c:v>
                </c:pt>
                <c:pt idx="1016">
                  <c:v>0.8</c:v>
                </c:pt>
                <c:pt idx="1017">
                  <c:v>0.8</c:v>
                </c:pt>
                <c:pt idx="1018">
                  <c:v>0.8</c:v>
                </c:pt>
                <c:pt idx="1019">
                  <c:v>0.8</c:v>
                </c:pt>
                <c:pt idx="1020">
                  <c:v>0.8</c:v>
                </c:pt>
                <c:pt idx="1021">
                  <c:v>0.8</c:v>
                </c:pt>
                <c:pt idx="1022">
                  <c:v>0.8</c:v>
                </c:pt>
                <c:pt idx="1023">
                  <c:v>0.8</c:v>
                </c:pt>
                <c:pt idx="1024">
                  <c:v>0.8</c:v>
                </c:pt>
                <c:pt idx="1025">
                  <c:v>0.8</c:v>
                </c:pt>
                <c:pt idx="1026">
                  <c:v>0.8</c:v>
                </c:pt>
                <c:pt idx="1027">
                  <c:v>0.8</c:v>
                </c:pt>
                <c:pt idx="1028">
                  <c:v>0.8</c:v>
                </c:pt>
                <c:pt idx="1029">
                  <c:v>0.8</c:v>
                </c:pt>
                <c:pt idx="1030">
                  <c:v>0.8</c:v>
                </c:pt>
                <c:pt idx="1031">
                  <c:v>0.8</c:v>
                </c:pt>
                <c:pt idx="1032">
                  <c:v>0.8</c:v>
                </c:pt>
                <c:pt idx="1033">
                  <c:v>0.8</c:v>
                </c:pt>
                <c:pt idx="1034">
                  <c:v>0.8</c:v>
                </c:pt>
                <c:pt idx="1035">
                  <c:v>0.8</c:v>
                </c:pt>
                <c:pt idx="1036">
                  <c:v>0.8</c:v>
                </c:pt>
                <c:pt idx="1037">
                  <c:v>0.8</c:v>
                </c:pt>
                <c:pt idx="1038">
                  <c:v>0.8</c:v>
                </c:pt>
                <c:pt idx="1039">
                  <c:v>0.8</c:v>
                </c:pt>
                <c:pt idx="1040">
                  <c:v>0.8</c:v>
                </c:pt>
                <c:pt idx="1041">
                  <c:v>0.8</c:v>
                </c:pt>
                <c:pt idx="1042">
                  <c:v>0.8</c:v>
                </c:pt>
                <c:pt idx="1043">
                  <c:v>0.8</c:v>
                </c:pt>
                <c:pt idx="1044">
                  <c:v>0.8</c:v>
                </c:pt>
                <c:pt idx="1045">
                  <c:v>0.8</c:v>
                </c:pt>
                <c:pt idx="1046">
                  <c:v>0.8</c:v>
                </c:pt>
                <c:pt idx="1047">
                  <c:v>0.8</c:v>
                </c:pt>
                <c:pt idx="1048">
                  <c:v>0.8</c:v>
                </c:pt>
                <c:pt idx="1049">
                  <c:v>0.8</c:v>
                </c:pt>
                <c:pt idx="1050">
                  <c:v>0.8</c:v>
                </c:pt>
                <c:pt idx="1051">
                  <c:v>0.8</c:v>
                </c:pt>
                <c:pt idx="1052">
                  <c:v>0.8</c:v>
                </c:pt>
                <c:pt idx="1053">
                  <c:v>0.8</c:v>
                </c:pt>
                <c:pt idx="1054">
                  <c:v>0.8</c:v>
                </c:pt>
                <c:pt idx="1055">
                  <c:v>0.8</c:v>
                </c:pt>
                <c:pt idx="1056">
                  <c:v>0.8</c:v>
                </c:pt>
                <c:pt idx="1057">
                  <c:v>0.8</c:v>
                </c:pt>
                <c:pt idx="1058">
                  <c:v>0.8</c:v>
                </c:pt>
                <c:pt idx="1059">
                  <c:v>0.8</c:v>
                </c:pt>
                <c:pt idx="1060">
                  <c:v>0.8</c:v>
                </c:pt>
                <c:pt idx="1061">
                  <c:v>0.8</c:v>
                </c:pt>
                <c:pt idx="1062">
                  <c:v>0.8</c:v>
                </c:pt>
                <c:pt idx="1063">
                  <c:v>0.8</c:v>
                </c:pt>
                <c:pt idx="1064">
                  <c:v>0.8</c:v>
                </c:pt>
                <c:pt idx="1065">
                  <c:v>0.8</c:v>
                </c:pt>
                <c:pt idx="1066">
                  <c:v>0.8</c:v>
                </c:pt>
                <c:pt idx="1067">
                  <c:v>0.8</c:v>
                </c:pt>
                <c:pt idx="1068">
                  <c:v>0.8</c:v>
                </c:pt>
                <c:pt idx="1069">
                  <c:v>0.8</c:v>
                </c:pt>
                <c:pt idx="1070">
                  <c:v>0.8</c:v>
                </c:pt>
                <c:pt idx="1071">
                  <c:v>0.8</c:v>
                </c:pt>
                <c:pt idx="1072">
                  <c:v>0.8</c:v>
                </c:pt>
                <c:pt idx="1073">
                  <c:v>0.8</c:v>
                </c:pt>
                <c:pt idx="1074">
                  <c:v>0.8</c:v>
                </c:pt>
                <c:pt idx="1075">
                  <c:v>0.8</c:v>
                </c:pt>
                <c:pt idx="1076">
                  <c:v>0.8</c:v>
                </c:pt>
                <c:pt idx="1077">
                  <c:v>0.8</c:v>
                </c:pt>
                <c:pt idx="1078">
                  <c:v>0.8</c:v>
                </c:pt>
                <c:pt idx="1079">
                  <c:v>0.8</c:v>
                </c:pt>
                <c:pt idx="1080">
                  <c:v>0.8</c:v>
                </c:pt>
                <c:pt idx="1081">
                  <c:v>0.8</c:v>
                </c:pt>
                <c:pt idx="1082">
                  <c:v>0.8</c:v>
                </c:pt>
                <c:pt idx="1083">
                  <c:v>0.8</c:v>
                </c:pt>
                <c:pt idx="1084">
                  <c:v>0.8</c:v>
                </c:pt>
                <c:pt idx="1085">
                  <c:v>0.8</c:v>
                </c:pt>
                <c:pt idx="1086">
                  <c:v>0.8</c:v>
                </c:pt>
                <c:pt idx="1087">
                  <c:v>0.8</c:v>
                </c:pt>
                <c:pt idx="1088">
                  <c:v>0.8</c:v>
                </c:pt>
                <c:pt idx="1089">
                  <c:v>0.8</c:v>
                </c:pt>
                <c:pt idx="1090">
                  <c:v>0.8</c:v>
                </c:pt>
                <c:pt idx="1091">
                  <c:v>0.8</c:v>
                </c:pt>
                <c:pt idx="1092">
                  <c:v>0.8</c:v>
                </c:pt>
                <c:pt idx="1093">
                  <c:v>0.8</c:v>
                </c:pt>
                <c:pt idx="1094">
                  <c:v>0.8</c:v>
                </c:pt>
                <c:pt idx="1095">
                  <c:v>0.8</c:v>
                </c:pt>
                <c:pt idx="1096">
                  <c:v>0.8</c:v>
                </c:pt>
                <c:pt idx="1097">
                  <c:v>0.8</c:v>
                </c:pt>
                <c:pt idx="1098">
                  <c:v>0.8</c:v>
                </c:pt>
                <c:pt idx="1099">
                  <c:v>0.8</c:v>
                </c:pt>
                <c:pt idx="1100">
                  <c:v>0.8</c:v>
                </c:pt>
                <c:pt idx="1101">
                  <c:v>0.8</c:v>
                </c:pt>
                <c:pt idx="1102">
                  <c:v>0.8</c:v>
                </c:pt>
                <c:pt idx="1103">
                  <c:v>0.8</c:v>
                </c:pt>
                <c:pt idx="1104">
                  <c:v>0.8</c:v>
                </c:pt>
                <c:pt idx="1105">
                  <c:v>0.8</c:v>
                </c:pt>
                <c:pt idx="1106">
                  <c:v>0.8</c:v>
                </c:pt>
                <c:pt idx="1107">
                  <c:v>0.8</c:v>
                </c:pt>
                <c:pt idx="1108">
                  <c:v>0.8</c:v>
                </c:pt>
                <c:pt idx="1109">
                  <c:v>0.8</c:v>
                </c:pt>
                <c:pt idx="1110">
                  <c:v>0.8</c:v>
                </c:pt>
                <c:pt idx="1111">
                  <c:v>0.8</c:v>
                </c:pt>
                <c:pt idx="1112">
                  <c:v>0.8</c:v>
                </c:pt>
                <c:pt idx="1113">
                  <c:v>0.8</c:v>
                </c:pt>
                <c:pt idx="1114">
                  <c:v>0.8</c:v>
                </c:pt>
                <c:pt idx="1115">
                  <c:v>0.8</c:v>
                </c:pt>
                <c:pt idx="1116">
                  <c:v>0.8</c:v>
                </c:pt>
                <c:pt idx="1117">
                  <c:v>0.8</c:v>
                </c:pt>
                <c:pt idx="1118">
                  <c:v>0.8</c:v>
                </c:pt>
                <c:pt idx="1119">
                  <c:v>0.8</c:v>
                </c:pt>
                <c:pt idx="1120">
                  <c:v>0.8</c:v>
                </c:pt>
                <c:pt idx="1121">
                  <c:v>0.8</c:v>
                </c:pt>
                <c:pt idx="1122">
                  <c:v>0.8</c:v>
                </c:pt>
                <c:pt idx="1123">
                  <c:v>0.8</c:v>
                </c:pt>
                <c:pt idx="1124">
                  <c:v>0.8</c:v>
                </c:pt>
                <c:pt idx="1125">
                  <c:v>0.8</c:v>
                </c:pt>
                <c:pt idx="1126">
                  <c:v>0.8</c:v>
                </c:pt>
                <c:pt idx="1127">
                  <c:v>0.8</c:v>
                </c:pt>
                <c:pt idx="1128">
                  <c:v>0.8</c:v>
                </c:pt>
                <c:pt idx="1129">
                  <c:v>0.8</c:v>
                </c:pt>
                <c:pt idx="1130">
                  <c:v>0.8</c:v>
                </c:pt>
                <c:pt idx="1131">
                  <c:v>0.8</c:v>
                </c:pt>
                <c:pt idx="1132">
                  <c:v>0.8</c:v>
                </c:pt>
                <c:pt idx="1133">
                  <c:v>0.8</c:v>
                </c:pt>
                <c:pt idx="1134">
                  <c:v>0.8</c:v>
                </c:pt>
                <c:pt idx="1135">
                  <c:v>0.8</c:v>
                </c:pt>
                <c:pt idx="1136">
                  <c:v>0.8</c:v>
                </c:pt>
                <c:pt idx="1137">
                  <c:v>0.8</c:v>
                </c:pt>
                <c:pt idx="1138">
                  <c:v>0.8</c:v>
                </c:pt>
                <c:pt idx="1139">
                  <c:v>0.8</c:v>
                </c:pt>
                <c:pt idx="1140">
                  <c:v>0.8</c:v>
                </c:pt>
                <c:pt idx="1141">
                  <c:v>0.8</c:v>
                </c:pt>
                <c:pt idx="1142">
                  <c:v>0.8</c:v>
                </c:pt>
                <c:pt idx="1143">
                  <c:v>0.8</c:v>
                </c:pt>
                <c:pt idx="1144">
                  <c:v>0.8</c:v>
                </c:pt>
                <c:pt idx="1145">
                  <c:v>0.8</c:v>
                </c:pt>
                <c:pt idx="1146">
                  <c:v>0.8</c:v>
                </c:pt>
                <c:pt idx="1147">
                  <c:v>0.8</c:v>
                </c:pt>
                <c:pt idx="1148">
                  <c:v>0.8</c:v>
                </c:pt>
                <c:pt idx="1149">
                  <c:v>0.8</c:v>
                </c:pt>
                <c:pt idx="1150">
                  <c:v>0.8</c:v>
                </c:pt>
                <c:pt idx="1151">
                  <c:v>0.8</c:v>
                </c:pt>
                <c:pt idx="1152">
                  <c:v>0.8</c:v>
                </c:pt>
                <c:pt idx="1153">
                  <c:v>0.8</c:v>
                </c:pt>
                <c:pt idx="1154">
                  <c:v>0.8</c:v>
                </c:pt>
                <c:pt idx="1155">
                  <c:v>0.8</c:v>
                </c:pt>
                <c:pt idx="1156">
                  <c:v>0.8</c:v>
                </c:pt>
                <c:pt idx="1157">
                  <c:v>0.8</c:v>
                </c:pt>
                <c:pt idx="1158">
                  <c:v>0.8</c:v>
                </c:pt>
                <c:pt idx="1159">
                  <c:v>0.8</c:v>
                </c:pt>
                <c:pt idx="1160">
                  <c:v>0.8</c:v>
                </c:pt>
                <c:pt idx="1161">
                  <c:v>0.8</c:v>
                </c:pt>
                <c:pt idx="1162">
                  <c:v>0.8</c:v>
                </c:pt>
                <c:pt idx="1163">
                  <c:v>0.8</c:v>
                </c:pt>
                <c:pt idx="1164">
                  <c:v>0.8</c:v>
                </c:pt>
                <c:pt idx="1165">
                  <c:v>0.8</c:v>
                </c:pt>
                <c:pt idx="1166">
                  <c:v>0.8</c:v>
                </c:pt>
                <c:pt idx="1167">
                  <c:v>0.8</c:v>
                </c:pt>
                <c:pt idx="1168">
                  <c:v>0.8</c:v>
                </c:pt>
                <c:pt idx="1169">
                  <c:v>0.8</c:v>
                </c:pt>
                <c:pt idx="1170">
                  <c:v>0.8</c:v>
                </c:pt>
                <c:pt idx="1171">
                  <c:v>0.8</c:v>
                </c:pt>
                <c:pt idx="1172">
                  <c:v>0.8</c:v>
                </c:pt>
                <c:pt idx="1173">
                  <c:v>0.8</c:v>
                </c:pt>
                <c:pt idx="1174">
                  <c:v>0.8</c:v>
                </c:pt>
                <c:pt idx="1175">
                  <c:v>0.8</c:v>
                </c:pt>
                <c:pt idx="1176">
                  <c:v>0.8</c:v>
                </c:pt>
                <c:pt idx="1177">
                  <c:v>0.8</c:v>
                </c:pt>
                <c:pt idx="1178">
                  <c:v>0.8</c:v>
                </c:pt>
                <c:pt idx="1179">
                  <c:v>0.8</c:v>
                </c:pt>
                <c:pt idx="1180">
                  <c:v>0.8</c:v>
                </c:pt>
                <c:pt idx="1181">
                  <c:v>0.8</c:v>
                </c:pt>
                <c:pt idx="1182">
                  <c:v>0.8</c:v>
                </c:pt>
                <c:pt idx="1183">
                  <c:v>0.8</c:v>
                </c:pt>
                <c:pt idx="1184">
                  <c:v>0.8</c:v>
                </c:pt>
                <c:pt idx="1185">
                  <c:v>0.8</c:v>
                </c:pt>
                <c:pt idx="1186">
                  <c:v>0.8</c:v>
                </c:pt>
                <c:pt idx="1187">
                  <c:v>0.8</c:v>
                </c:pt>
                <c:pt idx="1188">
                  <c:v>0.8</c:v>
                </c:pt>
                <c:pt idx="1189">
                  <c:v>0.8</c:v>
                </c:pt>
                <c:pt idx="1190">
                  <c:v>0.8</c:v>
                </c:pt>
                <c:pt idx="1191">
                  <c:v>0.8</c:v>
                </c:pt>
                <c:pt idx="1192">
                  <c:v>0.8</c:v>
                </c:pt>
                <c:pt idx="1193">
                  <c:v>0.8</c:v>
                </c:pt>
                <c:pt idx="1194">
                  <c:v>0.8</c:v>
                </c:pt>
                <c:pt idx="1195">
                  <c:v>0.8</c:v>
                </c:pt>
                <c:pt idx="1196">
                  <c:v>0.8</c:v>
                </c:pt>
                <c:pt idx="1197">
                  <c:v>0.8</c:v>
                </c:pt>
                <c:pt idx="1198">
                  <c:v>0.8</c:v>
                </c:pt>
                <c:pt idx="1199">
                  <c:v>0.8</c:v>
                </c:pt>
                <c:pt idx="1200">
                  <c:v>0.8</c:v>
                </c:pt>
                <c:pt idx="1201">
                  <c:v>0.8</c:v>
                </c:pt>
                <c:pt idx="1202">
                  <c:v>0.8</c:v>
                </c:pt>
                <c:pt idx="1203">
                  <c:v>0.8</c:v>
                </c:pt>
                <c:pt idx="1204">
                  <c:v>0.8</c:v>
                </c:pt>
                <c:pt idx="1205">
                  <c:v>0.8</c:v>
                </c:pt>
                <c:pt idx="1206">
                  <c:v>0.8</c:v>
                </c:pt>
                <c:pt idx="1207">
                  <c:v>0.8</c:v>
                </c:pt>
                <c:pt idx="1208">
                  <c:v>0.8</c:v>
                </c:pt>
                <c:pt idx="1209">
                  <c:v>0.8</c:v>
                </c:pt>
                <c:pt idx="1210">
                  <c:v>0.8</c:v>
                </c:pt>
                <c:pt idx="1211">
                  <c:v>0.8</c:v>
                </c:pt>
                <c:pt idx="1212">
                  <c:v>0.8</c:v>
                </c:pt>
                <c:pt idx="1213">
                  <c:v>0.8</c:v>
                </c:pt>
                <c:pt idx="1214">
                  <c:v>0.8</c:v>
                </c:pt>
                <c:pt idx="1215">
                  <c:v>0.8</c:v>
                </c:pt>
                <c:pt idx="1216">
                  <c:v>0.8</c:v>
                </c:pt>
                <c:pt idx="1217">
                  <c:v>0.8</c:v>
                </c:pt>
                <c:pt idx="1218">
                  <c:v>0.8</c:v>
                </c:pt>
                <c:pt idx="1219">
                  <c:v>0.8</c:v>
                </c:pt>
                <c:pt idx="1220">
                  <c:v>0.8</c:v>
                </c:pt>
                <c:pt idx="1221">
                  <c:v>0.8</c:v>
                </c:pt>
                <c:pt idx="1222">
                  <c:v>0.8</c:v>
                </c:pt>
                <c:pt idx="1223">
                  <c:v>0.8</c:v>
                </c:pt>
                <c:pt idx="1224">
                  <c:v>0.8</c:v>
                </c:pt>
                <c:pt idx="1225">
                  <c:v>0.8</c:v>
                </c:pt>
                <c:pt idx="1226">
                  <c:v>0.8</c:v>
                </c:pt>
                <c:pt idx="1227">
                  <c:v>0.8</c:v>
                </c:pt>
                <c:pt idx="1228">
                  <c:v>0.8</c:v>
                </c:pt>
                <c:pt idx="1229">
                  <c:v>0.8</c:v>
                </c:pt>
                <c:pt idx="1230">
                  <c:v>0.8</c:v>
                </c:pt>
                <c:pt idx="1231">
                  <c:v>0.8</c:v>
                </c:pt>
                <c:pt idx="1232">
                  <c:v>0.8</c:v>
                </c:pt>
                <c:pt idx="1233">
                  <c:v>0.8</c:v>
                </c:pt>
                <c:pt idx="1234">
                  <c:v>0.8</c:v>
                </c:pt>
                <c:pt idx="1235">
                  <c:v>0.8</c:v>
                </c:pt>
                <c:pt idx="1236">
                  <c:v>0.8</c:v>
                </c:pt>
                <c:pt idx="1237">
                  <c:v>0.8</c:v>
                </c:pt>
                <c:pt idx="1238">
                  <c:v>0.8</c:v>
                </c:pt>
                <c:pt idx="1239">
                  <c:v>0.8</c:v>
                </c:pt>
                <c:pt idx="1240">
                  <c:v>0.8</c:v>
                </c:pt>
                <c:pt idx="1241">
                  <c:v>0.8</c:v>
                </c:pt>
                <c:pt idx="1242">
                  <c:v>0.8</c:v>
                </c:pt>
                <c:pt idx="1243">
                  <c:v>0.8</c:v>
                </c:pt>
                <c:pt idx="1244">
                  <c:v>0.8</c:v>
                </c:pt>
                <c:pt idx="1245">
                  <c:v>0.8</c:v>
                </c:pt>
                <c:pt idx="1246">
                  <c:v>0.8</c:v>
                </c:pt>
                <c:pt idx="1247">
                  <c:v>0.8</c:v>
                </c:pt>
                <c:pt idx="1248">
                  <c:v>0.8</c:v>
                </c:pt>
                <c:pt idx="1249">
                  <c:v>0.8</c:v>
                </c:pt>
                <c:pt idx="1250">
                  <c:v>0.8</c:v>
                </c:pt>
                <c:pt idx="1251">
                  <c:v>0.8</c:v>
                </c:pt>
                <c:pt idx="1252">
                  <c:v>0.8</c:v>
                </c:pt>
                <c:pt idx="1253">
                  <c:v>0.8</c:v>
                </c:pt>
                <c:pt idx="1254">
                  <c:v>0.8</c:v>
                </c:pt>
                <c:pt idx="1255">
                  <c:v>0.8</c:v>
                </c:pt>
                <c:pt idx="1256">
                  <c:v>0.8</c:v>
                </c:pt>
                <c:pt idx="1257">
                  <c:v>0.8</c:v>
                </c:pt>
                <c:pt idx="1258">
                  <c:v>0.8</c:v>
                </c:pt>
                <c:pt idx="1259">
                  <c:v>0.8</c:v>
                </c:pt>
                <c:pt idx="1260">
                  <c:v>0.8</c:v>
                </c:pt>
                <c:pt idx="1261">
                  <c:v>0.8</c:v>
                </c:pt>
                <c:pt idx="1262">
                  <c:v>0.8</c:v>
                </c:pt>
                <c:pt idx="1263">
                  <c:v>0.8</c:v>
                </c:pt>
                <c:pt idx="1264">
                  <c:v>0.8</c:v>
                </c:pt>
                <c:pt idx="1265">
                  <c:v>0.8</c:v>
                </c:pt>
                <c:pt idx="1266">
                  <c:v>0.8</c:v>
                </c:pt>
                <c:pt idx="1267">
                  <c:v>0.8</c:v>
                </c:pt>
                <c:pt idx="1268">
                  <c:v>0.8</c:v>
                </c:pt>
                <c:pt idx="1269">
                  <c:v>0.8</c:v>
                </c:pt>
                <c:pt idx="1270">
                  <c:v>0.8</c:v>
                </c:pt>
                <c:pt idx="1271">
                  <c:v>0.8</c:v>
                </c:pt>
                <c:pt idx="1272">
                  <c:v>0.8</c:v>
                </c:pt>
                <c:pt idx="1273">
                  <c:v>0.8</c:v>
                </c:pt>
                <c:pt idx="1274">
                  <c:v>0.8</c:v>
                </c:pt>
                <c:pt idx="1275">
                  <c:v>0.8</c:v>
                </c:pt>
                <c:pt idx="1276">
                  <c:v>0.8</c:v>
                </c:pt>
                <c:pt idx="1277">
                  <c:v>0.8</c:v>
                </c:pt>
                <c:pt idx="1278">
                  <c:v>0.8</c:v>
                </c:pt>
                <c:pt idx="1279">
                  <c:v>0.8</c:v>
                </c:pt>
                <c:pt idx="1280">
                  <c:v>0.8</c:v>
                </c:pt>
                <c:pt idx="1281">
                  <c:v>0.8</c:v>
                </c:pt>
                <c:pt idx="1282">
                  <c:v>0.8</c:v>
                </c:pt>
                <c:pt idx="1283">
                  <c:v>0.8</c:v>
                </c:pt>
                <c:pt idx="1284">
                  <c:v>0.8</c:v>
                </c:pt>
                <c:pt idx="1285">
                  <c:v>0.8</c:v>
                </c:pt>
                <c:pt idx="1286">
                  <c:v>0.8</c:v>
                </c:pt>
                <c:pt idx="1287">
                  <c:v>0.8</c:v>
                </c:pt>
                <c:pt idx="1288">
                  <c:v>0.8</c:v>
                </c:pt>
                <c:pt idx="1289">
                  <c:v>0.8</c:v>
                </c:pt>
                <c:pt idx="1290">
                  <c:v>0.8</c:v>
                </c:pt>
                <c:pt idx="1291">
                  <c:v>0.8</c:v>
                </c:pt>
                <c:pt idx="1292">
                  <c:v>0.8</c:v>
                </c:pt>
                <c:pt idx="1293">
                  <c:v>0.8</c:v>
                </c:pt>
                <c:pt idx="1294">
                  <c:v>0.8</c:v>
                </c:pt>
                <c:pt idx="1295">
                  <c:v>0.8</c:v>
                </c:pt>
                <c:pt idx="1296">
                  <c:v>0.8</c:v>
                </c:pt>
                <c:pt idx="1297">
                  <c:v>0.8</c:v>
                </c:pt>
                <c:pt idx="1298">
                  <c:v>0.8</c:v>
                </c:pt>
                <c:pt idx="1299">
                  <c:v>0.8</c:v>
                </c:pt>
                <c:pt idx="1300">
                  <c:v>0.8</c:v>
                </c:pt>
                <c:pt idx="1301">
                  <c:v>0.8</c:v>
                </c:pt>
                <c:pt idx="1302">
                  <c:v>0.8</c:v>
                </c:pt>
                <c:pt idx="1303">
                  <c:v>0.8</c:v>
                </c:pt>
                <c:pt idx="1304">
                  <c:v>0.8</c:v>
                </c:pt>
                <c:pt idx="1305">
                  <c:v>0.8</c:v>
                </c:pt>
                <c:pt idx="1306">
                  <c:v>0.8</c:v>
                </c:pt>
                <c:pt idx="1307">
                  <c:v>0.8</c:v>
                </c:pt>
                <c:pt idx="1308">
                  <c:v>0.8</c:v>
                </c:pt>
                <c:pt idx="1309">
                  <c:v>0.8</c:v>
                </c:pt>
                <c:pt idx="1310">
                  <c:v>0.8</c:v>
                </c:pt>
                <c:pt idx="1311">
                  <c:v>0.8</c:v>
                </c:pt>
                <c:pt idx="1312">
                  <c:v>0.8</c:v>
                </c:pt>
                <c:pt idx="1313">
                  <c:v>0.8</c:v>
                </c:pt>
                <c:pt idx="1314">
                  <c:v>0.8</c:v>
                </c:pt>
                <c:pt idx="1315">
                  <c:v>0.8</c:v>
                </c:pt>
                <c:pt idx="1316">
                  <c:v>0.8</c:v>
                </c:pt>
                <c:pt idx="1317">
                  <c:v>0.8</c:v>
                </c:pt>
                <c:pt idx="1318">
                  <c:v>0.8</c:v>
                </c:pt>
                <c:pt idx="1319">
                  <c:v>0.8</c:v>
                </c:pt>
                <c:pt idx="1320">
                  <c:v>0.8</c:v>
                </c:pt>
                <c:pt idx="1321">
                  <c:v>0.8</c:v>
                </c:pt>
                <c:pt idx="1322">
                  <c:v>0.8</c:v>
                </c:pt>
                <c:pt idx="1323">
                  <c:v>0.8</c:v>
                </c:pt>
                <c:pt idx="1324">
                  <c:v>0.8</c:v>
                </c:pt>
                <c:pt idx="1325">
                  <c:v>0.8</c:v>
                </c:pt>
                <c:pt idx="1326">
                  <c:v>0.8</c:v>
                </c:pt>
                <c:pt idx="1327">
                  <c:v>0.8</c:v>
                </c:pt>
                <c:pt idx="1328">
                  <c:v>0.8</c:v>
                </c:pt>
                <c:pt idx="1329">
                  <c:v>0.8</c:v>
                </c:pt>
                <c:pt idx="1330">
                  <c:v>0.8</c:v>
                </c:pt>
                <c:pt idx="1331">
                  <c:v>0.8</c:v>
                </c:pt>
                <c:pt idx="1332">
                  <c:v>0.8</c:v>
                </c:pt>
                <c:pt idx="1333">
                  <c:v>0.8</c:v>
                </c:pt>
                <c:pt idx="1334">
                  <c:v>0.8</c:v>
                </c:pt>
                <c:pt idx="1335">
                  <c:v>0.8</c:v>
                </c:pt>
                <c:pt idx="1336">
                  <c:v>0.8</c:v>
                </c:pt>
                <c:pt idx="1337">
                  <c:v>0.8</c:v>
                </c:pt>
                <c:pt idx="1338">
                  <c:v>0.8</c:v>
                </c:pt>
                <c:pt idx="1339">
                  <c:v>0.8</c:v>
                </c:pt>
                <c:pt idx="1340">
                  <c:v>0.8</c:v>
                </c:pt>
                <c:pt idx="1341">
                  <c:v>0.8</c:v>
                </c:pt>
                <c:pt idx="1342">
                  <c:v>0.8</c:v>
                </c:pt>
                <c:pt idx="1343">
                  <c:v>0.8</c:v>
                </c:pt>
                <c:pt idx="1344">
                  <c:v>0.8</c:v>
                </c:pt>
                <c:pt idx="1345">
                  <c:v>0.8</c:v>
                </c:pt>
                <c:pt idx="1346">
                  <c:v>0.8</c:v>
                </c:pt>
                <c:pt idx="1347">
                  <c:v>0.8</c:v>
                </c:pt>
                <c:pt idx="1348">
                  <c:v>0.8</c:v>
                </c:pt>
                <c:pt idx="1349">
                  <c:v>0.8</c:v>
                </c:pt>
                <c:pt idx="1350">
                  <c:v>0.8</c:v>
                </c:pt>
                <c:pt idx="1351">
                  <c:v>0.8</c:v>
                </c:pt>
                <c:pt idx="1352">
                  <c:v>0.8</c:v>
                </c:pt>
                <c:pt idx="1353">
                  <c:v>0.8</c:v>
                </c:pt>
                <c:pt idx="1354">
                  <c:v>0.8</c:v>
                </c:pt>
                <c:pt idx="1355">
                  <c:v>0.8</c:v>
                </c:pt>
                <c:pt idx="1356">
                  <c:v>0.8</c:v>
                </c:pt>
                <c:pt idx="1357">
                  <c:v>0.8</c:v>
                </c:pt>
                <c:pt idx="1358">
                  <c:v>0.8</c:v>
                </c:pt>
                <c:pt idx="1359">
                  <c:v>0.8</c:v>
                </c:pt>
                <c:pt idx="1360">
                  <c:v>0.8</c:v>
                </c:pt>
                <c:pt idx="1361">
                  <c:v>0.8</c:v>
                </c:pt>
                <c:pt idx="1362">
                  <c:v>0.8</c:v>
                </c:pt>
                <c:pt idx="1363">
                  <c:v>0.8</c:v>
                </c:pt>
                <c:pt idx="1364">
                  <c:v>0.8</c:v>
                </c:pt>
                <c:pt idx="1365">
                  <c:v>0.8</c:v>
                </c:pt>
                <c:pt idx="1366">
                  <c:v>0.8</c:v>
                </c:pt>
                <c:pt idx="1367">
                  <c:v>0.8</c:v>
                </c:pt>
                <c:pt idx="1368">
                  <c:v>0.8</c:v>
                </c:pt>
                <c:pt idx="1369">
                  <c:v>0.8</c:v>
                </c:pt>
                <c:pt idx="1370">
                  <c:v>0.8</c:v>
                </c:pt>
                <c:pt idx="1371">
                  <c:v>0.8</c:v>
                </c:pt>
                <c:pt idx="1372">
                  <c:v>0.8</c:v>
                </c:pt>
                <c:pt idx="1373">
                  <c:v>0.8</c:v>
                </c:pt>
                <c:pt idx="1374">
                  <c:v>0.8</c:v>
                </c:pt>
                <c:pt idx="1375">
                  <c:v>0.8</c:v>
                </c:pt>
                <c:pt idx="1376">
                  <c:v>0.8</c:v>
                </c:pt>
                <c:pt idx="1377">
                  <c:v>0.8</c:v>
                </c:pt>
                <c:pt idx="1378">
                  <c:v>0.8</c:v>
                </c:pt>
                <c:pt idx="1379">
                  <c:v>0.8</c:v>
                </c:pt>
                <c:pt idx="1380">
                  <c:v>0.8</c:v>
                </c:pt>
                <c:pt idx="1381">
                  <c:v>0.8</c:v>
                </c:pt>
                <c:pt idx="1382">
                  <c:v>0.8</c:v>
                </c:pt>
                <c:pt idx="1383">
                  <c:v>0.8</c:v>
                </c:pt>
                <c:pt idx="1384">
                  <c:v>0.8</c:v>
                </c:pt>
                <c:pt idx="1385">
                  <c:v>0.8</c:v>
                </c:pt>
                <c:pt idx="1386">
                  <c:v>0.8</c:v>
                </c:pt>
                <c:pt idx="1387">
                  <c:v>0.8</c:v>
                </c:pt>
                <c:pt idx="1388">
                  <c:v>0.8</c:v>
                </c:pt>
                <c:pt idx="1389">
                  <c:v>0.8</c:v>
                </c:pt>
                <c:pt idx="1390">
                  <c:v>0.8</c:v>
                </c:pt>
                <c:pt idx="1391">
                  <c:v>0.8</c:v>
                </c:pt>
                <c:pt idx="1392">
                  <c:v>0.8</c:v>
                </c:pt>
                <c:pt idx="1393">
                  <c:v>0.8</c:v>
                </c:pt>
                <c:pt idx="1394">
                  <c:v>0.8</c:v>
                </c:pt>
                <c:pt idx="1395">
                  <c:v>0.8</c:v>
                </c:pt>
                <c:pt idx="1396">
                  <c:v>0.8</c:v>
                </c:pt>
                <c:pt idx="1397">
                  <c:v>0.8</c:v>
                </c:pt>
                <c:pt idx="1398">
                  <c:v>0.8</c:v>
                </c:pt>
                <c:pt idx="1399">
                  <c:v>0.8</c:v>
                </c:pt>
                <c:pt idx="1400">
                  <c:v>0.8</c:v>
                </c:pt>
                <c:pt idx="1401">
                  <c:v>0.8</c:v>
                </c:pt>
                <c:pt idx="1402">
                  <c:v>0.8</c:v>
                </c:pt>
                <c:pt idx="1403">
                  <c:v>0.8</c:v>
                </c:pt>
                <c:pt idx="1404">
                  <c:v>0.8</c:v>
                </c:pt>
                <c:pt idx="1405">
                  <c:v>0.8</c:v>
                </c:pt>
                <c:pt idx="1406">
                  <c:v>0.8</c:v>
                </c:pt>
                <c:pt idx="1407">
                  <c:v>0.8</c:v>
                </c:pt>
                <c:pt idx="1408">
                  <c:v>0.8</c:v>
                </c:pt>
                <c:pt idx="1409">
                  <c:v>0.8</c:v>
                </c:pt>
                <c:pt idx="1410">
                  <c:v>0.8</c:v>
                </c:pt>
                <c:pt idx="1411">
                  <c:v>0.8</c:v>
                </c:pt>
                <c:pt idx="1412">
                  <c:v>0.8</c:v>
                </c:pt>
                <c:pt idx="1413">
                  <c:v>0.8</c:v>
                </c:pt>
                <c:pt idx="1414">
                  <c:v>0.8</c:v>
                </c:pt>
                <c:pt idx="1415">
                  <c:v>0.8</c:v>
                </c:pt>
                <c:pt idx="1416">
                  <c:v>0.8</c:v>
                </c:pt>
                <c:pt idx="1417">
                  <c:v>0.8</c:v>
                </c:pt>
                <c:pt idx="1418">
                  <c:v>0.8</c:v>
                </c:pt>
                <c:pt idx="1419">
                  <c:v>0.8</c:v>
                </c:pt>
                <c:pt idx="1420">
                  <c:v>0.8</c:v>
                </c:pt>
                <c:pt idx="1421">
                  <c:v>0.8</c:v>
                </c:pt>
                <c:pt idx="1422">
                  <c:v>0.8</c:v>
                </c:pt>
                <c:pt idx="1423">
                  <c:v>0.8</c:v>
                </c:pt>
                <c:pt idx="1424">
                  <c:v>0.8</c:v>
                </c:pt>
                <c:pt idx="1425">
                  <c:v>0.8</c:v>
                </c:pt>
                <c:pt idx="1426">
                  <c:v>0.8</c:v>
                </c:pt>
                <c:pt idx="1427">
                  <c:v>0.8</c:v>
                </c:pt>
                <c:pt idx="1428">
                  <c:v>0.8</c:v>
                </c:pt>
                <c:pt idx="1429">
                  <c:v>0.8</c:v>
                </c:pt>
                <c:pt idx="1430">
                  <c:v>0.8</c:v>
                </c:pt>
                <c:pt idx="1431">
                  <c:v>0.8</c:v>
                </c:pt>
                <c:pt idx="1432">
                  <c:v>0.8</c:v>
                </c:pt>
                <c:pt idx="1433">
                  <c:v>0.8</c:v>
                </c:pt>
                <c:pt idx="1434">
                  <c:v>0.8</c:v>
                </c:pt>
                <c:pt idx="1435">
                  <c:v>0.8</c:v>
                </c:pt>
                <c:pt idx="1436">
                  <c:v>0.8</c:v>
                </c:pt>
                <c:pt idx="1437">
                  <c:v>0.8</c:v>
                </c:pt>
                <c:pt idx="1438">
                  <c:v>0.8</c:v>
                </c:pt>
                <c:pt idx="1439">
                  <c:v>0.8</c:v>
                </c:pt>
                <c:pt idx="1440">
                  <c:v>0.8</c:v>
                </c:pt>
                <c:pt idx="1441">
                  <c:v>0.8</c:v>
                </c:pt>
                <c:pt idx="1442">
                  <c:v>0.8</c:v>
                </c:pt>
                <c:pt idx="1443">
                  <c:v>0.8</c:v>
                </c:pt>
                <c:pt idx="1444">
                  <c:v>0.8</c:v>
                </c:pt>
                <c:pt idx="1445">
                  <c:v>0.8</c:v>
                </c:pt>
                <c:pt idx="1446">
                  <c:v>0.8</c:v>
                </c:pt>
                <c:pt idx="1447">
                  <c:v>0.8</c:v>
                </c:pt>
                <c:pt idx="1448">
                  <c:v>0.8</c:v>
                </c:pt>
                <c:pt idx="1449">
                  <c:v>0.8</c:v>
                </c:pt>
                <c:pt idx="1450">
                  <c:v>0.8</c:v>
                </c:pt>
                <c:pt idx="1451">
                  <c:v>0.8</c:v>
                </c:pt>
                <c:pt idx="1452">
                  <c:v>0.8</c:v>
                </c:pt>
                <c:pt idx="1453">
                  <c:v>0.8</c:v>
                </c:pt>
                <c:pt idx="1454">
                  <c:v>0.8</c:v>
                </c:pt>
                <c:pt idx="1455">
                  <c:v>0.8</c:v>
                </c:pt>
                <c:pt idx="1456">
                  <c:v>0.8</c:v>
                </c:pt>
                <c:pt idx="1457">
                  <c:v>0.8</c:v>
                </c:pt>
                <c:pt idx="1458">
                  <c:v>0.8</c:v>
                </c:pt>
                <c:pt idx="1459">
                  <c:v>0.8</c:v>
                </c:pt>
                <c:pt idx="1460">
                  <c:v>0.8</c:v>
                </c:pt>
                <c:pt idx="1461">
                  <c:v>0.8</c:v>
                </c:pt>
                <c:pt idx="1462">
                  <c:v>0.8</c:v>
                </c:pt>
                <c:pt idx="1463">
                  <c:v>0.8</c:v>
                </c:pt>
                <c:pt idx="1464">
                  <c:v>0.8</c:v>
                </c:pt>
                <c:pt idx="1465">
                  <c:v>0.8</c:v>
                </c:pt>
                <c:pt idx="1466">
                  <c:v>0.8</c:v>
                </c:pt>
                <c:pt idx="1467">
                  <c:v>0.8</c:v>
                </c:pt>
                <c:pt idx="1468">
                  <c:v>0.8</c:v>
                </c:pt>
                <c:pt idx="1469">
                  <c:v>0.8</c:v>
                </c:pt>
                <c:pt idx="1470">
                  <c:v>0.8</c:v>
                </c:pt>
                <c:pt idx="1471">
                  <c:v>0.8</c:v>
                </c:pt>
                <c:pt idx="1472">
                  <c:v>0.8</c:v>
                </c:pt>
                <c:pt idx="1473">
                  <c:v>0.8</c:v>
                </c:pt>
                <c:pt idx="1474">
                  <c:v>0.8</c:v>
                </c:pt>
                <c:pt idx="1475">
                  <c:v>0.8</c:v>
                </c:pt>
                <c:pt idx="1476">
                  <c:v>0.8</c:v>
                </c:pt>
                <c:pt idx="1477">
                  <c:v>0.8</c:v>
                </c:pt>
                <c:pt idx="1478">
                  <c:v>0.8</c:v>
                </c:pt>
                <c:pt idx="1479">
                  <c:v>0.8</c:v>
                </c:pt>
                <c:pt idx="1480">
                  <c:v>0.8</c:v>
                </c:pt>
                <c:pt idx="1481">
                  <c:v>0.8</c:v>
                </c:pt>
                <c:pt idx="1482">
                  <c:v>0.8</c:v>
                </c:pt>
                <c:pt idx="1483">
                  <c:v>0.8</c:v>
                </c:pt>
                <c:pt idx="1484">
                  <c:v>0.8</c:v>
                </c:pt>
                <c:pt idx="1485">
                  <c:v>0.8</c:v>
                </c:pt>
                <c:pt idx="1486">
                  <c:v>0.8</c:v>
                </c:pt>
                <c:pt idx="1487">
                  <c:v>0.8</c:v>
                </c:pt>
                <c:pt idx="1488">
                  <c:v>0.8</c:v>
                </c:pt>
                <c:pt idx="1489">
                  <c:v>0.8</c:v>
                </c:pt>
                <c:pt idx="1490">
                  <c:v>0.8</c:v>
                </c:pt>
                <c:pt idx="1491">
                  <c:v>0.8</c:v>
                </c:pt>
                <c:pt idx="1492">
                  <c:v>0.8</c:v>
                </c:pt>
                <c:pt idx="1493">
                  <c:v>0.8</c:v>
                </c:pt>
                <c:pt idx="1494">
                  <c:v>0.8</c:v>
                </c:pt>
                <c:pt idx="1495">
                  <c:v>0.8</c:v>
                </c:pt>
                <c:pt idx="1496">
                  <c:v>0.8</c:v>
                </c:pt>
                <c:pt idx="1497">
                  <c:v>0.8</c:v>
                </c:pt>
                <c:pt idx="1498">
                  <c:v>0.8</c:v>
                </c:pt>
                <c:pt idx="1499">
                  <c:v>0.8</c:v>
                </c:pt>
                <c:pt idx="1500">
                  <c:v>0.8</c:v>
                </c:pt>
                <c:pt idx="1501">
                  <c:v>0.8</c:v>
                </c:pt>
                <c:pt idx="1502">
                  <c:v>0.8</c:v>
                </c:pt>
                <c:pt idx="1503">
                  <c:v>0.8</c:v>
                </c:pt>
                <c:pt idx="1504">
                  <c:v>0.8</c:v>
                </c:pt>
                <c:pt idx="1505">
                  <c:v>0.8</c:v>
                </c:pt>
                <c:pt idx="1506">
                  <c:v>0.8</c:v>
                </c:pt>
                <c:pt idx="1507">
                  <c:v>0.8</c:v>
                </c:pt>
                <c:pt idx="1508">
                  <c:v>0.8</c:v>
                </c:pt>
                <c:pt idx="1509">
                  <c:v>0.8</c:v>
                </c:pt>
                <c:pt idx="1510">
                  <c:v>0.8</c:v>
                </c:pt>
                <c:pt idx="1511">
                  <c:v>0.8</c:v>
                </c:pt>
                <c:pt idx="1512">
                  <c:v>0.8</c:v>
                </c:pt>
                <c:pt idx="1513">
                  <c:v>0.8</c:v>
                </c:pt>
                <c:pt idx="1514">
                  <c:v>0.8</c:v>
                </c:pt>
                <c:pt idx="1515">
                  <c:v>0.8</c:v>
                </c:pt>
                <c:pt idx="1516">
                  <c:v>0.8</c:v>
                </c:pt>
                <c:pt idx="1517">
                  <c:v>0.8</c:v>
                </c:pt>
                <c:pt idx="1518">
                  <c:v>0.8</c:v>
                </c:pt>
                <c:pt idx="1519">
                  <c:v>0.8</c:v>
                </c:pt>
                <c:pt idx="1520">
                  <c:v>0.8</c:v>
                </c:pt>
                <c:pt idx="1521">
                  <c:v>0.8</c:v>
                </c:pt>
                <c:pt idx="1522">
                  <c:v>0.8</c:v>
                </c:pt>
                <c:pt idx="1523">
                  <c:v>0.8</c:v>
                </c:pt>
                <c:pt idx="1524">
                  <c:v>0.8</c:v>
                </c:pt>
                <c:pt idx="1525">
                  <c:v>0.8</c:v>
                </c:pt>
                <c:pt idx="1526">
                  <c:v>0.8</c:v>
                </c:pt>
                <c:pt idx="1527">
                  <c:v>0.8</c:v>
                </c:pt>
                <c:pt idx="1528">
                  <c:v>0.8</c:v>
                </c:pt>
                <c:pt idx="1529">
                  <c:v>0.8</c:v>
                </c:pt>
                <c:pt idx="1530">
                  <c:v>0.8</c:v>
                </c:pt>
                <c:pt idx="1531">
                  <c:v>0.8</c:v>
                </c:pt>
                <c:pt idx="1532">
                  <c:v>0.8</c:v>
                </c:pt>
                <c:pt idx="1533">
                  <c:v>0.8</c:v>
                </c:pt>
                <c:pt idx="1534">
                  <c:v>0.8</c:v>
                </c:pt>
                <c:pt idx="1535">
                  <c:v>0.8</c:v>
                </c:pt>
                <c:pt idx="1536">
                  <c:v>0.8</c:v>
                </c:pt>
                <c:pt idx="1537">
                  <c:v>0.8</c:v>
                </c:pt>
                <c:pt idx="1538">
                  <c:v>0.8</c:v>
                </c:pt>
                <c:pt idx="1539">
                  <c:v>0.8</c:v>
                </c:pt>
                <c:pt idx="1540">
                  <c:v>0.8</c:v>
                </c:pt>
                <c:pt idx="1541">
                  <c:v>0.8</c:v>
                </c:pt>
                <c:pt idx="1542">
                  <c:v>0.8</c:v>
                </c:pt>
                <c:pt idx="1543">
                  <c:v>0.8</c:v>
                </c:pt>
                <c:pt idx="1544">
                  <c:v>0.8</c:v>
                </c:pt>
                <c:pt idx="1545">
                  <c:v>0.8</c:v>
                </c:pt>
                <c:pt idx="1546">
                  <c:v>0.8</c:v>
                </c:pt>
                <c:pt idx="1547">
                  <c:v>0.8</c:v>
                </c:pt>
                <c:pt idx="1548">
                  <c:v>0.8</c:v>
                </c:pt>
                <c:pt idx="1549">
                  <c:v>0.8</c:v>
                </c:pt>
                <c:pt idx="1550">
                  <c:v>0.8</c:v>
                </c:pt>
                <c:pt idx="1551">
                  <c:v>0.8</c:v>
                </c:pt>
                <c:pt idx="1552">
                  <c:v>0.8</c:v>
                </c:pt>
                <c:pt idx="1553">
                  <c:v>0.8</c:v>
                </c:pt>
                <c:pt idx="1554">
                  <c:v>0.8</c:v>
                </c:pt>
                <c:pt idx="1555">
                  <c:v>0.8</c:v>
                </c:pt>
                <c:pt idx="1556">
                  <c:v>0.8</c:v>
                </c:pt>
                <c:pt idx="1557">
                  <c:v>0.8</c:v>
                </c:pt>
                <c:pt idx="1558">
                  <c:v>0.8</c:v>
                </c:pt>
                <c:pt idx="1559">
                  <c:v>0.8</c:v>
                </c:pt>
                <c:pt idx="1560">
                  <c:v>0.8</c:v>
                </c:pt>
                <c:pt idx="1561">
                  <c:v>0.8</c:v>
                </c:pt>
                <c:pt idx="1562">
                  <c:v>0.8</c:v>
                </c:pt>
                <c:pt idx="1563">
                  <c:v>0.8</c:v>
                </c:pt>
                <c:pt idx="1564">
                  <c:v>0.8</c:v>
                </c:pt>
                <c:pt idx="1565">
                  <c:v>0.8</c:v>
                </c:pt>
                <c:pt idx="1566">
                  <c:v>0.8</c:v>
                </c:pt>
                <c:pt idx="1567">
                  <c:v>0.8</c:v>
                </c:pt>
                <c:pt idx="1568">
                  <c:v>0.8</c:v>
                </c:pt>
                <c:pt idx="1569">
                  <c:v>0.8</c:v>
                </c:pt>
                <c:pt idx="1570">
                  <c:v>0.8</c:v>
                </c:pt>
                <c:pt idx="1571">
                  <c:v>0.8</c:v>
                </c:pt>
                <c:pt idx="1572">
                  <c:v>0.8</c:v>
                </c:pt>
                <c:pt idx="1573">
                  <c:v>0.8</c:v>
                </c:pt>
                <c:pt idx="1574">
                  <c:v>0.8</c:v>
                </c:pt>
                <c:pt idx="1575">
                  <c:v>0.8</c:v>
                </c:pt>
                <c:pt idx="1576">
                  <c:v>0.8</c:v>
                </c:pt>
                <c:pt idx="1577">
                  <c:v>0.8</c:v>
                </c:pt>
                <c:pt idx="1578">
                  <c:v>0.8</c:v>
                </c:pt>
                <c:pt idx="1579">
                  <c:v>0.8</c:v>
                </c:pt>
                <c:pt idx="1580">
                  <c:v>0.8</c:v>
                </c:pt>
                <c:pt idx="1581">
                  <c:v>0.8</c:v>
                </c:pt>
                <c:pt idx="1582">
                  <c:v>0.8</c:v>
                </c:pt>
                <c:pt idx="1583">
                  <c:v>0.8</c:v>
                </c:pt>
                <c:pt idx="1584">
                  <c:v>0.8</c:v>
                </c:pt>
                <c:pt idx="1585">
                  <c:v>0.8</c:v>
                </c:pt>
                <c:pt idx="1586">
                  <c:v>0.8</c:v>
                </c:pt>
                <c:pt idx="1587">
                  <c:v>0.8</c:v>
                </c:pt>
                <c:pt idx="1588">
                  <c:v>0.8</c:v>
                </c:pt>
                <c:pt idx="1589">
                  <c:v>0.8</c:v>
                </c:pt>
                <c:pt idx="1590">
                  <c:v>0.8</c:v>
                </c:pt>
                <c:pt idx="1591">
                  <c:v>0.8</c:v>
                </c:pt>
                <c:pt idx="1592">
                  <c:v>0.8</c:v>
                </c:pt>
                <c:pt idx="1593">
                  <c:v>0.8</c:v>
                </c:pt>
                <c:pt idx="1594">
                  <c:v>0.8</c:v>
                </c:pt>
                <c:pt idx="1595">
                  <c:v>0.8</c:v>
                </c:pt>
                <c:pt idx="1596">
                  <c:v>0.8</c:v>
                </c:pt>
                <c:pt idx="1597">
                  <c:v>0.8</c:v>
                </c:pt>
                <c:pt idx="1598">
                  <c:v>0.8</c:v>
                </c:pt>
                <c:pt idx="1599">
                  <c:v>0.8</c:v>
                </c:pt>
                <c:pt idx="1600">
                  <c:v>0.8</c:v>
                </c:pt>
                <c:pt idx="1601">
                  <c:v>0.8</c:v>
                </c:pt>
                <c:pt idx="1602">
                  <c:v>0.8</c:v>
                </c:pt>
                <c:pt idx="1603">
                  <c:v>0.8</c:v>
                </c:pt>
                <c:pt idx="1604">
                  <c:v>0.8</c:v>
                </c:pt>
                <c:pt idx="1605">
                  <c:v>0.8</c:v>
                </c:pt>
                <c:pt idx="1606">
                  <c:v>0.8</c:v>
                </c:pt>
                <c:pt idx="1607">
                  <c:v>0.8</c:v>
                </c:pt>
                <c:pt idx="1608">
                  <c:v>0.8</c:v>
                </c:pt>
                <c:pt idx="1609">
                  <c:v>0.8</c:v>
                </c:pt>
                <c:pt idx="1610">
                  <c:v>0.8</c:v>
                </c:pt>
                <c:pt idx="1611">
                  <c:v>0.8</c:v>
                </c:pt>
                <c:pt idx="1612">
                  <c:v>0.8</c:v>
                </c:pt>
                <c:pt idx="1613">
                  <c:v>0.8</c:v>
                </c:pt>
                <c:pt idx="1614">
                  <c:v>0.8</c:v>
                </c:pt>
                <c:pt idx="1615">
                  <c:v>0.8</c:v>
                </c:pt>
                <c:pt idx="1616">
                  <c:v>0.8</c:v>
                </c:pt>
                <c:pt idx="1617">
                  <c:v>0.8</c:v>
                </c:pt>
                <c:pt idx="1618">
                  <c:v>0.8</c:v>
                </c:pt>
                <c:pt idx="1619">
                  <c:v>0.8</c:v>
                </c:pt>
                <c:pt idx="1620">
                  <c:v>0.8</c:v>
                </c:pt>
                <c:pt idx="1621">
                  <c:v>0.8</c:v>
                </c:pt>
                <c:pt idx="1622">
                  <c:v>0.8</c:v>
                </c:pt>
                <c:pt idx="1623">
                  <c:v>0.8</c:v>
                </c:pt>
                <c:pt idx="1624">
                  <c:v>0.8</c:v>
                </c:pt>
                <c:pt idx="1625">
                  <c:v>0.8</c:v>
                </c:pt>
                <c:pt idx="1626">
                  <c:v>0.8</c:v>
                </c:pt>
                <c:pt idx="1627">
                  <c:v>0.8</c:v>
                </c:pt>
                <c:pt idx="1628">
                  <c:v>0.8</c:v>
                </c:pt>
                <c:pt idx="1629">
                  <c:v>0.8</c:v>
                </c:pt>
                <c:pt idx="1630">
                  <c:v>0.8</c:v>
                </c:pt>
                <c:pt idx="1631">
                  <c:v>0.8</c:v>
                </c:pt>
                <c:pt idx="1632">
                  <c:v>0.8</c:v>
                </c:pt>
                <c:pt idx="1633">
                  <c:v>0.8</c:v>
                </c:pt>
                <c:pt idx="1634">
                  <c:v>0.8</c:v>
                </c:pt>
                <c:pt idx="1635">
                  <c:v>0.8</c:v>
                </c:pt>
                <c:pt idx="1636">
                  <c:v>0.8</c:v>
                </c:pt>
                <c:pt idx="1637">
                  <c:v>0.8</c:v>
                </c:pt>
                <c:pt idx="1638">
                  <c:v>0.8</c:v>
                </c:pt>
                <c:pt idx="1639">
                  <c:v>0.8</c:v>
                </c:pt>
                <c:pt idx="1640">
                  <c:v>0.8</c:v>
                </c:pt>
                <c:pt idx="1641">
                  <c:v>0.8</c:v>
                </c:pt>
                <c:pt idx="1642">
                  <c:v>0.8</c:v>
                </c:pt>
                <c:pt idx="1643">
                  <c:v>0.8</c:v>
                </c:pt>
                <c:pt idx="1644">
                  <c:v>0.8</c:v>
                </c:pt>
                <c:pt idx="1645">
                  <c:v>0.8</c:v>
                </c:pt>
                <c:pt idx="1646">
                  <c:v>0.8</c:v>
                </c:pt>
                <c:pt idx="1647">
                  <c:v>0.8</c:v>
                </c:pt>
                <c:pt idx="1648">
                  <c:v>0.8</c:v>
                </c:pt>
                <c:pt idx="1649">
                  <c:v>0.8</c:v>
                </c:pt>
                <c:pt idx="1650">
                  <c:v>0.8</c:v>
                </c:pt>
                <c:pt idx="1651">
                  <c:v>0.8</c:v>
                </c:pt>
                <c:pt idx="1652">
                  <c:v>0.8</c:v>
                </c:pt>
                <c:pt idx="1653">
                  <c:v>0.8</c:v>
                </c:pt>
                <c:pt idx="1654">
                  <c:v>0.8</c:v>
                </c:pt>
                <c:pt idx="1655">
                  <c:v>0.8</c:v>
                </c:pt>
                <c:pt idx="1656">
                  <c:v>0.8</c:v>
                </c:pt>
                <c:pt idx="1657">
                  <c:v>0.8</c:v>
                </c:pt>
                <c:pt idx="1658">
                  <c:v>0.8</c:v>
                </c:pt>
                <c:pt idx="1659">
                  <c:v>0.8</c:v>
                </c:pt>
                <c:pt idx="1660">
                  <c:v>0.8</c:v>
                </c:pt>
                <c:pt idx="1661">
                  <c:v>0.8</c:v>
                </c:pt>
                <c:pt idx="1662">
                  <c:v>0.8</c:v>
                </c:pt>
                <c:pt idx="1663">
                  <c:v>0.8</c:v>
                </c:pt>
                <c:pt idx="1664">
                  <c:v>0.8</c:v>
                </c:pt>
                <c:pt idx="1665">
                  <c:v>0.8</c:v>
                </c:pt>
                <c:pt idx="1666">
                  <c:v>0.8</c:v>
                </c:pt>
                <c:pt idx="1667">
                  <c:v>0.8</c:v>
                </c:pt>
                <c:pt idx="1668">
                  <c:v>0.8</c:v>
                </c:pt>
                <c:pt idx="1669">
                  <c:v>0.8</c:v>
                </c:pt>
                <c:pt idx="1670">
                  <c:v>0.8</c:v>
                </c:pt>
                <c:pt idx="1671">
                  <c:v>0.8</c:v>
                </c:pt>
                <c:pt idx="1672">
                  <c:v>0.8</c:v>
                </c:pt>
                <c:pt idx="1673">
                  <c:v>0.8</c:v>
                </c:pt>
                <c:pt idx="1674">
                  <c:v>0.8</c:v>
                </c:pt>
                <c:pt idx="1675">
                  <c:v>0.8</c:v>
                </c:pt>
                <c:pt idx="1676">
                  <c:v>0.8</c:v>
                </c:pt>
                <c:pt idx="1677">
                  <c:v>0.8</c:v>
                </c:pt>
                <c:pt idx="1678">
                  <c:v>0.8</c:v>
                </c:pt>
                <c:pt idx="1679">
                  <c:v>0.8</c:v>
                </c:pt>
                <c:pt idx="1680">
                  <c:v>0.8</c:v>
                </c:pt>
                <c:pt idx="1681">
                  <c:v>0.8</c:v>
                </c:pt>
                <c:pt idx="1682">
                  <c:v>0.8</c:v>
                </c:pt>
                <c:pt idx="1683">
                  <c:v>0.8</c:v>
                </c:pt>
                <c:pt idx="1684">
                  <c:v>0.8</c:v>
                </c:pt>
                <c:pt idx="1685">
                  <c:v>0.8</c:v>
                </c:pt>
                <c:pt idx="1686">
                  <c:v>0.8</c:v>
                </c:pt>
                <c:pt idx="1687">
                  <c:v>0.8</c:v>
                </c:pt>
                <c:pt idx="1688">
                  <c:v>0.8</c:v>
                </c:pt>
                <c:pt idx="1689">
                  <c:v>0.8</c:v>
                </c:pt>
                <c:pt idx="1690">
                  <c:v>0.8</c:v>
                </c:pt>
                <c:pt idx="1691">
                  <c:v>0.8</c:v>
                </c:pt>
                <c:pt idx="1692">
                  <c:v>0.8</c:v>
                </c:pt>
                <c:pt idx="1693">
                  <c:v>0.8</c:v>
                </c:pt>
                <c:pt idx="1694">
                  <c:v>0.8</c:v>
                </c:pt>
                <c:pt idx="1695">
                  <c:v>0.8</c:v>
                </c:pt>
                <c:pt idx="1696">
                  <c:v>0.8</c:v>
                </c:pt>
                <c:pt idx="1697">
                  <c:v>0.8</c:v>
                </c:pt>
                <c:pt idx="1698">
                  <c:v>0.8</c:v>
                </c:pt>
                <c:pt idx="1699">
                  <c:v>0.8</c:v>
                </c:pt>
                <c:pt idx="1700">
                  <c:v>0.8</c:v>
                </c:pt>
                <c:pt idx="1701">
                  <c:v>0.8</c:v>
                </c:pt>
                <c:pt idx="1702">
                  <c:v>0.8</c:v>
                </c:pt>
                <c:pt idx="1703">
                  <c:v>0.8</c:v>
                </c:pt>
                <c:pt idx="1704">
                  <c:v>0.8</c:v>
                </c:pt>
                <c:pt idx="1705">
                  <c:v>0.8</c:v>
                </c:pt>
                <c:pt idx="1706">
                  <c:v>0.8</c:v>
                </c:pt>
                <c:pt idx="1707">
                  <c:v>0.8</c:v>
                </c:pt>
                <c:pt idx="1708">
                  <c:v>0.8</c:v>
                </c:pt>
                <c:pt idx="1709">
                  <c:v>0.8</c:v>
                </c:pt>
                <c:pt idx="1710">
                  <c:v>0.8</c:v>
                </c:pt>
                <c:pt idx="1711">
                  <c:v>0.8</c:v>
                </c:pt>
                <c:pt idx="1712">
                  <c:v>0.8</c:v>
                </c:pt>
                <c:pt idx="1713">
                  <c:v>0.8</c:v>
                </c:pt>
                <c:pt idx="1714">
                  <c:v>0.8</c:v>
                </c:pt>
                <c:pt idx="1715">
                  <c:v>0.8</c:v>
                </c:pt>
                <c:pt idx="1716">
                  <c:v>0.8</c:v>
                </c:pt>
                <c:pt idx="1717">
                  <c:v>0.8</c:v>
                </c:pt>
                <c:pt idx="1718">
                  <c:v>0.8</c:v>
                </c:pt>
                <c:pt idx="1719">
                  <c:v>0.8</c:v>
                </c:pt>
                <c:pt idx="1720">
                  <c:v>0.8</c:v>
                </c:pt>
                <c:pt idx="1721">
                  <c:v>0.8</c:v>
                </c:pt>
                <c:pt idx="1722">
                  <c:v>0.8</c:v>
                </c:pt>
                <c:pt idx="1723">
                  <c:v>0.8</c:v>
                </c:pt>
                <c:pt idx="1724">
                  <c:v>0.8</c:v>
                </c:pt>
                <c:pt idx="1725">
                  <c:v>0.8</c:v>
                </c:pt>
                <c:pt idx="1726">
                  <c:v>0.8</c:v>
                </c:pt>
                <c:pt idx="1727">
                  <c:v>0.8</c:v>
                </c:pt>
                <c:pt idx="1728">
                  <c:v>0.8</c:v>
                </c:pt>
                <c:pt idx="1729">
                  <c:v>0.8</c:v>
                </c:pt>
                <c:pt idx="1730">
                  <c:v>0.8</c:v>
                </c:pt>
                <c:pt idx="1731">
                  <c:v>0.8</c:v>
                </c:pt>
                <c:pt idx="1732">
                  <c:v>0.8</c:v>
                </c:pt>
                <c:pt idx="1733">
                  <c:v>0.8</c:v>
                </c:pt>
                <c:pt idx="1734">
                  <c:v>0.8</c:v>
                </c:pt>
                <c:pt idx="1735">
                  <c:v>0.8</c:v>
                </c:pt>
                <c:pt idx="1736">
                  <c:v>0.8</c:v>
                </c:pt>
                <c:pt idx="1737">
                  <c:v>0.8</c:v>
                </c:pt>
                <c:pt idx="1738">
                  <c:v>0.8</c:v>
                </c:pt>
                <c:pt idx="1739">
                  <c:v>0.8</c:v>
                </c:pt>
                <c:pt idx="1740">
                  <c:v>0.8</c:v>
                </c:pt>
                <c:pt idx="1741">
                  <c:v>0.8</c:v>
                </c:pt>
                <c:pt idx="1742">
                  <c:v>0.8</c:v>
                </c:pt>
                <c:pt idx="1743">
                  <c:v>0.8</c:v>
                </c:pt>
                <c:pt idx="1744">
                  <c:v>0.8</c:v>
                </c:pt>
                <c:pt idx="1745">
                  <c:v>0.8</c:v>
                </c:pt>
                <c:pt idx="1746">
                  <c:v>0.8</c:v>
                </c:pt>
                <c:pt idx="1747">
                  <c:v>0.8</c:v>
                </c:pt>
                <c:pt idx="1748">
                  <c:v>0.8</c:v>
                </c:pt>
                <c:pt idx="1749">
                  <c:v>0.8</c:v>
                </c:pt>
                <c:pt idx="1750">
                  <c:v>0.8</c:v>
                </c:pt>
                <c:pt idx="1751">
                  <c:v>0.8</c:v>
                </c:pt>
                <c:pt idx="1752">
                  <c:v>0.8</c:v>
                </c:pt>
                <c:pt idx="1753">
                  <c:v>0.8</c:v>
                </c:pt>
                <c:pt idx="1754">
                  <c:v>0.8</c:v>
                </c:pt>
                <c:pt idx="1755">
                  <c:v>0.8</c:v>
                </c:pt>
                <c:pt idx="1756">
                  <c:v>0.8</c:v>
                </c:pt>
                <c:pt idx="1757">
                  <c:v>0.8</c:v>
                </c:pt>
                <c:pt idx="1758">
                  <c:v>0.8</c:v>
                </c:pt>
                <c:pt idx="1759">
                  <c:v>0.8</c:v>
                </c:pt>
                <c:pt idx="1760">
                  <c:v>0.8</c:v>
                </c:pt>
                <c:pt idx="1761">
                  <c:v>0.8</c:v>
                </c:pt>
                <c:pt idx="1762">
                  <c:v>0.8</c:v>
                </c:pt>
                <c:pt idx="1763">
                  <c:v>0.8</c:v>
                </c:pt>
                <c:pt idx="1764">
                  <c:v>0.8</c:v>
                </c:pt>
                <c:pt idx="1765">
                  <c:v>0.8</c:v>
                </c:pt>
                <c:pt idx="1766">
                  <c:v>0.8</c:v>
                </c:pt>
                <c:pt idx="1767">
                  <c:v>0.8</c:v>
                </c:pt>
                <c:pt idx="1768">
                  <c:v>0.8</c:v>
                </c:pt>
                <c:pt idx="1769">
                  <c:v>0.8</c:v>
                </c:pt>
                <c:pt idx="1770">
                  <c:v>0.8</c:v>
                </c:pt>
                <c:pt idx="1771">
                  <c:v>0.8</c:v>
                </c:pt>
                <c:pt idx="1772">
                  <c:v>0.8</c:v>
                </c:pt>
                <c:pt idx="1773">
                  <c:v>0.8</c:v>
                </c:pt>
                <c:pt idx="1774">
                  <c:v>0.8</c:v>
                </c:pt>
                <c:pt idx="1775">
                  <c:v>0.8</c:v>
                </c:pt>
                <c:pt idx="1776">
                  <c:v>0.8</c:v>
                </c:pt>
                <c:pt idx="1777">
                  <c:v>0.8</c:v>
                </c:pt>
                <c:pt idx="1778">
                  <c:v>0.8</c:v>
                </c:pt>
                <c:pt idx="1779">
                  <c:v>0.8</c:v>
                </c:pt>
                <c:pt idx="1780">
                  <c:v>0.8</c:v>
                </c:pt>
                <c:pt idx="1781">
                  <c:v>0.8</c:v>
                </c:pt>
                <c:pt idx="1782">
                  <c:v>0.8</c:v>
                </c:pt>
                <c:pt idx="1783">
                  <c:v>0.8</c:v>
                </c:pt>
                <c:pt idx="1784">
                  <c:v>0.8</c:v>
                </c:pt>
                <c:pt idx="1785">
                  <c:v>0.8</c:v>
                </c:pt>
                <c:pt idx="1786">
                  <c:v>0.8</c:v>
                </c:pt>
                <c:pt idx="1787">
                  <c:v>0.8</c:v>
                </c:pt>
                <c:pt idx="1788">
                  <c:v>0.8</c:v>
                </c:pt>
                <c:pt idx="1789">
                  <c:v>0.8</c:v>
                </c:pt>
                <c:pt idx="1790">
                  <c:v>0.8</c:v>
                </c:pt>
                <c:pt idx="1791">
                  <c:v>0.8</c:v>
                </c:pt>
                <c:pt idx="1792">
                  <c:v>0.8</c:v>
                </c:pt>
                <c:pt idx="1793">
                  <c:v>0.8</c:v>
                </c:pt>
                <c:pt idx="1794">
                  <c:v>0.8</c:v>
                </c:pt>
                <c:pt idx="1795">
                  <c:v>0.8</c:v>
                </c:pt>
                <c:pt idx="1796">
                  <c:v>0.8</c:v>
                </c:pt>
                <c:pt idx="1797">
                  <c:v>0.8</c:v>
                </c:pt>
                <c:pt idx="1798">
                  <c:v>0.8</c:v>
                </c:pt>
                <c:pt idx="1799">
                  <c:v>0.8</c:v>
                </c:pt>
                <c:pt idx="1800">
                  <c:v>0.8</c:v>
                </c:pt>
                <c:pt idx="1801">
                  <c:v>0.8</c:v>
                </c:pt>
                <c:pt idx="1802">
                  <c:v>0.80000199999999999</c:v>
                </c:pt>
                <c:pt idx="1803">
                  <c:v>0.80000599999999999</c:v>
                </c:pt>
                <c:pt idx="1804">
                  <c:v>0.80001</c:v>
                </c:pt>
                <c:pt idx="1805">
                  <c:v>0.80001299999999997</c:v>
                </c:pt>
                <c:pt idx="1806">
                  <c:v>0.80001699999999998</c:v>
                </c:pt>
                <c:pt idx="1807">
                  <c:v>0.80002099999999998</c:v>
                </c:pt>
                <c:pt idx="1808">
                  <c:v>0.80002399999999996</c:v>
                </c:pt>
                <c:pt idx="1809">
                  <c:v>0.80002799999999996</c:v>
                </c:pt>
                <c:pt idx="1810">
                  <c:v>0.80003199999999997</c:v>
                </c:pt>
                <c:pt idx="1811">
                  <c:v>0.80003500000000005</c:v>
                </c:pt>
                <c:pt idx="1812">
                  <c:v>0.80003899999999994</c:v>
                </c:pt>
                <c:pt idx="1813">
                  <c:v>0.80004299999999995</c:v>
                </c:pt>
                <c:pt idx="1814">
                  <c:v>0.80004600000000003</c:v>
                </c:pt>
                <c:pt idx="1815">
                  <c:v>0.80005000000000004</c:v>
                </c:pt>
                <c:pt idx="1816">
                  <c:v>0.80005400000000004</c:v>
                </c:pt>
                <c:pt idx="1817">
                  <c:v>0.80005700000000002</c:v>
                </c:pt>
                <c:pt idx="1818">
                  <c:v>0.80006100000000002</c:v>
                </c:pt>
                <c:pt idx="1819">
                  <c:v>0.80006500000000003</c:v>
                </c:pt>
                <c:pt idx="1820">
                  <c:v>0.800068</c:v>
                </c:pt>
                <c:pt idx="1821">
                  <c:v>0.80007200000000001</c:v>
                </c:pt>
                <c:pt idx="1822">
                  <c:v>0.80007600000000001</c:v>
                </c:pt>
                <c:pt idx="1823">
                  <c:v>0.80007899999999998</c:v>
                </c:pt>
                <c:pt idx="1824">
                  <c:v>0.80008299999999999</c:v>
                </c:pt>
                <c:pt idx="1825">
                  <c:v>0.80008699999999999</c:v>
                </c:pt>
                <c:pt idx="1826">
                  <c:v>0.80008999999999997</c:v>
                </c:pt>
                <c:pt idx="1827">
                  <c:v>0.80009399999999997</c:v>
                </c:pt>
                <c:pt idx="1828">
                  <c:v>0.80009799999999998</c:v>
                </c:pt>
                <c:pt idx="1829">
                  <c:v>0.80010099999999995</c:v>
                </c:pt>
                <c:pt idx="1830">
                  <c:v>0.80010499999999996</c:v>
                </c:pt>
                <c:pt idx="1831">
                  <c:v>0.80010899999999996</c:v>
                </c:pt>
                <c:pt idx="1832">
                  <c:v>0.80011200000000005</c:v>
                </c:pt>
                <c:pt idx="1833">
                  <c:v>0.80011600000000005</c:v>
                </c:pt>
                <c:pt idx="1834">
                  <c:v>0.80012000000000005</c:v>
                </c:pt>
                <c:pt idx="1835">
                  <c:v>0.80012300000000003</c:v>
                </c:pt>
                <c:pt idx="1836">
                  <c:v>0.80012700000000003</c:v>
                </c:pt>
                <c:pt idx="1837">
                  <c:v>0.80013100000000004</c:v>
                </c:pt>
                <c:pt idx="1838">
                  <c:v>0.80013400000000001</c:v>
                </c:pt>
                <c:pt idx="1839">
                  <c:v>0.80013800000000002</c:v>
                </c:pt>
                <c:pt idx="1840">
                  <c:v>0.80014200000000002</c:v>
                </c:pt>
                <c:pt idx="1841">
                  <c:v>0.800145</c:v>
                </c:pt>
                <c:pt idx="1842">
                  <c:v>0.800149</c:v>
                </c:pt>
                <c:pt idx="1843">
                  <c:v>0.800153</c:v>
                </c:pt>
                <c:pt idx="1844">
                  <c:v>0.80015599999999998</c:v>
                </c:pt>
                <c:pt idx="1845">
                  <c:v>0.80015999999999998</c:v>
                </c:pt>
                <c:pt idx="1846">
                  <c:v>0.80016399999999999</c:v>
                </c:pt>
                <c:pt idx="1847">
                  <c:v>0.80016699999999996</c:v>
                </c:pt>
                <c:pt idx="1848">
                  <c:v>0.80017099999999997</c:v>
                </c:pt>
                <c:pt idx="1849">
                  <c:v>0.80017499999999997</c:v>
                </c:pt>
                <c:pt idx="1850">
                  <c:v>0.80017799999999994</c:v>
                </c:pt>
                <c:pt idx="1851">
                  <c:v>0.80018199999999995</c:v>
                </c:pt>
                <c:pt idx="1852">
                  <c:v>0.80018599999999995</c:v>
                </c:pt>
                <c:pt idx="1853">
                  <c:v>0.80018900000000004</c:v>
                </c:pt>
                <c:pt idx="1854">
                  <c:v>0.80019300000000004</c:v>
                </c:pt>
                <c:pt idx="1855">
                  <c:v>0.80019700000000005</c:v>
                </c:pt>
                <c:pt idx="1856">
                  <c:v>0.80020000000000002</c:v>
                </c:pt>
                <c:pt idx="1857">
                  <c:v>0.80020400000000003</c:v>
                </c:pt>
                <c:pt idx="1858">
                  <c:v>0.80020800000000003</c:v>
                </c:pt>
                <c:pt idx="1859">
                  <c:v>0.80021100000000001</c:v>
                </c:pt>
                <c:pt idx="1860">
                  <c:v>0.80021500000000001</c:v>
                </c:pt>
                <c:pt idx="1861">
                  <c:v>0.80021900000000001</c:v>
                </c:pt>
                <c:pt idx="1862">
                  <c:v>0.80022199999999999</c:v>
                </c:pt>
                <c:pt idx="1863">
                  <c:v>0.80022599999999999</c:v>
                </c:pt>
                <c:pt idx="1864">
                  <c:v>0.80023</c:v>
                </c:pt>
                <c:pt idx="1865">
                  <c:v>0.80023299999999997</c:v>
                </c:pt>
                <c:pt idx="1866">
                  <c:v>0.80023699999999998</c:v>
                </c:pt>
                <c:pt idx="1867">
                  <c:v>0.80024099999999998</c:v>
                </c:pt>
                <c:pt idx="1868">
                  <c:v>0.80024399999999996</c:v>
                </c:pt>
                <c:pt idx="1869">
                  <c:v>0.80024799999999996</c:v>
                </c:pt>
                <c:pt idx="1870">
                  <c:v>0.80025199999999996</c:v>
                </c:pt>
                <c:pt idx="1871">
                  <c:v>0.80025500000000005</c:v>
                </c:pt>
                <c:pt idx="1872">
                  <c:v>0.80025900000000005</c:v>
                </c:pt>
                <c:pt idx="1873">
                  <c:v>0.80026299999999995</c:v>
                </c:pt>
                <c:pt idx="1874">
                  <c:v>0.80026600000000003</c:v>
                </c:pt>
                <c:pt idx="1875">
                  <c:v>0.80027000000000004</c:v>
                </c:pt>
                <c:pt idx="1876">
                  <c:v>0.80027400000000004</c:v>
                </c:pt>
                <c:pt idx="1877">
                  <c:v>0.80027700000000002</c:v>
                </c:pt>
                <c:pt idx="1878">
                  <c:v>0.80028100000000002</c:v>
                </c:pt>
                <c:pt idx="1879">
                  <c:v>0.80028500000000002</c:v>
                </c:pt>
                <c:pt idx="1880">
                  <c:v>0.800288</c:v>
                </c:pt>
                <c:pt idx="1881">
                  <c:v>0.800292</c:v>
                </c:pt>
                <c:pt idx="1882">
                  <c:v>0.80029600000000001</c:v>
                </c:pt>
                <c:pt idx="1883">
                  <c:v>0.80029899999999998</c:v>
                </c:pt>
                <c:pt idx="1884">
                  <c:v>0.80030299999999999</c:v>
                </c:pt>
                <c:pt idx="1885">
                  <c:v>0.80030699999999999</c:v>
                </c:pt>
                <c:pt idx="1886">
                  <c:v>0.80030999999999997</c:v>
                </c:pt>
                <c:pt idx="1887">
                  <c:v>0.80031399999999997</c:v>
                </c:pt>
                <c:pt idx="1888">
                  <c:v>0.80031799999999997</c:v>
                </c:pt>
                <c:pt idx="1889">
                  <c:v>0.80032099999999995</c:v>
                </c:pt>
                <c:pt idx="1890">
                  <c:v>0.80032499999999995</c:v>
                </c:pt>
                <c:pt idx="1891">
                  <c:v>0.80032899999999996</c:v>
                </c:pt>
                <c:pt idx="1892">
                  <c:v>0.80033200000000004</c:v>
                </c:pt>
                <c:pt idx="1893">
                  <c:v>0.80033600000000005</c:v>
                </c:pt>
                <c:pt idx="1894">
                  <c:v>0.80034000000000005</c:v>
                </c:pt>
                <c:pt idx="1895">
                  <c:v>0.80034300000000003</c:v>
                </c:pt>
                <c:pt idx="1896">
                  <c:v>0.80034700000000003</c:v>
                </c:pt>
                <c:pt idx="1897">
                  <c:v>0.80035100000000003</c:v>
                </c:pt>
                <c:pt idx="1898">
                  <c:v>0.80035400000000001</c:v>
                </c:pt>
                <c:pt idx="1899">
                  <c:v>0.80035800000000001</c:v>
                </c:pt>
                <c:pt idx="1900">
                  <c:v>0.80036200000000002</c:v>
                </c:pt>
                <c:pt idx="1901">
                  <c:v>0.80036499999999999</c:v>
                </c:pt>
                <c:pt idx="1902">
                  <c:v>0.800369</c:v>
                </c:pt>
                <c:pt idx="1903">
                  <c:v>0.800373</c:v>
                </c:pt>
                <c:pt idx="1904">
                  <c:v>0.80037599999999998</c:v>
                </c:pt>
                <c:pt idx="1905">
                  <c:v>0.80037999999999998</c:v>
                </c:pt>
                <c:pt idx="1906">
                  <c:v>0.80038399999999998</c:v>
                </c:pt>
                <c:pt idx="1907">
                  <c:v>0.80038699999999996</c:v>
                </c:pt>
                <c:pt idx="1908">
                  <c:v>0.80039099999999996</c:v>
                </c:pt>
                <c:pt idx="1909">
                  <c:v>0.80039499999999997</c:v>
                </c:pt>
                <c:pt idx="1910">
                  <c:v>0.80039800000000005</c:v>
                </c:pt>
                <c:pt idx="1911">
                  <c:v>0.80040199999999995</c:v>
                </c:pt>
                <c:pt idx="1912">
                  <c:v>0.80040599999999995</c:v>
                </c:pt>
                <c:pt idx="1913">
                  <c:v>0.80040900000000004</c:v>
                </c:pt>
                <c:pt idx="1914">
                  <c:v>0.80041300000000004</c:v>
                </c:pt>
                <c:pt idx="1915">
                  <c:v>0.80041600000000002</c:v>
                </c:pt>
                <c:pt idx="1916">
                  <c:v>0.80042000000000002</c:v>
                </c:pt>
                <c:pt idx="1917">
                  <c:v>0.80042400000000002</c:v>
                </c:pt>
                <c:pt idx="1918">
                  <c:v>0.800427</c:v>
                </c:pt>
                <c:pt idx="1919">
                  <c:v>0.800431</c:v>
                </c:pt>
                <c:pt idx="1920">
                  <c:v>0.80043500000000001</c:v>
                </c:pt>
                <c:pt idx="1921">
                  <c:v>0.80043799999999998</c:v>
                </c:pt>
                <c:pt idx="1922">
                  <c:v>0.80044199999999999</c:v>
                </c:pt>
                <c:pt idx="1923">
                  <c:v>0.80044599999999999</c:v>
                </c:pt>
                <c:pt idx="1924">
                  <c:v>0.80044899999999997</c:v>
                </c:pt>
                <c:pt idx="1925">
                  <c:v>0.80045299999999997</c:v>
                </c:pt>
                <c:pt idx="1926">
                  <c:v>0.80045699999999997</c:v>
                </c:pt>
                <c:pt idx="1927">
                  <c:v>0.80045999999999995</c:v>
                </c:pt>
                <c:pt idx="1928">
                  <c:v>0.80046399999999995</c:v>
                </c:pt>
                <c:pt idx="1929">
                  <c:v>0.80046799999999996</c:v>
                </c:pt>
                <c:pt idx="1930">
                  <c:v>0.80047100000000004</c:v>
                </c:pt>
                <c:pt idx="1931">
                  <c:v>0.80047500000000005</c:v>
                </c:pt>
                <c:pt idx="1932">
                  <c:v>0.80047900000000005</c:v>
                </c:pt>
                <c:pt idx="1933">
                  <c:v>0.80048200000000003</c:v>
                </c:pt>
                <c:pt idx="1934">
                  <c:v>0.80048600000000003</c:v>
                </c:pt>
                <c:pt idx="1935">
                  <c:v>0.80049000000000003</c:v>
                </c:pt>
                <c:pt idx="1936">
                  <c:v>0.80049300000000001</c:v>
                </c:pt>
                <c:pt idx="1937">
                  <c:v>0.80049700000000001</c:v>
                </c:pt>
                <c:pt idx="1938">
                  <c:v>0.80050100000000002</c:v>
                </c:pt>
                <c:pt idx="1939">
                  <c:v>0.80050399999999999</c:v>
                </c:pt>
                <c:pt idx="1940">
                  <c:v>0.800508</c:v>
                </c:pt>
                <c:pt idx="1941">
                  <c:v>0.800512</c:v>
                </c:pt>
                <c:pt idx="1942">
                  <c:v>0.80051499999999998</c:v>
                </c:pt>
                <c:pt idx="1943">
                  <c:v>0.80051899999999998</c:v>
                </c:pt>
                <c:pt idx="1944">
                  <c:v>0.80052299999999998</c:v>
                </c:pt>
                <c:pt idx="1945">
                  <c:v>0.80052599999999996</c:v>
                </c:pt>
                <c:pt idx="1946">
                  <c:v>0.80052999999999996</c:v>
                </c:pt>
                <c:pt idx="1947">
                  <c:v>0.80053399999999997</c:v>
                </c:pt>
                <c:pt idx="1948">
                  <c:v>0.80053700000000005</c:v>
                </c:pt>
                <c:pt idx="1949">
                  <c:v>0.80054099999999995</c:v>
                </c:pt>
                <c:pt idx="1950">
                  <c:v>0.80054499999999995</c:v>
                </c:pt>
                <c:pt idx="1951">
                  <c:v>0.80054800000000004</c:v>
                </c:pt>
                <c:pt idx="1952">
                  <c:v>0.80055200000000004</c:v>
                </c:pt>
                <c:pt idx="1953">
                  <c:v>0.80055600000000005</c:v>
                </c:pt>
                <c:pt idx="1954">
                  <c:v>0.80055900000000002</c:v>
                </c:pt>
                <c:pt idx="1955">
                  <c:v>0.80056300000000002</c:v>
                </c:pt>
                <c:pt idx="1956">
                  <c:v>0.80056700000000003</c:v>
                </c:pt>
                <c:pt idx="1957">
                  <c:v>0.80057</c:v>
                </c:pt>
                <c:pt idx="1958">
                  <c:v>0.80057400000000001</c:v>
                </c:pt>
                <c:pt idx="1959">
                  <c:v>0.80057800000000001</c:v>
                </c:pt>
                <c:pt idx="1960">
                  <c:v>0.80058099999999999</c:v>
                </c:pt>
                <c:pt idx="1961">
                  <c:v>0.80058499999999999</c:v>
                </c:pt>
                <c:pt idx="1962">
                  <c:v>0.800589</c:v>
                </c:pt>
                <c:pt idx="1963">
                  <c:v>0.80059199999999997</c:v>
                </c:pt>
                <c:pt idx="1964">
                  <c:v>0.80059599999999997</c:v>
                </c:pt>
                <c:pt idx="1965">
                  <c:v>0.80059999999999998</c:v>
                </c:pt>
                <c:pt idx="1966">
                  <c:v>0.80060299999999995</c:v>
                </c:pt>
                <c:pt idx="1967">
                  <c:v>0.80060699999999996</c:v>
                </c:pt>
                <c:pt idx="1968">
                  <c:v>0.80061099999999996</c:v>
                </c:pt>
                <c:pt idx="1969">
                  <c:v>0.80061400000000005</c:v>
                </c:pt>
                <c:pt idx="1970">
                  <c:v>0.80061800000000005</c:v>
                </c:pt>
                <c:pt idx="1971">
                  <c:v>0.80062199999999994</c:v>
                </c:pt>
                <c:pt idx="1972">
                  <c:v>0.80062500000000003</c:v>
                </c:pt>
                <c:pt idx="1973">
                  <c:v>0.80062900000000004</c:v>
                </c:pt>
                <c:pt idx="1974">
                  <c:v>0.80063300000000004</c:v>
                </c:pt>
                <c:pt idx="1975">
                  <c:v>0.80063600000000001</c:v>
                </c:pt>
                <c:pt idx="1976">
                  <c:v>0.80064000000000002</c:v>
                </c:pt>
                <c:pt idx="1977">
                  <c:v>0.80064400000000002</c:v>
                </c:pt>
                <c:pt idx="1978">
                  <c:v>0.800647</c:v>
                </c:pt>
                <c:pt idx="1979">
                  <c:v>0.800651</c:v>
                </c:pt>
                <c:pt idx="1980">
                  <c:v>0.80065500000000001</c:v>
                </c:pt>
                <c:pt idx="1981">
                  <c:v>0.80065799999999998</c:v>
                </c:pt>
                <c:pt idx="1982">
                  <c:v>0.80066199999999998</c:v>
                </c:pt>
                <c:pt idx="1983">
                  <c:v>0.80066599999999999</c:v>
                </c:pt>
                <c:pt idx="1984">
                  <c:v>0.80066899999999996</c:v>
                </c:pt>
                <c:pt idx="1985">
                  <c:v>0.80067299999999997</c:v>
                </c:pt>
                <c:pt idx="1986">
                  <c:v>0.80067699999999997</c:v>
                </c:pt>
                <c:pt idx="1987">
                  <c:v>0.80067999999999995</c:v>
                </c:pt>
                <c:pt idx="1988">
                  <c:v>0.80068399999999995</c:v>
                </c:pt>
                <c:pt idx="1989">
                  <c:v>0.80068799999999996</c:v>
                </c:pt>
                <c:pt idx="1990">
                  <c:v>0.80069100000000004</c:v>
                </c:pt>
                <c:pt idx="1991">
                  <c:v>0.80069500000000005</c:v>
                </c:pt>
                <c:pt idx="1992">
                  <c:v>0.80069900000000005</c:v>
                </c:pt>
                <c:pt idx="1993">
                  <c:v>0.80070200000000002</c:v>
                </c:pt>
                <c:pt idx="1994">
                  <c:v>0.80070600000000003</c:v>
                </c:pt>
                <c:pt idx="1995">
                  <c:v>0.80071000000000003</c:v>
                </c:pt>
                <c:pt idx="1996">
                  <c:v>0.80071300000000001</c:v>
                </c:pt>
                <c:pt idx="1997">
                  <c:v>0.80071700000000001</c:v>
                </c:pt>
                <c:pt idx="1998">
                  <c:v>0.80072100000000002</c:v>
                </c:pt>
                <c:pt idx="1999">
                  <c:v>0.80072399999999999</c:v>
                </c:pt>
                <c:pt idx="2000">
                  <c:v>0.800728</c:v>
                </c:pt>
                <c:pt idx="2001">
                  <c:v>0.800732</c:v>
                </c:pt>
                <c:pt idx="2002">
                  <c:v>0.80073499999999997</c:v>
                </c:pt>
                <c:pt idx="2003">
                  <c:v>0.80073899999999998</c:v>
                </c:pt>
                <c:pt idx="2004">
                  <c:v>0.80074299999999998</c:v>
                </c:pt>
                <c:pt idx="2005">
                  <c:v>0.80074599999999996</c:v>
                </c:pt>
                <c:pt idx="2006">
                  <c:v>0.80074999999999996</c:v>
                </c:pt>
                <c:pt idx="2007">
                  <c:v>0.80075399999999997</c:v>
                </c:pt>
                <c:pt idx="2008">
                  <c:v>0.80075700000000005</c:v>
                </c:pt>
                <c:pt idx="2009">
                  <c:v>0.80076099999999995</c:v>
                </c:pt>
                <c:pt idx="2010">
                  <c:v>0.80076499999999995</c:v>
                </c:pt>
                <c:pt idx="2011">
                  <c:v>0.80076800000000004</c:v>
                </c:pt>
                <c:pt idx="2012">
                  <c:v>0.80077200000000004</c:v>
                </c:pt>
                <c:pt idx="2013">
                  <c:v>0.80077600000000004</c:v>
                </c:pt>
                <c:pt idx="2014">
                  <c:v>0.80077900000000002</c:v>
                </c:pt>
                <c:pt idx="2015">
                  <c:v>0.80078300000000002</c:v>
                </c:pt>
                <c:pt idx="2016">
                  <c:v>0.80078700000000003</c:v>
                </c:pt>
                <c:pt idx="2017">
                  <c:v>0.80079</c:v>
                </c:pt>
                <c:pt idx="2018">
                  <c:v>0.80079400000000001</c:v>
                </c:pt>
                <c:pt idx="2019">
                  <c:v>0.80079800000000001</c:v>
                </c:pt>
                <c:pt idx="2020">
                  <c:v>0.80080099999999999</c:v>
                </c:pt>
                <c:pt idx="2021">
                  <c:v>0.80080499999999999</c:v>
                </c:pt>
                <c:pt idx="2022">
                  <c:v>0.80080899999999999</c:v>
                </c:pt>
                <c:pt idx="2023">
                  <c:v>0.80081199999999997</c:v>
                </c:pt>
                <c:pt idx="2024">
                  <c:v>0.80081599999999997</c:v>
                </c:pt>
                <c:pt idx="2025">
                  <c:v>0.80081999999999998</c:v>
                </c:pt>
                <c:pt idx="2026">
                  <c:v>0.80082299999999995</c:v>
                </c:pt>
                <c:pt idx="2027">
                  <c:v>0.80082699999999996</c:v>
                </c:pt>
                <c:pt idx="2028">
                  <c:v>0.80083099999999996</c:v>
                </c:pt>
                <c:pt idx="2029">
                  <c:v>0.80083400000000005</c:v>
                </c:pt>
                <c:pt idx="2030">
                  <c:v>0.80083800000000005</c:v>
                </c:pt>
                <c:pt idx="2031">
                  <c:v>0.80084200000000005</c:v>
                </c:pt>
                <c:pt idx="2032">
                  <c:v>0.80084500000000003</c:v>
                </c:pt>
                <c:pt idx="2033">
                  <c:v>0.80084900000000003</c:v>
                </c:pt>
                <c:pt idx="2034">
                  <c:v>0.80085300000000004</c:v>
                </c:pt>
                <c:pt idx="2035">
                  <c:v>0.80085600000000001</c:v>
                </c:pt>
                <c:pt idx="2036">
                  <c:v>0.80086000000000002</c:v>
                </c:pt>
                <c:pt idx="2037">
                  <c:v>0.80086400000000002</c:v>
                </c:pt>
                <c:pt idx="2038">
                  <c:v>0.800867</c:v>
                </c:pt>
                <c:pt idx="2039">
                  <c:v>0.800871</c:v>
                </c:pt>
                <c:pt idx="2040">
                  <c:v>0.800875</c:v>
                </c:pt>
                <c:pt idx="2041">
                  <c:v>0.80087799999999998</c:v>
                </c:pt>
                <c:pt idx="2042">
                  <c:v>0.80088199999999998</c:v>
                </c:pt>
                <c:pt idx="2043">
                  <c:v>0.80088599999999999</c:v>
                </c:pt>
                <c:pt idx="2044">
                  <c:v>0.80088899999999996</c:v>
                </c:pt>
                <c:pt idx="2045">
                  <c:v>0.80089299999999997</c:v>
                </c:pt>
                <c:pt idx="2046">
                  <c:v>0.80089699999999997</c:v>
                </c:pt>
                <c:pt idx="2047">
                  <c:v>0.80089999999999995</c:v>
                </c:pt>
                <c:pt idx="2048">
                  <c:v>0.80090399999999995</c:v>
                </c:pt>
                <c:pt idx="2049">
                  <c:v>0.80090799999999995</c:v>
                </c:pt>
                <c:pt idx="2050">
                  <c:v>0.80091100000000004</c:v>
                </c:pt>
                <c:pt idx="2051">
                  <c:v>0.80091500000000004</c:v>
                </c:pt>
                <c:pt idx="2052">
                  <c:v>0.80091900000000005</c:v>
                </c:pt>
                <c:pt idx="2053">
                  <c:v>0.80092200000000002</c:v>
                </c:pt>
                <c:pt idx="2054">
                  <c:v>0.80092600000000003</c:v>
                </c:pt>
                <c:pt idx="2055">
                  <c:v>0.80093000000000003</c:v>
                </c:pt>
                <c:pt idx="2056">
                  <c:v>0.80093300000000001</c:v>
                </c:pt>
                <c:pt idx="2057">
                  <c:v>0.80093700000000001</c:v>
                </c:pt>
                <c:pt idx="2058">
                  <c:v>0.80094100000000001</c:v>
                </c:pt>
                <c:pt idx="2059">
                  <c:v>0.80094399999999999</c:v>
                </c:pt>
                <c:pt idx="2060">
                  <c:v>0.80094799999999999</c:v>
                </c:pt>
                <c:pt idx="2061">
                  <c:v>0.800952</c:v>
                </c:pt>
                <c:pt idx="2062">
                  <c:v>0.80095499999999997</c:v>
                </c:pt>
                <c:pt idx="2063">
                  <c:v>0.80095899999999998</c:v>
                </c:pt>
                <c:pt idx="2064">
                  <c:v>0.80096299999999998</c:v>
                </c:pt>
                <c:pt idx="2065">
                  <c:v>0.80096599999999996</c:v>
                </c:pt>
                <c:pt idx="2066">
                  <c:v>0.80096999999999996</c:v>
                </c:pt>
                <c:pt idx="2067">
                  <c:v>0.80097399999999996</c:v>
                </c:pt>
                <c:pt idx="2068">
                  <c:v>0.80097700000000005</c:v>
                </c:pt>
                <c:pt idx="2069">
                  <c:v>0.80098100000000005</c:v>
                </c:pt>
                <c:pt idx="2070">
                  <c:v>0.80098499999999995</c:v>
                </c:pt>
                <c:pt idx="2071">
                  <c:v>0.80098800000000003</c:v>
                </c:pt>
                <c:pt idx="2072">
                  <c:v>0.80099200000000004</c:v>
                </c:pt>
                <c:pt idx="2073">
                  <c:v>0.80099600000000004</c:v>
                </c:pt>
                <c:pt idx="2074">
                  <c:v>0.80099900000000002</c:v>
                </c:pt>
                <c:pt idx="2075">
                  <c:v>0.80100300000000002</c:v>
                </c:pt>
                <c:pt idx="2076">
                  <c:v>0.80100700000000002</c:v>
                </c:pt>
                <c:pt idx="2077">
                  <c:v>0.80101</c:v>
                </c:pt>
                <c:pt idx="2078">
                  <c:v>0.801014</c:v>
                </c:pt>
                <c:pt idx="2079">
                  <c:v>0.80101800000000001</c:v>
                </c:pt>
                <c:pt idx="2080">
                  <c:v>0.80102099999999998</c:v>
                </c:pt>
                <c:pt idx="2081">
                  <c:v>0.80102499999999999</c:v>
                </c:pt>
                <c:pt idx="2082">
                  <c:v>0.80102899999999999</c:v>
                </c:pt>
                <c:pt idx="2083">
                  <c:v>0.80103199999999997</c:v>
                </c:pt>
                <c:pt idx="2084">
                  <c:v>0.80103599999999997</c:v>
                </c:pt>
                <c:pt idx="2085">
                  <c:v>0.80103999999999997</c:v>
                </c:pt>
                <c:pt idx="2086">
                  <c:v>0.80104299999999995</c:v>
                </c:pt>
                <c:pt idx="2087">
                  <c:v>0.80104699999999995</c:v>
                </c:pt>
                <c:pt idx="2088">
                  <c:v>0.80105099999999996</c:v>
                </c:pt>
                <c:pt idx="2089">
                  <c:v>0.80105400000000004</c:v>
                </c:pt>
                <c:pt idx="2090">
                  <c:v>0.80105800000000005</c:v>
                </c:pt>
                <c:pt idx="2091">
                  <c:v>0.80106200000000005</c:v>
                </c:pt>
                <c:pt idx="2092">
                  <c:v>0.80106500000000003</c:v>
                </c:pt>
                <c:pt idx="2093">
                  <c:v>0.80106900000000003</c:v>
                </c:pt>
                <c:pt idx="2094">
                  <c:v>0.80107300000000004</c:v>
                </c:pt>
                <c:pt idx="2095">
                  <c:v>0.80107600000000001</c:v>
                </c:pt>
                <c:pt idx="2096">
                  <c:v>0.80108000000000001</c:v>
                </c:pt>
                <c:pt idx="2097">
                  <c:v>0.80108400000000002</c:v>
                </c:pt>
                <c:pt idx="2098">
                  <c:v>0.80108699999999999</c:v>
                </c:pt>
                <c:pt idx="2099">
                  <c:v>0.801091</c:v>
                </c:pt>
                <c:pt idx="2100">
                  <c:v>0.801095</c:v>
                </c:pt>
                <c:pt idx="2101">
                  <c:v>0.80109799999999998</c:v>
                </c:pt>
                <c:pt idx="2102">
                  <c:v>0.80110199999999998</c:v>
                </c:pt>
                <c:pt idx="2103">
                  <c:v>0.80110599999999998</c:v>
                </c:pt>
                <c:pt idx="2104">
                  <c:v>0.80110899999999996</c:v>
                </c:pt>
                <c:pt idx="2105">
                  <c:v>0.80111299999999996</c:v>
                </c:pt>
                <c:pt idx="2106">
                  <c:v>0.80111699999999997</c:v>
                </c:pt>
                <c:pt idx="2107">
                  <c:v>0.80112000000000005</c:v>
                </c:pt>
                <c:pt idx="2108">
                  <c:v>0.80112399999999995</c:v>
                </c:pt>
                <c:pt idx="2109">
                  <c:v>0.80112799999999995</c:v>
                </c:pt>
                <c:pt idx="2110">
                  <c:v>0.80113100000000004</c:v>
                </c:pt>
                <c:pt idx="2111">
                  <c:v>0.80113500000000004</c:v>
                </c:pt>
                <c:pt idx="2112">
                  <c:v>0.80113900000000005</c:v>
                </c:pt>
                <c:pt idx="2113">
                  <c:v>0.80114200000000002</c:v>
                </c:pt>
                <c:pt idx="2114">
                  <c:v>0.80114600000000002</c:v>
                </c:pt>
                <c:pt idx="2115">
                  <c:v>0.80115000000000003</c:v>
                </c:pt>
                <c:pt idx="2116">
                  <c:v>0.801153</c:v>
                </c:pt>
                <c:pt idx="2117">
                  <c:v>0.80115700000000001</c:v>
                </c:pt>
                <c:pt idx="2118">
                  <c:v>0.80116100000000001</c:v>
                </c:pt>
                <c:pt idx="2119">
                  <c:v>0.80116399999999999</c:v>
                </c:pt>
                <c:pt idx="2120">
                  <c:v>0.80116799999999999</c:v>
                </c:pt>
                <c:pt idx="2121">
                  <c:v>0.801172</c:v>
                </c:pt>
                <c:pt idx="2122">
                  <c:v>0.80117499999999997</c:v>
                </c:pt>
                <c:pt idx="2123">
                  <c:v>0.80117899999999997</c:v>
                </c:pt>
                <c:pt idx="2124">
                  <c:v>0.80118299999999998</c:v>
                </c:pt>
                <c:pt idx="2125">
                  <c:v>0.80118599999999995</c:v>
                </c:pt>
                <c:pt idx="2126">
                  <c:v>0.80118999999999996</c:v>
                </c:pt>
                <c:pt idx="2127">
                  <c:v>0.80119399999999996</c:v>
                </c:pt>
                <c:pt idx="2128">
                  <c:v>0.80119700000000005</c:v>
                </c:pt>
                <c:pt idx="2129">
                  <c:v>0.80120100000000005</c:v>
                </c:pt>
                <c:pt idx="2130">
                  <c:v>0.80120499999999995</c:v>
                </c:pt>
                <c:pt idx="2131">
                  <c:v>0.80120800000000003</c:v>
                </c:pt>
                <c:pt idx="2132">
                  <c:v>0.80121200000000004</c:v>
                </c:pt>
                <c:pt idx="2133">
                  <c:v>0.80121600000000004</c:v>
                </c:pt>
                <c:pt idx="2134">
                  <c:v>0.80121900000000001</c:v>
                </c:pt>
                <c:pt idx="2135">
                  <c:v>0.80122300000000002</c:v>
                </c:pt>
                <c:pt idx="2136">
                  <c:v>0.80122700000000002</c:v>
                </c:pt>
                <c:pt idx="2137">
                  <c:v>0.80123</c:v>
                </c:pt>
                <c:pt idx="2138">
                  <c:v>0.801234</c:v>
                </c:pt>
                <c:pt idx="2139">
                  <c:v>0.80123800000000001</c:v>
                </c:pt>
                <c:pt idx="2140">
                  <c:v>0.80124099999999998</c:v>
                </c:pt>
                <c:pt idx="2141">
                  <c:v>0.80124499999999999</c:v>
                </c:pt>
                <c:pt idx="2142">
                  <c:v>0.80124899999999999</c:v>
                </c:pt>
                <c:pt idx="2143">
                  <c:v>0.80125199999999996</c:v>
                </c:pt>
                <c:pt idx="2144">
                  <c:v>0.80125599999999997</c:v>
                </c:pt>
                <c:pt idx="2145">
                  <c:v>0.80125999999999997</c:v>
                </c:pt>
                <c:pt idx="2146">
                  <c:v>0.80126299999999995</c:v>
                </c:pt>
                <c:pt idx="2147">
                  <c:v>0.80126699999999995</c:v>
                </c:pt>
                <c:pt idx="2148">
                  <c:v>0.80127099999999996</c:v>
                </c:pt>
                <c:pt idx="2149">
                  <c:v>0.80127400000000004</c:v>
                </c:pt>
                <c:pt idx="2150">
                  <c:v>0.80127800000000005</c:v>
                </c:pt>
                <c:pt idx="2151">
                  <c:v>0.80128600000000005</c:v>
                </c:pt>
                <c:pt idx="2152">
                  <c:v>0.80130299999999999</c:v>
                </c:pt>
                <c:pt idx="2153">
                  <c:v>0.80132700000000001</c:v>
                </c:pt>
                <c:pt idx="2154">
                  <c:v>0.80135299999999998</c:v>
                </c:pt>
                <c:pt idx="2155">
                  <c:v>0.80137899999999995</c:v>
                </c:pt>
                <c:pt idx="2156">
                  <c:v>0.80140500000000003</c:v>
                </c:pt>
                <c:pt idx="2157">
                  <c:v>0.80142999999999998</c:v>
                </c:pt>
                <c:pt idx="2158">
                  <c:v>0.80145599999999995</c:v>
                </c:pt>
                <c:pt idx="2159">
                  <c:v>0.80148200000000003</c:v>
                </c:pt>
                <c:pt idx="2160">
                  <c:v>0.80150699999999997</c:v>
                </c:pt>
                <c:pt idx="2161">
                  <c:v>0.80153300000000005</c:v>
                </c:pt>
                <c:pt idx="2162">
                  <c:v>0.80155900000000002</c:v>
                </c:pt>
                <c:pt idx="2163">
                  <c:v>0.80158399999999996</c:v>
                </c:pt>
                <c:pt idx="2164">
                  <c:v>0.80161000000000004</c:v>
                </c:pt>
                <c:pt idx="2165">
                  <c:v>0.80163600000000002</c:v>
                </c:pt>
                <c:pt idx="2166">
                  <c:v>0.80166099999999996</c:v>
                </c:pt>
                <c:pt idx="2167">
                  <c:v>0.80168700000000004</c:v>
                </c:pt>
                <c:pt idx="2168">
                  <c:v>0.80171300000000001</c:v>
                </c:pt>
                <c:pt idx="2169">
                  <c:v>0.80173899999999998</c:v>
                </c:pt>
                <c:pt idx="2170">
                  <c:v>0.80176400000000003</c:v>
                </c:pt>
                <c:pt idx="2171">
                  <c:v>0.80179</c:v>
                </c:pt>
                <c:pt idx="2172">
                  <c:v>0.80181599999999997</c:v>
                </c:pt>
                <c:pt idx="2173">
                  <c:v>0.80184100000000003</c:v>
                </c:pt>
                <c:pt idx="2174">
                  <c:v>0.801867</c:v>
                </c:pt>
                <c:pt idx="2175">
                  <c:v>0.80189299999999997</c:v>
                </c:pt>
                <c:pt idx="2176">
                  <c:v>0.80191800000000002</c:v>
                </c:pt>
                <c:pt idx="2177">
                  <c:v>0.80194399999999999</c:v>
                </c:pt>
                <c:pt idx="2178">
                  <c:v>0.80196999999999996</c:v>
                </c:pt>
                <c:pt idx="2179">
                  <c:v>0.80199500000000001</c:v>
                </c:pt>
                <c:pt idx="2180">
                  <c:v>0.80202099999999998</c:v>
                </c:pt>
                <c:pt idx="2181">
                  <c:v>0.80204699999999995</c:v>
                </c:pt>
                <c:pt idx="2182">
                  <c:v>0.80207200000000001</c:v>
                </c:pt>
                <c:pt idx="2183">
                  <c:v>0.80209799999999998</c:v>
                </c:pt>
                <c:pt idx="2184">
                  <c:v>0.80212399999999995</c:v>
                </c:pt>
                <c:pt idx="2185">
                  <c:v>0.802149</c:v>
                </c:pt>
                <c:pt idx="2186">
                  <c:v>0.80217499999999997</c:v>
                </c:pt>
                <c:pt idx="2187">
                  <c:v>0.80220100000000005</c:v>
                </c:pt>
                <c:pt idx="2188">
                  <c:v>0.80222599999999999</c:v>
                </c:pt>
                <c:pt idx="2189">
                  <c:v>0.80225199999999997</c:v>
                </c:pt>
                <c:pt idx="2190">
                  <c:v>0.80227800000000005</c:v>
                </c:pt>
                <c:pt idx="2191">
                  <c:v>0.80230299999999999</c:v>
                </c:pt>
                <c:pt idx="2192">
                  <c:v>0.80232899999999996</c:v>
                </c:pt>
                <c:pt idx="2193">
                  <c:v>0.80235500000000004</c:v>
                </c:pt>
                <c:pt idx="2194">
                  <c:v>0.80237999999999998</c:v>
                </c:pt>
                <c:pt idx="2195">
                  <c:v>0.80240599999999995</c:v>
                </c:pt>
                <c:pt idx="2196">
                  <c:v>0.80243200000000003</c:v>
                </c:pt>
                <c:pt idx="2197">
                  <c:v>0.802458</c:v>
                </c:pt>
                <c:pt idx="2198">
                  <c:v>0.80248299999999995</c:v>
                </c:pt>
                <c:pt idx="2199">
                  <c:v>0.80250900000000003</c:v>
                </c:pt>
                <c:pt idx="2200">
                  <c:v>0.802535</c:v>
                </c:pt>
                <c:pt idx="2201">
                  <c:v>0.80256000000000005</c:v>
                </c:pt>
                <c:pt idx="2202">
                  <c:v>0.80258600000000002</c:v>
                </c:pt>
                <c:pt idx="2203">
                  <c:v>0.80261199999999999</c:v>
                </c:pt>
                <c:pt idx="2204">
                  <c:v>0.80263700000000004</c:v>
                </c:pt>
                <c:pt idx="2205">
                  <c:v>0.80266300000000002</c:v>
                </c:pt>
                <c:pt idx="2206">
                  <c:v>0.80268899999999999</c:v>
                </c:pt>
                <c:pt idx="2207">
                  <c:v>0.80271400000000004</c:v>
                </c:pt>
                <c:pt idx="2208">
                  <c:v>0.80274000000000001</c:v>
                </c:pt>
                <c:pt idx="2209">
                  <c:v>0.80276599999999998</c:v>
                </c:pt>
                <c:pt idx="2210">
                  <c:v>0.80279100000000003</c:v>
                </c:pt>
                <c:pt idx="2211">
                  <c:v>0.802817</c:v>
                </c:pt>
                <c:pt idx="2212">
                  <c:v>0.80284299999999997</c:v>
                </c:pt>
                <c:pt idx="2213">
                  <c:v>0.80286800000000003</c:v>
                </c:pt>
                <c:pt idx="2214">
                  <c:v>0.802894</c:v>
                </c:pt>
                <c:pt idx="2215">
                  <c:v>0.80291999999999997</c:v>
                </c:pt>
                <c:pt idx="2216">
                  <c:v>0.80294600000000005</c:v>
                </c:pt>
                <c:pt idx="2217">
                  <c:v>0.80297099999999999</c:v>
                </c:pt>
                <c:pt idx="2218">
                  <c:v>0.80299699999999996</c:v>
                </c:pt>
                <c:pt idx="2219">
                  <c:v>0.80302300000000004</c:v>
                </c:pt>
                <c:pt idx="2220">
                  <c:v>0.80304799999999998</c:v>
                </c:pt>
                <c:pt idx="2221">
                  <c:v>0.80307399999999995</c:v>
                </c:pt>
                <c:pt idx="2222">
                  <c:v>0.80310000000000004</c:v>
                </c:pt>
                <c:pt idx="2223">
                  <c:v>0.80312499999999998</c:v>
                </c:pt>
                <c:pt idx="2224">
                  <c:v>0.80315099999999995</c:v>
                </c:pt>
                <c:pt idx="2225">
                  <c:v>0.80317700000000003</c:v>
                </c:pt>
                <c:pt idx="2226">
                  <c:v>0.80320199999999997</c:v>
                </c:pt>
                <c:pt idx="2227">
                  <c:v>0.80322800000000005</c:v>
                </c:pt>
                <c:pt idx="2228">
                  <c:v>0.80325400000000002</c:v>
                </c:pt>
                <c:pt idx="2229">
                  <c:v>0.80327999999999999</c:v>
                </c:pt>
                <c:pt idx="2230">
                  <c:v>0.80330500000000005</c:v>
                </c:pt>
                <c:pt idx="2231">
                  <c:v>0.80333100000000002</c:v>
                </c:pt>
                <c:pt idx="2232">
                  <c:v>0.80335699999999999</c:v>
                </c:pt>
                <c:pt idx="2233">
                  <c:v>0.80338200000000004</c:v>
                </c:pt>
                <c:pt idx="2234">
                  <c:v>0.80340800000000001</c:v>
                </c:pt>
                <c:pt idx="2235">
                  <c:v>0.80343399999999998</c:v>
                </c:pt>
                <c:pt idx="2236">
                  <c:v>0.80345900000000003</c:v>
                </c:pt>
                <c:pt idx="2237">
                  <c:v>0.803485</c:v>
                </c:pt>
                <c:pt idx="2238">
                  <c:v>0.80351099999999998</c:v>
                </c:pt>
                <c:pt idx="2239">
                  <c:v>0.80353699999999995</c:v>
                </c:pt>
                <c:pt idx="2240">
                  <c:v>0.803562</c:v>
                </c:pt>
                <c:pt idx="2241">
                  <c:v>0.80358799999999997</c:v>
                </c:pt>
                <c:pt idx="2242">
                  <c:v>0.80361400000000005</c:v>
                </c:pt>
                <c:pt idx="2243">
                  <c:v>0.80363899999999999</c:v>
                </c:pt>
                <c:pt idx="2244">
                  <c:v>0.80366499999999996</c:v>
                </c:pt>
                <c:pt idx="2245">
                  <c:v>0.80369100000000004</c:v>
                </c:pt>
                <c:pt idx="2246">
                  <c:v>0.80371599999999999</c:v>
                </c:pt>
                <c:pt idx="2247">
                  <c:v>0.80374199999999996</c:v>
                </c:pt>
                <c:pt idx="2248">
                  <c:v>0.80376800000000004</c:v>
                </c:pt>
                <c:pt idx="2249">
                  <c:v>0.80379400000000001</c:v>
                </c:pt>
                <c:pt idx="2250">
                  <c:v>0.80381899999999995</c:v>
                </c:pt>
                <c:pt idx="2251">
                  <c:v>0.80384500000000003</c:v>
                </c:pt>
                <c:pt idx="2252">
                  <c:v>0.803871</c:v>
                </c:pt>
                <c:pt idx="2253">
                  <c:v>0.80389600000000005</c:v>
                </c:pt>
                <c:pt idx="2254">
                  <c:v>0.80392200000000003</c:v>
                </c:pt>
                <c:pt idx="2255">
                  <c:v>0.803948</c:v>
                </c:pt>
                <c:pt idx="2256">
                  <c:v>0.80397300000000005</c:v>
                </c:pt>
                <c:pt idx="2257">
                  <c:v>0.80399900000000002</c:v>
                </c:pt>
                <c:pt idx="2258">
                  <c:v>0.80402499999999999</c:v>
                </c:pt>
                <c:pt idx="2259">
                  <c:v>0.80405099999999996</c:v>
                </c:pt>
                <c:pt idx="2260">
                  <c:v>0.80407600000000001</c:v>
                </c:pt>
                <c:pt idx="2261">
                  <c:v>0.80410199999999998</c:v>
                </c:pt>
                <c:pt idx="2262">
                  <c:v>0.80412799999999995</c:v>
                </c:pt>
                <c:pt idx="2263">
                  <c:v>0.80415300000000001</c:v>
                </c:pt>
                <c:pt idx="2264">
                  <c:v>0.80417899999999998</c:v>
                </c:pt>
                <c:pt idx="2265">
                  <c:v>0.80420499999999995</c:v>
                </c:pt>
                <c:pt idx="2266">
                  <c:v>0.80423100000000003</c:v>
                </c:pt>
                <c:pt idx="2267">
                  <c:v>0.80425599999999997</c:v>
                </c:pt>
                <c:pt idx="2268">
                  <c:v>0.80428200000000005</c:v>
                </c:pt>
                <c:pt idx="2269">
                  <c:v>0.80430800000000002</c:v>
                </c:pt>
                <c:pt idx="2270">
                  <c:v>0.80433299999999996</c:v>
                </c:pt>
                <c:pt idx="2271">
                  <c:v>0.80435900000000005</c:v>
                </c:pt>
                <c:pt idx="2272">
                  <c:v>0.80438500000000002</c:v>
                </c:pt>
                <c:pt idx="2273">
                  <c:v>0.80441099999999999</c:v>
                </c:pt>
                <c:pt idx="2274">
                  <c:v>0.80443600000000004</c:v>
                </c:pt>
                <c:pt idx="2275">
                  <c:v>0.80446200000000001</c:v>
                </c:pt>
                <c:pt idx="2276">
                  <c:v>0.80448799999999998</c:v>
                </c:pt>
                <c:pt idx="2277">
                  <c:v>0.80451300000000003</c:v>
                </c:pt>
                <c:pt idx="2278">
                  <c:v>0.804539</c:v>
                </c:pt>
                <c:pt idx="2279">
                  <c:v>0.80456499999999997</c:v>
                </c:pt>
                <c:pt idx="2280">
                  <c:v>0.80459099999999995</c:v>
                </c:pt>
                <c:pt idx="2281">
                  <c:v>0.804616</c:v>
                </c:pt>
                <c:pt idx="2282">
                  <c:v>0.80464199999999997</c:v>
                </c:pt>
                <c:pt idx="2283">
                  <c:v>0.80466800000000005</c:v>
                </c:pt>
                <c:pt idx="2284">
                  <c:v>0.80469299999999999</c:v>
                </c:pt>
                <c:pt idx="2285">
                  <c:v>0.80471899999999996</c:v>
                </c:pt>
                <c:pt idx="2286">
                  <c:v>0.80474500000000004</c:v>
                </c:pt>
                <c:pt idx="2287">
                  <c:v>0.80477100000000001</c:v>
                </c:pt>
                <c:pt idx="2288">
                  <c:v>0.80479599999999996</c:v>
                </c:pt>
                <c:pt idx="2289">
                  <c:v>0.80482200000000004</c:v>
                </c:pt>
                <c:pt idx="2290">
                  <c:v>0.80484800000000001</c:v>
                </c:pt>
                <c:pt idx="2291">
                  <c:v>0.80487299999999995</c:v>
                </c:pt>
                <c:pt idx="2292">
                  <c:v>0.80489900000000003</c:v>
                </c:pt>
                <c:pt idx="2293">
                  <c:v>0.804925</c:v>
                </c:pt>
                <c:pt idx="2294">
                  <c:v>0.80495099999999997</c:v>
                </c:pt>
                <c:pt idx="2295">
                  <c:v>0.80497600000000002</c:v>
                </c:pt>
                <c:pt idx="2296">
                  <c:v>0.805002</c:v>
                </c:pt>
                <c:pt idx="2297">
                  <c:v>0.80502799999999997</c:v>
                </c:pt>
                <c:pt idx="2298">
                  <c:v>0.80505300000000002</c:v>
                </c:pt>
                <c:pt idx="2299">
                  <c:v>0.80507899999999999</c:v>
                </c:pt>
                <c:pt idx="2300">
                  <c:v>0.80510499999999996</c:v>
                </c:pt>
                <c:pt idx="2301">
                  <c:v>0.80513199999999996</c:v>
                </c:pt>
                <c:pt idx="2302">
                  <c:v>0.80515999999999999</c:v>
                </c:pt>
                <c:pt idx="2303">
                  <c:v>0.80519099999999999</c:v>
                </c:pt>
                <c:pt idx="2304">
                  <c:v>0.80522199999999999</c:v>
                </c:pt>
                <c:pt idx="2305">
                  <c:v>0.805253</c:v>
                </c:pt>
                <c:pt idx="2306">
                  <c:v>0.805284</c:v>
                </c:pt>
                <c:pt idx="2307">
                  <c:v>0.805315</c:v>
                </c:pt>
                <c:pt idx="2308">
                  <c:v>0.80534499999999998</c:v>
                </c:pt>
                <c:pt idx="2309">
                  <c:v>0.80537599999999998</c:v>
                </c:pt>
                <c:pt idx="2310">
                  <c:v>0.80540699999999998</c:v>
                </c:pt>
                <c:pt idx="2311">
                  <c:v>0.80543799999999999</c:v>
                </c:pt>
                <c:pt idx="2312">
                  <c:v>0.80546899999999999</c:v>
                </c:pt>
                <c:pt idx="2313">
                  <c:v>0.80549999999999999</c:v>
                </c:pt>
                <c:pt idx="2314">
                  <c:v>0.805531</c:v>
                </c:pt>
                <c:pt idx="2315">
                  <c:v>0.80556099999999997</c:v>
                </c:pt>
                <c:pt idx="2316">
                  <c:v>0.80559199999999997</c:v>
                </c:pt>
                <c:pt idx="2317">
                  <c:v>0.80562299999999998</c:v>
                </c:pt>
                <c:pt idx="2318">
                  <c:v>0.80565399999999998</c:v>
                </c:pt>
                <c:pt idx="2319">
                  <c:v>0.80568499999999998</c:v>
                </c:pt>
                <c:pt idx="2320">
                  <c:v>0.80571599999999999</c:v>
                </c:pt>
                <c:pt idx="2321">
                  <c:v>0.80574699999999999</c:v>
                </c:pt>
                <c:pt idx="2322">
                  <c:v>0.80577799999999999</c:v>
                </c:pt>
                <c:pt idx="2323">
                  <c:v>0.80580799999999997</c:v>
                </c:pt>
                <c:pt idx="2324">
                  <c:v>0.80583899999999997</c:v>
                </c:pt>
                <c:pt idx="2325">
                  <c:v>0.80586999999999998</c:v>
                </c:pt>
                <c:pt idx="2326">
                  <c:v>0.80590099999999998</c:v>
                </c:pt>
                <c:pt idx="2327">
                  <c:v>0.80593199999999998</c:v>
                </c:pt>
                <c:pt idx="2328">
                  <c:v>0.80596299999999998</c:v>
                </c:pt>
                <c:pt idx="2329">
                  <c:v>0.80599399999999999</c:v>
                </c:pt>
                <c:pt idx="2330">
                  <c:v>0.80602499999999999</c:v>
                </c:pt>
                <c:pt idx="2331">
                  <c:v>0.80605499999999997</c:v>
                </c:pt>
                <c:pt idx="2332">
                  <c:v>0.80608599999999997</c:v>
                </c:pt>
                <c:pt idx="2333">
                  <c:v>0.80611699999999997</c:v>
                </c:pt>
                <c:pt idx="2334">
                  <c:v>0.80614799999999998</c:v>
                </c:pt>
                <c:pt idx="2335">
                  <c:v>0.80617899999999998</c:v>
                </c:pt>
                <c:pt idx="2336">
                  <c:v>0.80620999999999998</c:v>
                </c:pt>
                <c:pt idx="2337">
                  <c:v>0.80624099999999999</c:v>
                </c:pt>
                <c:pt idx="2338">
                  <c:v>0.80627199999999999</c:v>
                </c:pt>
                <c:pt idx="2339">
                  <c:v>0.80630299999999999</c:v>
                </c:pt>
                <c:pt idx="2340">
                  <c:v>0.80633299999999997</c:v>
                </c:pt>
                <c:pt idx="2341">
                  <c:v>0.80636399999999997</c:v>
                </c:pt>
                <c:pt idx="2342">
                  <c:v>0.80639499999999997</c:v>
                </c:pt>
                <c:pt idx="2343">
                  <c:v>0.80642599999999998</c:v>
                </c:pt>
                <c:pt idx="2344">
                  <c:v>0.80645699999999998</c:v>
                </c:pt>
                <c:pt idx="2345">
                  <c:v>0.80648799999999998</c:v>
                </c:pt>
                <c:pt idx="2346">
                  <c:v>0.80651899999999999</c:v>
                </c:pt>
                <c:pt idx="2347">
                  <c:v>0.80654999999999999</c:v>
                </c:pt>
                <c:pt idx="2348">
                  <c:v>0.80658099999999999</c:v>
                </c:pt>
                <c:pt idx="2349">
                  <c:v>0.80661099999999997</c:v>
                </c:pt>
                <c:pt idx="2350">
                  <c:v>0.80664199999999997</c:v>
                </c:pt>
                <c:pt idx="2351">
                  <c:v>0.80667299999999997</c:v>
                </c:pt>
                <c:pt idx="2352">
                  <c:v>0.80670399999999998</c:v>
                </c:pt>
                <c:pt idx="2353">
                  <c:v>0.80673499999999998</c:v>
                </c:pt>
                <c:pt idx="2354">
                  <c:v>0.80676599999999998</c:v>
                </c:pt>
                <c:pt idx="2355">
                  <c:v>0.80679699999999999</c:v>
                </c:pt>
                <c:pt idx="2356">
                  <c:v>0.80682799999999999</c:v>
                </c:pt>
                <c:pt idx="2357">
                  <c:v>0.80685899999999999</c:v>
                </c:pt>
                <c:pt idx="2358">
                  <c:v>0.80688899999999997</c:v>
                </c:pt>
                <c:pt idx="2359">
                  <c:v>0.80691999999999997</c:v>
                </c:pt>
                <c:pt idx="2360">
                  <c:v>0.80695099999999997</c:v>
                </c:pt>
                <c:pt idx="2361">
                  <c:v>0.80698199999999998</c:v>
                </c:pt>
                <c:pt idx="2362">
                  <c:v>0.80701299999999998</c:v>
                </c:pt>
                <c:pt idx="2363">
                  <c:v>0.80704399999999998</c:v>
                </c:pt>
                <c:pt idx="2364">
                  <c:v>0.80707499999999999</c:v>
                </c:pt>
                <c:pt idx="2365">
                  <c:v>0.80710599999999999</c:v>
                </c:pt>
                <c:pt idx="2366">
                  <c:v>0.80713699999999999</c:v>
                </c:pt>
                <c:pt idx="2367">
                  <c:v>0.807168</c:v>
                </c:pt>
                <c:pt idx="2368">
                  <c:v>0.80719799999999997</c:v>
                </c:pt>
                <c:pt idx="2369">
                  <c:v>0.80722899999999997</c:v>
                </c:pt>
                <c:pt idx="2370">
                  <c:v>0.80725999999999998</c:v>
                </c:pt>
                <c:pt idx="2371">
                  <c:v>0.80729099999999998</c:v>
                </c:pt>
                <c:pt idx="2372">
                  <c:v>0.80732199999999998</c:v>
                </c:pt>
                <c:pt idx="2373">
                  <c:v>0.80735299999999999</c:v>
                </c:pt>
                <c:pt idx="2374">
                  <c:v>0.80738399999999999</c:v>
                </c:pt>
                <c:pt idx="2375">
                  <c:v>0.80741499999999999</c:v>
                </c:pt>
                <c:pt idx="2376">
                  <c:v>0.807446</c:v>
                </c:pt>
                <c:pt idx="2377">
                  <c:v>0.807477</c:v>
                </c:pt>
                <c:pt idx="2378">
                  <c:v>0.80750699999999997</c:v>
                </c:pt>
                <c:pt idx="2379">
                  <c:v>0.80753799999999998</c:v>
                </c:pt>
                <c:pt idx="2380">
                  <c:v>0.80756899999999998</c:v>
                </c:pt>
                <c:pt idx="2381">
                  <c:v>0.80759999999999998</c:v>
                </c:pt>
                <c:pt idx="2382">
                  <c:v>0.80763099999999999</c:v>
                </c:pt>
                <c:pt idx="2383">
                  <c:v>0.80766199999999999</c:v>
                </c:pt>
                <c:pt idx="2384">
                  <c:v>0.80769299999999999</c:v>
                </c:pt>
                <c:pt idx="2385">
                  <c:v>0.807724</c:v>
                </c:pt>
                <c:pt idx="2386">
                  <c:v>0.807755</c:v>
                </c:pt>
                <c:pt idx="2387">
                  <c:v>0.807786</c:v>
                </c:pt>
                <c:pt idx="2388">
                  <c:v>0.80781599999999998</c:v>
                </c:pt>
                <c:pt idx="2389">
                  <c:v>0.80784699999999998</c:v>
                </c:pt>
                <c:pt idx="2390">
                  <c:v>0.80787799999999999</c:v>
                </c:pt>
                <c:pt idx="2391">
                  <c:v>0.80790899999999999</c:v>
                </c:pt>
                <c:pt idx="2392">
                  <c:v>0.80793999999999999</c:v>
                </c:pt>
                <c:pt idx="2393">
                  <c:v>0.80797099999999999</c:v>
                </c:pt>
                <c:pt idx="2394">
                  <c:v>0.808002</c:v>
                </c:pt>
                <c:pt idx="2395">
                  <c:v>0.808033</c:v>
                </c:pt>
                <c:pt idx="2396">
                  <c:v>0.808064</c:v>
                </c:pt>
                <c:pt idx="2397">
                  <c:v>0.80809500000000001</c:v>
                </c:pt>
                <c:pt idx="2398">
                  <c:v>0.80812499999999998</c:v>
                </c:pt>
                <c:pt idx="2399">
                  <c:v>0.80815599999999999</c:v>
                </c:pt>
                <c:pt idx="2400">
                  <c:v>0.80818699999999999</c:v>
                </c:pt>
                <c:pt idx="2401">
                  <c:v>0.80821799999999999</c:v>
                </c:pt>
                <c:pt idx="2402">
                  <c:v>0.808249</c:v>
                </c:pt>
                <c:pt idx="2403">
                  <c:v>0.80828</c:v>
                </c:pt>
                <c:pt idx="2404">
                  <c:v>0.808311</c:v>
                </c:pt>
                <c:pt idx="2405">
                  <c:v>0.808342</c:v>
                </c:pt>
                <c:pt idx="2406">
                  <c:v>0.80837300000000001</c:v>
                </c:pt>
                <c:pt idx="2407">
                  <c:v>0.80840400000000001</c:v>
                </c:pt>
                <c:pt idx="2408">
                  <c:v>0.80843399999999999</c:v>
                </c:pt>
                <c:pt idx="2409">
                  <c:v>0.80846499999999999</c:v>
                </c:pt>
                <c:pt idx="2410">
                  <c:v>0.80849599999999999</c:v>
                </c:pt>
                <c:pt idx="2411">
                  <c:v>0.808527</c:v>
                </c:pt>
                <c:pt idx="2412">
                  <c:v>0.808558</c:v>
                </c:pt>
                <c:pt idx="2413">
                  <c:v>0.808589</c:v>
                </c:pt>
                <c:pt idx="2414">
                  <c:v>0.80862000000000001</c:v>
                </c:pt>
                <c:pt idx="2415">
                  <c:v>0.80865100000000001</c:v>
                </c:pt>
                <c:pt idx="2416">
                  <c:v>0.80868099999999998</c:v>
                </c:pt>
                <c:pt idx="2417">
                  <c:v>0.80871199999999999</c:v>
                </c:pt>
                <c:pt idx="2418">
                  <c:v>0.80874299999999999</c:v>
                </c:pt>
                <c:pt idx="2419">
                  <c:v>0.80877399999999999</c:v>
                </c:pt>
                <c:pt idx="2420">
                  <c:v>0.808805</c:v>
                </c:pt>
                <c:pt idx="2421">
                  <c:v>0.808836</c:v>
                </c:pt>
                <c:pt idx="2422">
                  <c:v>0.808867</c:v>
                </c:pt>
                <c:pt idx="2423">
                  <c:v>0.80889800000000001</c:v>
                </c:pt>
                <c:pt idx="2424">
                  <c:v>0.80892799999999998</c:v>
                </c:pt>
                <c:pt idx="2425">
                  <c:v>0.80895899999999998</c:v>
                </c:pt>
                <c:pt idx="2426">
                  <c:v>0.80898999999999999</c:v>
                </c:pt>
                <c:pt idx="2427">
                  <c:v>0.80902099999999999</c:v>
                </c:pt>
                <c:pt idx="2428">
                  <c:v>0.80905199999999999</c:v>
                </c:pt>
                <c:pt idx="2429">
                  <c:v>0.809083</c:v>
                </c:pt>
                <c:pt idx="2430">
                  <c:v>0.80911299999999997</c:v>
                </c:pt>
                <c:pt idx="2431">
                  <c:v>0.80914399999999997</c:v>
                </c:pt>
                <c:pt idx="2432">
                  <c:v>0.80917499999999998</c:v>
                </c:pt>
                <c:pt idx="2433">
                  <c:v>0.80920599999999998</c:v>
                </c:pt>
                <c:pt idx="2434">
                  <c:v>0.80923699999999998</c:v>
                </c:pt>
                <c:pt idx="2435">
                  <c:v>0.80926799999999999</c:v>
                </c:pt>
                <c:pt idx="2436">
                  <c:v>0.80929799999999996</c:v>
                </c:pt>
                <c:pt idx="2437">
                  <c:v>0.80932899999999997</c:v>
                </c:pt>
                <c:pt idx="2438">
                  <c:v>0.80935999999999997</c:v>
                </c:pt>
                <c:pt idx="2439">
                  <c:v>0.80939099999999997</c:v>
                </c:pt>
                <c:pt idx="2440">
                  <c:v>0.80942099999999995</c:v>
                </c:pt>
                <c:pt idx="2441">
                  <c:v>0.80945199999999995</c:v>
                </c:pt>
                <c:pt idx="2442">
                  <c:v>0.80948299999999995</c:v>
                </c:pt>
                <c:pt idx="2443">
                  <c:v>0.80951399999999996</c:v>
                </c:pt>
                <c:pt idx="2444">
                  <c:v>0.80954400000000004</c:v>
                </c:pt>
                <c:pt idx="2445">
                  <c:v>0.80957500000000004</c:v>
                </c:pt>
                <c:pt idx="2446">
                  <c:v>0.80960600000000005</c:v>
                </c:pt>
                <c:pt idx="2447">
                  <c:v>0.80963600000000002</c:v>
                </c:pt>
                <c:pt idx="2448">
                  <c:v>0.80966700000000003</c:v>
                </c:pt>
                <c:pt idx="2449">
                  <c:v>0.80969800000000003</c:v>
                </c:pt>
                <c:pt idx="2450">
                  <c:v>0.809728</c:v>
                </c:pt>
                <c:pt idx="2451">
                  <c:v>0.80975900000000001</c:v>
                </c:pt>
                <c:pt idx="2452">
                  <c:v>0.80979000000000001</c:v>
                </c:pt>
                <c:pt idx="2453">
                  <c:v>0.80981999999999998</c:v>
                </c:pt>
                <c:pt idx="2454">
                  <c:v>0.80985099999999999</c:v>
                </c:pt>
                <c:pt idx="2455">
                  <c:v>0.80988099999999996</c:v>
                </c:pt>
                <c:pt idx="2456">
                  <c:v>0.80991199999999997</c:v>
                </c:pt>
                <c:pt idx="2457">
                  <c:v>0.80994200000000005</c:v>
                </c:pt>
                <c:pt idx="2458">
                  <c:v>0.80997300000000005</c:v>
                </c:pt>
                <c:pt idx="2459">
                  <c:v>0.81000300000000003</c:v>
                </c:pt>
                <c:pt idx="2460">
                  <c:v>0.81003400000000003</c:v>
                </c:pt>
                <c:pt idx="2461">
                  <c:v>0.81006400000000001</c:v>
                </c:pt>
                <c:pt idx="2462">
                  <c:v>0.81009500000000001</c:v>
                </c:pt>
                <c:pt idx="2463">
                  <c:v>0.81012499999999998</c:v>
                </c:pt>
                <c:pt idx="2464">
                  <c:v>0.81015499999999996</c:v>
                </c:pt>
                <c:pt idx="2465">
                  <c:v>0.81018599999999996</c:v>
                </c:pt>
                <c:pt idx="2466">
                  <c:v>0.81021600000000005</c:v>
                </c:pt>
                <c:pt idx="2467">
                  <c:v>0.81024600000000002</c:v>
                </c:pt>
                <c:pt idx="2468">
                  <c:v>0.810276</c:v>
                </c:pt>
                <c:pt idx="2469">
                  <c:v>0.810307</c:v>
                </c:pt>
                <c:pt idx="2470">
                  <c:v>0.81033699999999997</c:v>
                </c:pt>
                <c:pt idx="2471">
                  <c:v>0.81036699999999995</c:v>
                </c:pt>
                <c:pt idx="2472">
                  <c:v>0.81039700000000003</c:v>
                </c:pt>
                <c:pt idx="2473">
                  <c:v>0.81042700000000001</c:v>
                </c:pt>
                <c:pt idx="2474">
                  <c:v>0.81045699999999998</c:v>
                </c:pt>
                <c:pt idx="2475">
                  <c:v>0.81048600000000004</c:v>
                </c:pt>
                <c:pt idx="2476">
                  <c:v>0.81051600000000001</c:v>
                </c:pt>
                <c:pt idx="2477">
                  <c:v>0.81054599999999999</c:v>
                </c:pt>
                <c:pt idx="2478">
                  <c:v>0.81057599999999996</c:v>
                </c:pt>
                <c:pt idx="2479">
                  <c:v>0.81060500000000002</c:v>
                </c:pt>
                <c:pt idx="2480">
                  <c:v>0.81063499999999999</c:v>
                </c:pt>
                <c:pt idx="2481">
                  <c:v>0.81066400000000005</c:v>
                </c:pt>
                <c:pt idx="2482">
                  <c:v>0.81069400000000003</c:v>
                </c:pt>
                <c:pt idx="2483">
                  <c:v>0.81072299999999997</c:v>
                </c:pt>
                <c:pt idx="2484">
                  <c:v>0.81075299999999995</c:v>
                </c:pt>
                <c:pt idx="2485">
                  <c:v>0.810782</c:v>
                </c:pt>
                <c:pt idx="2486">
                  <c:v>0.81081099999999995</c:v>
                </c:pt>
                <c:pt idx="2487">
                  <c:v>0.81084000000000001</c:v>
                </c:pt>
                <c:pt idx="2488">
                  <c:v>0.81086899999999995</c:v>
                </c:pt>
                <c:pt idx="2489">
                  <c:v>0.81089699999999998</c:v>
                </c:pt>
                <c:pt idx="2490">
                  <c:v>0.81092600000000004</c:v>
                </c:pt>
                <c:pt idx="2491">
                  <c:v>0.81095499999999998</c:v>
                </c:pt>
                <c:pt idx="2492">
                  <c:v>0.81098300000000001</c:v>
                </c:pt>
                <c:pt idx="2493">
                  <c:v>0.81101100000000004</c:v>
                </c:pt>
                <c:pt idx="2494">
                  <c:v>0.81103899999999995</c:v>
                </c:pt>
                <c:pt idx="2495">
                  <c:v>0.81106699999999998</c:v>
                </c:pt>
                <c:pt idx="2496">
                  <c:v>0.81109500000000001</c:v>
                </c:pt>
                <c:pt idx="2497">
                  <c:v>0.81112300000000004</c:v>
                </c:pt>
                <c:pt idx="2498">
                  <c:v>0.81115000000000004</c:v>
                </c:pt>
                <c:pt idx="2499">
                  <c:v>0.81117799999999995</c:v>
                </c:pt>
                <c:pt idx="2500">
                  <c:v>0.81120499999999995</c:v>
                </c:pt>
                <c:pt idx="2501">
                  <c:v>0.81123199999999995</c:v>
                </c:pt>
                <c:pt idx="2502">
                  <c:v>0.81125899999999995</c:v>
                </c:pt>
                <c:pt idx="2503">
                  <c:v>0.81128500000000003</c:v>
                </c:pt>
                <c:pt idx="2504">
                  <c:v>0.811311</c:v>
                </c:pt>
                <c:pt idx="2505">
                  <c:v>0.81133699999999997</c:v>
                </c:pt>
                <c:pt idx="2506">
                  <c:v>0.81136299999999995</c:v>
                </c:pt>
                <c:pt idx="2507">
                  <c:v>0.81138900000000003</c:v>
                </c:pt>
                <c:pt idx="2508">
                  <c:v>0.81141399999999997</c:v>
                </c:pt>
                <c:pt idx="2509">
                  <c:v>0.81143900000000002</c:v>
                </c:pt>
                <c:pt idx="2510">
                  <c:v>0.81146399999999996</c:v>
                </c:pt>
                <c:pt idx="2511">
                  <c:v>0.81148799999999999</c:v>
                </c:pt>
                <c:pt idx="2512">
                  <c:v>0.81151200000000001</c:v>
                </c:pt>
                <c:pt idx="2513">
                  <c:v>0.81153600000000004</c:v>
                </c:pt>
                <c:pt idx="2514">
                  <c:v>0.81155900000000003</c:v>
                </c:pt>
                <c:pt idx="2515">
                  <c:v>0.81158200000000003</c:v>
                </c:pt>
                <c:pt idx="2516">
                  <c:v>0.81160500000000002</c:v>
                </c:pt>
                <c:pt idx="2517">
                  <c:v>0.81162699999999999</c:v>
                </c:pt>
                <c:pt idx="2518">
                  <c:v>0.81164800000000004</c:v>
                </c:pt>
                <c:pt idx="2519">
                  <c:v>0.81167</c:v>
                </c:pt>
                <c:pt idx="2520">
                  <c:v>0.81169000000000002</c:v>
                </c:pt>
                <c:pt idx="2521">
                  <c:v>0.81171099999999996</c:v>
                </c:pt>
                <c:pt idx="2522">
                  <c:v>0.81172999999999995</c:v>
                </c:pt>
                <c:pt idx="2523">
                  <c:v>0.81174900000000005</c:v>
                </c:pt>
                <c:pt idx="2524">
                  <c:v>0.81176800000000005</c:v>
                </c:pt>
                <c:pt idx="2525">
                  <c:v>0.81178600000000001</c:v>
                </c:pt>
                <c:pt idx="2526">
                  <c:v>0.81180300000000005</c:v>
                </c:pt>
                <c:pt idx="2527">
                  <c:v>0.81181999999999999</c:v>
                </c:pt>
                <c:pt idx="2528">
                  <c:v>0.811836</c:v>
                </c:pt>
                <c:pt idx="2529">
                  <c:v>0.81185099999999999</c:v>
                </c:pt>
                <c:pt idx="2530">
                  <c:v>0.81186599999999998</c:v>
                </c:pt>
                <c:pt idx="2531">
                  <c:v>0.81187900000000002</c:v>
                </c:pt>
                <c:pt idx="2532">
                  <c:v>0.81189199999999995</c:v>
                </c:pt>
                <c:pt idx="2533">
                  <c:v>0.81190499999999999</c:v>
                </c:pt>
                <c:pt idx="2534">
                  <c:v>0.81191599999999997</c:v>
                </c:pt>
                <c:pt idx="2535">
                  <c:v>0.81192600000000004</c:v>
                </c:pt>
                <c:pt idx="2536">
                  <c:v>0.81193599999999999</c:v>
                </c:pt>
                <c:pt idx="2537">
                  <c:v>0.811944</c:v>
                </c:pt>
                <c:pt idx="2538">
                  <c:v>0.81195200000000001</c:v>
                </c:pt>
                <c:pt idx="2539">
                  <c:v>0.81195799999999996</c:v>
                </c:pt>
                <c:pt idx="2540">
                  <c:v>0.81196400000000002</c:v>
                </c:pt>
                <c:pt idx="2541">
                  <c:v>0.81196800000000002</c:v>
                </c:pt>
                <c:pt idx="2542">
                  <c:v>0.81197200000000003</c:v>
                </c:pt>
                <c:pt idx="2543">
                  <c:v>0.81197399999999997</c:v>
                </c:pt>
                <c:pt idx="2544">
                  <c:v>0.811975</c:v>
                </c:pt>
                <c:pt idx="2545">
                  <c:v>0.811975</c:v>
                </c:pt>
                <c:pt idx="2546">
                  <c:v>0.81197399999999997</c:v>
                </c:pt>
                <c:pt idx="2547">
                  <c:v>0.81197200000000003</c:v>
                </c:pt>
                <c:pt idx="2548">
                  <c:v>0.81196800000000002</c:v>
                </c:pt>
                <c:pt idx="2549">
                  <c:v>0.81196299999999999</c:v>
                </c:pt>
                <c:pt idx="2550">
                  <c:v>0.81195700000000004</c:v>
                </c:pt>
                <c:pt idx="2551">
                  <c:v>0.81194999999999995</c:v>
                </c:pt>
                <c:pt idx="2552">
                  <c:v>0.81194100000000002</c:v>
                </c:pt>
                <c:pt idx="2553">
                  <c:v>0.81193099999999996</c:v>
                </c:pt>
                <c:pt idx="2554">
                  <c:v>0.81191999999999998</c:v>
                </c:pt>
                <c:pt idx="2555">
                  <c:v>0.81190799999999996</c:v>
                </c:pt>
                <c:pt idx="2556">
                  <c:v>0.811894</c:v>
                </c:pt>
                <c:pt idx="2557">
                  <c:v>0.81187900000000002</c:v>
                </c:pt>
                <c:pt idx="2558">
                  <c:v>0.811863</c:v>
                </c:pt>
                <c:pt idx="2559">
                  <c:v>0.81184500000000004</c:v>
                </c:pt>
                <c:pt idx="2560">
                  <c:v>0.81182699999999997</c:v>
                </c:pt>
                <c:pt idx="2561">
                  <c:v>0.81180699999999995</c:v>
                </c:pt>
                <c:pt idx="2562">
                  <c:v>0.81178600000000001</c:v>
                </c:pt>
                <c:pt idx="2563">
                  <c:v>0.81176400000000004</c:v>
                </c:pt>
                <c:pt idx="2564">
                  <c:v>0.81174100000000005</c:v>
                </c:pt>
                <c:pt idx="2565">
                  <c:v>0.81171599999999999</c:v>
                </c:pt>
                <c:pt idx="2566">
                  <c:v>0.81169100000000005</c:v>
                </c:pt>
                <c:pt idx="2567">
                  <c:v>0.81166499999999997</c:v>
                </c:pt>
                <c:pt idx="2568">
                  <c:v>0.81163700000000005</c:v>
                </c:pt>
                <c:pt idx="2569">
                  <c:v>0.81160900000000002</c:v>
                </c:pt>
                <c:pt idx="2570">
                  <c:v>0.81157900000000005</c:v>
                </c:pt>
                <c:pt idx="2571">
                  <c:v>0.81154899999999996</c:v>
                </c:pt>
                <c:pt idx="2572">
                  <c:v>0.81151799999999996</c:v>
                </c:pt>
                <c:pt idx="2573">
                  <c:v>0.81148600000000004</c:v>
                </c:pt>
                <c:pt idx="2574">
                  <c:v>0.81145299999999998</c:v>
                </c:pt>
                <c:pt idx="2575">
                  <c:v>0.81142000000000003</c:v>
                </c:pt>
                <c:pt idx="2576">
                  <c:v>0.81138500000000002</c:v>
                </c:pt>
                <c:pt idx="2577">
                  <c:v>0.81135000000000002</c:v>
                </c:pt>
                <c:pt idx="2578">
                  <c:v>0.81131399999999998</c:v>
                </c:pt>
                <c:pt idx="2579">
                  <c:v>0.81127800000000005</c:v>
                </c:pt>
                <c:pt idx="2580">
                  <c:v>0.81124099999999999</c:v>
                </c:pt>
                <c:pt idx="2581">
                  <c:v>0.81120300000000001</c:v>
                </c:pt>
                <c:pt idx="2582">
                  <c:v>0.81116500000000002</c:v>
                </c:pt>
                <c:pt idx="2583">
                  <c:v>0.81112600000000001</c:v>
                </c:pt>
                <c:pt idx="2584">
                  <c:v>0.81108599999999997</c:v>
                </c:pt>
                <c:pt idx="2585">
                  <c:v>0.81104600000000004</c:v>
                </c:pt>
                <c:pt idx="2586">
                  <c:v>0.811006</c:v>
                </c:pt>
                <c:pt idx="2587">
                  <c:v>0.81096400000000002</c:v>
                </c:pt>
                <c:pt idx="2588">
                  <c:v>0.81092299999999995</c:v>
                </c:pt>
                <c:pt idx="2589">
                  <c:v>0.81088000000000005</c:v>
                </c:pt>
                <c:pt idx="2590">
                  <c:v>0.81083799999999995</c:v>
                </c:pt>
                <c:pt idx="2591">
                  <c:v>0.81079400000000001</c:v>
                </c:pt>
                <c:pt idx="2592">
                  <c:v>0.810751</c:v>
                </c:pt>
                <c:pt idx="2593">
                  <c:v>0.81070600000000004</c:v>
                </c:pt>
                <c:pt idx="2594">
                  <c:v>0.81066199999999999</c:v>
                </c:pt>
                <c:pt idx="2595">
                  <c:v>0.810616</c:v>
                </c:pt>
                <c:pt idx="2596">
                  <c:v>0.81057100000000004</c:v>
                </c:pt>
                <c:pt idx="2597">
                  <c:v>0.81052500000000005</c:v>
                </c:pt>
                <c:pt idx="2598">
                  <c:v>0.81047800000000003</c:v>
                </c:pt>
                <c:pt idx="2599">
                  <c:v>0.81043100000000001</c:v>
                </c:pt>
                <c:pt idx="2600">
                  <c:v>0.81038299999999996</c:v>
                </c:pt>
                <c:pt idx="2601">
                  <c:v>0.81033500000000003</c:v>
                </c:pt>
                <c:pt idx="2602">
                  <c:v>0.81028599999999995</c:v>
                </c:pt>
                <c:pt idx="2603">
                  <c:v>0.81023699999999999</c:v>
                </c:pt>
                <c:pt idx="2604">
                  <c:v>0.81018699999999999</c:v>
                </c:pt>
                <c:pt idx="2605">
                  <c:v>0.810137</c:v>
                </c:pt>
                <c:pt idx="2606">
                  <c:v>0.81008599999999997</c:v>
                </c:pt>
                <c:pt idx="2607">
                  <c:v>0.81003499999999995</c:v>
                </c:pt>
                <c:pt idx="2608">
                  <c:v>0.80998300000000001</c:v>
                </c:pt>
                <c:pt idx="2609">
                  <c:v>0.80993000000000004</c:v>
                </c:pt>
                <c:pt idx="2610">
                  <c:v>0.80987699999999996</c:v>
                </c:pt>
                <c:pt idx="2611">
                  <c:v>0.80982399999999999</c:v>
                </c:pt>
                <c:pt idx="2612">
                  <c:v>0.80976899999999996</c:v>
                </c:pt>
                <c:pt idx="2613">
                  <c:v>0.80971499999999996</c:v>
                </c:pt>
                <c:pt idx="2614">
                  <c:v>0.80965900000000002</c:v>
                </c:pt>
                <c:pt idx="2615">
                  <c:v>0.80960299999999996</c:v>
                </c:pt>
                <c:pt idx="2616">
                  <c:v>0.80954700000000002</c:v>
                </c:pt>
                <c:pt idx="2617">
                  <c:v>0.80948900000000001</c:v>
                </c:pt>
                <c:pt idx="2618">
                  <c:v>0.80943100000000001</c:v>
                </c:pt>
                <c:pt idx="2619">
                  <c:v>0.80937300000000001</c:v>
                </c:pt>
                <c:pt idx="2620">
                  <c:v>0.80931399999999998</c:v>
                </c:pt>
                <c:pt idx="2621">
                  <c:v>0.80925400000000003</c:v>
                </c:pt>
                <c:pt idx="2622">
                  <c:v>0.80919300000000005</c:v>
                </c:pt>
                <c:pt idx="2623">
                  <c:v>0.80913199999999996</c:v>
                </c:pt>
                <c:pt idx="2624">
                  <c:v>0.80906999999999996</c:v>
                </c:pt>
                <c:pt idx="2625">
                  <c:v>0.80900799999999995</c:v>
                </c:pt>
                <c:pt idx="2626">
                  <c:v>0.808944</c:v>
                </c:pt>
                <c:pt idx="2627">
                  <c:v>0.80888000000000004</c:v>
                </c:pt>
                <c:pt idx="2628">
                  <c:v>0.80881599999999998</c:v>
                </c:pt>
                <c:pt idx="2629">
                  <c:v>0.80874999999999997</c:v>
                </c:pt>
                <c:pt idx="2630">
                  <c:v>0.80868399999999996</c:v>
                </c:pt>
                <c:pt idx="2631">
                  <c:v>0.80861700000000003</c:v>
                </c:pt>
                <c:pt idx="2632">
                  <c:v>0.80854899999999996</c:v>
                </c:pt>
                <c:pt idx="2633">
                  <c:v>0.80847999999999998</c:v>
                </c:pt>
                <c:pt idx="2634">
                  <c:v>0.80841099999999999</c:v>
                </c:pt>
                <c:pt idx="2635">
                  <c:v>0.80833999999999995</c:v>
                </c:pt>
                <c:pt idx="2636">
                  <c:v>0.80826900000000002</c:v>
                </c:pt>
                <c:pt idx="2637">
                  <c:v>0.80819700000000005</c:v>
                </c:pt>
                <c:pt idx="2638">
                  <c:v>0.80812399999999995</c:v>
                </c:pt>
                <c:pt idx="2639">
                  <c:v>0.80805099999999996</c:v>
                </c:pt>
                <c:pt idx="2640">
                  <c:v>0.80797600000000003</c:v>
                </c:pt>
                <c:pt idx="2641">
                  <c:v>0.80790099999999998</c:v>
                </c:pt>
                <c:pt idx="2642">
                  <c:v>0.80782399999999999</c:v>
                </c:pt>
                <c:pt idx="2643">
                  <c:v>0.80774699999999999</c:v>
                </c:pt>
                <c:pt idx="2644">
                  <c:v>0.80766899999999997</c:v>
                </c:pt>
                <c:pt idx="2645">
                  <c:v>0.80759000000000003</c:v>
                </c:pt>
                <c:pt idx="2646">
                  <c:v>0.80750999999999995</c:v>
                </c:pt>
                <c:pt idx="2647">
                  <c:v>0.80742899999999995</c:v>
                </c:pt>
                <c:pt idx="2648">
                  <c:v>0.80734700000000004</c:v>
                </c:pt>
                <c:pt idx="2649">
                  <c:v>0.80726399999999998</c:v>
                </c:pt>
                <c:pt idx="2650">
                  <c:v>0.80718000000000001</c:v>
                </c:pt>
                <c:pt idx="2651">
                  <c:v>0.80709500000000001</c:v>
                </c:pt>
                <c:pt idx="2652">
                  <c:v>0.80701000000000001</c:v>
                </c:pt>
                <c:pt idx="2653">
                  <c:v>0.80692299999999995</c:v>
                </c:pt>
                <c:pt idx="2654">
                  <c:v>0.80683499999999997</c:v>
                </c:pt>
                <c:pt idx="2655">
                  <c:v>0.80674599999999996</c:v>
                </c:pt>
                <c:pt idx="2656">
                  <c:v>0.80665600000000004</c:v>
                </c:pt>
                <c:pt idx="2657">
                  <c:v>0.80656600000000001</c:v>
                </c:pt>
                <c:pt idx="2658">
                  <c:v>0.80647400000000002</c:v>
                </c:pt>
                <c:pt idx="2659">
                  <c:v>0.80638100000000001</c:v>
                </c:pt>
                <c:pt idx="2660">
                  <c:v>0.80628699999999998</c:v>
                </c:pt>
                <c:pt idx="2661">
                  <c:v>0.80619200000000002</c:v>
                </c:pt>
                <c:pt idx="2662">
                  <c:v>0.80609600000000003</c:v>
                </c:pt>
                <c:pt idx="2663">
                  <c:v>0.80599900000000002</c:v>
                </c:pt>
                <c:pt idx="2664">
                  <c:v>0.80590099999999998</c:v>
                </c:pt>
                <c:pt idx="2665">
                  <c:v>0.80580099999999999</c:v>
                </c:pt>
                <c:pt idx="2666">
                  <c:v>0.805701</c:v>
                </c:pt>
                <c:pt idx="2667">
                  <c:v>0.80559999999999998</c:v>
                </c:pt>
                <c:pt idx="2668">
                  <c:v>0.80549700000000002</c:v>
                </c:pt>
                <c:pt idx="2669">
                  <c:v>0.80539400000000005</c:v>
                </c:pt>
                <c:pt idx="2670">
                  <c:v>0.80528900000000003</c:v>
                </c:pt>
                <c:pt idx="2671">
                  <c:v>0.80518299999999998</c:v>
                </c:pt>
                <c:pt idx="2672">
                  <c:v>0.80507700000000004</c:v>
                </c:pt>
                <c:pt idx="2673">
                  <c:v>0.80496900000000005</c:v>
                </c:pt>
                <c:pt idx="2674">
                  <c:v>0.80486000000000002</c:v>
                </c:pt>
                <c:pt idx="2675">
                  <c:v>0.80474999999999997</c:v>
                </c:pt>
                <c:pt idx="2676">
                  <c:v>0.80463899999999999</c:v>
                </c:pt>
                <c:pt idx="2677">
                  <c:v>0.80452699999999999</c:v>
                </c:pt>
                <c:pt idx="2678">
                  <c:v>0.80441300000000004</c:v>
                </c:pt>
                <c:pt idx="2679">
                  <c:v>0.80429899999999999</c:v>
                </c:pt>
                <c:pt idx="2680">
                  <c:v>0.80418299999999998</c:v>
                </c:pt>
                <c:pt idx="2681">
                  <c:v>0.80406699999999998</c:v>
                </c:pt>
                <c:pt idx="2682">
                  <c:v>0.80394900000000002</c:v>
                </c:pt>
                <c:pt idx="2683">
                  <c:v>0.80383000000000004</c:v>
                </c:pt>
                <c:pt idx="2684">
                  <c:v>0.80371000000000004</c:v>
                </c:pt>
                <c:pt idx="2685">
                  <c:v>0.803589</c:v>
                </c:pt>
                <c:pt idx="2686">
                  <c:v>0.80346700000000004</c:v>
                </c:pt>
                <c:pt idx="2687">
                  <c:v>0.80334399999999995</c:v>
                </c:pt>
                <c:pt idx="2688">
                  <c:v>0.80322000000000005</c:v>
                </c:pt>
                <c:pt idx="2689">
                  <c:v>0.80309399999999997</c:v>
                </c:pt>
                <c:pt idx="2690">
                  <c:v>0.80296800000000002</c:v>
                </c:pt>
                <c:pt idx="2691">
                  <c:v>0.80284</c:v>
                </c:pt>
                <c:pt idx="2692">
                  <c:v>0.80271199999999998</c:v>
                </c:pt>
                <c:pt idx="2693">
                  <c:v>0.80258200000000002</c:v>
                </c:pt>
                <c:pt idx="2694">
                  <c:v>0.80245100000000003</c:v>
                </c:pt>
                <c:pt idx="2695">
                  <c:v>0.802319</c:v>
                </c:pt>
                <c:pt idx="2696">
                  <c:v>0.80218599999999995</c:v>
                </c:pt>
                <c:pt idx="2697">
                  <c:v>0.80205199999999999</c:v>
                </c:pt>
                <c:pt idx="2698">
                  <c:v>0.80191699999999999</c:v>
                </c:pt>
                <c:pt idx="2699">
                  <c:v>0.80178099999999997</c:v>
                </c:pt>
                <c:pt idx="2700">
                  <c:v>0.80164299999999999</c:v>
                </c:pt>
                <c:pt idx="2701">
                  <c:v>0.80150500000000002</c:v>
                </c:pt>
                <c:pt idx="2702">
                  <c:v>0.80136600000000002</c:v>
                </c:pt>
                <c:pt idx="2703">
                  <c:v>0.80122499999999997</c:v>
                </c:pt>
                <c:pt idx="2704">
                  <c:v>0.80108299999999999</c:v>
                </c:pt>
                <c:pt idx="2705">
                  <c:v>0.80094100000000001</c:v>
                </c:pt>
                <c:pt idx="2706">
                  <c:v>0.80079699999999998</c:v>
                </c:pt>
                <c:pt idx="2707">
                  <c:v>0.80065200000000003</c:v>
                </c:pt>
                <c:pt idx="2708">
                  <c:v>0.80050600000000005</c:v>
                </c:pt>
                <c:pt idx="2709">
                  <c:v>0.80035900000000004</c:v>
                </c:pt>
                <c:pt idx="2710">
                  <c:v>0.80021100000000001</c:v>
                </c:pt>
                <c:pt idx="2711">
                  <c:v>0.80006200000000005</c:v>
                </c:pt>
                <c:pt idx="2712">
                  <c:v>0.79991199999999996</c:v>
                </c:pt>
                <c:pt idx="2713">
                  <c:v>0.79976100000000006</c:v>
                </c:pt>
                <c:pt idx="2714">
                  <c:v>0.79960900000000001</c:v>
                </c:pt>
                <c:pt idx="2715">
                  <c:v>0.79945500000000003</c:v>
                </c:pt>
                <c:pt idx="2716">
                  <c:v>0.79930100000000004</c:v>
                </c:pt>
                <c:pt idx="2717">
                  <c:v>0.79914600000000002</c:v>
                </c:pt>
                <c:pt idx="2718">
                  <c:v>0.79898899999999995</c:v>
                </c:pt>
                <c:pt idx="2719">
                  <c:v>0.79883199999999999</c:v>
                </c:pt>
                <c:pt idx="2720">
                  <c:v>0.79867299999999997</c:v>
                </c:pt>
                <c:pt idx="2721">
                  <c:v>0.79851399999999995</c:v>
                </c:pt>
                <c:pt idx="2722">
                  <c:v>0.79835299999999998</c:v>
                </c:pt>
                <c:pt idx="2723">
                  <c:v>0.79819200000000001</c:v>
                </c:pt>
                <c:pt idx="2724">
                  <c:v>0.79802899999999999</c:v>
                </c:pt>
                <c:pt idx="2725">
                  <c:v>0.79786599999999996</c:v>
                </c:pt>
                <c:pt idx="2726">
                  <c:v>0.79770099999999999</c:v>
                </c:pt>
                <c:pt idx="2727">
                  <c:v>0.79753499999999999</c:v>
                </c:pt>
                <c:pt idx="2728">
                  <c:v>0.79736899999999999</c:v>
                </c:pt>
                <c:pt idx="2729">
                  <c:v>0.79720100000000005</c:v>
                </c:pt>
                <c:pt idx="2730">
                  <c:v>0.79703199999999996</c:v>
                </c:pt>
                <c:pt idx="2731">
                  <c:v>0.79686199999999996</c:v>
                </c:pt>
                <c:pt idx="2732">
                  <c:v>0.79669199999999996</c:v>
                </c:pt>
                <c:pt idx="2733">
                  <c:v>0.79652000000000001</c:v>
                </c:pt>
                <c:pt idx="2734">
                  <c:v>0.79634700000000003</c:v>
                </c:pt>
                <c:pt idx="2735">
                  <c:v>0.79617400000000005</c:v>
                </c:pt>
                <c:pt idx="2736">
                  <c:v>0.79599900000000001</c:v>
                </c:pt>
                <c:pt idx="2737">
                  <c:v>0.79582299999999995</c:v>
                </c:pt>
                <c:pt idx="2738">
                  <c:v>0.79564599999999996</c:v>
                </c:pt>
                <c:pt idx="2739">
                  <c:v>0.79546899999999998</c:v>
                </c:pt>
                <c:pt idx="2740">
                  <c:v>0.79529000000000005</c:v>
                </c:pt>
                <c:pt idx="2741">
                  <c:v>0.79510999999999998</c:v>
                </c:pt>
                <c:pt idx="2742">
                  <c:v>0.79493000000000003</c:v>
                </c:pt>
                <c:pt idx="2743">
                  <c:v>0.79474800000000001</c:v>
                </c:pt>
                <c:pt idx="2744">
                  <c:v>0.79456499999999997</c:v>
                </c:pt>
                <c:pt idx="2745">
                  <c:v>0.79438200000000003</c:v>
                </c:pt>
                <c:pt idx="2746">
                  <c:v>0.79419700000000004</c:v>
                </c:pt>
                <c:pt idx="2747">
                  <c:v>0.79401200000000005</c:v>
                </c:pt>
                <c:pt idx="2748">
                  <c:v>0.793825</c:v>
                </c:pt>
                <c:pt idx="2749">
                  <c:v>0.79363799999999995</c:v>
                </c:pt>
                <c:pt idx="2750">
                  <c:v>0.79344899999999996</c:v>
                </c:pt>
                <c:pt idx="2751">
                  <c:v>0.79325999999999997</c:v>
                </c:pt>
                <c:pt idx="2752">
                  <c:v>0.79306900000000002</c:v>
                </c:pt>
                <c:pt idx="2753">
                  <c:v>0.79287799999999997</c:v>
                </c:pt>
                <c:pt idx="2754">
                  <c:v>0.792686</c:v>
                </c:pt>
                <c:pt idx="2755">
                  <c:v>0.792493</c:v>
                </c:pt>
                <c:pt idx="2756">
                  <c:v>0.79229799999999995</c:v>
                </c:pt>
                <c:pt idx="2757">
                  <c:v>0.792103</c:v>
                </c:pt>
                <c:pt idx="2758">
                  <c:v>0.79190700000000003</c:v>
                </c:pt>
                <c:pt idx="2759">
                  <c:v>0.79171000000000002</c:v>
                </c:pt>
                <c:pt idx="2760">
                  <c:v>0.79151199999999999</c:v>
                </c:pt>
                <c:pt idx="2761">
                  <c:v>0.79131300000000004</c:v>
                </c:pt>
                <c:pt idx="2762">
                  <c:v>0.79111399999999998</c:v>
                </c:pt>
                <c:pt idx="2763">
                  <c:v>0.79091299999999998</c:v>
                </c:pt>
                <c:pt idx="2764">
                  <c:v>0.79071100000000005</c:v>
                </c:pt>
                <c:pt idx="2765">
                  <c:v>0.79050900000000002</c:v>
                </c:pt>
                <c:pt idx="2766">
                  <c:v>0.79030500000000004</c:v>
                </c:pt>
                <c:pt idx="2767">
                  <c:v>0.79010100000000005</c:v>
                </c:pt>
                <c:pt idx="2768">
                  <c:v>0.78989500000000001</c:v>
                </c:pt>
                <c:pt idx="2769">
                  <c:v>0.78968899999999997</c:v>
                </c:pt>
                <c:pt idx="2770">
                  <c:v>0.78948200000000002</c:v>
                </c:pt>
                <c:pt idx="2771">
                  <c:v>0.78927400000000003</c:v>
                </c:pt>
                <c:pt idx="2772">
                  <c:v>0.78906500000000002</c:v>
                </c:pt>
                <c:pt idx="2773">
                  <c:v>0.78885499999999997</c:v>
                </c:pt>
                <c:pt idx="2774">
                  <c:v>0.78864400000000001</c:v>
                </c:pt>
                <c:pt idx="2775">
                  <c:v>0.78843200000000002</c:v>
                </c:pt>
                <c:pt idx="2776">
                  <c:v>0.788219</c:v>
                </c:pt>
                <c:pt idx="2777">
                  <c:v>0.78800599999999998</c:v>
                </c:pt>
                <c:pt idx="2778">
                  <c:v>0.78779100000000002</c:v>
                </c:pt>
                <c:pt idx="2779">
                  <c:v>0.78757600000000005</c:v>
                </c:pt>
                <c:pt idx="2780">
                  <c:v>0.78735999999999995</c:v>
                </c:pt>
                <c:pt idx="2781">
                  <c:v>0.78714300000000004</c:v>
                </c:pt>
                <c:pt idx="2782">
                  <c:v>0.78692499999999999</c:v>
                </c:pt>
                <c:pt idx="2783">
                  <c:v>0.78670600000000002</c:v>
                </c:pt>
                <c:pt idx="2784">
                  <c:v>0.78648600000000002</c:v>
                </c:pt>
                <c:pt idx="2785">
                  <c:v>0.78626499999999999</c:v>
                </c:pt>
                <c:pt idx="2786">
                  <c:v>0.78604399999999996</c:v>
                </c:pt>
                <c:pt idx="2787">
                  <c:v>0.78582099999999999</c:v>
                </c:pt>
                <c:pt idx="2788">
                  <c:v>0.78559800000000002</c:v>
                </c:pt>
                <c:pt idx="2789">
                  <c:v>0.78537400000000002</c:v>
                </c:pt>
                <c:pt idx="2790">
                  <c:v>0.78514899999999999</c:v>
                </c:pt>
                <c:pt idx="2791">
                  <c:v>0.78492300000000004</c:v>
                </c:pt>
                <c:pt idx="2792">
                  <c:v>0.78469599999999995</c:v>
                </c:pt>
                <c:pt idx="2793">
                  <c:v>0.78446899999999997</c:v>
                </c:pt>
                <c:pt idx="2794">
                  <c:v>0.78424000000000005</c:v>
                </c:pt>
                <c:pt idx="2795">
                  <c:v>0.78401100000000001</c:v>
                </c:pt>
                <c:pt idx="2796">
                  <c:v>0.78378099999999995</c:v>
                </c:pt>
                <c:pt idx="2797">
                  <c:v>0.78354999999999997</c:v>
                </c:pt>
                <c:pt idx="2798">
                  <c:v>0.78331799999999996</c:v>
                </c:pt>
                <c:pt idx="2799">
                  <c:v>0.78308500000000003</c:v>
                </c:pt>
                <c:pt idx="2800">
                  <c:v>0.78285199999999999</c:v>
                </c:pt>
                <c:pt idx="2801">
                  <c:v>0.78261400000000003</c:v>
                </c:pt>
                <c:pt idx="2802">
                  <c:v>0.78236899999999998</c:v>
                </c:pt>
                <c:pt idx="2803">
                  <c:v>0.78211600000000003</c:v>
                </c:pt>
                <c:pt idx="2804">
                  <c:v>0.78186</c:v>
                </c:pt>
                <c:pt idx="2805">
                  <c:v>0.78160499999999999</c:v>
                </c:pt>
                <c:pt idx="2806">
                  <c:v>0.78134899999999996</c:v>
                </c:pt>
                <c:pt idx="2807">
                  <c:v>0.78109300000000004</c:v>
                </c:pt>
                <c:pt idx="2808">
                  <c:v>0.78083599999999997</c:v>
                </c:pt>
                <c:pt idx="2809">
                  <c:v>0.78058000000000005</c:v>
                </c:pt>
                <c:pt idx="2810">
                  <c:v>0.78032299999999999</c:v>
                </c:pt>
                <c:pt idx="2811">
                  <c:v>0.78006500000000001</c:v>
                </c:pt>
                <c:pt idx="2812">
                  <c:v>0.77980799999999995</c:v>
                </c:pt>
                <c:pt idx="2813">
                  <c:v>0.77954999999999997</c:v>
                </c:pt>
                <c:pt idx="2814">
                  <c:v>0.77929199999999998</c:v>
                </c:pt>
                <c:pt idx="2815">
                  <c:v>0.77903299999999998</c:v>
                </c:pt>
                <c:pt idx="2816">
                  <c:v>0.77877399999999997</c:v>
                </c:pt>
                <c:pt idx="2817">
                  <c:v>0.77851499999999996</c:v>
                </c:pt>
                <c:pt idx="2818">
                  <c:v>0.77825599999999995</c:v>
                </c:pt>
                <c:pt idx="2819">
                  <c:v>0.77799600000000002</c:v>
                </c:pt>
                <c:pt idx="2820">
                  <c:v>0.77773599999999998</c:v>
                </c:pt>
                <c:pt idx="2821">
                  <c:v>0.77747599999999994</c:v>
                </c:pt>
                <c:pt idx="2822">
                  <c:v>0.77721499999999999</c:v>
                </c:pt>
                <c:pt idx="2823">
                  <c:v>0.77695400000000003</c:v>
                </c:pt>
                <c:pt idx="2824">
                  <c:v>0.77669299999999997</c:v>
                </c:pt>
                <c:pt idx="2825">
                  <c:v>0.77643200000000001</c:v>
                </c:pt>
                <c:pt idx="2826">
                  <c:v>0.77617000000000003</c:v>
                </c:pt>
                <c:pt idx="2827">
                  <c:v>0.77590800000000004</c:v>
                </c:pt>
                <c:pt idx="2828">
                  <c:v>0.77564500000000003</c:v>
                </c:pt>
                <c:pt idx="2829">
                  <c:v>0.77538300000000004</c:v>
                </c:pt>
                <c:pt idx="2830">
                  <c:v>0.77512000000000003</c:v>
                </c:pt>
                <c:pt idx="2831">
                  <c:v>0.77485599999999999</c:v>
                </c:pt>
                <c:pt idx="2832">
                  <c:v>0.77459299999999998</c:v>
                </c:pt>
                <c:pt idx="2833">
                  <c:v>0.77432900000000005</c:v>
                </c:pt>
                <c:pt idx="2834">
                  <c:v>0.774065</c:v>
                </c:pt>
                <c:pt idx="2835">
                  <c:v>0.77380000000000004</c:v>
                </c:pt>
                <c:pt idx="2836">
                  <c:v>0.773536</c:v>
                </c:pt>
                <c:pt idx="2837">
                  <c:v>0.77327100000000004</c:v>
                </c:pt>
                <c:pt idx="2838">
                  <c:v>0.77300500000000005</c:v>
                </c:pt>
                <c:pt idx="2839">
                  <c:v>0.77273999999999998</c:v>
                </c:pt>
                <c:pt idx="2840">
                  <c:v>0.77247399999999999</c:v>
                </c:pt>
                <c:pt idx="2841">
                  <c:v>0.77220800000000001</c:v>
                </c:pt>
                <c:pt idx="2842">
                  <c:v>0.77194099999999999</c:v>
                </c:pt>
                <c:pt idx="2843">
                  <c:v>0.771675</c:v>
                </c:pt>
                <c:pt idx="2844">
                  <c:v>0.77140799999999998</c:v>
                </c:pt>
                <c:pt idx="2845">
                  <c:v>0.77114000000000005</c:v>
                </c:pt>
                <c:pt idx="2846">
                  <c:v>0.77087300000000003</c:v>
                </c:pt>
                <c:pt idx="2847">
                  <c:v>0.77060499999999998</c:v>
                </c:pt>
                <c:pt idx="2848">
                  <c:v>0.77033700000000005</c:v>
                </c:pt>
                <c:pt idx="2849">
                  <c:v>0.77006799999999997</c:v>
                </c:pt>
                <c:pt idx="2850">
                  <c:v>0.76980000000000004</c:v>
                </c:pt>
                <c:pt idx="2851">
                  <c:v>0.76953099999999997</c:v>
                </c:pt>
                <c:pt idx="2852">
                  <c:v>0.769262</c:v>
                </c:pt>
                <c:pt idx="2853">
                  <c:v>0.76899200000000001</c:v>
                </c:pt>
                <c:pt idx="2854">
                  <c:v>0.76872200000000002</c:v>
                </c:pt>
                <c:pt idx="2855">
                  <c:v>0.76845200000000002</c:v>
                </c:pt>
                <c:pt idx="2856">
                  <c:v>0.76818200000000003</c:v>
                </c:pt>
                <c:pt idx="2857">
                  <c:v>0.76791100000000001</c:v>
                </c:pt>
                <c:pt idx="2858">
                  <c:v>0.76763999999999999</c:v>
                </c:pt>
                <c:pt idx="2859">
                  <c:v>0.76736899999999997</c:v>
                </c:pt>
                <c:pt idx="2860">
                  <c:v>0.76709799999999995</c:v>
                </c:pt>
                <c:pt idx="2861">
                  <c:v>0.76682600000000001</c:v>
                </c:pt>
                <c:pt idx="2862">
                  <c:v>0.76655399999999996</c:v>
                </c:pt>
                <c:pt idx="2863">
                  <c:v>0.76628200000000002</c:v>
                </c:pt>
                <c:pt idx="2864">
                  <c:v>0.76600900000000005</c:v>
                </c:pt>
                <c:pt idx="2865">
                  <c:v>0.76573599999999997</c:v>
                </c:pt>
                <c:pt idx="2866">
                  <c:v>0.765463</c:v>
                </c:pt>
                <c:pt idx="2867">
                  <c:v>0.76519000000000004</c:v>
                </c:pt>
                <c:pt idx="2868">
                  <c:v>0.76491600000000004</c:v>
                </c:pt>
                <c:pt idx="2869">
                  <c:v>0.76464299999999996</c:v>
                </c:pt>
                <c:pt idx="2870">
                  <c:v>0.76436800000000005</c:v>
                </c:pt>
                <c:pt idx="2871">
                  <c:v>0.76409400000000005</c:v>
                </c:pt>
                <c:pt idx="2872">
                  <c:v>0.76381900000000003</c:v>
                </c:pt>
                <c:pt idx="2873">
                  <c:v>0.763544</c:v>
                </c:pt>
                <c:pt idx="2874">
                  <c:v>0.76326899999999998</c:v>
                </c:pt>
                <c:pt idx="2875">
                  <c:v>0.76299399999999995</c:v>
                </c:pt>
                <c:pt idx="2876">
                  <c:v>0.76271800000000001</c:v>
                </c:pt>
                <c:pt idx="2877">
                  <c:v>0.76244199999999995</c:v>
                </c:pt>
                <c:pt idx="2878">
                  <c:v>0.76216600000000001</c:v>
                </c:pt>
                <c:pt idx="2879">
                  <c:v>0.76188900000000004</c:v>
                </c:pt>
                <c:pt idx="2880">
                  <c:v>0.76161299999999998</c:v>
                </c:pt>
                <c:pt idx="2881">
                  <c:v>0.76133499999999998</c:v>
                </c:pt>
                <c:pt idx="2882">
                  <c:v>0.76105800000000001</c:v>
                </c:pt>
                <c:pt idx="2883">
                  <c:v>0.76078100000000004</c:v>
                </c:pt>
                <c:pt idx="2884">
                  <c:v>0.76050300000000004</c:v>
                </c:pt>
                <c:pt idx="2885">
                  <c:v>0.76022500000000004</c:v>
                </c:pt>
                <c:pt idx="2886">
                  <c:v>0.75994600000000001</c:v>
                </c:pt>
                <c:pt idx="2887">
                  <c:v>0.75966800000000001</c:v>
                </c:pt>
                <c:pt idx="2888">
                  <c:v>0.75938899999999998</c:v>
                </c:pt>
                <c:pt idx="2889">
                  <c:v>0.75910999999999995</c:v>
                </c:pt>
                <c:pt idx="2890">
                  <c:v>0.75883100000000003</c:v>
                </c:pt>
                <c:pt idx="2891">
                  <c:v>0.75855099999999998</c:v>
                </c:pt>
                <c:pt idx="2892">
                  <c:v>0.75827100000000003</c:v>
                </c:pt>
                <c:pt idx="2893">
                  <c:v>0.75799099999999997</c:v>
                </c:pt>
                <c:pt idx="2894">
                  <c:v>0.75771100000000002</c:v>
                </c:pt>
                <c:pt idx="2895">
                  <c:v>0.75743000000000005</c:v>
                </c:pt>
                <c:pt idx="2896">
                  <c:v>0.75714899999999996</c:v>
                </c:pt>
                <c:pt idx="2897">
                  <c:v>0.75686799999999999</c:v>
                </c:pt>
                <c:pt idx="2898">
                  <c:v>0.75658700000000001</c:v>
                </c:pt>
                <c:pt idx="2899">
                  <c:v>0.75630500000000001</c:v>
                </c:pt>
                <c:pt idx="2900">
                  <c:v>0.75602400000000003</c:v>
                </c:pt>
                <c:pt idx="2901">
                  <c:v>0.75574200000000002</c:v>
                </c:pt>
                <c:pt idx="2902">
                  <c:v>0.75545899999999999</c:v>
                </c:pt>
                <c:pt idx="2903">
                  <c:v>0.75517699999999999</c:v>
                </c:pt>
                <c:pt idx="2904">
                  <c:v>0.75489399999999995</c:v>
                </c:pt>
                <c:pt idx="2905">
                  <c:v>0.75461100000000003</c:v>
                </c:pt>
                <c:pt idx="2906">
                  <c:v>0.75432699999999997</c:v>
                </c:pt>
                <c:pt idx="2907">
                  <c:v>0.75404400000000005</c:v>
                </c:pt>
                <c:pt idx="2908">
                  <c:v>0.75375999999999999</c:v>
                </c:pt>
                <c:pt idx="2909">
                  <c:v>0.75347600000000003</c:v>
                </c:pt>
                <c:pt idx="2910">
                  <c:v>0.75319199999999997</c:v>
                </c:pt>
                <c:pt idx="2911">
                  <c:v>0.75290699999999999</c:v>
                </c:pt>
                <c:pt idx="2912">
                  <c:v>0.75262300000000004</c:v>
                </c:pt>
                <c:pt idx="2913">
                  <c:v>0.75233799999999995</c:v>
                </c:pt>
                <c:pt idx="2914">
                  <c:v>0.75205200000000005</c:v>
                </c:pt>
                <c:pt idx="2915">
                  <c:v>0.75176699999999996</c:v>
                </c:pt>
                <c:pt idx="2916">
                  <c:v>0.75148099999999995</c:v>
                </c:pt>
                <c:pt idx="2917">
                  <c:v>0.75119499999999995</c:v>
                </c:pt>
                <c:pt idx="2918">
                  <c:v>0.75090900000000005</c:v>
                </c:pt>
                <c:pt idx="2919">
                  <c:v>0.75062300000000004</c:v>
                </c:pt>
                <c:pt idx="2920">
                  <c:v>0.750336</c:v>
                </c:pt>
                <c:pt idx="2921">
                  <c:v>0.75004899999999997</c:v>
                </c:pt>
                <c:pt idx="2922">
                  <c:v>0.74976200000000004</c:v>
                </c:pt>
                <c:pt idx="2923">
                  <c:v>0.749475</c:v>
                </c:pt>
                <c:pt idx="2924">
                  <c:v>0.74918799999999997</c:v>
                </c:pt>
                <c:pt idx="2925">
                  <c:v>0.74890000000000001</c:v>
                </c:pt>
                <c:pt idx="2926">
                  <c:v>0.74861200000000006</c:v>
                </c:pt>
                <c:pt idx="2927">
                  <c:v>0.74832399999999999</c:v>
                </c:pt>
                <c:pt idx="2928">
                  <c:v>0.74803500000000001</c:v>
                </c:pt>
                <c:pt idx="2929">
                  <c:v>0.74774600000000002</c:v>
                </c:pt>
                <c:pt idx="2930">
                  <c:v>0.74745700000000004</c:v>
                </c:pt>
                <c:pt idx="2931">
                  <c:v>0.74716800000000005</c:v>
                </c:pt>
                <c:pt idx="2932">
                  <c:v>0.74687899999999996</c:v>
                </c:pt>
                <c:pt idx="2933">
                  <c:v>0.74658899999999995</c:v>
                </c:pt>
                <c:pt idx="2934">
                  <c:v>0.74629999999999996</c:v>
                </c:pt>
                <c:pt idx="2935">
                  <c:v>0.74600999999999995</c:v>
                </c:pt>
                <c:pt idx="2936">
                  <c:v>0.74571900000000002</c:v>
                </c:pt>
                <c:pt idx="2937">
                  <c:v>0.74542900000000001</c:v>
                </c:pt>
                <c:pt idx="2938">
                  <c:v>0.74513799999999997</c:v>
                </c:pt>
                <c:pt idx="2939">
                  <c:v>0.74484700000000004</c:v>
                </c:pt>
                <c:pt idx="2940">
                  <c:v>0.744556</c:v>
                </c:pt>
                <c:pt idx="2941">
                  <c:v>0.74426499999999995</c:v>
                </c:pt>
                <c:pt idx="2942">
                  <c:v>0.743973</c:v>
                </c:pt>
                <c:pt idx="2943">
                  <c:v>0.74368100000000004</c:v>
                </c:pt>
                <c:pt idx="2944">
                  <c:v>0.74338899999999997</c:v>
                </c:pt>
                <c:pt idx="2945">
                  <c:v>0.74309700000000001</c:v>
                </c:pt>
                <c:pt idx="2946">
                  <c:v>0.74280500000000005</c:v>
                </c:pt>
                <c:pt idx="2947">
                  <c:v>0.74251199999999995</c:v>
                </c:pt>
                <c:pt idx="2948">
                  <c:v>0.74221899999999996</c:v>
                </c:pt>
                <c:pt idx="2949">
                  <c:v>0.74192599999999997</c:v>
                </c:pt>
                <c:pt idx="2950">
                  <c:v>0.74163299999999999</c:v>
                </c:pt>
                <c:pt idx="2951">
                  <c:v>0.74133899999999997</c:v>
                </c:pt>
                <c:pt idx="2952">
                  <c:v>0.74104599999999998</c:v>
                </c:pt>
                <c:pt idx="2953">
                  <c:v>0.74075199999999997</c:v>
                </c:pt>
                <c:pt idx="2954">
                  <c:v>0.74045799999999995</c:v>
                </c:pt>
                <c:pt idx="2955">
                  <c:v>0.74016300000000002</c:v>
                </c:pt>
                <c:pt idx="2956">
                  <c:v>0.739869</c:v>
                </c:pt>
                <c:pt idx="2957">
                  <c:v>0.73957399999999995</c:v>
                </c:pt>
                <c:pt idx="2958">
                  <c:v>0.73927900000000002</c:v>
                </c:pt>
                <c:pt idx="2959">
                  <c:v>0.73898399999999997</c:v>
                </c:pt>
                <c:pt idx="2960">
                  <c:v>0.73868900000000004</c:v>
                </c:pt>
                <c:pt idx="2961">
                  <c:v>0.73839299999999997</c:v>
                </c:pt>
                <c:pt idx="2962">
                  <c:v>0.738097</c:v>
                </c:pt>
                <c:pt idx="2963">
                  <c:v>0.73780100000000004</c:v>
                </c:pt>
                <c:pt idx="2964">
                  <c:v>0.73750499999999997</c:v>
                </c:pt>
                <c:pt idx="2965">
                  <c:v>0.737209</c:v>
                </c:pt>
                <c:pt idx="2966">
                  <c:v>0.73691200000000001</c:v>
                </c:pt>
                <c:pt idx="2967">
                  <c:v>0.73661600000000005</c:v>
                </c:pt>
                <c:pt idx="2968">
                  <c:v>0.73631899999999995</c:v>
                </c:pt>
                <c:pt idx="2969">
                  <c:v>0.73602100000000004</c:v>
                </c:pt>
                <c:pt idx="2970">
                  <c:v>0.73572400000000004</c:v>
                </c:pt>
                <c:pt idx="2971">
                  <c:v>0.73542700000000005</c:v>
                </c:pt>
                <c:pt idx="2972">
                  <c:v>0.73512900000000003</c:v>
                </c:pt>
                <c:pt idx="2973">
                  <c:v>0.73483100000000001</c:v>
                </c:pt>
                <c:pt idx="2974">
                  <c:v>0.73453299999999999</c:v>
                </c:pt>
                <c:pt idx="2975">
                  <c:v>0.73423400000000005</c:v>
                </c:pt>
                <c:pt idx="2976">
                  <c:v>0.73393600000000003</c:v>
                </c:pt>
                <c:pt idx="2977">
                  <c:v>0.73363699999999998</c:v>
                </c:pt>
                <c:pt idx="2978">
                  <c:v>0.73333800000000005</c:v>
                </c:pt>
                <c:pt idx="2979">
                  <c:v>0.733039</c:v>
                </c:pt>
                <c:pt idx="2980">
                  <c:v>0.73273999999999995</c:v>
                </c:pt>
                <c:pt idx="2981">
                  <c:v>0.73243999999999998</c:v>
                </c:pt>
                <c:pt idx="2982">
                  <c:v>0.73214100000000004</c:v>
                </c:pt>
                <c:pt idx="2983">
                  <c:v>0.73184099999999996</c:v>
                </c:pt>
                <c:pt idx="2984">
                  <c:v>0.731541</c:v>
                </c:pt>
                <c:pt idx="2985">
                  <c:v>0.73124100000000003</c:v>
                </c:pt>
                <c:pt idx="2986">
                  <c:v>0.73094000000000003</c:v>
                </c:pt>
                <c:pt idx="2987">
                  <c:v>0.73063999999999996</c:v>
                </c:pt>
                <c:pt idx="2988">
                  <c:v>0.73033899999999996</c:v>
                </c:pt>
                <c:pt idx="2989">
                  <c:v>0.73003799999999996</c:v>
                </c:pt>
                <c:pt idx="2990">
                  <c:v>0.72973699999999997</c:v>
                </c:pt>
                <c:pt idx="2991">
                  <c:v>0.72943599999999997</c:v>
                </c:pt>
                <c:pt idx="2992">
                  <c:v>0.72913399999999995</c:v>
                </c:pt>
                <c:pt idx="2993">
                  <c:v>0.72883299999999995</c:v>
                </c:pt>
                <c:pt idx="2994">
                  <c:v>0.72853100000000004</c:v>
                </c:pt>
                <c:pt idx="2995">
                  <c:v>0.72822799999999999</c:v>
                </c:pt>
                <c:pt idx="2996">
                  <c:v>0.72792299999999999</c:v>
                </c:pt>
                <c:pt idx="2997">
                  <c:v>0.72761600000000004</c:v>
                </c:pt>
                <c:pt idx="2998">
                  <c:v>0.72730899999999998</c:v>
                </c:pt>
                <c:pt idx="2999">
                  <c:v>0.72700100000000001</c:v>
                </c:pt>
                <c:pt idx="3000">
                  <c:v>0.72669300000000003</c:v>
                </c:pt>
                <c:pt idx="3001">
                  <c:v>0.72638499999999995</c:v>
                </c:pt>
                <c:pt idx="3002">
                  <c:v>0.72607699999999997</c:v>
                </c:pt>
                <c:pt idx="3003">
                  <c:v>0.72577000000000003</c:v>
                </c:pt>
                <c:pt idx="3004">
                  <c:v>0.72546200000000005</c:v>
                </c:pt>
                <c:pt idx="3005">
                  <c:v>0.72515399999999997</c:v>
                </c:pt>
                <c:pt idx="3006">
                  <c:v>0.72484599999999999</c:v>
                </c:pt>
                <c:pt idx="3007">
                  <c:v>0.72453699999999999</c:v>
                </c:pt>
                <c:pt idx="3008">
                  <c:v>0.72422900000000001</c:v>
                </c:pt>
                <c:pt idx="3009">
                  <c:v>0.72392100000000004</c:v>
                </c:pt>
                <c:pt idx="3010">
                  <c:v>0.72361299999999995</c:v>
                </c:pt>
                <c:pt idx="3011">
                  <c:v>0.72330499999999998</c:v>
                </c:pt>
                <c:pt idx="3012">
                  <c:v>0.72299599999999997</c:v>
                </c:pt>
                <c:pt idx="3013">
                  <c:v>0.722688</c:v>
                </c:pt>
                <c:pt idx="3014">
                  <c:v>0.72237899999999999</c:v>
                </c:pt>
                <c:pt idx="3015">
                  <c:v>0.72207100000000002</c:v>
                </c:pt>
                <c:pt idx="3016">
                  <c:v>0.72176200000000001</c:v>
                </c:pt>
                <c:pt idx="3017">
                  <c:v>0.72145400000000004</c:v>
                </c:pt>
                <c:pt idx="3018">
                  <c:v>0.72114500000000004</c:v>
                </c:pt>
                <c:pt idx="3019">
                  <c:v>0.72083699999999995</c:v>
                </c:pt>
                <c:pt idx="3020">
                  <c:v>0.72052799999999995</c:v>
                </c:pt>
                <c:pt idx="3021">
                  <c:v>0.72021900000000005</c:v>
                </c:pt>
                <c:pt idx="3022">
                  <c:v>0.71991099999999997</c:v>
                </c:pt>
                <c:pt idx="3023">
                  <c:v>0.71960199999999996</c:v>
                </c:pt>
                <c:pt idx="3024">
                  <c:v>0.71929299999999996</c:v>
                </c:pt>
                <c:pt idx="3025">
                  <c:v>0.71898399999999996</c:v>
                </c:pt>
                <c:pt idx="3026">
                  <c:v>0.71867499999999995</c:v>
                </c:pt>
                <c:pt idx="3027">
                  <c:v>0.71836599999999995</c:v>
                </c:pt>
                <c:pt idx="3028">
                  <c:v>0.71805699999999995</c:v>
                </c:pt>
                <c:pt idx="3029">
                  <c:v>0.71774800000000005</c:v>
                </c:pt>
                <c:pt idx="3030">
                  <c:v>0.71743900000000005</c:v>
                </c:pt>
                <c:pt idx="3031">
                  <c:v>0.71713000000000005</c:v>
                </c:pt>
                <c:pt idx="3032">
                  <c:v>0.71682100000000004</c:v>
                </c:pt>
                <c:pt idx="3033">
                  <c:v>0.71651200000000004</c:v>
                </c:pt>
                <c:pt idx="3034">
                  <c:v>0.71620300000000003</c:v>
                </c:pt>
                <c:pt idx="3035">
                  <c:v>0.71589400000000003</c:v>
                </c:pt>
                <c:pt idx="3036">
                  <c:v>0.71558500000000003</c:v>
                </c:pt>
                <c:pt idx="3037">
                  <c:v>0.71527499999999999</c:v>
                </c:pt>
                <c:pt idx="3038">
                  <c:v>0.71496599999999999</c:v>
                </c:pt>
                <c:pt idx="3039">
                  <c:v>0.71465699999999999</c:v>
                </c:pt>
                <c:pt idx="3040">
                  <c:v>0.71434699999999995</c:v>
                </c:pt>
                <c:pt idx="3041">
                  <c:v>0.71403799999999995</c:v>
                </c:pt>
                <c:pt idx="3042">
                  <c:v>0.71372899999999995</c:v>
                </c:pt>
                <c:pt idx="3043">
                  <c:v>0.71341900000000003</c:v>
                </c:pt>
                <c:pt idx="3044">
                  <c:v>0.71311000000000002</c:v>
                </c:pt>
                <c:pt idx="3045">
                  <c:v>0.71279999999999999</c:v>
                </c:pt>
                <c:pt idx="3046">
                  <c:v>0.71249099999999999</c:v>
                </c:pt>
                <c:pt idx="3047">
                  <c:v>0.71218099999999995</c:v>
                </c:pt>
                <c:pt idx="3048">
                  <c:v>0.71187199999999995</c:v>
                </c:pt>
                <c:pt idx="3049">
                  <c:v>0.71156200000000003</c:v>
                </c:pt>
                <c:pt idx="3050">
                  <c:v>0.71125300000000002</c:v>
                </c:pt>
                <c:pt idx="3051">
                  <c:v>0.71094299999999999</c:v>
                </c:pt>
                <c:pt idx="3052">
                  <c:v>0.71063399999999999</c:v>
                </c:pt>
                <c:pt idx="3053">
                  <c:v>0.71032399999999996</c:v>
                </c:pt>
                <c:pt idx="3054">
                  <c:v>0.71001400000000003</c:v>
                </c:pt>
                <c:pt idx="3055">
                  <c:v>0.70970500000000003</c:v>
                </c:pt>
                <c:pt idx="3056">
                  <c:v>0.709395</c:v>
                </c:pt>
                <c:pt idx="3057">
                  <c:v>0.70908499999999997</c:v>
                </c:pt>
                <c:pt idx="3058">
                  <c:v>0.70877599999999996</c:v>
                </c:pt>
                <c:pt idx="3059">
                  <c:v>0.70846600000000004</c:v>
                </c:pt>
                <c:pt idx="3060">
                  <c:v>0.70815600000000001</c:v>
                </c:pt>
                <c:pt idx="3061">
                  <c:v>0.70784599999999998</c:v>
                </c:pt>
                <c:pt idx="3062">
                  <c:v>0.70753600000000005</c:v>
                </c:pt>
                <c:pt idx="3063">
                  <c:v>0.70722700000000005</c:v>
                </c:pt>
                <c:pt idx="3064">
                  <c:v>0.70691700000000002</c:v>
                </c:pt>
                <c:pt idx="3065">
                  <c:v>0.70660699999999999</c:v>
                </c:pt>
                <c:pt idx="3066">
                  <c:v>0.70629699999999995</c:v>
                </c:pt>
                <c:pt idx="3067">
                  <c:v>0.70598700000000003</c:v>
                </c:pt>
                <c:pt idx="3068">
                  <c:v>0.70567800000000003</c:v>
                </c:pt>
                <c:pt idx="3069">
                  <c:v>0.70536799999999999</c:v>
                </c:pt>
                <c:pt idx="3070">
                  <c:v>0.70505799999999996</c:v>
                </c:pt>
                <c:pt idx="3071">
                  <c:v>0.70474800000000004</c:v>
                </c:pt>
                <c:pt idx="3072">
                  <c:v>0.70443800000000001</c:v>
                </c:pt>
                <c:pt idx="3073">
                  <c:v>0.70412799999999998</c:v>
                </c:pt>
                <c:pt idx="3074">
                  <c:v>0.70381800000000005</c:v>
                </c:pt>
                <c:pt idx="3075">
                  <c:v>0.70350800000000002</c:v>
                </c:pt>
                <c:pt idx="3076">
                  <c:v>0.70319900000000002</c:v>
                </c:pt>
                <c:pt idx="3077">
                  <c:v>0.70288899999999999</c:v>
                </c:pt>
                <c:pt idx="3078">
                  <c:v>0.70257899999999995</c:v>
                </c:pt>
                <c:pt idx="3079">
                  <c:v>0.70226900000000003</c:v>
                </c:pt>
                <c:pt idx="3080">
                  <c:v>0.701959</c:v>
                </c:pt>
                <c:pt idx="3081">
                  <c:v>0.70164899999999997</c:v>
                </c:pt>
                <c:pt idx="3082">
                  <c:v>0.70133900000000005</c:v>
                </c:pt>
                <c:pt idx="3083">
                  <c:v>0.70102900000000001</c:v>
                </c:pt>
                <c:pt idx="3084">
                  <c:v>0.70071899999999998</c:v>
                </c:pt>
                <c:pt idx="3085">
                  <c:v>0.70040899999999995</c:v>
                </c:pt>
                <c:pt idx="3086">
                  <c:v>0.70009999999999994</c:v>
                </c:pt>
                <c:pt idx="3087">
                  <c:v>0.69979000000000002</c:v>
                </c:pt>
                <c:pt idx="3088">
                  <c:v>0.69947999999999999</c:v>
                </c:pt>
                <c:pt idx="3089">
                  <c:v>0.69916999999999996</c:v>
                </c:pt>
                <c:pt idx="3090">
                  <c:v>0.69886000000000004</c:v>
                </c:pt>
                <c:pt idx="3091">
                  <c:v>0.69855</c:v>
                </c:pt>
                <c:pt idx="3092">
                  <c:v>0.69823999999999997</c:v>
                </c:pt>
                <c:pt idx="3093">
                  <c:v>0.69793000000000005</c:v>
                </c:pt>
                <c:pt idx="3094">
                  <c:v>0.69762100000000005</c:v>
                </c:pt>
                <c:pt idx="3095">
                  <c:v>0.69731100000000001</c:v>
                </c:pt>
                <c:pt idx="3096">
                  <c:v>0.69700099999999998</c:v>
                </c:pt>
                <c:pt idx="3097">
                  <c:v>0.69669099999999995</c:v>
                </c:pt>
                <c:pt idx="3098">
                  <c:v>0.69638100000000003</c:v>
                </c:pt>
                <c:pt idx="3099">
                  <c:v>0.69607200000000002</c:v>
                </c:pt>
                <c:pt idx="3100">
                  <c:v>0.69576199999999999</c:v>
                </c:pt>
                <c:pt idx="3101">
                  <c:v>0.69545199999999996</c:v>
                </c:pt>
                <c:pt idx="3102">
                  <c:v>0.69514200000000004</c:v>
                </c:pt>
                <c:pt idx="3103">
                  <c:v>0.69483300000000003</c:v>
                </c:pt>
                <c:pt idx="3104">
                  <c:v>0.694523</c:v>
                </c:pt>
                <c:pt idx="3105">
                  <c:v>0.69421299999999997</c:v>
                </c:pt>
                <c:pt idx="3106">
                  <c:v>0.69390399999999997</c:v>
                </c:pt>
                <c:pt idx="3107">
                  <c:v>0.69359400000000004</c:v>
                </c:pt>
                <c:pt idx="3108">
                  <c:v>0.69328400000000001</c:v>
                </c:pt>
                <c:pt idx="3109">
                  <c:v>0.69297500000000001</c:v>
                </c:pt>
                <c:pt idx="3110">
                  <c:v>0.69266499999999998</c:v>
                </c:pt>
                <c:pt idx="3111">
                  <c:v>0.69235500000000005</c:v>
                </c:pt>
                <c:pt idx="3112">
                  <c:v>0.69204600000000005</c:v>
                </c:pt>
                <c:pt idx="3113">
                  <c:v>0.69173600000000002</c:v>
                </c:pt>
                <c:pt idx="3114">
                  <c:v>0.69142700000000001</c:v>
                </c:pt>
                <c:pt idx="3115">
                  <c:v>0.69111699999999998</c:v>
                </c:pt>
                <c:pt idx="3116">
                  <c:v>0.69080799999999998</c:v>
                </c:pt>
                <c:pt idx="3117">
                  <c:v>0.69049899999999997</c:v>
                </c:pt>
                <c:pt idx="3118">
                  <c:v>0.69018900000000005</c:v>
                </c:pt>
                <c:pt idx="3119">
                  <c:v>0.68988000000000005</c:v>
                </c:pt>
                <c:pt idx="3120">
                  <c:v>0.68957000000000002</c:v>
                </c:pt>
                <c:pt idx="3121">
                  <c:v>0.68926100000000001</c:v>
                </c:pt>
                <c:pt idx="3122">
                  <c:v>0.68895200000000001</c:v>
                </c:pt>
                <c:pt idx="3123">
                  <c:v>0.68864300000000001</c:v>
                </c:pt>
                <c:pt idx="3124">
                  <c:v>0.68833299999999997</c:v>
                </c:pt>
                <c:pt idx="3125">
                  <c:v>0.68802399999999997</c:v>
                </c:pt>
                <c:pt idx="3126">
                  <c:v>0.68771499999999997</c:v>
                </c:pt>
                <c:pt idx="3127">
                  <c:v>0.68740599999999996</c:v>
                </c:pt>
                <c:pt idx="3128">
                  <c:v>0.68709699999999996</c:v>
                </c:pt>
                <c:pt idx="3129">
                  <c:v>0.68678799999999995</c:v>
                </c:pt>
                <c:pt idx="3130">
                  <c:v>0.68647899999999995</c:v>
                </c:pt>
                <c:pt idx="3131">
                  <c:v>0.68616999999999995</c:v>
                </c:pt>
                <c:pt idx="3132">
                  <c:v>0.68586100000000005</c:v>
                </c:pt>
                <c:pt idx="3133">
                  <c:v>0.68555200000000005</c:v>
                </c:pt>
                <c:pt idx="3134">
                  <c:v>0.68524300000000005</c:v>
                </c:pt>
                <c:pt idx="3135">
                  <c:v>0.68493499999999996</c:v>
                </c:pt>
                <c:pt idx="3136">
                  <c:v>0.68462599999999996</c:v>
                </c:pt>
                <c:pt idx="3137">
                  <c:v>0.68431699999999995</c:v>
                </c:pt>
                <c:pt idx="3138">
                  <c:v>0.68400899999999998</c:v>
                </c:pt>
                <c:pt idx="3139">
                  <c:v>0.68369999999999997</c:v>
                </c:pt>
                <c:pt idx="3140">
                  <c:v>0.68339099999999997</c:v>
                </c:pt>
                <c:pt idx="3141">
                  <c:v>0.683083</c:v>
                </c:pt>
                <c:pt idx="3142">
                  <c:v>0.68277399999999999</c:v>
                </c:pt>
                <c:pt idx="3143">
                  <c:v>0.68246600000000002</c:v>
                </c:pt>
                <c:pt idx="3144">
                  <c:v>0.68215800000000004</c:v>
                </c:pt>
                <c:pt idx="3145">
                  <c:v>0.68184900000000004</c:v>
                </c:pt>
                <c:pt idx="3146">
                  <c:v>0.68154099999999995</c:v>
                </c:pt>
                <c:pt idx="3147">
                  <c:v>0.68123299999999998</c:v>
                </c:pt>
                <c:pt idx="3148">
                  <c:v>0.680925</c:v>
                </c:pt>
                <c:pt idx="3149">
                  <c:v>0.68061700000000003</c:v>
                </c:pt>
                <c:pt idx="3150">
                  <c:v>0.68030900000000005</c:v>
                </c:pt>
                <c:pt idx="3151">
                  <c:v>0.68000099999999997</c:v>
                </c:pt>
                <c:pt idx="3152">
                  <c:v>0.67969299999999999</c:v>
                </c:pt>
                <c:pt idx="3153">
                  <c:v>0.67938500000000002</c:v>
                </c:pt>
                <c:pt idx="3154">
                  <c:v>0.67907700000000004</c:v>
                </c:pt>
                <c:pt idx="3155">
                  <c:v>0.67876899999999996</c:v>
                </c:pt>
                <c:pt idx="3156">
                  <c:v>0.67846200000000001</c:v>
                </c:pt>
                <c:pt idx="3157">
                  <c:v>0.67815400000000003</c:v>
                </c:pt>
                <c:pt idx="3158">
                  <c:v>0.67784599999999995</c:v>
                </c:pt>
                <c:pt idx="3159">
                  <c:v>0.677539</c:v>
                </c:pt>
                <c:pt idx="3160">
                  <c:v>0.67723199999999995</c:v>
                </c:pt>
                <c:pt idx="3161">
                  <c:v>0.67692399999999997</c:v>
                </c:pt>
                <c:pt idx="3162">
                  <c:v>0.67661700000000002</c:v>
                </c:pt>
                <c:pt idx="3163">
                  <c:v>0.67630999999999997</c:v>
                </c:pt>
                <c:pt idx="3164">
                  <c:v>0.67600300000000002</c:v>
                </c:pt>
                <c:pt idx="3165">
                  <c:v>0.67569500000000005</c:v>
                </c:pt>
                <c:pt idx="3166">
                  <c:v>0.67538900000000002</c:v>
                </c:pt>
                <c:pt idx="3167">
                  <c:v>0.67508199999999996</c:v>
                </c:pt>
                <c:pt idx="3168">
                  <c:v>0.67477500000000001</c:v>
                </c:pt>
                <c:pt idx="3169">
                  <c:v>0.67446799999999996</c:v>
                </c:pt>
                <c:pt idx="3170">
                  <c:v>0.67416100000000001</c:v>
                </c:pt>
                <c:pt idx="3171">
                  <c:v>0.67385499999999998</c:v>
                </c:pt>
                <c:pt idx="3172">
                  <c:v>0.67354800000000004</c:v>
                </c:pt>
                <c:pt idx="3173">
                  <c:v>0.67324200000000001</c:v>
                </c:pt>
                <c:pt idx="3174">
                  <c:v>0.67293499999999995</c:v>
                </c:pt>
                <c:pt idx="3175">
                  <c:v>0.67262900000000003</c:v>
                </c:pt>
                <c:pt idx="3176">
                  <c:v>0.672323</c:v>
                </c:pt>
                <c:pt idx="3177">
                  <c:v>0.67201699999999998</c:v>
                </c:pt>
                <c:pt idx="3178">
                  <c:v>0.67171000000000003</c:v>
                </c:pt>
                <c:pt idx="3179">
                  <c:v>0.671404</c:v>
                </c:pt>
                <c:pt idx="3180">
                  <c:v>0.671099</c:v>
                </c:pt>
                <c:pt idx="3181">
                  <c:v>0.67079299999999997</c:v>
                </c:pt>
                <c:pt idx="3182">
                  <c:v>0.67048700000000006</c:v>
                </c:pt>
                <c:pt idx="3183">
                  <c:v>0.67018100000000003</c:v>
                </c:pt>
                <c:pt idx="3184">
                  <c:v>0.66987600000000003</c:v>
                </c:pt>
                <c:pt idx="3185">
                  <c:v>0.66957100000000003</c:v>
                </c:pt>
                <c:pt idx="3186">
                  <c:v>0.669265</c:v>
                </c:pt>
                <c:pt idx="3187">
                  <c:v>0.66896</c:v>
                </c:pt>
                <c:pt idx="3188">
                  <c:v>0.668655</c:v>
                </c:pt>
                <c:pt idx="3189">
                  <c:v>0.66835</c:v>
                </c:pt>
                <c:pt idx="3190">
                  <c:v>0.668045</c:v>
                </c:pt>
                <c:pt idx="3191">
                  <c:v>0.66774</c:v>
                </c:pt>
                <c:pt idx="3192">
                  <c:v>0.667435</c:v>
                </c:pt>
                <c:pt idx="3193">
                  <c:v>0.66713</c:v>
                </c:pt>
                <c:pt idx="3194">
                  <c:v>0.66682600000000003</c:v>
                </c:pt>
                <c:pt idx="3195">
                  <c:v>0.66652100000000003</c:v>
                </c:pt>
                <c:pt idx="3196">
                  <c:v>0.66621699999999995</c:v>
                </c:pt>
                <c:pt idx="3197">
                  <c:v>0.66591299999999998</c:v>
                </c:pt>
                <c:pt idx="3198">
                  <c:v>0.66560900000000001</c:v>
                </c:pt>
                <c:pt idx="3199">
                  <c:v>0.66530500000000004</c:v>
                </c:pt>
                <c:pt idx="3200">
                  <c:v>0.66500099999999995</c:v>
                </c:pt>
                <c:pt idx="3201">
                  <c:v>0.66469699999999998</c:v>
                </c:pt>
                <c:pt idx="3202">
                  <c:v>0.66439300000000001</c:v>
                </c:pt>
                <c:pt idx="3203">
                  <c:v>0.66408999999999996</c:v>
                </c:pt>
                <c:pt idx="3204">
                  <c:v>0.66378599999999999</c:v>
                </c:pt>
                <c:pt idx="3205">
                  <c:v>0.66348300000000004</c:v>
                </c:pt>
                <c:pt idx="3206">
                  <c:v>0.66317999999999999</c:v>
                </c:pt>
                <c:pt idx="3207">
                  <c:v>0.66287600000000002</c:v>
                </c:pt>
                <c:pt idx="3208">
                  <c:v>0.66257299999999997</c:v>
                </c:pt>
                <c:pt idx="3209">
                  <c:v>0.66227100000000005</c:v>
                </c:pt>
                <c:pt idx="3210">
                  <c:v>0.661968</c:v>
                </c:pt>
                <c:pt idx="3211">
                  <c:v>0.66166499999999995</c:v>
                </c:pt>
                <c:pt idx="3212">
                  <c:v>0.66136300000000003</c:v>
                </c:pt>
                <c:pt idx="3213">
                  <c:v>0.66105999999999998</c:v>
                </c:pt>
                <c:pt idx="3214">
                  <c:v>0.66075799999999996</c:v>
                </c:pt>
                <c:pt idx="3215">
                  <c:v>0.66045600000000004</c:v>
                </c:pt>
                <c:pt idx="3216">
                  <c:v>0.66015400000000002</c:v>
                </c:pt>
                <c:pt idx="3217">
                  <c:v>0.65985199999999999</c:v>
                </c:pt>
                <c:pt idx="3218">
                  <c:v>0.65954999999999997</c:v>
                </c:pt>
                <c:pt idx="3219">
                  <c:v>0.65924899999999997</c:v>
                </c:pt>
                <c:pt idx="3220">
                  <c:v>0.65894699999999995</c:v>
                </c:pt>
                <c:pt idx="3221">
                  <c:v>0.65864599999999995</c:v>
                </c:pt>
                <c:pt idx="3222">
                  <c:v>0.65834499999999996</c:v>
                </c:pt>
                <c:pt idx="3223">
                  <c:v>0.65804399999999996</c:v>
                </c:pt>
                <c:pt idx="3224">
                  <c:v>0.65774299999999997</c:v>
                </c:pt>
                <c:pt idx="3225">
                  <c:v>0.65744199999999997</c:v>
                </c:pt>
                <c:pt idx="3226">
                  <c:v>0.65714099999999998</c:v>
                </c:pt>
                <c:pt idx="3227">
                  <c:v>0.65684100000000001</c:v>
                </c:pt>
                <c:pt idx="3228">
                  <c:v>0.65654000000000001</c:v>
                </c:pt>
                <c:pt idx="3229">
                  <c:v>0.65624000000000005</c:v>
                </c:pt>
                <c:pt idx="3230">
                  <c:v>0.65593999999999997</c:v>
                </c:pt>
                <c:pt idx="3231">
                  <c:v>0.65564</c:v>
                </c:pt>
                <c:pt idx="3232">
                  <c:v>0.65534000000000003</c:v>
                </c:pt>
                <c:pt idx="3233">
                  <c:v>0.65504099999999998</c:v>
                </c:pt>
                <c:pt idx="3234">
                  <c:v>0.65474100000000002</c:v>
                </c:pt>
                <c:pt idx="3235">
                  <c:v>0.65444199999999997</c:v>
                </c:pt>
                <c:pt idx="3236">
                  <c:v>0.65414300000000003</c:v>
                </c:pt>
                <c:pt idx="3237">
                  <c:v>0.65384399999999998</c:v>
                </c:pt>
                <c:pt idx="3238">
                  <c:v>0.65354500000000004</c:v>
                </c:pt>
                <c:pt idx="3239">
                  <c:v>0.65324599999999999</c:v>
                </c:pt>
                <c:pt idx="3240">
                  <c:v>0.65294799999999997</c:v>
                </c:pt>
                <c:pt idx="3241">
                  <c:v>0.65264900000000003</c:v>
                </c:pt>
                <c:pt idx="3242">
                  <c:v>0.65235100000000001</c:v>
                </c:pt>
                <c:pt idx="3243">
                  <c:v>0.65205299999999999</c:v>
                </c:pt>
                <c:pt idx="3244">
                  <c:v>0.65175499999999997</c:v>
                </c:pt>
                <c:pt idx="3245">
                  <c:v>0.65145799999999998</c:v>
                </c:pt>
                <c:pt idx="3246">
                  <c:v>0.65115999999999996</c:v>
                </c:pt>
                <c:pt idx="3247">
                  <c:v>0.65086299999999997</c:v>
                </c:pt>
                <c:pt idx="3248">
                  <c:v>0.65056599999999998</c:v>
                </c:pt>
                <c:pt idx="3249">
                  <c:v>0.65026899999999999</c:v>
                </c:pt>
                <c:pt idx="3250">
                  <c:v>0.64997199999999999</c:v>
                </c:pt>
                <c:pt idx="3251">
                  <c:v>0.649675</c:v>
                </c:pt>
                <c:pt idx="3252">
                  <c:v>0.64937900000000004</c:v>
                </c:pt>
                <c:pt idx="3253">
                  <c:v>0.64908200000000005</c:v>
                </c:pt>
                <c:pt idx="3254">
                  <c:v>0.64878599999999997</c:v>
                </c:pt>
                <c:pt idx="3255">
                  <c:v>0.64849000000000001</c:v>
                </c:pt>
                <c:pt idx="3256">
                  <c:v>0.64819499999999997</c:v>
                </c:pt>
                <c:pt idx="3257">
                  <c:v>0.647899</c:v>
                </c:pt>
                <c:pt idx="3258">
                  <c:v>0.64760399999999996</c:v>
                </c:pt>
                <c:pt idx="3259">
                  <c:v>0.64730799999999999</c:v>
                </c:pt>
                <c:pt idx="3260">
                  <c:v>0.64701299999999995</c:v>
                </c:pt>
                <c:pt idx="3261">
                  <c:v>0.64671900000000004</c:v>
                </c:pt>
                <c:pt idx="3262">
                  <c:v>0.646424</c:v>
                </c:pt>
                <c:pt idx="3263">
                  <c:v>0.64612999999999998</c:v>
                </c:pt>
                <c:pt idx="3264">
                  <c:v>0.64583500000000005</c:v>
                </c:pt>
                <c:pt idx="3265">
                  <c:v>0.64554100000000003</c:v>
                </c:pt>
                <c:pt idx="3266">
                  <c:v>0.64524800000000004</c:v>
                </c:pt>
                <c:pt idx="3267">
                  <c:v>0.64495400000000003</c:v>
                </c:pt>
                <c:pt idx="3268">
                  <c:v>0.64466100000000004</c:v>
                </c:pt>
                <c:pt idx="3269">
                  <c:v>0.64436700000000002</c:v>
                </c:pt>
                <c:pt idx="3270">
                  <c:v>0.64407400000000004</c:v>
                </c:pt>
                <c:pt idx="3271">
                  <c:v>0.64378199999999997</c:v>
                </c:pt>
                <c:pt idx="3272">
                  <c:v>0.64348899999999998</c:v>
                </c:pt>
                <c:pt idx="3273">
                  <c:v>0.64319700000000002</c:v>
                </c:pt>
                <c:pt idx="3274">
                  <c:v>0.64290499999999995</c:v>
                </c:pt>
                <c:pt idx="3275">
                  <c:v>0.64261299999999999</c:v>
                </c:pt>
                <c:pt idx="3276">
                  <c:v>0.64232100000000003</c:v>
                </c:pt>
                <c:pt idx="3277">
                  <c:v>0.64202899999999996</c:v>
                </c:pt>
                <c:pt idx="3278">
                  <c:v>0.64173800000000003</c:v>
                </c:pt>
                <c:pt idx="3279">
                  <c:v>0.64144699999999999</c:v>
                </c:pt>
                <c:pt idx="3280">
                  <c:v>0.64115599999999995</c:v>
                </c:pt>
                <c:pt idx="3281">
                  <c:v>0.64086600000000005</c:v>
                </c:pt>
                <c:pt idx="3282">
                  <c:v>0.64057500000000001</c:v>
                </c:pt>
                <c:pt idx="3283">
                  <c:v>0.64028499999999999</c:v>
                </c:pt>
                <c:pt idx="3284">
                  <c:v>0.63999499999999998</c:v>
                </c:pt>
                <c:pt idx="3285">
                  <c:v>0.639706</c:v>
                </c:pt>
                <c:pt idx="3286">
                  <c:v>0.63941599999999998</c:v>
                </c:pt>
                <c:pt idx="3287">
                  <c:v>0.639127</c:v>
                </c:pt>
                <c:pt idx="3288">
                  <c:v>0.63883800000000002</c:v>
                </c:pt>
                <c:pt idx="3289">
                  <c:v>0.63854900000000003</c:v>
                </c:pt>
                <c:pt idx="3290">
                  <c:v>0.63826099999999997</c:v>
                </c:pt>
                <c:pt idx="3291">
                  <c:v>0.63797199999999998</c:v>
                </c:pt>
                <c:pt idx="3292">
                  <c:v>0.63768400000000003</c:v>
                </c:pt>
                <c:pt idx="3293">
                  <c:v>0.63739699999999999</c:v>
                </c:pt>
                <c:pt idx="3294">
                  <c:v>0.63710900000000004</c:v>
                </c:pt>
                <c:pt idx="3295">
                  <c:v>0.636822</c:v>
                </c:pt>
                <c:pt idx="3296">
                  <c:v>0.63653499999999996</c:v>
                </c:pt>
                <c:pt idx="3297">
                  <c:v>0.63624800000000004</c:v>
                </c:pt>
                <c:pt idx="3298">
                  <c:v>0.63596200000000003</c:v>
                </c:pt>
                <c:pt idx="3299">
                  <c:v>0.63567499999999999</c:v>
                </c:pt>
                <c:pt idx="3300">
                  <c:v>0.63538899999999998</c:v>
                </c:pt>
                <c:pt idx="3301">
                  <c:v>0.63510200000000006</c:v>
                </c:pt>
                <c:pt idx="3302">
                  <c:v>0.63481100000000001</c:v>
                </c:pt>
                <c:pt idx="3303">
                  <c:v>0.63451800000000003</c:v>
                </c:pt>
                <c:pt idx="3304">
                  <c:v>0.63422400000000001</c:v>
                </c:pt>
                <c:pt idx="3305">
                  <c:v>0.63392999999999999</c:v>
                </c:pt>
                <c:pt idx="3306">
                  <c:v>0.63363700000000001</c:v>
                </c:pt>
                <c:pt idx="3307">
                  <c:v>0.63334400000000002</c:v>
                </c:pt>
                <c:pt idx="3308">
                  <c:v>0.63305199999999995</c:v>
                </c:pt>
                <c:pt idx="3309">
                  <c:v>0.63275999999999999</c:v>
                </c:pt>
                <c:pt idx="3310">
                  <c:v>0.63246800000000003</c:v>
                </c:pt>
                <c:pt idx="3311">
                  <c:v>0.63217699999999999</c:v>
                </c:pt>
                <c:pt idx="3312">
                  <c:v>0.63188599999999995</c:v>
                </c:pt>
                <c:pt idx="3313">
                  <c:v>0.63159600000000005</c:v>
                </c:pt>
                <c:pt idx="3314">
                  <c:v>0.63130600000000003</c:v>
                </c:pt>
                <c:pt idx="3315">
                  <c:v>0.63101700000000005</c:v>
                </c:pt>
                <c:pt idx="3316">
                  <c:v>0.63072799999999996</c:v>
                </c:pt>
                <c:pt idx="3317">
                  <c:v>0.63043899999999997</c:v>
                </c:pt>
                <c:pt idx="3318">
                  <c:v>0.63015100000000002</c:v>
                </c:pt>
                <c:pt idx="3319">
                  <c:v>0.62986399999999998</c:v>
                </c:pt>
                <c:pt idx="3320">
                  <c:v>0.62957600000000002</c:v>
                </c:pt>
                <c:pt idx="3321">
                  <c:v>0.62928899999999999</c:v>
                </c:pt>
                <c:pt idx="3322">
                  <c:v>0.62900299999999998</c:v>
                </c:pt>
                <c:pt idx="3323">
                  <c:v>0.62871699999999997</c:v>
                </c:pt>
                <c:pt idx="3324">
                  <c:v>0.62843199999999999</c:v>
                </c:pt>
                <c:pt idx="3325">
                  <c:v>0.62814700000000001</c:v>
                </c:pt>
                <c:pt idx="3326">
                  <c:v>0.62786200000000003</c:v>
                </c:pt>
                <c:pt idx="3327">
                  <c:v>0.62757799999999997</c:v>
                </c:pt>
                <c:pt idx="3328">
                  <c:v>0.62729400000000002</c:v>
                </c:pt>
                <c:pt idx="3329">
                  <c:v>0.62701099999999999</c:v>
                </c:pt>
                <c:pt idx="3330">
                  <c:v>0.62672799999999995</c:v>
                </c:pt>
                <c:pt idx="3331">
                  <c:v>0.62644599999999995</c:v>
                </c:pt>
                <c:pt idx="3332">
                  <c:v>0.62616400000000005</c:v>
                </c:pt>
                <c:pt idx="3333">
                  <c:v>0.62588200000000005</c:v>
                </c:pt>
                <c:pt idx="3334">
                  <c:v>0.62560099999999996</c:v>
                </c:pt>
                <c:pt idx="3335">
                  <c:v>0.62532100000000002</c:v>
                </c:pt>
                <c:pt idx="3336">
                  <c:v>0.62504099999999996</c:v>
                </c:pt>
                <c:pt idx="3337">
                  <c:v>0.62476100000000001</c:v>
                </c:pt>
                <c:pt idx="3338">
                  <c:v>0.62448199999999998</c:v>
                </c:pt>
                <c:pt idx="3339">
                  <c:v>0.62420299999999995</c:v>
                </c:pt>
                <c:pt idx="3340">
                  <c:v>0.62392499999999995</c:v>
                </c:pt>
                <c:pt idx="3341">
                  <c:v>0.62364699999999995</c:v>
                </c:pt>
                <c:pt idx="3342">
                  <c:v>0.62336999999999998</c:v>
                </c:pt>
                <c:pt idx="3343">
                  <c:v>0.62309300000000001</c:v>
                </c:pt>
                <c:pt idx="3344">
                  <c:v>0.62281600000000004</c:v>
                </c:pt>
                <c:pt idx="3345">
                  <c:v>0.62253999999999998</c:v>
                </c:pt>
                <c:pt idx="3346">
                  <c:v>0.62226499999999996</c:v>
                </c:pt>
                <c:pt idx="3347">
                  <c:v>0.62199000000000004</c:v>
                </c:pt>
                <c:pt idx="3348">
                  <c:v>0.62171500000000002</c:v>
                </c:pt>
                <c:pt idx="3349">
                  <c:v>0.62144100000000002</c:v>
                </c:pt>
                <c:pt idx="3350">
                  <c:v>0.62116800000000005</c:v>
                </c:pt>
                <c:pt idx="3351">
                  <c:v>0.62089499999999997</c:v>
                </c:pt>
                <c:pt idx="3352">
                  <c:v>0.62062200000000001</c:v>
                </c:pt>
                <c:pt idx="3353">
                  <c:v>0.62034999999999996</c:v>
                </c:pt>
                <c:pt idx="3354">
                  <c:v>0.62007800000000002</c:v>
                </c:pt>
                <c:pt idx="3355">
                  <c:v>0.619807</c:v>
                </c:pt>
                <c:pt idx="3356">
                  <c:v>0.61953599999999998</c:v>
                </c:pt>
                <c:pt idx="3357">
                  <c:v>0.61926599999999998</c:v>
                </c:pt>
                <c:pt idx="3358">
                  <c:v>0.61899700000000002</c:v>
                </c:pt>
                <c:pt idx="3359">
                  <c:v>0.61872700000000003</c:v>
                </c:pt>
                <c:pt idx="3360">
                  <c:v>0.61845899999999998</c:v>
                </c:pt>
                <c:pt idx="3361">
                  <c:v>0.61819000000000002</c:v>
                </c:pt>
                <c:pt idx="3362">
                  <c:v>0.617923</c:v>
                </c:pt>
                <c:pt idx="3363">
                  <c:v>0.61765499999999995</c:v>
                </c:pt>
                <c:pt idx="3364">
                  <c:v>0.61738899999999997</c:v>
                </c:pt>
                <c:pt idx="3365">
                  <c:v>0.61712199999999995</c:v>
                </c:pt>
                <c:pt idx="3366">
                  <c:v>0.61685699999999999</c:v>
                </c:pt>
                <c:pt idx="3367">
                  <c:v>0.616591</c:v>
                </c:pt>
                <c:pt idx="3368">
                  <c:v>0.61632699999999996</c:v>
                </c:pt>
                <c:pt idx="3369">
                  <c:v>0.616062</c:v>
                </c:pt>
                <c:pt idx="3370">
                  <c:v>0.61579899999999999</c:v>
                </c:pt>
                <c:pt idx="3371">
                  <c:v>0.61553500000000005</c:v>
                </c:pt>
                <c:pt idx="3372">
                  <c:v>0.61527299999999996</c:v>
                </c:pt>
                <c:pt idx="3373">
                  <c:v>0.61500999999999995</c:v>
                </c:pt>
                <c:pt idx="3374">
                  <c:v>0.61474899999999999</c:v>
                </c:pt>
                <c:pt idx="3375">
                  <c:v>0.61448800000000003</c:v>
                </c:pt>
                <c:pt idx="3376">
                  <c:v>0.61422699999999997</c:v>
                </c:pt>
                <c:pt idx="3377">
                  <c:v>0.61396700000000004</c:v>
                </c:pt>
                <c:pt idx="3378">
                  <c:v>0.613707</c:v>
                </c:pt>
                <c:pt idx="3379">
                  <c:v>0.61344799999999999</c:v>
                </c:pt>
                <c:pt idx="3380">
                  <c:v>0.61319000000000001</c:v>
                </c:pt>
                <c:pt idx="3381">
                  <c:v>0.612931</c:v>
                </c:pt>
                <c:pt idx="3382">
                  <c:v>0.61267400000000005</c:v>
                </c:pt>
                <c:pt idx="3383">
                  <c:v>0.61241699999999999</c:v>
                </c:pt>
                <c:pt idx="3384">
                  <c:v>0.61216000000000004</c:v>
                </c:pt>
                <c:pt idx="3385">
                  <c:v>0.611904</c:v>
                </c:pt>
                <c:pt idx="3386">
                  <c:v>0.611649</c:v>
                </c:pt>
                <c:pt idx="3387">
                  <c:v>0.61139399999999999</c:v>
                </c:pt>
                <c:pt idx="3388">
                  <c:v>0.61114000000000002</c:v>
                </c:pt>
                <c:pt idx="3389">
                  <c:v>0.61088600000000004</c:v>
                </c:pt>
                <c:pt idx="3390">
                  <c:v>0.61063299999999998</c:v>
                </c:pt>
                <c:pt idx="3391">
                  <c:v>0.61038000000000003</c:v>
                </c:pt>
                <c:pt idx="3392">
                  <c:v>0.610128</c:v>
                </c:pt>
                <c:pt idx="3393">
                  <c:v>0.60987599999999997</c:v>
                </c:pt>
                <c:pt idx="3394">
                  <c:v>0.60962499999999997</c:v>
                </c:pt>
                <c:pt idx="3395">
                  <c:v>0.609375</c:v>
                </c:pt>
                <c:pt idx="3396">
                  <c:v>0.60912500000000003</c:v>
                </c:pt>
                <c:pt idx="3397">
                  <c:v>0.60887500000000006</c:v>
                </c:pt>
                <c:pt idx="3398">
                  <c:v>0.608626</c:v>
                </c:pt>
                <c:pt idx="3399">
                  <c:v>0.60837799999999997</c:v>
                </c:pt>
                <c:pt idx="3400">
                  <c:v>0.60812999999999995</c:v>
                </c:pt>
                <c:pt idx="3401">
                  <c:v>0.60788299999999995</c:v>
                </c:pt>
                <c:pt idx="3402">
                  <c:v>0.60763599999999995</c:v>
                </c:pt>
                <c:pt idx="3403">
                  <c:v>0.60738999999999999</c:v>
                </c:pt>
                <c:pt idx="3404">
                  <c:v>0.60714500000000005</c:v>
                </c:pt>
                <c:pt idx="3405">
                  <c:v>0.6069</c:v>
                </c:pt>
                <c:pt idx="3406">
                  <c:v>0.60665599999999997</c:v>
                </c:pt>
                <c:pt idx="3407">
                  <c:v>0.60641199999999995</c:v>
                </c:pt>
                <c:pt idx="3408">
                  <c:v>0.60616899999999996</c:v>
                </c:pt>
                <c:pt idx="3409">
                  <c:v>0.60592599999999996</c:v>
                </c:pt>
                <c:pt idx="3410">
                  <c:v>0.605684</c:v>
                </c:pt>
                <c:pt idx="3411">
                  <c:v>0.60544200000000004</c:v>
                </c:pt>
                <c:pt idx="3412">
                  <c:v>0.60520099999999999</c:v>
                </c:pt>
                <c:pt idx="3413">
                  <c:v>0.60496099999999997</c:v>
                </c:pt>
                <c:pt idx="3414">
                  <c:v>0.60472099999999995</c:v>
                </c:pt>
                <c:pt idx="3415">
                  <c:v>0.60448199999999996</c:v>
                </c:pt>
                <c:pt idx="3416">
                  <c:v>0.604244</c:v>
                </c:pt>
                <c:pt idx="3417">
                  <c:v>0.60400600000000004</c:v>
                </c:pt>
                <c:pt idx="3418">
                  <c:v>0.60376799999999997</c:v>
                </c:pt>
                <c:pt idx="3419">
                  <c:v>0.60353100000000004</c:v>
                </c:pt>
                <c:pt idx="3420">
                  <c:v>0.60329500000000003</c:v>
                </c:pt>
                <c:pt idx="3421">
                  <c:v>0.60306000000000004</c:v>
                </c:pt>
                <c:pt idx="3422">
                  <c:v>0.60282500000000006</c:v>
                </c:pt>
                <c:pt idx="3423">
                  <c:v>0.60258999999999996</c:v>
                </c:pt>
                <c:pt idx="3424">
                  <c:v>0.602356</c:v>
                </c:pt>
                <c:pt idx="3425">
                  <c:v>0.60212299999999996</c:v>
                </c:pt>
                <c:pt idx="3426">
                  <c:v>0.60189099999999995</c:v>
                </c:pt>
                <c:pt idx="3427">
                  <c:v>0.60165900000000005</c:v>
                </c:pt>
                <c:pt idx="3428">
                  <c:v>0.60142700000000004</c:v>
                </c:pt>
                <c:pt idx="3429">
                  <c:v>0.60119599999999995</c:v>
                </c:pt>
                <c:pt idx="3430">
                  <c:v>0.600966</c:v>
                </c:pt>
                <c:pt idx="3431">
                  <c:v>0.60073699999999997</c:v>
                </c:pt>
                <c:pt idx="3432">
                  <c:v>0.60050800000000004</c:v>
                </c:pt>
                <c:pt idx="3433">
                  <c:v>0.60027900000000001</c:v>
                </c:pt>
                <c:pt idx="3434">
                  <c:v>0.600051</c:v>
                </c:pt>
                <c:pt idx="3435">
                  <c:v>0.59982400000000002</c:v>
                </c:pt>
                <c:pt idx="3436">
                  <c:v>0.59959799999999996</c:v>
                </c:pt>
                <c:pt idx="3437">
                  <c:v>0.59937200000000002</c:v>
                </c:pt>
                <c:pt idx="3438">
                  <c:v>0.59914599999999996</c:v>
                </c:pt>
                <c:pt idx="3439">
                  <c:v>0.59892199999999995</c:v>
                </c:pt>
                <c:pt idx="3440">
                  <c:v>0.59869799999999995</c:v>
                </c:pt>
                <c:pt idx="3441">
                  <c:v>0.59847399999999995</c:v>
                </c:pt>
                <c:pt idx="3442">
                  <c:v>0.59825099999999998</c:v>
                </c:pt>
                <c:pt idx="3443">
                  <c:v>0.59802900000000003</c:v>
                </c:pt>
                <c:pt idx="3444">
                  <c:v>0.59780699999999998</c:v>
                </c:pt>
                <c:pt idx="3445">
                  <c:v>0.59758599999999995</c:v>
                </c:pt>
                <c:pt idx="3446">
                  <c:v>0.59736500000000003</c:v>
                </c:pt>
                <c:pt idx="3447">
                  <c:v>0.59714500000000004</c:v>
                </c:pt>
                <c:pt idx="3448">
                  <c:v>0.59692500000000004</c:v>
                </c:pt>
                <c:pt idx="3449">
                  <c:v>0.59670699999999999</c:v>
                </c:pt>
                <c:pt idx="3450">
                  <c:v>0.59648800000000002</c:v>
                </c:pt>
                <c:pt idx="3451">
                  <c:v>0.59626999999999997</c:v>
                </c:pt>
                <c:pt idx="3452">
                  <c:v>0.59605300000000006</c:v>
                </c:pt>
                <c:pt idx="3453">
                  <c:v>0.59583600000000003</c:v>
                </c:pt>
                <c:pt idx="3454">
                  <c:v>0.59562000000000004</c:v>
                </c:pt>
                <c:pt idx="3455">
                  <c:v>0.59540400000000004</c:v>
                </c:pt>
                <c:pt idx="3456">
                  <c:v>0.59518899999999997</c:v>
                </c:pt>
                <c:pt idx="3457">
                  <c:v>0.594974</c:v>
                </c:pt>
                <c:pt idx="3458">
                  <c:v>0.59475900000000004</c:v>
                </c:pt>
                <c:pt idx="3459">
                  <c:v>0.59454499999999999</c:v>
                </c:pt>
                <c:pt idx="3460">
                  <c:v>0.59433199999999997</c:v>
                </c:pt>
                <c:pt idx="3461">
                  <c:v>0.59411899999999995</c:v>
                </c:pt>
                <c:pt idx="3462">
                  <c:v>0.59390600000000004</c:v>
                </c:pt>
                <c:pt idx="3463">
                  <c:v>0.59369300000000003</c:v>
                </c:pt>
                <c:pt idx="3464">
                  <c:v>0.59348100000000004</c:v>
                </c:pt>
                <c:pt idx="3465">
                  <c:v>0.59326999999999996</c:v>
                </c:pt>
                <c:pt idx="3466">
                  <c:v>0.593059</c:v>
                </c:pt>
                <c:pt idx="3467">
                  <c:v>0.59284700000000001</c:v>
                </c:pt>
                <c:pt idx="3468">
                  <c:v>0.59263699999999997</c:v>
                </c:pt>
                <c:pt idx="3469">
                  <c:v>0.59242600000000001</c:v>
                </c:pt>
                <c:pt idx="3470">
                  <c:v>0.59221599999999996</c:v>
                </c:pt>
                <c:pt idx="3471">
                  <c:v>0.59200600000000003</c:v>
                </c:pt>
                <c:pt idx="3472">
                  <c:v>0.59179599999999999</c:v>
                </c:pt>
                <c:pt idx="3473">
                  <c:v>0.59158699999999997</c:v>
                </c:pt>
                <c:pt idx="3474">
                  <c:v>0.59137700000000004</c:v>
                </c:pt>
                <c:pt idx="3475">
                  <c:v>0.59116800000000003</c:v>
                </c:pt>
                <c:pt idx="3476">
                  <c:v>0.59096000000000004</c:v>
                </c:pt>
                <c:pt idx="3477">
                  <c:v>0.59075100000000003</c:v>
                </c:pt>
                <c:pt idx="3478">
                  <c:v>0.59054300000000004</c:v>
                </c:pt>
                <c:pt idx="3479">
                  <c:v>0.59033500000000005</c:v>
                </c:pt>
                <c:pt idx="3480">
                  <c:v>0.59012699999999996</c:v>
                </c:pt>
                <c:pt idx="3481">
                  <c:v>0.58992</c:v>
                </c:pt>
                <c:pt idx="3482">
                  <c:v>0.58971300000000004</c:v>
                </c:pt>
                <c:pt idx="3483">
                  <c:v>0.589507</c:v>
                </c:pt>
                <c:pt idx="3484">
                  <c:v>0.58930000000000005</c:v>
                </c:pt>
                <c:pt idx="3485">
                  <c:v>0.58909500000000004</c:v>
                </c:pt>
                <c:pt idx="3486">
                  <c:v>0.58889000000000002</c:v>
                </c:pt>
                <c:pt idx="3487">
                  <c:v>0.58868600000000004</c:v>
                </c:pt>
                <c:pt idx="3488">
                  <c:v>0.58848400000000001</c:v>
                </c:pt>
                <c:pt idx="3489">
                  <c:v>0.58828199999999997</c:v>
                </c:pt>
                <c:pt idx="3490">
                  <c:v>0.58808099999999996</c:v>
                </c:pt>
                <c:pt idx="3491">
                  <c:v>0.58788099999999999</c:v>
                </c:pt>
                <c:pt idx="3492">
                  <c:v>0.58768200000000004</c:v>
                </c:pt>
                <c:pt idx="3493">
                  <c:v>0.58748500000000003</c:v>
                </c:pt>
                <c:pt idx="3494">
                  <c:v>0.58729100000000001</c:v>
                </c:pt>
                <c:pt idx="3495">
                  <c:v>0.58709999999999996</c:v>
                </c:pt>
                <c:pt idx="3496">
                  <c:v>0.58691099999999996</c:v>
                </c:pt>
                <c:pt idx="3497">
                  <c:v>0.58672500000000005</c:v>
                </c:pt>
                <c:pt idx="3498">
                  <c:v>0.58654099999999998</c:v>
                </c:pt>
                <c:pt idx="3499">
                  <c:v>0.58635999999999999</c:v>
                </c:pt>
                <c:pt idx="3500">
                  <c:v>0.58618000000000003</c:v>
                </c:pt>
                <c:pt idx="3501">
                  <c:v>0.58600200000000002</c:v>
                </c:pt>
                <c:pt idx="3502">
                  <c:v>0.58582699999999999</c:v>
                </c:pt>
                <c:pt idx="3503">
                  <c:v>0.58565400000000001</c:v>
                </c:pt>
                <c:pt idx="3504">
                  <c:v>0.58548299999999998</c:v>
                </c:pt>
                <c:pt idx="3505">
                  <c:v>0.58531299999999997</c:v>
                </c:pt>
                <c:pt idx="3506">
                  <c:v>0.58514600000000005</c:v>
                </c:pt>
                <c:pt idx="3507">
                  <c:v>0.58498099999999997</c:v>
                </c:pt>
                <c:pt idx="3508">
                  <c:v>0.58482000000000001</c:v>
                </c:pt>
                <c:pt idx="3509">
                  <c:v>0.58466499999999999</c:v>
                </c:pt>
                <c:pt idx="3510">
                  <c:v>0.58451399999999998</c:v>
                </c:pt>
                <c:pt idx="3511">
                  <c:v>0.58436600000000005</c:v>
                </c:pt>
                <c:pt idx="3512">
                  <c:v>0.58422200000000002</c:v>
                </c:pt>
                <c:pt idx="3513">
                  <c:v>0.58408000000000004</c:v>
                </c:pt>
                <c:pt idx="3514">
                  <c:v>0.58394199999999996</c:v>
                </c:pt>
                <c:pt idx="3515">
                  <c:v>0.58380600000000005</c:v>
                </c:pt>
                <c:pt idx="3516">
                  <c:v>0.58367199999999997</c:v>
                </c:pt>
                <c:pt idx="3517">
                  <c:v>0.58354200000000001</c:v>
                </c:pt>
                <c:pt idx="3518">
                  <c:v>0.58341299999999996</c:v>
                </c:pt>
                <c:pt idx="3519">
                  <c:v>0.58328800000000003</c:v>
                </c:pt>
                <c:pt idx="3520">
                  <c:v>0.58316500000000004</c:v>
                </c:pt>
                <c:pt idx="3521">
                  <c:v>0.58304400000000001</c:v>
                </c:pt>
                <c:pt idx="3522">
                  <c:v>0.58292500000000003</c:v>
                </c:pt>
                <c:pt idx="3523">
                  <c:v>0.58280900000000002</c:v>
                </c:pt>
                <c:pt idx="3524">
                  <c:v>0.58269499999999996</c:v>
                </c:pt>
                <c:pt idx="3525">
                  <c:v>0.58258299999999996</c:v>
                </c:pt>
                <c:pt idx="3526">
                  <c:v>0.58247400000000005</c:v>
                </c:pt>
                <c:pt idx="3527">
                  <c:v>0.58236600000000005</c:v>
                </c:pt>
                <c:pt idx="3528">
                  <c:v>0.58226100000000003</c:v>
                </c:pt>
                <c:pt idx="3529">
                  <c:v>0.58215700000000004</c:v>
                </c:pt>
                <c:pt idx="3530">
                  <c:v>0.58205600000000002</c:v>
                </c:pt>
                <c:pt idx="3531">
                  <c:v>0.58195600000000003</c:v>
                </c:pt>
                <c:pt idx="3532">
                  <c:v>0.58185900000000002</c:v>
                </c:pt>
                <c:pt idx="3533">
                  <c:v>0.58176300000000003</c:v>
                </c:pt>
                <c:pt idx="3534">
                  <c:v>0.58166899999999999</c:v>
                </c:pt>
                <c:pt idx="3535">
                  <c:v>0.58157700000000001</c:v>
                </c:pt>
                <c:pt idx="3536">
                  <c:v>0.58148599999999995</c:v>
                </c:pt>
                <c:pt idx="3537">
                  <c:v>0.58139799999999997</c:v>
                </c:pt>
                <c:pt idx="3538">
                  <c:v>0.58131100000000002</c:v>
                </c:pt>
                <c:pt idx="3539">
                  <c:v>0.58122600000000002</c:v>
                </c:pt>
                <c:pt idx="3540">
                  <c:v>0.58114299999999997</c:v>
                </c:pt>
                <c:pt idx="3541">
                  <c:v>0.58106100000000005</c:v>
                </c:pt>
                <c:pt idx="3542">
                  <c:v>0.58098099999999997</c:v>
                </c:pt>
                <c:pt idx="3543">
                  <c:v>0.58090299999999995</c:v>
                </c:pt>
                <c:pt idx="3544">
                  <c:v>0.58082599999999995</c:v>
                </c:pt>
                <c:pt idx="3545">
                  <c:v>0.58075100000000002</c:v>
                </c:pt>
                <c:pt idx="3546">
                  <c:v>0.580677</c:v>
                </c:pt>
                <c:pt idx="3547">
                  <c:v>0.58060500000000004</c:v>
                </c:pt>
                <c:pt idx="3548">
                  <c:v>0.58053399999999999</c:v>
                </c:pt>
                <c:pt idx="3549">
                  <c:v>0.58046399999999998</c:v>
                </c:pt>
                <c:pt idx="3550">
                  <c:v>0.58039600000000002</c:v>
                </c:pt>
                <c:pt idx="3551">
                  <c:v>0.58032899999999998</c:v>
                </c:pt>
                <c:pt idx="3552">
                  <c:v>0.58026299999999997</c:v>
                </c:pt>
                <c:pt idx="3553">
                  <c:v>0.58019799999999999</c:v>
                </c:pt>
                <c:pt idx="3554">
                  <c:v>0.58013499999999996</c:v>
                </c:pt>
                <c:pt idx="3555">
                  <c:v>0.58007299999999995</c:v>
                </c:pt>
                <c:pt idx="3556">
                  <c:v>0.58001199999999997</c:v>
                </c:pt>
                <c:pt idx="3557">
                  <c:v>0.57995300000000005</c:v>
                </c:pt>
                <c:pt idx="3558">
                  <c:v>0.57989400000000002</c:v>
                </c:pt>
                <c:pt idx="3559">
                  <c:v>0.57983700000000005</c:v>
                </c:pt>
                <c:pt idx="3560">
                  <c:v>0.57977999999999996</c:v>
                </c:pt>
                <c:pt idx="3561">
                  <c:v>0.57972500000000005</c:v>
                </c:pt>
                <c:pt idx="3562">
                  <c:v>0.57967100000000005</c:v>
                </c:pt>
                <c:pt idx="3563">
                  <c:v>0.57961799999999997</c:v>
                </c:pt>
                <c:pt idx="3564">
                  <c:v>0.579565</c:v>
                </c:pt>
                <c:pt idx="3565">
                  <c:v>0.57951399999999997</c:v>
                </c:pt>
                <c:pt idx="3566">
                  <c:v>0.57946399999999998</c:v>
                </c:pt>
                <c:pt idx="3567">
                  <c:v>0.57941500000000001</c:v>
                </c:pt>
                <c:pt idx="3568">
                  <c:v>0.57936600000000005</c:v>
                </c:pt>
                <c:pt idx="3569">
                  <c:v>0.57931900000000003</c:v>
                </c:pt>
                <c:pt idx="3570">
                  <c:v>0.57927200000000001</c:v>
                </c:pt>
                <c:pt idx="3571">
                  <c:v>0.57922600000000002</c:v>
                </c:pt>
                <c:pt idx="3572">
                  <c:v>0.57918199999999997</c:v>
                </c:pt>
                <c:pt idx="3573">
                  <c:v>0.57913800000000004</c:v>
                </c:pt>
                <c:pt idx="3574">
                  <c:v>0.57909500000000003</c:v>
                </c:pt>
                <c:pt idx="3575">
                  <c:v>0.57905200000000001</c:v>
                </c:pt>
                <c:pt idx="3576">
                  <c:v>0.57901100000000005</c:v>
                </c:pt>
                <c:pt idx="3577">
                  <c:v>0.57896999999999998</c:v>
                </c:pt>
                <c:pt idx="3578">
                  <c:v>0.57892999999999994</c:v>
                </c:pt>
                <c:pt idx="3579">
                  <c:v>0.57889100000000004</c:v>
                </c:pt>
                <c:pt idx="3580">
                  <c:v>0.57885200000000003</c:v>
                </c:pt>
                <c:pt idx="3581">
                  <c:v>0.57881400000000005</c:v>
                </c:pt>
                <c:pt idx="3582">
                  <c:v>0.57877699999999999</c:v>
                </c:pt>
                <c:pt idx="3583">
                  <c:v>0.57874099999999995</c:v>
                </c:pt>
                <c:pt idx="3584">
                  <c:v>0.57870500000000002</c:v>
                </c:pt>
                <c:pt idx="3585">
                  <c:v>0.57867000000000002</c:v>
                </c:pt>
                <c:pt idx="3586">
                  <c:v>0.57863500000000001</c:v>
                </c:pt>
                <c:pt idx="3587">
                  <c:v>0.57860199999999995</c:v>
                </c:pt>
                <c:pt idx="3588">
                  <c:v>0.57856799999999997</c:v>
                </c:pt>
                <c:pt idx="3589">
                  <c:v>0.57853600000000005</c:v>
                </c:pt>
                <c:pt idx="3590">
                  <c:v>0.57850400000000002</c:v>
                </c:pt>
                <c:pt idx="3591">
                  <c:v>0.57847300000000001</c:v>
                </c:pt>
                <c:pt idx="3592">
                  <c:v>0.57844200000000001</c:v>
                </c:pt>
                <c:pt idx="3593">
                  <c:v>0.57841200000000004</c:v>
                </c:pt>
                <c:pt idx="3594">
                  <c:v>0.57838199999999995</c:v>
                </c:pt>
                <c:pt idx="3595">
                  <c:v>0.57835300000000001</c:v>
                </c:pt>
                <c:pt idx="3596">
                  <c:v>0.57832399999999995</c:v>
                </c:pt>
                <c:pt idx="3597">
                  <c:v>0.57829600000000003</c:v>
                </c:pt>
                <c:pt idx="3598">
                  <c:v>0.57826900000000003</c:v>
                </c:pt>
                <c:pt idx="3599">
                  <c:v>0.57824200000000003</c:v>
                </c:pt>
                <c:pt idx="3600">
                  <c:v>0.57821500000000003</c:v>
                </c:pt>
                <c:pt idx="3601">
                  <c:v>0.57818899999999995</c:v>
                </c:pt>
                <c:pt idx="3602">
                  <c:v>0.57816299999999998</c:v>
                </c:pt>
                <c:pt idx="3603">
                  <c:v>0.57813800000000004</c:v>
                </c:pt>
                <c:pt idx="3604">
                  <c:v>0.57811400000000002</c:v>
                </c:pt>
                <c:pt idx="3605">
                  <c:v>0.57808899999999996</c:v>
                </c:pt>
                <c:pt idx="3606">
                  <c:v>0.57806599999999997</c:v>
                </c:pt>
                <c:pt idx="3607">
                  <c:v>0.57804199999999994</c:v>
                </c:pt>
                <c:pt idx="3608">
                  <c:v>0.57801899999999995</c:v>
                </c:pt>
                <c:pt idx="3609">
                  <c:v>0.57799699999999998</c:v>
                </c:pt>
                <c:pt idx="3610">
                  <c:v>0.57797500000000002</c:v>
                </c:pt>
                <c:pt idx="3611">
                  <c:v>0.57795300000000005</c:v>
                </c:pt>
                <c:pt idx="3612">
                  <c:v>0.57793300000000003</c:v>
                </c:pt>
                <c:pt idx="3613">
                  <c:v>0.57791300000000001</c:v>
                </c:pt>
                <c:pt idx="3614">
                  <c:v>0.57789299999999999</c:v>
                </c:pt>
                <c:pt idx="3615">
                  <c:v>0.577874</c:v>
                </c:pt>
                <c:pt idx="3616">
                  <c:v>0.57785600000000004</c:v>
                </c:pt>
                <c:pt idx="3617">
                  <c:v>0.57783700000000005</c:v>
                </c:pt>
                <c:pt idx="3618">
                  <c:v>0.57781899999999997</c:v>
                </c:pt>
                <c:pt idx="3619">
                  <c:v>0.57780100000000001</c:v>
                </c:pt>
                <c:pt idx="3620">
                  <c:v>0.57778399999999996</c:v>
                </c:pt>
                <c:pt idx="3621">
                  <c:v>0.577766</c:v>
                </c:pt>
                <c:pt idx="3622">
                  <c:v>0.57774899999999996</c:v>
                </c:pt>
                <c:pt idx="3623">
                  <c:v>0.57773300000000005</c:v>
                </c:pt>
                <c:pt idx="3624">
                  <c:v>0.57771700000000004</c:v>
                </c:pt>
                <c:pt idx="3625">
                  <c:v>0.57770100000000002</c:v>
                </c:pt>
                <c:pt idx="3626">
                  <c:v>0.577685</c:v>
                </c:pt>
                <c:pt idx="3627">
                  <c:v>0.57766899999999999</c:v>
                </c:pt>
                <c:pt idx="3628">
                  <c:v>0.577654</c:v>
                </c:pt>
                <c:pt idx="3629">
                  <c:v>0.57763900000000001</c:v>
                </c:pt>
                <c:pt idx="3630">
                  <c:v>0.57762500000000006</c:v>
                </c:pt>
                <c:pt idx="3631">
                  <c:v>0.57760999999999996</c:v>
                </c:pt>
                <c:pt idx="3632">
                  <c:v>0.577596</c:v>
                </c:pt>
                <c:pt idx="3633">
                  <c:v>0.57758200000000004</c:v>
                </c:pt>
                <c:pt idx="3634">
                  <c:v>0.577569</c:v>
                </c:pt>
                <c:pt idx="3635">
                  <c:v>0.57755500000000004</c:v>
                </c:pt>
                <c:pt idx="3636">
                  <c:v>0.577542</c:v>
                </c:pt>
                <c:pt idx="3637">
                  <c:v>0.57752899999999996</c:v>
                </c:pt>
                <c:pt idx="3638">
                  <c:v>0.57751699999999995</c:v>
                </c:pt>
                <c:pt idx="3639">
                  <c:v>0.57750400000000002</c:v>
                </c:pt>
                <c:pt idx="3640">
                  <c:v>0.57749200000000001</c:v>
                </c:pt>
                <c:pt idx="3641">
                  <c:v>0.57747999999999999</c:v>
                </c:pt>
                <c:pt idx="3642">
                  <c:v>0.57746799999999998</c:v>
                </c:pt>
                <c:pt idx="3643">
                  <c:v>0.577457</c:v>
                </c:pt>
                <c:pt idx="3644">
                  <c:v>0.57744499999999999</c:v>
                </c:pt>
                <c:pt idx="3645">
                  <c:v>0.577434</c:v>
                </c:pt>
                <c:pt idx="3646">
                  <c:v>0.57742300000000002</c:v>
                </c:pt>
                <c:pt idx="3647">
                  <c:v>0.57741200000000004</c:v>
                </c:pt>
                <c:pt idx="3648">
                  <c:v>0.57740199999999997</c:v>
                </c:pt>
                <c:pt idx="3649">
                  <c:v>0.57739099999999999</c:v>
                </c:pt>
                <c:pt idx="3650">
                  <c:v>0.57738100000000003</c:v>
                </c:pt>
                <c:pt idx="3651">
                  <c:v>0.57737099999999997</c:v>
                </c:pt>
                <c:pt idx="3652">
                  <c:v>0.57736100000000001</c:v>
                </c:pt>
                <c:pt idx="3653">
                  <c:v>0.57735099999999995</c:v>
                </c:pt>
                <c:pt idx="3654">
                  <c:v>0.57734200000000002</c:v>
                </c:pt>
                <c:pt idx="3655">
                  <c:v>0.57733199999999996</c:v>
                </c:pt>
                <c:pt idx="3656">
                  <c:v>0.57732300000000003</c:v>
                </c:pt>
                <c:pt idx="3657">
                  <c:v>0.57731399999999999</c:v>
                </c:pt>
                <c:pt idx="3658">
                  <c:v>0.57730499999999996</c:v>
                </c:pt>
                <c:pt idx="3659">
                  <c:v>0.57729600000000003</c:v>
                </c:pt>
                <c:pt idx="3660">
                  <c:v>0.57728800000000002</c:v>
                </c:pt>
                <c:pt idx="3661">
                  <c:v>0.57727899999999999</c:v>
                </c:pt>
                <c:pt idx="3662">
                  <c:v>0.57727099999999998</c:v>
                </c:pt>
                <c:pt idx="3663">
                  <c:v>0.57726299999999997</c:v>
                </c:pt>
                <c:pt idx="3664">
                  <c:v>0.57725499999999996</c:v>
                </c:pt>
                <c:pt idx="3665">
                  <c:v>0.57724699999999995</c:v>
                </c:pt>
                <c:pt idx="3666">
                  <c:v>0.57723899999999995</c:v>
                </c:pt>
                <c:pt idx="3667">
                  <c:v>0.57723100000000005</c:v>
                </c:pt>
                <c:pt idx="3668">
                  <c:v>0.57722399999999996</c:v>
                </c:pt>
                <c:pt idx="3669">
                  <c:v>0.57721599999999995</c:v>
                </c:pt>
                <c:pt idx="3670">
                  <c:v>0.57720899999999997</c:v>
                </c:pt>
                <c:pt idx="3671">
                  <c:v>0.57720199999999999</c:v>
                </c:pt>
                <c:pt idx="3672">
                  <c:v>0.57719500000000001</c:v>
                </c:pt>
                <c:pt idx="3673">
                  <c:v>0.57718800000000003</c:v>
                </c:pt>
                <c:pt idx="3674">
                  <c:v>0.57718100000000006</c:v>
                </c:pt>
                <c:pt idx="3675">
                  <c:v>0.57717399999999996</c:v>
                </c:pt>
                <c:pt idx="3676">
                  <c:v>0.57716800000000001</c:v>
                </c:pt>
                <c:pt idx="3677">
                  <c:v>0.57716100000000004</c:v>
                </c:pt>
                <c:pt idx="3678">
                  <c:v>0.57715499999999997</c:v>
                </c:pt>
                <c:pt idx="3679">
                  <c:v>0.57714900000000002</c:v>
                </c:pt>
                <c:pt idx="3680">
                  <c:v>0.57714200000000004</c:v>
                </c:pt>
                <c:pt idx="3681">
                  <c:v>0.57713599999999998</c:v>
                </c:pt>
                <c:pt idx="3682">
                  <c:v>0.57713000000000003</c:v>
                </c:pt>
                <c:pt idx="3683">
                  <c:v>0.57712399999999997</c:v>
                </c:pt>
                <c:pt idx="3684">
                  <c:v>0.57711900000000005</c:v>
                </c:pt>
                <c:pt idx="3685">
                  <c:v>0.57711299999999999</c:v>
                </c:pt>
                <c:pt idx="3686">
                  <c:v>0.57710700000000004</c:v>
                </c:pt>
                <c:pt idx="3687">
                  <c:v>0.577102</c:v>
                </c:pt>
                <c:pt idx="3688">
                  <c:v>0.57709600000000005</c:v>
                </c:pt>
                <c:pt idx="3689">
                  <c:v>0.57709100000000002</c:v>
                </c:pt>
                <c:pt idx="3690">
                  <c:v>0.57708599999999999</c:v>
                </c:pt>
                <c:pt idx="3691">
                  <c:v>0.57708099999999996</c:v>
                </c:pt>
                <c:pt idx="3692">
                  <c:v>0.577075</c:v>
                </c:pt>
                <c:pt idx="3693">
                  <c:v>0.57706999999999997</c:v>
                </c:pt>
                <c:pt idx="3694">
                  <c:v>0.57706500000000005</c:v>
                </c:pt>
                <c:pt idx="3695">
                  <c:v>0.57706100000000005</c:v>
                </c:pt>
                <c:pt idx="3696">
                  <c:v>0.57705600000000001</c:v>
                </c:pt>
                <c:pt idx="3697">
                  <c:v>0.57705099999999998</c:v>
                </c:pt>
                <c:pt idx="3698">
                  <c:v>0.57704599999999995</c:v>
                </c:pt>
                <c:pt idx="3699">
                  <c:v>0.57704200000000005</c:v>
                </c:pt>
                <c:pt idx="3700">
                  <c:v>0.57703700000000002</c:v>
                </c:pt>
                <c:pt idx="3701">
                  <c:v>0.57703300000000002</c:v>
                </c:pt>
                <c:pt idx="3702">
                  <c:v>0.57702799999999999</c:v>
                </c:pt>
                <c:pt idx="3703">
                  <c:v>0.57702399999999998</c:v>
                </c:pt>
                <c:pt idx="3704">
                  <c:v>0.57701999999999998</c:v>
                </c:pt>
                <c:pt idx="3705">
                  <c:v>0.57701599999999997</c:v>
                </c:pt>
                <c:pt idx="3706">
                  <c:v>0.57701100000000005</c:v>
                </c:pt>
                <c:pt idx="3707">
                  <c:v>0.57700700000000005</c:v>
                </c:pt>
                <c:pt idx="3708">
                  <c:v>0.57700300000000004</c:v>
                </c:pt>
                <c:pt idx="3709">
                  <c:v>0.57699900000000004</c:v>
                </c:pt>
                <c:pt idx="3710">
                  <c:v>0.57699500000000004</c:v>
                </c:pt>
                <c:pt idx="3711">
                  <c:v>0.57699199999999995</c:v>
                </c:pt>
                <c:pt idx="3712">
                  <c:v>0.57698799999999995</c:v>
                </c:pt>
                <c:pt idx="3713">
                  <c:v>0.57698400000000005</c:v>
                </c:pt>
                <c:pt idx="3714">
                  <c:v>0.57698000000000005</c:v>
                </c:pt>
                <c:pt idx="3715">
                  <c:v>0.57697699999999996</c:v>
                </c:pt>
                <c:pt idx="3716">
                  <c:v>0.57697299999999996</c:v>
                </c:pt>
                <c:pt idx="3717">
                  <c:v>0.57696999999999998</c:v>
                </c:pt>
                <c:pt idx="3718">
                  <c:v>0.57696599999999998</c:v>
                </c:pt>
                <c:pt idx="3719">
                  <c:v>0.576963</c:v>
                </c:pt>
                <c:pt idx="3720">
                  <c:v>0.576959</c:v>
                </c:pt>
                <c:pt idx="3721">
                  <c:v>0.57695600000000002</c:v>
                </c:pt>
                <c:pt idx="3722">
                  <c:v>0.57695300000000005</c:v>
                </c:pt>
                <c:pt idx="3723">
                  <c:v>0.57694900000000005</c:v>
                </c:pt>
                <c:pt idx="3724">
                  <c:v>0.57694599999999996</c:v>
                </c:pt>
                <c:pt idx="3725">
                  <c:v>0.57694299999999998</c:v>
                </c:pt>
                <c:pt idx="3726">
                  <c:v>0.57694000000000001</c:v>
                </c:pt>
                <c:pt idx="3727">
                  <c:v>0.57693700000000003</c:v>
                </c:pt>
                <c:pt idx="3728">
                  <c:v>0.57693399999999995</c:v>
                </c:pt>
                <c:pt idx="3729">
                  <c:v>0.57693099999999997</c:v>
                </c:pt>
                <c:pt idx="3730">
                  <c:v>0.576928</c:v>
                </c:pt>
                <c:pt idx="3731">
                  <c:v>0.57692500000000002</c:v>
                </c:pt>
                <c:pt idx="3732">
                  <c:v>0.57692200000000005</c:v>
                </c:pt>
                <c:pt idx="3733">
                  <c:v>0.57691899999999996</c:v>
                </c:pt>
                <c:pt idx="3734">
                  <c:v>0.57691599999999998</c:v>
                </c:pt>
                <c:pt idx="3735">
                  <c:v>0.57691300000000001</c:v>
                </c:pt>
                <c:pt idx="3736">
                  <c:v>0.57691000000000003</c:v>
                </c:pt>
                <c:pt idx="3737">
                  <c:v>0.57690799999999998</c:v>
                </c:pt>
                <c:pt idx="3738">
                  <c:v>0.576905</c:v>
                </c:pt>
                <c:pt idx="3739">
                  <c:v>0.57690200000000003</c:v>
                </c:pt>
                <c:pt idx="3740">
                  <c:v>0.57689999999999997</c:v>
                </c:pt>
                <c:pt idx="3741">
                  <c:v>0.57689699999999999</c:v>
                </c:pt>
                <c:pt idx="3742">
                  <c:v>0.57689400000000002</c:v>
                </c:pt>
                <c:pt idx="3743">
                  <c:v>0.57689199999999996</c:v>
                </c:pt>
                <c:pt idx="3744">
                  <c:v>0.57688899999999999</c:v>
                </c:pt>
                <c:pt idx="3745">
                  <c:v>0.57688700000000004</c:v>
                </c:pt>
                <c:pt idx="3746">
                  <c:v>0.57688399999999995</c:v>
                </c:pt>
                <c:pt idx="3747">
                  <c:v>0.57688200000000001</c:v>
                </c:pt>
                <c:pt idx="3748">
                  <c:v>0.57687999999999995</c:v>
                </c:pt>
                <c:pt idx="3749">
                  <c:v>0.57687699999999997</c:v>
                </c:pt>
                <c:pt idx="3750">
                  <c:v>0.57687500000000003</c:v>
                </c:pt>
                <c:pt idx="3751">
                  <c:v>0.57687200000000005</c:v>
                </c:pt>
                <c:pt idx="3752">
                  <c:v>0.57686999999999999</c:v>
                </c:pt>
                <c:pt idx="3753">
                  <c:v>0.57686800000000005</c:v>
                </c:pt>
                <c:pt idx="3754">
                  <c:v>0.57686499999999996</c:v>
                </c:pt>
                <c:pt idx="3755">
                  <c:v>0.57686300000000001</c:v>
                </c:pt>
                <c:pt idx="3756">
                  <c:v>0.57686099999999996</c:v>
                </c:pt>
                <c:pt idx="3757">
                  <c:v>0.57685900000000001</c:v>
                </c:pt>
                <c:pt idx="3758">
                  <c:v>0.57685699999999995</c:v>
                </c:pt>
                <c:pt idx="3759">
                  <c:v>0.57685500000000001</c:v>
                </c:pt>
                <c:pt idx="3760">
                  <c:v>0.57685200000000003</c:v>
                </c:pt>
                <c:pt idx="3761">
                  <c:v>0.57684999999999997</c:v>
                </c:pt>
                <c:pt idx="3762">
                  <c:v>0.57684800000000003</c:v>
                </c:pt>
                <c:pt idx="3763">
                  <c:v>0.57684599999999997</c:v>
                </c:pt>
                <c:pt idx="3764">
                  <c:v>0.57684400000000002</c:v>
                </c:pt>
                <c:pt idx="3765">
                  <c:v>0.57684199999999997</c:v>
                </c:pt>
                <c:pt idx="3766">
                  <c:v>0.57684000000000002</c:v>
                </c:pt>
                <c:pt idx="3767">
                  <c:v>0.57683799999999996</c:v>
                </c:pt>
                <c:pt idx="3768">
                  <c:v>0.57683600000000002</c:v>
                </c:pt>
                <c:pt idx="3769">
                  <c:v>0.57683399999999996</c:v>
                </c:pt>
                <c:pt idx="3770">
                  <c:v>0.57683200000000001</c:v>
                </c:pt>
                <c:pt idx="3771">
                  <c:v>0.57682999999999995</c:v>
                </c:pt>
                <c:pt idx="3772">
                  <c:v>0.57682800000000001</c:v>
                </c:pt>
                <c:pt idx="3773">
                  <c:v>0.57682599999999995</c:v>
                </c:pt>
                <c:pt idx="3774">
                  <c:v>0.57682500000000003</c:v>
                </c:pt>
                <c:pt idx="3775">
                  <c:v>0.57682299999999997</c:v>
                </c:pt>
                <c:pt idx="3776">
                  <c:v>0.57682100000000003</c:v>
                </c:pt>
                <c:pt idx="3777">
                  <c:v>0.57681899999999997</c:v>
                </c:pt>
                <c:pt idx="3778">
                  <c:v>0.57681700000000002</c:v>
                </c:pt>
                <c:pt idx="3779">
                  <c:v>0.57681499999999997</c:v>
                </c:pt>
                <c:pt idx="3780">
                  <c:v>0.57681400000000005</c:v>
                </c:pt>
                <c:pt idx="3781">
                  <c:v>0.57681199999999999</c:v>
                </c:pt>
                <c:pt idx="3782">
                  <c:v>0.57681000000000004</c:v>
                </c:pt>
                <c:pt idx="3783">
                  <c:v>0.57680799999999999</c:v>
                </c:pt>
                <c:pt idx="3784">
                  <c:v>0.57680699999999996</c:v>
                </c:pt>
                <c:pt idx="3785">
                  <c:v>0.57680500000000001</c:v>
                </c:pt>
                <c:pt idx="3786">
                  <c:v>0.57680299999999995</c:v>
                </c:pt>
                <c:pt idx="3787">
                  <c:v>0.57680200000000004</c:v>
                </c:pt>
                <c:pt idx="3788">
                  <c:v>0.57679999999999998</c:v>
                </c:pt>
                <c:pt idx="3789">
                  <c:v>0.57679800000000003</c:v>
                </c:pt>
                <c:pt idx="3790">
                  <c:v>0.576797</c:v>
                </c:pt>
                <c:pt idx="3791">
                  <c:v>0.57679499999999995</c:v>
                </c:pt>
                <c:pt idx="3792">
                  <c:v>0.576793</c:v>
                </c:pt>
                <c:pt idx="3793">
                  <c:v>0.57679199999999997</c:v>
                </c:pt>
                <c:pt idx="3794">
                  <c:v>0.57679000000000002</c:v>
                </c:pt>
                <c:pt idx="3795">
                  <c:v>0.57678799999999997</c:v>
                </c:pt>
                <c:pt idx="3796">
                  <c:v>0.57678700000000005</c:v>
                </c:pt>
                <c:pt idx="3797">
                  <c:v>0.57678499999999999</c:v>
                </c:pt>
                <c:pt idx="3798">
                  <c:v>0.57678399999999996</c:v>
                </c:pt>
                <c:pt idx="3799">
                  <c:v>0.57678200000000002</c:v>
                </c:pt>
                <c:pt idx="3800">
                  <c:v>0.57678099999999999</c:v>
                </c:pt>
                <c:pt idx="3801">
                  <c:v>0.57677900000000004</c:v>
                </c:pt>
                <c:pt idx="3802">
                  <c:v>0.57677800000000001</c:v>
                </c:pt>
                <c:pt idx="3803">
                  <c:v>0.57677599999999996</c:v>
                </c:pt>
                <c:pt idx="3804">
                  <c:v>0.57677500000000004</c:v>
                </c:pt>
                <c:pt idx="3805">
                  <c:v>0.57677299999999998</c:v>
                </c:pt>
                <c:pt idx="3806">
                  <c:v>0.57677199999999995</c:v>
                </c:pt>
                <c:pt idx="3807">
                  <c:v>0.57677</c:v>
                </c:pt>
                <c:pt idx="3808">
                  <c:v>0.57676899999999998</c:v>
                </c:pt>
                <c:pt idx="3809">
                  <c:v>0.57676700000000003</c:v>
                </c:pt>
                <c:pt idx="3810">
                  <c:v>0.576766</c:v>
                </c:pt>
                <c:pt idx="3811">
                  <c:v>0.57676400000000005</c:v>
                </c:pt>
                <c:pt idx="3812">
                  <c:v>0.57676300000000003</c:v>
                </c:pt>
                <c:pt idx="3813">
                  <c:v>0.57676099999999997</c:v>
                </c:pt>
                <c:pt idx="3814">
                  <c:v>0.57676000000000005</c:v>
                </c:pt>
                <c:pt idx="3815">
                  <c:v>0.57675900000000002</c:v>
                </c:pt>
                <c:pt idx="3816">
                  <c:v>0.57675699999999996</c:v>
                </c:pt>
                <c:pt idx="3817">
                  <c:v>0.57675600000000005</c:v>
                </c:pt>
                <c:pt idx="3818">
                  <c:v>0.57675399999999999</c:v>
                </c:pt>
                <c:pt idx="3819">
                  <c:v>0.57675299999999996</c:v>
                </c:pt>
                <c:pt idx="3820">
                  <c:v>0.57675200000000004</c:v>
                </c:pt>
                <c:pt idx="3821">
                  <c:v>0.57674999999999998</c:v>
                </c:pt>
                <c:pt idx="3822">
                  <c:v>0.57674899999999996</c:v>
                </c:pt>
                <c:pt idx="3823">
                  <c:v>0.57674700000000001</c:v>
                </c:pt>
                <c:pt idx="3824">
                  <c:v>0.57674599999999998</c:v>
                </c:pt>
                <c:pt idx="3825">
                  <c:v>0.57674499999999995</c:v>
                </c:pt>
                <c:pt idx="3826">
                  <c:v>0.57674300000000001</c:v>
                </c:pt>
                <c:pt idx="3827">
                  <c:v>0.57674199999999998</c:v>
                </c:pt>
                <c:pt idx="3828">
                  <c:v>0.57674099999999995</c:v>
                </c:pt>
                <c:pt idx="3829">
                  <c:v>0.576739</c:v>
                </c:pt>
                <c:pt idx="3830">
                  <c:v>0.57673799999999997</c:v>
                </c:pt>
                <c:pt idx="3831">
                  <c:v>0.57673700000000006</c:v>
                </c:pt>
                <c:pt idx="3832">
                  <c:v>0.576735</c:v>
                </c:pt>
                <c:pt idx="3833">
                  <c:v>0.57673399999999997</c:v>
                </c:pt>
                <c:pt idx="3834">
                  <c:v>0.57673300000000005</c:v>
                </c:pt>
                <c:pt idx="3835">
                  <c:v>0.57673200000000002</c:v>
                </c:pt>
                <c:pt idx="3836">
                  <c:v>0.57672999999999996</c:v>
                </c:pt>
                <c:pt idx="3837">
                  <c:v>0.57672900000000005</c:v>
                </c:pt>
                <c:pt idx="3838">
                  <c:v>0.57672800000000002</c:v>
                </c:pt>
                <c:pt idx="3839">
                  <c:v>0.57672599999999996</c:v>
                </c:pt>
                <c:pt idx="3840">
                  <c:v>0.57672500000000004</c:v>
                </c:pt>
                <c:pt idx="3841">
                  <c:v>0.57672400000000001</c:v>
                </c:pt>
                <c:pt idx="3842">
                  <c:v>0.57672299999999999</c:v>
                </c:pt>
                <c:pt idx="3843">
                  <c:v>0.57672100000000004</c:v>
                </c:pt>
                <c:pt idx="3844">
                  <c:v>0.57672000000000001</c:v>
                </c:pt>
                <c:pt idx="3845">
                  <c:v>0.57671899999999998</c:v>
                </c:pt>
                <c:pt idx="3846">
                  <c:v>0.57671799999999995</c:v>
                </c:pt>
                <c:pt idx="3847">
                  <c:v>0.57671600000000001</c:v>
                </c:pt>
                <c:pt idx="3848">
                  <c:v>0.57671499999999998</c:v>
                </c:pt>
                <c:pt idx="3849">
                  <c:v>0.57671399999999995</c:v>
                </c:pt>
                <c:pt idx="3850">
                  <c:v>0.57671300000000003</c:v>
                </c:pt>
                <c:pt idx="3851">
                  <c:v>0.576712</c:v>
                </c:pt>
                <c:pt idx="3852">
                  <c:v>0.57670999999999994</c:v>
                </c:pt>
                <c:pt idx="3853">
                  <c:v>0.57670900000000003</c:v>
                </c:pt>
                <c:pt idx="3854">
                  <c:v>0.576708</c:v>
                </c:pt>
                <c:pt idx="3855">
                  <c:v>0.57670699999999997</c:v>
                </c:pt>
                <c:pt idx="3856">
                  <c:v>0.57670500000000002</c:v>
                </c:pt>
                <c:pt idx="3857">
                  <c:v>0.57670399999999999</c:v>
                </c:pt>
                <c:pt idx="3858">
                  <c:v>0.57670299999999997</c:v>
                </c:pt>
                <c:pt idx="3859">
                  <c:v>0.57670200000000005</c:v>
                </c:pt>
                <c:pt idx="3860">
                  <c:v>0.57670100000000002</c:v>
                </c:pt>
                <c:pt idx="3861">
                  <c:v>0.57669899999999996</c:v>
                </c:pt>
                <c:pt idx="3862">
                  <c:v>0.57669800000000004</c:v>
                </c:pt>
                <c:pt idx="3863">
                  <c:v>0.57669700000000002</c:v>
                </c:pt>
                <c:pt idx="3864">
                  <c:v>0.57669599999999999</c:v>
                </c:pt>
                <c:pt idx="3865">
                  <c:v>0.57669499999999996</c:v>
                </c:pt>
                <c:pt idx="3866">
                  <c:v>0.57669400000000004</c:v>
                </c:pt>
                <c:pt idx="3867">
                  <c:v>0.57669199999999998</c:v>
                </c:pt>
                <c:pt idx="3868">
                  <c:v>0.57669099999999995</c:v>
                </c:pt>
                <c:pt idx="3869">
                  <c:v>0.57669000000000004</c:v>
                </c:pt>
                <c:pt idx="3870">
                  <c:v>0.57668900000000001</c:v>
                </c:pt>
                <c:pt idx="3871">
                  <c:v>0.57668799999999998</c:v>
                </c:pt>
                <c:pt idx="3872">
                  <c:v>0.57668699999999995</c:v>
                </c:pt>
                <c:pt idx="3873">
                  <c:v>0.576685</c:v>
                </c:pt>
                <c:pt idx="3874">
                  <c:v>0.57668399999999997</c:v>
                </c:pt>
                <c:pt idx="3875">
                  <c:v>0.57668299999999995</c:v>
                </c:pt>
                <c:pt idx="3876">
                  <c:v>0.57668200000000003</c:v>
                </c:pt>
                <c:pt idx="3877">
                  <c:v>0.576681</c:v>
                </c:pt>
                <c:pt idx="3878">
                  <c:v>0.57667999999999997</c:v>
                </c:pt>
                <c:pt idx="3879">
                  <c:v>0.57667900000000005</c:v>
                </c:pt>
                <c:pt idx="3880">
                  <c:v>0.576677</c:v>
                </c:pt>
                <c:pt idx="3881">
                  <c:v>0.57667599999999997</c:v>
                </c:pt>
                <c:pt idx="3882">
                  <c:v>0.57667500000000005</c:v>
                </c:pt>
                <c:pt idx="3883">
                  <c:v>0.57667400000000002</c:v>
                </c:pt>
                <c:pt idx="3884">
                  <c:v>0.57667299999999999</c:v>
                </c:pt>
                <c:pt idx="3885">
                  <c:v>0.57667199999999996</c:v>
                </c:pt>
                <c:pt idx="3886">
                  <c:v>0.57667100000000004</c:v>
                </c:pt>
                <c:pt idx="3887">
                  <c:v>0.57667000000000002</c:v>
                </c:pt>
                <c:pt idx="3888">
                  <c:v>0.57666799999999996</c:v>
                </c:pt>
                <c:pt idx="3889">
                  <c:v>0.57666700000000004</c:v>
                </c:pt>
                <c:pt idx="3890">
                  <c:v>0.57666600000000001</c:v>
                </c:pt>
                <c:pt idx="3891">
                  <c:v>0.57666499999999998</c:v>
                </c:pt>
                <c:pt idx="3892">
                  <c:v>0.57666399999999995</c:v>
                </c:pt>
                <c:pt idx="3893">
                  <c:v>0.57666300000000004</c:v>
                </c:pt>
                <c:pt idx="3894">
                  <c:v>0.57666200000000001</c:v>
                </c:pt>
                <c:pt idx="3895">
                  <c:v>0.57666099999999998</c:v>
                </c:pt>
                <c:pt idx="3896">
                  <c:v>0.57665900000000003</c:v>
                </c:pt>
                <c:pt idx="3897">
                  <c:v>0.576658</c:v>
                </c:pt>
                <c:pt idx="3898">
                  <c:v>0.57665699999999998</c:v>
                </c:pt>
                <c:pt idx="3899">
                  <c:v>0.57665599999999995</c:v>
                </c:pt>
                <c:pt idx="3900">
                  <c:v>0.57665500000000003</c:v>
                </c:pt>
                <c:pt idx="3901">
                  <c:v>0.576654</c:v>
                </c:pt>
                <c:pt idx="3902">
                  <c:v>0.57665299999999997</c:v>
                </c:pt>
                <c:pt idx="3903">
                  <c:v>0.57665200000000005</c:v>
                </c:pt>
                <c:pt idx="3904">
                  <c:v>0.57665100000000002</c:v>
                </c:pt>
                <c:pt idx="3905">
                  <c:v>0.57665</c:v>
                </c:pt>
                <c:pt idx="3906">
                  <c:v>0.57664800000000005</c:v>
                </c:pt>
                <c:pt idx="3907">
                  <c:v>0.57664700000000002</c:v>
                </c:pt>
                <c:pt idx="3908">
                  <c:v>0.57664599999999999</c:v>
                </c:pt>
                <c:pt idx="3909">
                  <c:v>0.57664499999999996</c:v>
                </c:pt>
                <c:pt idx="3910">
                  <c:v>0.57664400000000005</c:v>
                </c:pt>
                <c:pt idx="3911">
                  <c:v>0.57664300000000002</c:v>
                </c:pt>
                <c:pt idx="3912">
                  <c:v>0.57664199999999999</c:v>
                </c:pt>
                <c:pt idx="3913">
                  <c:v>0.57664099999999996</c:v>
                </c:pt>
                <c:pt idx="3914">
                  <c:v>0.57664000000000004</c:v>
                </c:pt>
                <c:pt idx="3915">
                  <c:v>0.57663900000000001</c:v>
                </c:pt>
                <c:pt idx="3916">
                  <c:v>0.57663799999999998</c:v>
                </c:pt>
                <c:pt idx="3917">
                  <c:v>0.57663699999999996</c:v>
                </c:pt>
                <c:pt idx="3918">
                  <c:v>0.57663500000000001</c:v>
                </c:pt>
                <c:pt idx="3919">
                  <c:v>0.57663399999999998</c:v>
                </c:pt>
                <c:pt idx="3920">
                  <c:v>0.57663299999999995</c:v>
                </c:pt>
                <c:pt idx="3921">
                  <c:v>0.57663200000000003</c:v>
                </c:pt>
                <c:pt idx="3922">
                  <c:v>0.576631</c:v>
                </c:pt>
                <c:pt idx="3923">
                  <c:v>0.57662999999999998</c:v>
                </c:pt>
                <c:pt idx="3924">
                  <c:v>0.57662899999999995</c:v>
                </c:pt>
                <c:pt idx="3925">
                  <c:v>0.57662800000000003</c:v>
                </c:pt>
                <c:pt idx="3926">
                  <c:v>0.576627</c:v>
                </c:pt>
                <c:pt idx="3927">
                  <c:v>0.57662599999999997</c:v>
                </c:pt>
                <c:pt idx="3928">
                  <c:v>0.57662500000000005</c:v>
                </c:pt>
                <c:pt idx="3929">
                  <c:v>0.57662400000000003</c:v>
                </c:pt>
                <c:pt idx="3930">
                  <c:v>0.576623</c:v>
                </c:pt>
                <c:pt idx="3931">
                  <c:v>0.57662199999999997</c:v>
                </c:pt>
                <c:pt idx="3932">
                  <c:v>0.57662100000000005</c:v>
                </c:pt>
                <c:pt idx="3933">
                  <c:v>0.57662000000000002</c:v>
                </c:pt>
                <c:pt idx="3934">
                  <c:v>0.57661799999999996</c:v>
                </c:pt>
                <c:pt idx="3935">
                  <c:v>0.57661700000000005</c:v>
                </c:pt>
                <c:pt idx="3936">
                  <c:v>0.57661600000000002</c:v>
                </c:pt>
                <c:pt idx="3937">
                  <c:v>0.57661499999999999</c:v>
                </c:pt>
                <c:pt idx="3938">
                  <c:v>0.57661399999999996</c:v>
                </c:pt>
                <c:pt idx="3939">
                  <c:v>0.57661300000000004</c:v>
                </c:pt>
                <c:pt idx="3940">
                  <c:v>0.57661200000000001</c:v>
                </c:pt>
                <c:pt idx="3941">
                  <c:v>0.57661099999999998</c:v>
                </c:pt>
                <c:pt idx="3942">
                  <c:v>0.57660999999999996</c:v>
                </c:pt>
                <c:pt idx="3943">
                  <c:v>0.57660900000000004</c:v>
                </c:pt>
                <c:pt idx="3944">
                  <c:v>0.57660800000000001</c:v>
                </c:pt>
                <c:pt idx="3945">
                  <c:v>0.57660699999999998</c:v>
                </c:pt>
                <c:pt idx="3946">
                  <c:v>0.57660599999999995</c:v>
                </c:pt>
                <c:pt idx="3947">
                  <c:v>0.57660500000000003</c:v>
                </c:pt>
                <c:pt idx="3948">
                  <c:v>0.57660400000000001</c:v>
                </c:pt>
                <c:pt idx="3949">
                  <c:v>0.57660299999999998</c:v>
                </c:pt>
                <c:pt idx="3950">
                  <c:v>0.57660199999999995</c:v>
                </c:pt>
                <c:pt idx="3951">
                  <c:v>0.57660100000000003</c:v>
                </c:pt>
                <c:pt idx="3952">
                  <c:v>0.5766</c:v>
                </c:pt>
                <c:pt idx="3953">
                  <c:v>0.57659899999999997</c:v>
                </c:pt>
                <c:pt idx="3954">
                  <c:v>0.57659800000000005</c:v>
                </c:pt>
                <c:pt idx="3955">
                  <c:v>0.576596</c:v>
                </c:pt>
                <c:pt idx="3956">
                  <c:v>0.57659499999999997</c:v>
                </c:pt>
                <c:pt idx="3957">
                  <c:v>0.57659400000000005</c:v>
                </c:pt>
                <c:pt idx="3958">
                  <c:v>0.57659300000000002</c:v>
                </c:pt>
                <c:pt idx="3959">
                  <c:v>0.57659199999999999</c:v>
                </c:pt>
                <c:pt idx="3960">
                  <c:v>0.57659099999999996</c:v>
                </c:pt>
                <c:pt idx="3961">
                  <c:v>0.57659000000000005</c:v>
                </c:pt>
                <c:pt idx="3962">
                  <c:v>0.57658900000000002</c:v>
                </c:pt>
                <c:pt idx="3963">
                  <c:v>0.57658799999999999</c:v>
                </c:pt>
                <c:pt idx="3964">
                  <c:v>0.57658699999999996</c:v>
                </c:pt>
                <c:pt idx="3965">
                  <c:v>0.57658600000000004</c:v>
                </c:pt>
                <c:pt idx="3966">
                  <c:v>0.57658500000000001</c:v>
                </c:pt>
                <c:pt idx="3967">
                  <c:v>0.57658399999999999</c:v>
                </c:pt>
                <c:pt idx="3968">
                  <c:v>0.57658299999999996</c:v>
                </c:pt>
                <c:pt idx="3969">
                  <c:v>0.57658200000000004</c:v>
                </c:pt>
                <c:pt idx="3970">
                  <c:v>0.57658100000000001</c:v>
                </c:pt>
                <c:pt idx="3971">
                  <c:v>0.57657999999999998</c:v>
                </c:pt>
                <c:pt idx="3972">
                  <c:v>0.57657899999999995</c:v>
                </c:pt>
                <c:pt idx="3973">
                  <c:v>0.57657800000000003</c:v>
                </c:pt>
                <c:pt idx="3974">
                  <c:v>0.57657700000000001</c:v>
                </c:pt>
                <c:pt idx="3975">
                  <c:v>0.57657599999999998</c:v>
                </c:pt>
                <c:pt idx="3976">
                  <c:v>0.57657499999999995</c:v>
                </c:pt>
                <c:pt idx="3977">
                  <c:v>0.57657400000000003</c:v>
                </c:pt>
                <c:pt idx="3978">
                  <c:v>0.576573</c:v>
                </c:pt>
                <c:pt idx="3979">
                  <c:v>0.57657199999999997</c:v>
                </c:pt>
                <c:pt idx="3980">
                  <c:v>0.57657099999999994</c:v>
                </c:pt>
                <c:pt idx="3981">
                  <c:v>0.57657000000000003</c:v>
                </c:pt>
                <c:pt idx="3982">
                  <c:v>0.576569</c:v>
                </c:pt>
                <c:pt idx="3983">
                  <c:v>0.57656799999999997</c:v>
                </c:pt>
                <c:pt idx="3984">
                  <c:v>0.57656700000000005</c:v>
                </c:pt>
                <c:pt idx="3985">
                  <c:v>0.57656600000000002</c:v>
                </c:pt>
                <c:pt idx="3986">
                  <c:v>0.57656499999999999</c:v>
                </c:pt>
                <c:pt idx="3987">
                  <c:v>0.57656399999999997</c:v>
                </c:pt>
                <c:pt idx="3988">
                  <c:v>0.57656300000000005</c:v>
                </c:pt>
                <c:pt idx="3989">
                  <c:v>0.57656200000000002</c:v>
                </c:pt>
                <c:pt idx="3990">
                  <c:v>0.57655999999999996</c:v>
                </c:pt>
                <c:pt idx="3991">
                  <c:v>0.57655900000000004</c:v>
                </c:pt>
                <c:pt idx="3992">
                  <c:v>0.57655800000000001</c:v>
                </c:pt>
                <c:pt idx="3993">
                  <c:v>0.57655699999999999</c:v>
                </c:pt>
                <c:pt idx="3994">
                  <c:v>0.57655599999999996</c:v>
                </c:pt>
                <c:pt idx="3995">
                  <c:v>0.57655500000000004</c:v>
                </c:pt>
                <c:pt idx="3996">
                  <c:v>0.57655400000000001</c:v>
                </c:pt>
                <c:pt idx="3997">
                  <c:v>0.57655299999999998</c:v>
                </c:pt>
                <c:pt idx="3998">
                  <c:v>0.57655199999999995</c:v>
                </c:pt>
                <c:pt idx="3999">
                  <c:v>0.57655100000000004</c:v>
                </c:pt>
                <c:pt idx="4000">
                  <c:v>0.57655000000000001</c:v>
                </c:pt>
                <c:pt idx="4001">
                  <c:v>0.57654899999999998</c:v>
                </c:pt>
                <c:pt idx="4002">
                  <c:v>0.57654799999999995</c:v>
                </c:pt>
                <c:pt idx="4003">
                  <c:v>0.57654700000000003</c:v>
                </c:pt>
                <c:pt idx="4004">
                  <c:v>0.576546</c:v>
                </c:pt>
                <c:pt idx="4005">
                  <c:v>0.57654499999999997</c:v>
                </c:pt>
                <c:pt idx="4006">
                  <c:v>0.57654399999999995</c:v>
                </c:pt>
                <c:pt idx="4007">
                  <c:v>0.57654300000000003</c:v>
                </c:pt>
                <c:pt idx="4008">
                  <c:v>0.576542</c:v>
                </c:pt>
                <c:pt idx="4009">
                  <c:v>0.57654099999999997</c:v>
                </c:pt>
                <c:pt idx="4010">
                  <c:v>0.57654000000000005</c:v>
                </c:pt>
                <c:pt idx="4011">
                  <c:v>0.57653900000000002</c:v>
                </c:pt>
                <c:pt idx="4012">
                  <c:v>0.57653799999999999</c:v>
                </c:pt>
                <c:pt idx="4013">
                  <c:v>0.57653699999999997</c:v>
                </c:pt>
                <c:pt idx="4014">
                  <c:v>0.57653600000000005</c:v>
                </c:pt>
                <c:pt idx="4015">
                  <c:v>0.57653500000000002</c:v>
                </c:pt>
                <c:pt idx="4016">
                  <c:v>0.57653399999999999</c:v>
                </c:pt>
                <c:pt idx="4017">
                  <c:v>0.57653299999999996</c:v>
                </c:pt>
                <c:pt idx="4018">
                  <c:v>0.57653200000000004</c:v>
                </c:pt>
                <c:pt idx="4019">
                  <c:v>0.57653100000000002</c:v>
                </c:pt>
                <c:pt idx="4020">
                  <c:v>0.57652999999999999</c:v>
                </c:pt>
                <c:pt idx="4021">
                  <c:v>0.57652899999999996</c:v>
                </c:pt>
                <c:pt idx="4022">
                  <c:v>0.57652800000000004</c:v>
                </c:pt>
                <c:pt idx="4023">
                  <c:v>0.57652700000000001</c:v>
                </c:pt>
                <c:pt idx="4024">
                  <c:v>0.57652599999999998</c:v>
                </c:pt>
                <c:pt idx="4025">
                  <c:v>0.57652499999999995</c:v>
                </c:pt>
                <c:pt idx="4026">
                  <c:v>0.57652400000000004</c:v>
                </c:pt>
                <c:pt idx="4027">
                  <c:v>0.57652300000000001</c:v>
                </c:pt>
                <c:pt idx="4028">
                  <c:v>0.57652199999999998</c:v>
                </c:pt>
                <c:pt idx="4029">
                  <c:v>0.57652099999999995</c:v>
                </c:pt>
                <c:pt idx="4030">
                  <c:v>0.57652000000000003</c:v>
                </c:pt>
                <c:pt idx="4031">
                  <c:v>0.576519</c:v>
                </c:pt>
                <c:pt idx="4032">
                  <c:v>0.57651799999999997</c:v>
                </c:pt>
                <c:pt idx="4033">
                  <c:v>0.57651699999999995</c:v>
                </c:pt>
                <c:pt idx="4034">
                  <c:v>0.57651600000000003</c:v>
                </c:pt>
                <c:pt idx="4035">
                  <c:v>0.576515</c:v>
                </c:pt>
                <c:pt idx="4036">
                  <c:v>0.57651399999999997</c:v>
                </c:pt>
                <c:pt idx="4037">
                  <c:v>0.57651300000000005</c:v>
                </c:pt>
                <c:pt idx="4038">
                  <c:v>0.57651200000000002</c:v>
                </c:pt>
                <c:pt idx="4039">
                  <c:v>0.576511</c:v>
                </c:pt>
                <c:pt idx="4040">
                  <c:v>0.57650999999999997</c:v>
                </c:pt>
                <c:pt idx="4041">
                  <c:v>0.57650900000000005</c:v>
                </c:pt>
                <c:pt idx="4042">
                  <c:v>0.57650800000000002</c:v>
                </c:pt>
                <c:pt idx="4043">
                  <c:v>0.57650699999999999</c:v>
                </c:pt>
                <c:pt idx="4044">
                  <c:v>0.57650599999999996</c:v>
                </c:pt>
                <c:pt idx="4045">
                  <c:v>0.57650500000000005</c:v>
                </c:pt>
                <c:pt idx="4046">
                  <c:v>0.57650400000000002</c:v>
                </c:pt>
                <c:pt idx="4047">
                  <c:v>0.57650299999999999</c:v>
                </c:pt>
                <c:pt idx="4048">
                  <c:v>0.57650199999999996</c:v>
                </c:pt>
                <c:pt idx="4049">
                  <c:v>0.57650100000000004</c:v>
                </c:pt>
                <c:pt idx="4050">
                  <c:v>0.57650000000000001</c:v>
                </c:pt>
                <c:pt idx="4051">
                  <c:v>0.57649899999999998</c:v>
                </c:pt>
                <c:pt idx="4052">
                  <c:v>0.57649799999999995</c:v>
                </c:pt>
                <c:pt idx="4053">
                  <c:v>0.57649700000000004</c:v>
                </c:pt>
                <c:pt idx="4054">
                  <c:v>0.57649600000000001</c:v>
                </c:pt>
                <c:pt idx="4055">
                  <c:v>0.57649499999999998</c:v>
                </c:pt>
                <c:pt idx="4056">
                  <c:v>0.57649399999999995</c:v>
                </c:pt>
                <c:pt idx="4057">
                  <c:v>0.57649300000000003</c:v>
                </c:pt>
                <c:pt idx="4058">
                  <c:v>0.576492</c:v>
                </c:pt>
                <c:pt idx="4059">
                  <c:v>0.57649099999999998</c:v>
                </c:pt>
                <c:pt idx="4060">
                  <c:v>0.57648999999999995</c:v>
                </c:pt>
                <c:pt idx="4061">
                  <c:v>0.57648900000000003</c:v>
                </c:pt>
                <c:pt idx="4062">
                  <c:v>0.576488</c:v>
                </c:pt>
                <c:pt idx="4063">
                  <c:v>0.57648699999999997</c:v>
                </c:pt>
                <c:pt idx="4064">
                  <c:v>0.57648600000000005</c:v>
                </c:pt>
                <c:pt idx="4065">
                  <c:v>0.57648500000000003</c:v>
                </c:pt>
                <c:pt idx="4066">
                  <c:v>0.576484</c:v>
                </c:pt>
                <c:pt idx="4067">
                  <c:v>0.57648299999999997</c:v>
                </c:pt>
                <c:pt idx="4068">
                  <c:v>0.57648200000000005</c:v>
                </c:pt>
                <c:pt idx="4069">
                  <c:v>0.57648100000000002</c:v>
                </c:pt>
                <c:pt idx="4070">
                  <c:v>0.57647999999999999</c:v>
                </c:pt>
                <c:pt idx="4071">
                  <c:v>0.57647899999999996</c:v>
                </c:pt>
                <c:pt idx="4072">
                  <c:v>0.57647800000000005</c:v>
                </c:pt>
                <c:pt idx="4073">
                  <c:v>0.57647700000000002</c:v>
                </c:pt>
                <c:pt idx="4074">
                  <c:v>0.57647599999999999</c:v>
                </c:pt>
                <c:pt idx="4075">
                  <c:v>0.57647499999999996</c:v>
                </c:pt>
                <c:pt idx="4076">
                  <c:v>0.57647400000000004</c:v>
                </c:pt>
                <c:pt idx="4077">
                  <c:v>0.57647300000000001</c:v>
                </c:pt>
                <c:pt idx="4078">
                  <c:v>0.57647300000000001</c:v>
                </c:pt>
                <c:pt idx="4079">
                  <c:v>0.57647199999999998</c:v>
                </c:pt>
                <c:pt idx="4080">
                  <c:v>0.57647099999999996</c:v>
                </c:pt>
                <c:pt idx="4081">
                  <c:v>0.57647000000000004</c:v>
                </c:pt>
                <c:pt idx="4082">
                  <c:v>0.57646900000000001</c:v>
                </c:pt>
                <c:pt idx="4083">
                  <c:v>0.57646799999999998</c:v>
                </c:pt>
                <c:pt idx="4084">
                  <c:v>0.57646699999999995</c:v>
                </c:pt>
                <c:pt idx="4085">
                  <c:v>0.57646600000000003</c:v>
                </c:pt>
                <c:pt idx="4086">
                  <c:v>0.57646500000000001</c:v>
                </c:pt>
                <c:pt idx="4087">
                  <c:v>0.57646399999999998</c:v>
                </c:pt>
                <c:pt idx="4088">
                  <c:v>0.57646299999999995</c:v>
                </c:pt>
                <c:pt idx="4089">
                  <c:v>0.57646200000000003</c:v>
                </c:pt>
                <c:pt idx="4090">
                  <c:v>0.576461</c:v>
                </c:pt>
                <c:pt idx="4091">
                  <c:v>0.57645999999999997</c:v>
                </c:pt>
                <c:pt idx="4092">
                  <c:v>0.57645900000000005</c:v>
                </c:pt>
                <c:pt idx="4093">
                  <c:v>0.57645800000000003</c:v>
                </c:pt>
                <c:pt idx="4094">
                  <c:v>0.576457</c:v>
                </c:pt>
                <c:pt idx="4095">
                  <c:v>0.57645599999999997</c:v>
                </c:pt>
                <c:pt idx="4096">
                  <c:v>0.57645500000000005</c:v>
                </c:pt>
                <c:pt idx="4097">
                  <c:v>0.57645400000000002</c:v>
                </c:pt>
                <c:pt idx="4098">
                  <c:v>0.57645299999999999</c:v>
                </c:pt>
                <c:pt idx="4099">
                  <c:v>0.57645199999999996</c:v>
                </c:pt>
                <c:pt idx="4100">
                  <c:v>0.57645100000000005</c:v>
                </c:pt>
                <c:pt idx="4101">
                  <c:v>0.57645000000000002</c:v>
                </c:pt>
                <c:pt idx="4102">
                  <c:v>0.57644899999999999</c:v>
                </c:pt>
                <c:pt idx="4103">
                  <c:v>0.57644799999999996</c:v>
                </c:pt>
                <c:pt idx="4104">
                  <c:v>0.57644700000000004</c:v>
                </c:pt>
                <c:pt idx="4105">
                  <c:v>0.57644600000000001</c:v>
                </c:pt>
                <c:pt idx="4106">
                  <c:v>0.57644499999999999</c:v>
                </c:pt>
                <c:pt idx="4107">
                  <c:v>0.57644399999999996</c:v>
                </c:pt>
                <c:pt idx="4108">
                  <c:v>0.57644300000000004</c:v>
                </c:pt>
                <c:pt idx="4109">
                  <c:v>0.57644200000000001</c:v>
                </c:pt>
                <c:pt idx="4110">
                  <c:v>0.57644099999999998</c:v>
                </c:pt>
                <c:pt idx="4111">
                  <c:v>0.57643999999999995</c:v>
                </c:pt>
                <c:pt idx="4112">
                  <c:v>0.57643900000000003</c:v>
                </c:pt>
                <c:pt idx="4113">
                  <c:v>0.57643800000000001</c:v>
                </c:pt>
                <c:pt idx="4114">
                  <c:v>0.57643699999999998</c:v>
                </c:pt>
                <c:pt idx="4115">
                  <c:v>0.57643599999999995</c:v>
                </c:pt>
                <c:pt idx="4116">
                  <c:v>0.57643500000000003</c:v>
                </c:pt>
                <c:pt idx="4117">
                  <c:v>0.576434</c:v>
                </c:pt>
                <c:pt idx="4118">
                  <c:v>0.57643299999999997</c:v>
                </c:pt>
                <c:pt idx="4119">
                  <c:v>0.57643200000000006</c:v>
                </c:pt>
                <c:pt idx="4120">
                  <c:v>0.57643200000000006</c:v>
                </c:pt>
                <c:pt idx="4121">
                  <c:v>0.57643</c:v>
                </c:pt>
                <c:pt idx="4122">
                  <c:v>0.57643</c:v>
                </c:pt>
                <c:pt idx="4123">
                  <c:v>0.57642899999999997</c:v>
                </c:pt>
                <c:pt idx="4124">
                  <c:v>0.57642800000000005</c:v>
                </c:pt>
                <c:pt idx="4125">
                  <c:v>0.57642700000000002</c:v>
                </c:pt>
                <c:pt idx="4126">
                  <c:v>0.57642599999999999</c:v>
                </c:pt>
                <c:pt idx="4127">
                  <c:v>0.57642499999999997</c:v>
                </c:pt>
                <c:pt idx="4128">
                  <c:v>0.57642400000000005</c:v>
                </c:pt>
                <c:pt idx="4129">
                  <c:v>0.57642300000000002</c:v>
                </c:pt>
                <c:pt idx="4130">
                  <c:v>0.57642199999999999</c:v>
                </c:pt>
                <c:pt idx="4131">
                  <c:v>0.57642099999999996</c:v>
                </c:pt>
                <c:pt idx="4132">
                  <c:v>0.57642000000000004</c:v>
                </c:pt>
                <c:pt idx="4133">
                  <c:v>0.57641900000000001</c:v>
                </c:pt>
                <c:pt idx="4134">
                  <c:v>0.57641799999999999</c:v>
                </c:pt>
                <c:pt idx="4135">
                  <c:v>0.57641699999999996</c:v>
                </c:pt>
                <c:pt idx="4136">
                  <c:v>0.57641600000000004</c:v>
                </c:pt>
                <c:pt idx="4137">
                  <c:v>0.57641500000000001</c:v>
                </c:pt>
                <c:pt idx="4138">
                  <c:v>0.57641399999999998</c:v>
                </c:pt>
                <c:pt idx="4139">
                  <c:v>0.57641299999999995</c:v>
                </c:pt>
                <c:pt idx="4140">
                  <c:v>0.57641200000000004</c:v>
                </c:pt>
                <c:pt idx="4141">
                  <c:v>0.57641100000000001</c:v>
                </c:pt>
                <c:pt idx="4142">
                  <c:v>0.57640999999999998</c:v>
                </c:pt>
                <c:pt idx="4143">
                  <c:v>0.57640899999999995</c:v>
                </c:pt>
                <c:pt idx="4144">
                  <c:v>0.57640800000000003</c:v>
                </c:pt>
                <c:pt idx="4145">
                  <c:v>0.576407</c:v>
                </c:pt>
                <c:pt idx="4146">
                  <c:v>0.57640599999999997</c:v>
                </c:pt>
                <c:pt idx="4147">
                  <c:v>0.57640499999999995</c:v>
                </c:pt>
                <c:pt idx="4148">
                  <c:v>0.57640400000000003</c:v>
                </c:pt>
                <c:pt idx="4149">
                  <c:v>0.576403</c:v>
                </c:pt>
                <c:pt idx="4150">
                  <c:v>0.576403</c:v>
                </c:pt>
                <c:pt idx="4151">
                  <c:v>0.57640199999999997</c:v>
                </c:pt>
                <c:pt idx="4152">
                  <c:v>0.57640100000000005</c:v>
                </c:pt>
                <c:pt idx="4153">
                  <c:v>0.57640000000000002</c:v>
                </c:pt>
                <c:pt idx="4154">
                  <c:v>0.57639899999999999</c:v>
                </c:pt>
                <c:pt idx="4155">
                  <c:v>0.57639799999999997</c:v>
                </c:pt>
                <c:pt idx="4156">
                  <c:v>0.57639700000000005</c:v>
                </c:pt>
                <c:pt idx="4157">
                  <c:v>0.57639600000000002</c:v>
                </c:pt>
                <c:pt idx="4158">
                  <c:v>0.57639499999999999</c:v>
                </c:pt>
                <c:pt idx="4159">
                  <c:v>0.57639399999999996</c:v>
                </c:pt>
                <c:pt idx="4160">
                  <c:v>0.57639300000000004</c:v>
                </c:pt>
                <c:pt idx="4161">
                  <c:v>0.57639200000000002</c:v>
                </c:pt>
                <c:pt idx="4162">
                  <c:v>0.57639099999999999</c:v>
                </c:pt>
                <c:pt idx="4163">
                  <c:v>0.57638999999999996</c:v>
                </c:pt>
                <c:pt idx="4164">
                  <c:v>0.57638900000000004</c:v>
                </c:pt>
                <c:pt idx="4165">
                  <c:v>0.57638800000000001</c:v>
                </c:pt>
                <c:pt idx="4166">
                  <c:v>0.57638699999999998</c:v>
                </c:pt>
                <c:pt idx="4167">
                  <c:v>0.57638599999999995</c:v>
                </c:pt>
                <c:pt idx="4168">
                  <c:v>0.57638500000000004</c:v>
                </c:pt>
                <c:pt idx="4169">
                  <c:v>0.57638400000000001</c:v>
                </c:pt>
                <c:pt idx="4170">
                  <c:v>0.57638299999999998</c:v>
                </c:pt>
                <c:pt idx="4171">
                  <c:v>0.57638199999999995</c:v>
                </c:pt>
                <c:pt idx="4172">
                  <c:v>0.57638100000000003</c:v>
                </c:pt>
                <c:pt idx="4173">
                  <c:v>0.57638</c:v>
                </c:pt>
                <c:pt idx="4174">
                  <c:v>0.57638</c:v>
                </c:pt>
                <c:pt idx="4175">
                  <c:v>0.57637899999999997</c:v>
                </c:pt>
                <c:pt idx="4176">
                  <c:v>0.57637799999999995</c:v>
                </c:pt>
                <c:pt idx="4177">
                  <c:v>0.57637700000000003</c:v>
                </c:pt>
                <c:pt idx="4178">
                  <c:v>0.576376</c:v>
                </c:pt>
                <c:pt idx="4179">
                  <c:v>0.57637499999999997</c:v>
                </c:pt>
                <c:pt idx="4180">
                  <c:v>0.57637400000000005</c:v>
                </c:pt>
                <c:pt idx="4181">
                  <c:v>0.57637300000000002</c:v>
                </c:pt>
                <c:pt idx="4182">
                  <c:v>0.576372</c:v>
                </c:pt>
                <c:pt idx="4183">
                  <c:v>0.57637099999999997</c:v>
                </c:pt>
                <c:pt idx="4184">
                  <c:v>0.57637000000000005</c:v>
                </c:pt>
                <c:pt idx="4185">
                  <c:v>0.57636900000000002</c:v>
                </c:pt>
                <c:pt idx="4186">
                  <c:v>0.57636799999999999</c:v>
                </c:pt>
                <c:pt idx="4187">
                  <c:v>0.57636699999999996</c:v>
                </c:pt>
                <c:pt idx="4188">
                  <c:v>0.57636600000000004</c:v>
                </c:pt>
                <c:pt idx="4189">
                  <c:v>0.57636500000000002</c:v>
                </c:pt>
                <c:pt idx="4190">
                  <c:v>0.57636399999999999</c:v>
                </c:pt>
                <c:pt idx="4191">
                  <c:v>0.57636299999999996</c:v>
                </c:pt>
                <c:pt idx="4192">
                  <c:v>0.57636200000000004</c:v>
                </c:pt>
                <c:pt idx="4193">
                  <c:v>0.57636100000000001</c:v>
                </c:pt>
                <c:pt idx="4194">
                  <c:v>0.57636100000000001</c:v>
                </c:pt>
                <c:pt idx="4195">
                  <c:v>0.57635999999999998</c:v>
                </c:pt>
                <c:pt idx="4196">
                  <c:v>0.57635899999999995</c:v>
                </c:pt>
                <c:pt idx="4197">
                  <c:v>0.57635800000000004</c:v>
                </c:pt>
                <c:pt idx="4198">
                  <c:v>0.57635700000000001</c:v>
                </c:pt>
                <c:pt idx="4199">
                  <c:v>0.57635599999999998</c:v>
                </c:pt>
                <c:pt idx="4200">
                  <c:v>0.57635499999999995</c:v>
                </c:pt>
                <c:pt idx="4201">
                  <c:v>0.57635400000000003</c:v>
                </c:pt>
                <c:pt idx="4202">
                  <c:v>0.576353</c:v>
                </c:pt>
                <c:pt idx="4203">
                  <c:v>0.57635199999999998</c:v>
                </c:pt>
                <c:pt idx="4204">
                  <c:v>0.57635099999999995</c:v>
                </c:pt>
                <c:pt idx="4205">
                  <c:v>0.57635000000000003</c:v>
                </c:pt>
                <c:pt idx="4206">
                  <c:v>0.576349</c:v>
                </c:pt>
                <c:pt idx="4207">
                  <c:v>0.57634799999999997</c:v>
                </c:pt>
                <c:pt idx="4208">
                  <c:v>0.57634700000000005</c:v>
                </c:pt>
                <c:pt idx="4209">
                  <c:v>0.57634600000000002</c:v>
                </c:pt>
                <c:pt idx="4210">
                  <c:v>0.576345</c:v>
                </c:pt>
                <c:pt idx="4211">
                  <c:v>0.57634399999999997</c:v>
                </c:pt>
                <c:pt idx="4212">
                  <c:v>0.57634399999999997</c:v>
                </c:pt>
                <c:pt idx="4213">
                  <c:v>0.57634300000000005</c:v>
                </c:pt>
                <c:pt idx="4214">
                  <c:v>0.57634200000000002</c:v>
                </c:pt>
                <c:pt idx="4215">
                  <c:v>0.57634099999999999</c:v>
                </c:pt>
                <c:pt idx="4216">
                  <c:v>0.57633999999999996</c:v>
                </c:pt>
                <c:pt idx="4217">
                  <c:v>0.57633900000000005</c:v>
                </c:pt>
                <c:pt idx="4218">
                  <c:v>0.57633800000000002</c:v>
                </c:pt>
                <c:pt idx="4219">
                  <c:v>0.57633699999999999</c:v>
                </c:pt>
                <c:pt idx="4220">
                  <c:v>0.57633599999999996</c:v>
                </c:pt>
                <c:pt idx="4221">
                  <c:v>0.57633500000000004</c:v>
                </c:pt>
                <c:pt idx="4222">
                  <c:v>0.57633400000000001</c:v>
                </c:pt>
                <c:pt idx="4223">
                  <c:v>0.57633299999999998</c:v>
                </c:pt>
                <c:pt idx="4224">
                  <c:v>0.57633199999999996</c:v>
                </c:pt>
                <c:pt idx="4225">
                  <c:v>0.57633100000000004</c:v>
                </c:pt>
                <c:pt idx="4226">
                  <c:v>0.57633000000000001</c:v>
                </c:pt>
                <c:pt idx="4227">
                  <c:v>0.57632899999999998</c:v>
                </c:pt>
                <c:pt idx="4228">
                  <c:v>0.57632799999999995</c:v>
                </c:pt>
                <c:pt idx="4229">
                  <c:v>0.57632799999999995</c:v>
                </c:pt>
                <c:pt idx="4230">
                  <c:v>0.57632700000000003</c:v>
                </c:pt>
                <c:pt idx="4231">
                  <c:v>0.576326</c:v>
                </c:pt>
                <c:pt idx="4232">
                  <c:v>0.57632499999999998</c:v>
                </c:pt>
                <c:pt idx="4233">
                  <c:v>0.57632399999999995</c:v>
                </c:pt>
                <c:pt idx="4234">
                  <c:v>0.57632300000000003</c:v>
                </c:pt>
                <c:pt idx="4235">
                  <c:v>0.576322</c:v>
                </c:pt>
                <c:pt idx="4236">
                  <c:v>0.57632099999999997</c:v>
                </c:pt>
                <c:pt idx="4237">
                  <c:v>0.57632000000000005</c:v>
                </c:pt>
                <c:pt idx="4238">
                  <c:v>0.57631900000000003</c:v>
                </c:pt>
                <c:pt idx="4239">
                  <c:v>0.576318</c:v>
                </c:pt>
                <c:pt idx="4240">
                  <c:v>0.57631699999999997</c:v>
                </c:pt>
                <c:pt idx="4241">
                  <c:v>0.57631600000000005</c:v>
                </c:pt>
                <c:pt idx="4242">
                  <c:v>0.57631500000000002</c:v>
                </c:pt>
                <c:pt idx="4243">
                  <c:v>0.57631399999999999</c:v>
                </c:pt>
                <c:pt idx="4244">
                  <c:v>0.57631299999999996</c:v>
                </c:pt>
                <c:pt idx="4245">
                  <c:v>0.57631299999999996</c:v>
                </c:pt>
                <c:pt idx="4246">
                  <c:v>0.57631200000000005</c:v>
                </c:pt>
                <c:pt idx="4247">
                  <c:v>0.57631100000000002</c:v>
                </c:pt>
                <c:pt idx="4248">
                  <c:v>0.57630999999999999</c:v>
                </c:pt>
                <c:pt idx="4249">
                  <c:v>0.57630899999999996</c:v>
                </c:pt>
                <c:pt idx="4250">
                  <c:v>0.57630800000000004</c:v>
                </c:pt>
                <c:pt idx="4251">
                  <c:v>0.57630700000000001</c:v>
                </c:pt>
                <c:pt idx="4252">
                  <c:v>0.57630599999999998</c:v>
                </c:pt>
                <c:pt idx="4253">
                  <c:v>0.57630499999999996</c:v>
                </c:pt>
                <c:pt idx="4254">
                  <c:v>0.57630400000000004</c:v>
                </c:pt>
                <c:pt idx="4255">
                  <c:v>0.57630300000000001</c:v>
                </c:pt>
                <c:pt idx="4256">
                  <c:v>0.57630199999999998</c:v>
                </c:pt>
                <c:pt idx="4257">
                  <c:v>0.57630099999999995</c:v>
                </c:pt>
                <c:pt idx="4258">
                  <c:v>0.57630000000000003</c:v>
                </c:pt>
                <c:pt idx="4259">
                  <c:v>0.57630000000000003</c:v>
                </c:pt>
                <c:pt idx="4260">
                  <c:v>0.57629900000000001</c:v>
                </c:pt>
                <c:pt idx="4261">
                  <c:v>0.57629799999999998</c:v>
                </c:pt>
                <c:pt idx="4262">
                  <c:v>0.57629699999999995</c:v>
                </c:pt>
                <c:pt idx="4263">
                  <c:v>0.57629600000000003</c:v>
                </c:pt>
                <c:pt idx="4264">
                  <c:v>0.576295</c:v>
                </c:pt>
                <c:pt idx="4265">
                  <c:v>0.57629399999999997</c:v>
                </c:pt>
                <c:pt idx="4266">
                  <c:v>0.57629300000000006</c:v>
                </c:pt>
                <c:pt idx="4267">
                  <c:v>0.57629200000000003</c:v>
                </c:pt>
                <c:pt idx="4268">
                  <c:v>0.576291</c:v>
                </c:pt>
                <c:pt idx="4269">
                  <c:v>0.57628999999999997</c:v>
                </c:pt>
                <c:pt idx="4270">
                  <c:v>0.57628900000000005</c:v>
                </c:pt>
                <c:pt idx="4271">
                  <c:v>0.57628800000000002</c:v>
                </c:pt>
                <c:pt idx="4272">
                  <c:v>0.57628800000000002</c:v>
                </c:pt>
                <c:pt idx="4273">
                  <c:v>0.57628699999999999</c:v>
                </c:pt>
                <c:pt idx="4274">
                  <c:v>0.57628599999999996</c:v>
                </c:pt>
                <c:pt idx="4275">
                  <c:v>0.57628500000000005</c:v>
                </c:pt>
                <c:pt idx="4276">
                  <c:v>0.57628400000000002</c:v>
                </c:pt>
                <c:pt idx="4277">
                  <c:v>0.57628299999999999</c:v>
                </c:pt>
                <c:pt idx="4278">
                  <c:v>0.57628199999999996</c:v>
                </c:pt>
                <c:pt idx="4279">
                  <c:v>0.57628100000000004</c:v>
                </c:pt>
                <c:pt idx="4280">
                  <c:v>0.57628000000000001</c:v>
                </c:pt>
                <c:pt idx="4281">
                  <c:v>0.57627899999999999</c:v>
                </c:pt>
                <c:pt idx="4282">
                  <c:v>0.57627799999999996</c:v>
                </c:pt>
                <c:pt idx="4283">
                  <c:v>0.57627700000000004</c:v>
                </c:pt>
                <c:pt idx="4284">
                  <c:v>0.57627600000000001</c:v>
                </c:pt>
                <c:pt idx="4285">
                  <c:v>0.57627499999999998</c:v>
                </c:pt>
                <c:pt idx="4286">
                  <c:v>0.57627499999999998</c:v>
                </c:pt>
                <c:pt idx="4287">
                  <c:v>0.57627399999999995</c:v>
                </c:pt>
                <c:pt idx="4288">
                  <c:v>0.57627300000000004</c:v>
                </c:pt>
                <c:pt idx="4289">
                  <c:v>0.57627200000000001</c:v>
                </c:pt>
                <c:pt idx="4290">
                  <c:v>0.57627099999999998</c:v>
                </c:pt>
                <c:pt idx="4291">
                  <c:v>0.57626999999999995</c:v>
                </c:pt>
                <c:pt idx="4292">
                  <c:v>0.57626900000000003</c:v>
                </c:pt>
                <c:pt idx="4293">
                  <c:v>0.576268</c:v>
                </c:pt>
                <c:pt idx="4294">
                  <c:v>0.57626699999999997</c:v>
                </c:pt>
                <c:pt idx="4295">
                  <c:v>0.57626599999999994</c:v>
                </c:pt>
                <c:pt idx="4296">
                  <c:v>0.57626500000000003</c:v>
                </c:pt>
                <c:pt idx="4297">
                  <c:v>0.576264</c:v>
                </c:pt>
                <c:pt idx="4298">
                  <c:v>0.576264</c:v>
                </c:pt>
                <c:pt idx="4299">
                  <c:v>0.57626299999999997</c:v>
                </c:pt>
                <c:pt idx="4300">
                  <c:v>0.57626200000000005</c:v>
                </c:pt>
                <c:pt idx="4301">
                  <c:v>0.57626100000000002</c:v>
                </c:pt>
                <c:pt idx="4302">
                  <c:v>0.57625999999999999</c:v>
                </c:pt>
                <c:pt idx="4303">
                  <c:v>0.57625899999999997</c:v>
                </c:pt>
                <c:pt idx="4304">
                  <c:v>0.57625800000000005</c:v>
                </c:pt>
                <c:pt idx="4305">
                  <c:v>0.57625700000000002</c:v>
                </c:pt>
                <c:pt idx="4306">
                  <c:v>0.57625599999999999</c:v>
                </c:pt>
                <c:pt idx="4307">
                  <c:v>0.57625499999999996</c:v>
                </c:pt>
                <c:pt idx="4308">
                  <c:v>0.57625400000000004</c:v>
                </c:pt>
                <c:pt idx="4309">
                  <c:v>0.57625300000000002</c:v>
                </c:pt>
                <c:pt idx="4310">
                  <c:v>0.57625300000000002</c:v>
                </c:pt>
                <c:pt idx="4311">
                  <c:v>0.57625199999999999</c:v>
                </c:pt>
                <c:pt idx="4312">
                  <c:v>0.57625099999999996</c:v>
                </c:pt>
                <c:pt idx="4313">
                  <c:v>0.57625000000000004</c:v>
                </c:pt>
                <c:pt idx="4314">
                  <c:v>0.57624900000000001</c:v>
                </c:pt>
                <c:pt idx="4315">
                  <c:v>0.57624799999999998</c:v>
                </c:pt>
                <c:pt idx="4316">
                  <c:v>0.57624699999999995</c:v>
                </c:pt>
                <c:pt idx="4317">
                  <c:v>0.57624600000000004</c:v>
                </c:pt>
                <c:pt idx="4318">
                  <c:v>0.57624500000000001</c:v>
                </c:pt>
                <c:pt idx="4319">
                  <c:v>0.57624399999999998</c:v>
                </c:pt>
                <c:pt idx="4320">
                  <c:v>0.57624299999999995</c:v>
                </c:pt>
                <c:pt idx="4321">
                  <c:v>0.57624299999999995</c:v>
                </c:pt>
                <c:pt idx="4322">
                  <c:v>0.57624200000000003</c:v>
                </c:pt>
                <c:pt idx="4323">
                  <c:v>0.576241</c:v>
                </c:pt>
                <c:pt idx="4324">
                  <c:v>0.57623999999999997</c:v>
                </c:pt>
                <c:pt idx="4325">
                  <c:v>0.57623899999999995</c:v>
                </c:pt>
                <c:pt idx="4326">
                  <c:v>0.57623800000000003</c:v>
                </c:pt>
                <c:pt idx="4327">
                  <c:v>0.576237</c:v>
                </c:pt>
                <c:pt idx="4328">
                  <c:v>0.57623599999999997</c:v>
                </c:pt>
                <c:pt idx="4329">
                  <c:v>0.57623500000000005</c:v>
                </c:pt>
                <c:pt idx="4330">
                  <c:v>0.57623400000000002</c:v>
                </c:pt>
                <c:pt idx="4331">
                  <c:v>0.576233</c:v>
                </c:pt>
                <c:pt idx="4332">
                  <c:v>0.576233</c:v>
                </c:pt>
                <c:pt idx="4333">
                  <c:v>0.57623199999999997</c:v>
                </c:pt>
                <c:pt idx="4334">
                  <c:v>0.57623100000000005</c:v>
                </c:pt>
                <c:pt idx="4335">
                  <c:v>0.57623000000000002</c:v>
                </c:pt>
                <c:pt idx="4336">
                  <c:v>0.57622899999999999</c:v>
                </c:pt>
                <c:pt idx="4337">
                  <c:v>0.57622799999999996</c:v>
                </c:pt>
                <c:pt idx="4338">
                  <c:v>0.57622700000000004</c:v>
                </c:pt>
                <c:pt idx="4339">
                  <c:v>0.57622600000000002</c:v>
                </c:pt>
                <c:pt idx="4340">
                  <c:v>0.57622499999999999</c:v>
                </c:pt>
                <c:pt idx="4341">
                  <c:v>0.57622399999999996</c:v>
                </c:pt>
                <c:pt idx="4342">
                  <c:v>0.57622300000000004</c:v>
                </c:pt>
                <c:pt idx="4343">
                  <c:v>0.57622300000000004</c:v>
                </c:pt>
                <c:pt idx="4344">
                  <c:v>0.57622200000000001</c:v>
                </c:pt>
                <c:pt idx="4345">
                  <c:v>0.57622099999999998</c:v>
                </c:pt>
                <c:pt idx="4346">
                  <c:v>0.57621999999999995</c:v>
                </c:pt>
                <c:pt idx="4347">
                  <c:v>0.57621900000000004</c:v>
                </c:pt>
                <c:pt idx="4348">
                  <c:v>0.57621800000000001</c:v>
                </c:pt>
                <c:pt idx="4349">
                  <c:v>0.57621699999999998</c:v>
                </c:pt>
                <c:pt idx="4350">
                  <c:v>0.57621599999999995</c:v>
                </c:pt>
                <c:pt idx="4351">
                  <c:v>0.57621500000000003</c:v>
                </c:pt>
                <c:pt idx="4352">
                  <c:v>0.576214</c:v>
                </c:pt>
                <c:pt idx="4353">
                  <c:v>0.576214</c:v>
                </c:pt>
                <c:pt idx="4354">
                  <c:v>0.57621299999999998</c:v>
                </c:pt>
                <c:pt idx="4355">
                  <c:v>0.57621199999999995</c:v>
                </c:pt>
                <c:pt idx="4356">
                  <c:v>0.57621100000000003</c:v>
                </c:pt>
                <c:pt idx="4357">
                  <c:v>0.57621</c:v>
                </c:pt>
                <c:pt idx="4358">
                  <c:v>0.57620899999999997</c:v>
                </c:pt>
                <c:pt idx="4359">
                  <c:v>0.57620800000000005</c:v>
                </c:pt>
                <c:pt idx="4360">
                  <c:v>0.57620700000000002</c:v>
                </c:pt>
                <c:pt idx="4361">
                  <c:v>0.576206</c:v>
                </c:pt>
                <c:pt idx="4362">
                  <c:v>0.57620499999999997</c:v>
                </c:pt>
                <c:pt idx="4363">
                  <c:v>0.57620499999999997</c:v>
                </c:pt>
                <c:pt idx="4364">
                  <c:v>0.57620400000000005</c:v>
                </c:pt>
                <c:pt idx="4365">
                  <c:v>0.57620300000000002</c:v>
                </c:pt>
                <c:pt idx="4366">
                  <c:v>0.57620199999999999</c:v>
                </c:pt>
                <c:pt idx="4367">
                  <c:v>0.57620099999999996</c:v>
                </c:pt>
                <c:pt idx="4368">
                  <c:v>0.57620000000000005</c:v>
                </c:pt>
                <c:pt idx="4369">
                  <c:v>0.57619900000000002</c:v>
                </c:pt>
                <c:pt idx="4370">
                  <c:v>0.57619799999999999</c:v>
                </c:pt>
                <c:pt idx="4371">
                  <c:v>0.57619699999999996</c:v>
                </c:pt>
                <c:pt idx="4372">
                  <c:v>0.57619600000000004</c:v>
                </c:pt>
                <c:pt idx="4373">
                  <c:v>0.57619600000000004</c:v>
                </c:pt>
                <c:pt idx="4374">
                  <c:v>0.57619500000000001</c:v>
                </c:pt>
                <c:pt idx="4375">
                  <c:v>0.57619399999999998</c:v>
                </c:pt>
                <c:pt idx="4376">
                  <c:v>0.57619299999999996</c:v>
                </c:pt>
                <c:pt idx="4377">
                  <c:v>0.57619200000000004</c:v>
                </c:pt>
                <c:pt idx="4378">
                  <c:v>0.57619100000000001</c:v>
                </c:pt>
                <c:pt idx="4379">
                  <c:v>0.57618999999999998</c:v>
                </c:pt>
                <c:pt idx="4380">
                  <c:v>0.57618899999999995</c:v>
                </c:pt>
                <c:pt idx="4381">
                  <c:v>0.57618800000000003</c:v>
                </c:pt>
                <c:pt idx="4382">
                  <c:v>0.57618800000000003</c:v>
                </c:pt>
                <c:pt idx="4383">
                  <c:v>0.576187</c:v>
                </c:pt>
                <c:pt idx="4384">
                  <c:v>0.57618599999999998</c:v>
                </c:pt>
                <c:pt idx="4385">
                  <c:v>0.57618499999999995</c:v>
                </c:pt>
                <c:pt idx="4386">
                  <c:v>0.57618400000000003</c:v>
                </c:pt>
                <c:pt idx="4387">
                  <c:v>0.576183</c:v>
                </c:pt>
                <c:pt idx="4388">
                  <c:v>0.57618199999999997</c:v>
                </c:pt>
                <c:pt idx="4389">
                  <c:v>0.57618100000000005</c:v>
                </c:pt>
                <c:pt idx="4390">
                  <c:v>0.57618000000000003</c:v>
                </c:pt>
                <c:pt idx="4391">
                  <c:v>0.57618000000000003</c:v>
                </c:pt>
                <c:pt idx="4392">
                  <c:v>0.576179</c:v>
                </c:pt>
                <c:pt idx="4393">
                  <c:v>0.57617799999999997</c:v>
                </c:pt>
                <c:pt idx="4394">
                  <c:v>0.57617700000000005</c:v>
                </c:pt>
                <c:pt idx="4395">
                  <c:v>0.57617600000000002</c:v>
                </c:pt>
                <c:pt idx="4396">
                  <c:v>0.57617499999999999</c:v>
                </c:pt>
                <c:pt idx="4397">
                  <c:v>0.57617399999999996</c:v>
                </c:pt>
                <c:pt idx="4398">
                  <c:v>0.57617300000000005</c:v>
                </c:pt>
                <c:pt idx="4399">
                  <c:v>0.57617200000000002</c:v>
                </c:pt>
                <c:pt idx="4400">
                  <c:v>0.57617200000000002</c:v>
                </c:pt>
                <c:pt idx="4401">
                  <c:v>0.57617099999999999</c:v>
                </c:pt>
                <c:pt idx="4402">
                  <c:v>0.57616999999999996</c:v>
                </c:pt>
                <c:pt idx="4403">
                  <c:v>0.57616900000000004</c:v>
                </c:pt>
                <c:pt idx="4404">
                  <c:v>0.57616800000000001</c:v>
                </c:pt>
                <c:pt idx="4405">
                  <c:v>0.57616699999999998</c:v>
                </c:pt>
                <c:pt idx="4406">
                  <c:v>0.57616599999999996</c:v>
                </c:pt>
                <c:pt idx="4407">
                  <c:v>0.57616500000000004</c:v>
                </c:pt>
                <c:pt idx="4408">
                  <c:v>0.57616400000000001</c:v>
                </c:pt>
                <c:pt idx="4409">
                  <c:v>0.57616400000000001</c:v>
                </c:pt>
                <c:pt idx="4410">
                  <c:v>0.57616299999999998</c:v>
                </c:pt>
                <c:pt idx="4411">
                  <c:v>0.57616199999999995</c:v>
                </c:pt>
                <c:pt idx="4412">
                  <c:v>0.57616100000000003</c:v>
                </c:pt>
                <c:pt idx="4413">
                  <c:v>0.57616000000000001</c:v>
                </c:pt>
                <c:pt idx="4414">
                  <c:v>0.57615899999999998</c:v>
                </c:pt>
                <c:pt idx="4415">
                  <c:v>0.57615799999999995</c:v>
                </c:pt>
                <c:pt idx="4416">
                  <c:v>0.57615700000000003</c:v>
                </c:pt>
                <c:pt idx="4417">
                  <c:v>0.576156</c:v>
                </c:pt>
                <c:pt idx="4418">
                  <c:v>0.576156</c:v>
                </c:pt>
                <c:pt idx="4419">
                  <c:v>0.57615499999999997</c:v>
                </c:pt>
                <c:pt idx="4420">
                  <c:v>0.57615400000000005</c:v>
                </c:pt>
                <c:pt idx="4421">
                  <c:v>0.57615300000000003</c:v>
                </c:pt>
                <c:pt idx="4422">
                  <c:v>0.576152</c:v>
                </c:pt>
                <c:pt idx="4423">
                  <c:v>0.57615099999999997</c:v>
                </c:pt>
                <c:pt idx="4424">
                  <c:v>0.57615000000000005</c:v>
                </c:pt>
                <c:pt idx="4425">
                  <c:v>0.57614900000000002</c:v>
                </c:pt>
                <c:pt idx="4426">
                  <c:v>0.57614900000000002</c:v>
                </c:pt>
                <c:pt idx="4427">
                  <c:v>0.57614799999999999</c:v>
                </c:pt>
                <c:pt idx="4428">
                  <c:v>0.57614699999999996</c:v>
                </c:pt>
                <c:pt idx="4429">
                  <c:v>0.57614600000000005</c:v>
                </c:pt>
                <c:pt idx="4430">
                  <c:v>0.57614500000000002</c:v>
                </c:pt>
                <c:pt idx="4431">
                  <c:v>0.57614399999999999</c:v>
                </c:pt>
                <c:pt idx="4432">
                  <c:v>0.57614299999999996</c:v>
                </c:pt>
                <c:pt idx="4433">
                  <c:v>0.57614200000000004</c:v>
                </c:pt>
                <c:pt idx="4434">
                  <c:v>0.57614200000000004</c:v>
                </c:pt>
                <c:pt idx="4435">
                  <c:v>0.57614100000000001</c:v>
                </c:pt>
                <c:pt idx="4436">
                  <c:v>0.57613999999999999</c:v>
                </c:pt>
                <c:pt idx="4437">
                  <c:v>0.57613899999999996</c:v>
                </c:pt>
                <c:pt idx="4438">
                  <c:v>0.57613800000000004</c:v>
                </c:pt>
                <c:pt idx="4439">
                  <c:v>0.57613700000000001</c:v>
                </c:pt>
                <c:pt idx="4440">
                  <c:v>0.57613599999999998</c:v>
                </c:pt>
                <c:pt idx="4441">
                  <c:v>0.57613499999999995</c:v>
                </c:pt>
                <c:pt idx="4442">
                  <c:v>0.57613499999999995</c:v>
                </c:pt>
                <c:pt idx="4443">
                  <c:v>0.57613400000000003</c:v>
                </c:pt>
                <c:pt idx="4444">
                  <c:v>0.57613300000000001</c:v>
                </c:pt>
                <c:pt idx="4445">
                  <c:v>0.57613199999999998</c:v>
                </c:pt>
                <c:pt idx="4446">
                  <c:v>0.57613099999999995</c:v>
                </c:pt>
                <c:pt idx="4447">
                  <c:v>0.57613000000000003</c:v>
                </c:pt>
                <c:pt idx="4448">
                  <c:v>0.576129</c:v>
                </c:pt>
                <c:pt idx="4449">
                  <c:v>0.57612799999999997</c:v>
                </c:pt>
                <c:pt idx="4450">
                  <c:v>0.57612799999999997</c:v>
                </c:pt>
                <c:pt idx="4451">
                  <c:v>0.57612699999999994</c:v>
                </c:pt>
                <c:pt idx="4452">
                  <c:v>0.57612600000000003</c:v>
                </c:pt>
                <c:pt idx="4453">
                  <c:v>0.576125</c:v>
                </c:pt>
                <c:pt idx="4454">
                  <c:v>0.57612399999999997</c:v>
                </c:pt>
                <c:pt idx="4455">
                  <c:v>0.57612300000000005</c:v>
                </c:pt>
                <c:pt idx="4456">
                  <c:v>0.57612200000000002</c:v>
                </c:pt>
                <c:pt idx="4457">
                  <c:v>0.57612099999999999</c:v>
                </c:pt>
                <c:pt idx="4458">
                  <c:v>0.57612099999999999</c:v>
                </c:pt>
                <c:pt idx="4459">
                  <c:v>0.57611999999999997</c:v>
                </c:pt>
                <c:pt idx="4460">
                  <c:v>0.57611900000000005</c:v>
                </c:pt>
                <c:pt idx="4461">
                  <c:v>0.57611800000000002</c:v>
                </c:pt>
                <c:pt idx="4462">
                  <c:v>0.57611699999999999</c:v>
                </c:pt>
                <c:pt idx="4463">
                  <c:v>0.57611599999999996</c:v>
                </c:pt>
                <c:pt idx="4464">
                  <c:v>0.57611500000000004</c:v>
                </c:pt>
                <c:pt idx="4465">
                  <c:v>0.57611500000000004</c:v>
                </c:pt>
                <c:pt idx="4466">
                  <c:v>0.57611400000000001</c:v>
                </c:pt>
                <c:pt idx="4467">
                  <c:v>0.57611299999999999</c:v>
                </c:pt>
                <c:pt idx="4468">
                  <c:v>0.57611199999999996</c:v>
                </c:pt>
                <c:pt idx="4469">
                  <c:v>0.57611100000000004</c:v>
                </c:pt>
                <c:pt idx="4470">
                  <c:v>0.57611000000000001</c:v>
                </c:pt>
                <c:pt idx="4471">
                  <c:v>0.57610899999999998</c:v>
                </c:pt>
                <c:pt idx="4472">
                  <c:v>0.57610799999999995</c:v>
                </c:pt>
                <c:pt idx="4473">
                  <c:v>0.57610799999999995</c:v>
                </c:pt>
                <c:pt idx="4474">
                  <c:v>0.57610700000000004</c:v>
                </c:pt>
                <c:pt idx="4475">
                  <c:v>0.57610600000000001</c:v>
                </c:pt>
                <c:pt idx="4476">
                  <c:v>0.57610499999999998</c:v>
                </c:pt>
                <c:pt idx="4477">
                  <c:v>0.57610399999999995</c:v>
                </c:pt>
                <c:pt idx="4478">
                  <c:v>0.57610300000000003</c:v>
                </c:pt>
                <c:pt idx="4479">
                  <c:v>0.576102</c:v>
                </c:pt>
                <c:pt idx="4480">
                  <c:v>0.576102</c:v>
                </c:pt>
                <c:pt idx="4481">
                  <c:v>0.57610099999999997</c:v>
                </c:pt>
                <c:pt idx="4482">
                  <c:v>0.57609999999999995</c:v>
                </c:pt>
                <c:pt idx="4483">
                  <c:v>0.57609900000000003</c:v>
                </c:pt>
                <c:pt idx="4484">
                  <c:v>0.576098</c:v>
                </c:pt>
                <c:pt idx="4485">
                  <c:v>0.57609699999999997</c:v>
                </c:pt>
                <c:pt idx="4486">
                  <c:v>0.57609600000000005</c:v>
                </c:pt>
                <c:pt idx="4487">
                  <c:v>0.57609600000000005</c:v>
                </c:pt>
                <c:pt idx="4488">
                  <c:v>0.57609500000000002</c:v>
                </c:pt>
                <c:pt idx="4489">
                  <c:v>0.57609399999999999</c:v>
                </c:pt>
                <c:pt idx="4490">
                  <c:v>0.57609299999999997</c:v>
                </c:pt>
                <c:pt idx="4491">
                  <c:v>0.57609200000000005</c:v>
                </c:pt>
                <c:pt idx="4492">
                  <c:v>0.57609100000000002</c:v>
                </c:pt>
                <c:pt idx="4493">
                  <c:v>0.57608999999999999</c:v>
                </c:pt>
                <c:pt idx="4494">
                  <c:v>0.57608999999999999</c:v>
                </c:pt>
                <c:pt idx="4495">
                  <c:v>0.57608899999999996</c:v>
                </c:pt>
                <c:pt idx="4496">
                  <c:v>0.57608800000000004</c:v>
                </c:pt>
                <c:pt idx="4497">
                  <c:v>0.57608700000000002</c:v>
                </c:pt>
                <c:pt idx="4498">
                  <c:v>0.57608599999999999</c:v>
                </c:pt>
                <c:pt idx="4499">
                  <c:v>0.57608499999999996</c:v>
                </c:pt>
                <c:pt idx="4500">
                  <c:v>0.57608400000000004</c:v>
                </c:pt>
                <c:pt idx="4501">
                  <c:v>0.57608300000000001</c:v>
                </c:pt>
                <c:pt idx="4502">
                  <c:v>0.57608300000000001</c:v>
                </c:pt>
                <c:pt idx="4503">
                  <c:v>0.57608199999999998</c:v>
                </c:pt>
                <c:pt idx="4504">
                  <c:v>0.57608099999999995</c:v>
                </c:pt>
                <c:pt idx="4505">
                  <c:v>0.57608000000000004</c:v>
                </c:pt>
                <c:pt idx="4506">
                  <c:v>0.57607900000000001</c:v>
                </c:pt>
                <c:pt idx="4507">
                  <c:v>0.57607799999999998</c:v>
                </c:pt>
                <c:pt idx="4508">
                  <c:v>0.57607799999999998</c:v>
                </c:pt>
                <c:pt idx="4509">
                  <c:v>0.57607699999999995</c:v>
                </c:pt>
                <c:pt idx="4510">
                  <c:v>0.57607600000000003</c:v>
                </c:pt>
                <c:pt idx="4511">
                  <c:v>0.576075</c:v>
                </c:pt>
                <c:pt idx="4512">
                  <c:v>0.57607399999999997</c:v>
                </c:pt>
                <c:pt idx="4513">
                  <c:v>0.57607299999999995</c:v>
                </c:pt>
                <c:pt idx="4514">
                  <c:v>0.57607200000000003</c:v>
                </c:pt>
                <c:pt idx="4515">
                  <c:v>0.57607200000000003</c:v>
                </c:pt>
                <c:pt idx="4516">
                  <c:v>0.576071</c:v>
                </c:pt>
                <c:pt idx="4517">
                  <c:v>0.57606999999999997</c:v>
                </c:pt>
                <c:pt idx="4518">
                  <c:v>0.57606900000000005</c:v>
                </c:pt>
                <c:pt idx="4519">
                  <c:v>0.57606800000000002</c:v>
                </c:pt>
                <c:pt idx="4520">
                  <c:v>0.576067</c:v>
                </c:pt>
                <c:pt idx="4521">
                  <c:v>0.57606599999999997</c:v>
                </c:pt>
                <c:pt idx="4522">
                  <c:v>0.57606599999999997</c:v>
                </c:pt>
                <c:pt idx="4523">
                  <c:v>0.57606500000000005</c:v>
                </c:pt>
                <c:pt idx="4524">
                  <c:v>0.57606400000000002</c:v>
                </c:pt>
                <c:pt idx="4525">
                  <c:v>0.57606299999999999</c:v>
                </c:pt>
                <c:pt idx="4526">
                  <c:v>0.57606199999999996</c:v>
                </c:pt>
                <c:pt idx="4527">
                  <c:v>0.57606100000000005</c:v>
                </c:pt>
                <c:pt idx="4528">
                  <c:v>0.57606000000000002</c:v>
                </c:pt>
                <c:pt idx="4529">
                  <c:v>0.57606000000000002</c:v>
                </c:pt>
                <c:pt idx="4530">
                  <c:v>0.57605899999999999</c:v>
                </c:pt>
                <c:pt idx="4531">
                  <c:v>0.57605799999999996</c:v>
                </c:pt>
                <c:pt idx="4532">
                  <c:v>0.57605700000000004</c:v>
                </c:pt>
                <c:pt idx="4533">
                  <c:v>0.57605600000000001</c:v>
                </c:pt>
                <c:pt idx="4534">
                  <c:v>0.57605499999999998</c:v>
                </c:pt>
                <c:pt idx="4535">
                  <c:v>0.57605499999999998</c:v>
                </c:pt>
                <c:pt idx="4536">
                  <c:v>0.57605399999999995</c:v>
                </c:pt>
                <c:pt idx="4537">
                  <c:v>0.57605300000000004</c:v>
                </c:pt>
                <c:pt idx="4538">
                  <c:v>0.57605200000000001</c:v>
                </c:pt>
                <c:pt idx="4539">
                  <c:v>0.57605099999999998</c:v>
                </c:pt>
                <c:pt idx="4540">
                  <c:v>0.57604999999999995</c:v>
                </c:pt>
                <c:pt idx="4541">
                  <c:v>0.57604900000000003</c:v>
                </c:pt>
                <c:pt idx="4542">
                  <c:v>0.57604900000000003</c:v>
                </c:pt>
                <c:pt idx="4543">
                  <c:v>0.576048</c:v>
                </c:pt>
                <c:pt idx="4544">
                  <c:v>0.57604699999999998</c:v>
                </c:pt>
                <c:pt idx="4545">
                  <c:v>0.57604599999999995</c:v>
                </c:pt>
                <c:pt idx="4546">
                  <c:v>0.57604500000000003</c:v>
                </c:pt>
                <c:pt idx="4547">
                  <c:v>0.576044</c:v>
                </c:pt>
                <c:pt idx="4548">
                  <c:v>0.576044</c:v>
                </c:pt>
                <c:pt idx="4549">
                  <c:v>0.57604299999999997</c:v>
                </c:pt>
                <c:pt idx="4550">
                  <c:v>0.57604200000000005</c:v>
                </c:pt>
                <c:pt idx="4551">
                  <c:v>0.57604100000000003</c:v>
                </c:pt>
                <c:pt idx="4552">
                  <c:v>0.57604</c:v>
                </c:pt>
                <c:pt idx="4553">
                  <c:v>0.57603899999999997</c:v>
                </c:pt>
                <c:pt idx="4554">
                  <c:v>0.57603899999999997</c:v>
                </c:pt>
                <c:pt idx="4555">
                  <c:v>0.57603800000000005</c:v>
                </c:pt>
                <c:pt idx="4556">
                  <c:v>0.57603700000000002</c:v>
                </c:pt>
                <c:pt idx="4557">
                  <c:v>0.57603599999999999</c:v>
                </c:pt>
                <c:pt idx="4558">
                  <c:v>0.57603499999999996</c:v>
                </c:pt>
                <c:pt idx="4559">
                  <c:v>0.57603400000000005</c:v>
                </c:pt>
                <c:pt idx="4560">
                  <c:v>0.57603300000000002</c:v>
                </c:pt>
                <c:pt idx="4561">
                  <c:v>0.57603300000000002</c:v>
                </c:pt>
                <c:pt idx="4562">
                  <c:v>0.57603199999999999</c:v>
                </c:pt>
                <c:pt idx="4563">
                  <c:v>0.57603099999999996</c:v>
                </c:pt>
                <c:pt idx="4564">
                  <c:v>0.57603000000000004</c:v>
                </c:pt>
                <c:pt idx="4565">
                  <c:v>0.57602900000000001</c:v>
                </c:pt>
                <c:pt idx="4566">
                  <c:v>0.57602799999999998</c:v>
                </c:pt>
                <c:pt idx="4567">
                  <c:v>0.57602799999999998</c:v>
                </c:pt>
                <c:pt idx="4568">
                  <c:v>0.57602699999999996</c:v>
                </c:pt>
                <c:pt idx="4569">
                  <c:v>0.57602600000000004</c:v>
                </c:pt>
                <c:pt idx="4570">
                  <c:v>0.57602500000000001</c:v>
                </c:pt>
                <c:pt idx="4571">
                  <c:v>0.57602399999999998</c:v>
                </c:pt>
                <c:pt idx="4572">
                  <c:v>0.57602299999999995</c:v>
                </c:pt>
                <c:pt idx="4573">
                  <c:v>0.57602299999999995</c:v>
                </c:pt>
                <c:pt idx="4574">
                  <c:v>0.57602200000000003</c:v>
                </c:pt>
                <c:pt idx="4575">
                  <c:v>0.57602100000000001</c:v>
                </c:pt>
                <c:pt idx="4576">
                  <c:v>0.57601999999999998</c:v>
                </c:pt>
                <c:pt idx="4577">
                  <c:v>0.57601899999999995</c:v>
                </c:pt>
                <c:pt idx="4578">
                  <c:v>0.57601800000000003</c:v>
                </c:pt>
                <c:pt idx="4579">
                  <c:v>0.57601800000000003</c:v>
                </c:pt>
                <c:pt idx="4580">
                  <c:v>0.576017</c:v>
                </c:pt>
                <c:pt idx="4581">
                  <c:v>0.57601599999999997</c:v>
                </c:pt>
                <c:pt idx="4582">
                  <c:v>0.57601500000000005</c:v>
                </c:pt>
                <c:pt idx="4583">
                  <c:v>0.57601400000000003</c:v>
                </c:pt>
                <c:pt idx="4584">
                  <c:v>0.576013</c:v>
                </c:pt>
                <c:pt idx="4585">
                  <c:v>0.576013</c:v>
                </c:pt>
                <c:pt idx="4586">
                  <c:v>0.57601199999999997</c:v>
                </c:pt>
                <c:pt idx="4587">
                  <c:v>0.57601100000000005</c:v>
                </c:pt>
                <c:pt idx="4588">
                  <c:v>0.57601000000000002</c:v>
                </c:pt>
                <c:pt idx="4589">
                  <c:v>0.57600899999999999</c:v>
                </c:pt>
                <c:pt idx="4590">
                  <c:v>0.57600799999999996</c:v>
                </c:pt>
                <c:pt idx="4591">
                  <c:v>0.57600799999999996</c:v>
                </c:pt>
                <c:pt idx="4592">
                  <c:v>0.57600700000000005</c:v>
                </c:pt>
                <c:pt idx="4593">
                  <c:v>0.57600600000000002</c:v>
                </c:pt>
                <c:pt idx="4594">
                  <c:v>0.57600499999999999</c:v>
                </c:pt>
                <c:pt idx="4595">
                  <c:v>0.57600399999999996</c:v>
                </c:pt>
                <c:pt idx="4596">
                  <c:v>0.57600300000000004</c:v>
                </c:pt>
                <c:pt idx="4597">
                  <c:v>0.57600300000000004</c:v>
                </c:pt>
                <c:pt idx="4598">
                  <c:v>0.57600200000000001</c:v>
                </c:pt>
                <c:pt idx="4599">
                  <c:v>0.57600099999999999</c:v>
                </c:pt>
                <c:pt idx="4600">
                  <c:v>0.57599999999999996</c:v>
                </c:pt>
                <c:pt idx="4601">
                  <c:v>0.57599900000000004</c:v>
                </c:pt>
                <c:pt idx="4602">
                  <c:v>0.57599800000000001</c:v>
                </c:pt>
                <c:pt idx="4603">
                  <c:v>0.57599800000000001</c:v>
                </c:pt>
                <c:pt idx="4604">
                  <c:v>0.57599699999999998</c:v>
                </c:pt>
                <c:pt idx="4605">
                  <c:v>0.57599599999999995</c:v>
                </c:pt>
                <c:pt idx="4606">
                  <c:v>0.57599500000000003</c:v>
                </c:pt>
                <c:pt idx="4607">
                  <c:v>0.57599400000000001</c:v>
                </c:pt>
                <c:pt idx="4608">
                  <c:v>0.57599400000000001</c:v>
                </c:pt>
                <c:pt idx="4609">
                  <c:v>0.57599299999999998</c:v>
                </c:pt>
                <c:pt idx="4610">
                  <c:v>0.57599199999999995</c:v>
                </c:pt>
                <c:pt idx="4611">
                  <c:v>0.57599100000000003</c:v>
                </c:pt>
                <c:pt idx="4612">
                  <c:v>0.57599</c:v>
                </c:pt>
                <c:pt idx="4613">
                  <c:v>0.57598899999999997</c:v>
                </c:pt>
                <c:pt idx="4614">
                  <c:v>0.57598899999999997</c:v>
                </c:pt>
                <c:pt idx="4615">
                  <c:v>0.57598800000000006</c:v>
                </c:pt>
                <c:pt idx="4616">
                  <c:v>0.57598700000000003</c:v>
                </c:pt>
                <c:pt idx="4617">
                  <c:v>0.575986</c:v>
                </c:pt>
                <c:pt idx="4618">
                  <c:v>0.57598499999999997</c:v>
                </c:pt>
                <c:pt idx="4619">
                  <c:v>0.57598499999999997</c:v>
                </c:pt>
                <c:pt idx="4620">
                  <c:v>0.57598400000000005</c:v>
                </c:pt>
                <c:pt idx="4621">
                  <c:v>0.57598300000000002</c:v>
                </c:pt>
                <c:pt idx="4622">
                  <c:v>0.57598199999999999</c:v>
                </c:pt>
                <c:pt idx="4623">
                  <c:v>0.57598099999999997</c:v>
                </c:pt>
                <c:pt idx="4624">
                  <c:v>0.57598000000000005</c:v>
                </c:pt>
                <c:pt idx="4625">
                  <c:v>0.57598000000000005</c:v>
                </c:pt>
                <c:pt idx="4626">
                  <c:v>0.57597900000000002</c:v>
                </c:pt>
                <c:pt idx="4627">
                  <c:v>0.57597799999999999</c:v>
                </c:pt>
                <c:pt idx="4628">
                  <c:v>0.57597699999999996</c:v>
                </c:pt>
                <c:pt idx="4629">
                  <c:v>0.57597600000000004</c:v>
                </c:pt>
                <c:pt idx="4630">
                  <c:v>0.57597500000000001</c:v>
                </c:pt>
                <c:pt idx="4631">
                  <c:v>0.57597500000000001</c:v>
                </c:pt>
                <c:pt idx="4632">
                  <c:v>0.57597399999999999</c:v>
                </c:pt>
                <c:pt idx="4633">
                  <c:v>0.57597299999999996</c:v>
                </c:pt>
                <c:pt idx="4634">
                  <c:v>0.57597200000000004</c:v>
                </c:pt>
                <c:pt idx="4635">
                  <c:v>0.57597100000000001</c:v>
                </c:pt>
                <c:pt idx="4636">
                  <c:v>0.57597100000000001</c:v>
                </c:pt>
                <c:pt idx="4637">
                  <c:v>0.57596999999999998</c:v>
                </c:pt>
                <c:pt idx="4638">
                  <c:v>0.57596899999999995</c:v>
                </c:pt>
                <c:pt idx="4639">
                  <c:v>0.57596800000000004</c:v>
                </c:pt>
                <c:pt idx="4640">
                  <c:v>0.57596700000000001</c:v>
                </c:pt>
                <c:pt idx="4641">
                  <c:v>0.57596700000000001</c:v>
                </c:pt>
                <c:pt idx="4642">
                  <c:v>0.57596599999999998</c:v>
                </c:pt>
                <c:pt idx="4643">
                  <c:v>0.57596499999999995</c:v>
                </c:pt>
                <c:pt idx="4644">
                  <c:v>0.57596400000000003</c:v>
                </c:pt>
                <c:pt idx="4645">
                  <c:v>0.575963</c:v>
                </c:pt>
                <c:pt idx="4646">
                  <c:v>0.57596199999999997</c:v>
                </c:pt>
                <c:pt idx="4647">
                  <c:v>0.57596199999999997</c:v>
                </c:pt>
                <c:pt idx="4648">
                  <c:v>0.57596099999999995</c:v>
                </c:pt>
                <c:pt idx="4649">
                  <c:v>0.57596000000000003</c:v>
                </c:pt>
                <c:pt idx="4650">
                  <c:v>0.575959</c:v>
                </c:pt>
                <c:pt idx="4651">
                  <c:v>0.57595799999999997</c:v>
                </c:pt>
                <c:pt idx="4652">
                  <c:v>0.57595799999999997</c:v>
                </c:pt>
                <c:pt idx="4653">
                  <c:v>0.57595700000000005</c:v>
                </c:pt>
                <c:pt idx="4654">
                  <c:v>0.57595600000000002</c:v>
                </c:pt>
                <c:pt idx="4655">
                  <c:v>0.57595499999999999</c:v>
                </c:pt>
                <c:pt idx="4656">
                  <c:v>0.57595399999999997</c:v>
                </c:pt>
                <c:pt idx="4657">
                  <c:v>0.57595399999999997</c:v>
                </c:pt>
                <c:pt idx="4658">
                  <c:v>0.57595300000000005</c:v>
                </c:pt>
                <c:pt idx="4659">
                  <c:v>0.57595200000000002</c:v>
                </c:pt>
                <c:pt idx="4660">
                  <c:v>0.57595099999999999</c:v>
                </c:pt>
                <c:pt idx="4661">
                  <c:v>0.57594999999999996</c:v>
                </c:pt>
                <c:pt idx="4662">
                  <c:v>0.57594900000000004</c:v>
                </c:pt>
                <c:pt idx="4663">
                  <c:v>0.57594900000000004</c:v>
                </c:pt>
                <c:pt idx="4664">
                  <c:v>0.57594800000000002</c:v>
                </c:pt>
                <c:pt idx="4665">
                  <c:v>0.57594699999999999</c:v>
                </c:pt>
                <c:pt idx="4666">
                  <c:v>0.57594599999999996</c:v>
                </c:pt>
                <c:pt idx="4667">
                  <c:v>0.57594500000000004</c:v>
                </c:pt>
                <c:pt idx="4668">
                  <c:v>0.57594500000000004</c:v>
                </c:pt>
                <c:pt idx="4669">
                  <c:v>0.57594400000000001</c:v>
                </c:pt>
                <c:pt idx="4670">
                  <c:v>0.57594299999999998</c:v>
                </c:pt>
                <c:pt idx="4671">
                  <c:v>0.57594199999999995</c:v>
                </c:pt>
                <c:pt idx="4672">
                  <c:v>0.57594100000000004</c:v>
                </c:pt>
                <c:pt idx="4673">
                  <c:v>0.57594100000000004</c:v>
                </c:pt>
                <c:pt idx="4674">
                  <c:v>0.57594000000000001</c:v>
                </c:pt>
                <c:pt idx="4675">
                  <c:v>0.57593899999999998</c:v>
                </c:pt>
                <c:pt idx="4676">
                  <c:v>0.57593799999999995</c:v>
                </c:pt>
                <c:pt idx="4677">
                  <c:v>0.57593700000000003</c:v>
                </c:pt>
                <c:pt idx="4678">
                  <c:v>0.57593700000000003</c:v>
                </c:pt>
                <c:pt idx="4679">
                  <c:v>0.575936</c:v>
                </c:pt>
                <c:pt idx="4680">
                  <c:v>0.57593499999999997</c:v>
                </c:pt>
                <c:pt idx="4681">
                  <c:v>0.57593399999999995</c:v>
                </c:pt>
                <c:pt idx="4682">
                  <c:v>0.57593300000000003</c:v>
                </c:pt>
                <c:pt idx="4683">
                  <c:v>0.57593300000000003</c:v>
                </c:pt>
                <c:pt idx="4684">
                  <c:v>0.575932</c:v>
                </c:pt>
                <c:pt idx="4685">
                  <c:v>0.57593099999999997</c:v>
                </c:pt>
                <c:pt idx="4686">
                  <c:v>0.57593000000000005</c:v>
                </c:pt>
                <c:pt idx="4687">
                  <c:v>0.57592900000000002</c:v>
                </c:pt>
                <c:pt idx="4688">
                  <c:v>0.57592900000000002</c:v>
                </c:pt>
                <c:pt idx="4689">
                  <c:v>0.575928</c:v>
                </c:pt>
                <c:pt idx="4690">
                  <c:v>0.57592699999999997</c:v>
                </c:pt>
                <c:pt idx="4691">
                  <c:v>0.57592600000000005</c:v>
                </c:pt>
                <c:pt idx="4692">
                  <c:v>0.57592500000000002</c:v>
                </c:pt>
                <c:pt idx="4693">
                  <c:v>0.57592500000000002</c:v>
                </c:pt>
                <c:pt idx="4694">
                  <c:v>0.57592399999999999</c:v>
                </c:pt>
                <c:pt idx="4695">
                  <c:v>0.57592299999999996</c:v>
                </c:pt>
                <c:pt idx="4696">
                  <c:v>0.57592200000000005</c:v>
                </c:pt>
                <c:pt idx="4697">
                  <c:v>0.57592100000000002</c:v>
                </c:pt>
                <c:pt idx="4698">
                  <c:v>0.57592100000000002</c:v>
                </c:pt>
                <c:pt idx="4699">
                  <c:v>0.57591999999999999</c:v>
                </c:pt>
                <c:pt idx="4700">
                  <c:v>0.57591899999999996</c:v>
                </c:pt>
                <c:pt idx="4701">
                  <c:v>0.57591800000000004</c:v>
                </c:pt>
                <c:pt idx="4702">
                  <c:v>0.57591800000000004</c:v>
                </c:pt>
                <c:pt idx="4703">
                  <c:v>0.57591700000000001</c:v>
                </c:pt>
                <c:pt idx="4704">
                  <c:v>0.57591599999999998</c:v>
                </c:pt>
                <c:pt idx="4705">
                  <c:v>0.57591499999999995</c:v>
                </c:pt>
                <c:pt idx="4706">
                  <c:v>0.57591400000000004</c:v>
                </c:pt>
                <c:pt idx="4707">
                  <c:v>0.57591400000000004</c:v>
                </c:pt>
                <c:pt idx="4708">
                  <c:v>0.57591300000000001</c:v>
                </c:pt>
                <c:pt idx="4709">
                  <c:v>0.57591199999999998</c:v>
                </c:pt>
                <c:pt idx="4710">
                  <c:v>0.57591099999999995</c:v>
                </c:pt>
                <c:pt idx="4711">
                  <c:v>0.57591000000000003</c:v>
                </c:pt>
                <c:pt idx="4712">
                  <c:v>0.57591000000000003</c:v>
                </c:pt>
                <c:pt idx="4713">
                  <c:v>0.575909</c:v>
                </c:pt>
                <c:pt idx="4714">
                  <c:v>0.57590799999999998</c:v>
                </c:pt>
                <c:pt idx="4715">
                  <c:v>0.57590699999999995</c:v>
                </c:pt>
                <c:pt idx="4716">
                  <c:v>0.57590600000000003</c:v>
                </c:pt>
                <c:pt idx="4717">
                  <c:v>0.57590600000000003</c:v>
                </c:pt>
                <c:pt idx="4718">
                  <c:v>0.575905</c:v>
                </c:pt>
                <c:pt idx="4719">
                  <c:v>0.57590399999999997</c:v>
                </c:pt>
                <c:pt idx="4720">
                  <c:v>0.57590300000000005</c:v>
                </c:pt>
                <c:pt idx="4721">
                  <c:v>0.57590300000000005</c:v>
                </c:pt>
                <c:pt idx="4722">
                  <c:v>0.57590200000000003</c:v>
                </c:pt>
                <c:pt idx="4723">
                  <c:v>0.575901</c:v>
                </c:pt>
                <c:pt idx="4724">
                  <c:v>0.57589999999999997</c:v>
                </c:pt>
                <c:pt idx="4725">
                  <c:v>0.57589900000000005</c:v>
                </c:pt>
                <c:pt idx="4726">
                  <c:v>0.57589900000000005</c:v>
                </c:pt>
                <c:pt idx="4727">
                  <c:v>0.57589800000000002</c:v>
                </c:pt>
                <c:pt idx="4728">
                  <c:v>0.57589699999999999</c:v>
                </c:pt>
                <c:pt idx="4729">
                  <c:v>0.57589599999999996</c:v>
                </c:pt>
                <c:pt idx="4730">
                  <c:v>0.57589500000000005</c:v>
                </c:pt>
                <c:pt idx="4731">
                  <c:v>0.57589500000000005</c:v>
                </c:pt>
                <c:pt idx="4732">
                  <c:v>0.57589400000000002</c:v>
                </c:pt>
                <c:pt idx="4733">
                  <c:v>0.57589299999999999</c:v>
                </c:pt>
                <c:pt idx="4734">
                  <c:v>0.57589199999999996</c:v>
                </c:pt>
                <c:pt idx="4735">
                  <c:v>0.57589100000000004</c:v>
                </c:pt>
                <c:pt idx="4736">
                  <c:v>0.57589100000000004</c:v>
                </c:pt>
                <c:pt idx="4737">
                  <c:v>0.57589000000000001</c:v>
                </c:pt>
                <c:pt idx="4738">
                  <c:v>0.57588899999999998</c:v>
                </c:pt>
                <c:pt idx="4739">
                  <c:v>0.57588799999999996</c:v>
                </c:pt>
                <c:pt idx="4740">
                  <c:v>0.57588799999999996</c:v>
                </c:pt>
                <c:pt idx="4741">
                  <c:v>0.57588700000000004</c:v>
                </c:pt>
                <c:pt idx="4742">
                  <c:v>0.57588600000000001</c:v>
                </c:pt>
                <c:pt idx="4743">
                  <c:v>0.57588499999999998</c:v>
                </c:pt>
                <c:pt idx="4744">
                  <c:v>0.57588399999999995</c:v>
                </c:pt>
                <c:pt idx="4745">
                  <c:v>0.57588399999999995</c:v>
                </c:pt>
                <c:pt idx="4746">
                  <c:v>0.57588300000000003</c:v>
                </c:pt>
                <c:pt idx="4747">
                  <c:v>0.57588200000000001</c:v>
                </c:pt>
                <c:pt idx="4748">
                  <c:v>0.57588099999999998</c:v>
                </c:pt>
                <c:pt idx="4749">
                  <c:v>0.57588099999999998</c:v>
                </c:pt>
                <c:pt idx="4750">
                  <c:v>0.57587999999999995</c:v>
                </c:pt>
                <c:pt idx="4751">
                  <c:v>0.57587900000000003</c:v>
                </c:pt>
                <c:pt idx="4752">
                  <c:v>0.575878</c:v>
                </c:pt>
                <c:pt idx="4753">
                  <c:v>0.57587699999999997</c:v>
                </c:pt>
                <c:pt idx="4754">
                  <c:v>0.57587699999999997</c:v>
                </c:pt>
                <c:pt idx="4755">
                  <c:v>0.57587600000000005</c:v>
                </c:pt>
                <c:pt idx="4756">
                  <c:v>0.57587500000000003</c:v>
                </c:pt>
                <c:pt idx="4757">
                  <c:v>0.575874</c:v>
                </c:pt>
                <c:pt idx="4758">
                  <c:v>0.575874</c:v>
                </c:pt>
                <c:pt idx="4759">
                  <c:v>0.57587299999999997</c:v>
                </c:pt>
                <c:pt idx="4760">
                  <c:v>0.57587200000000005</c:v>
                </c:pt>
                <c:pt idx="4761">
                  <c:v>0.57587100000000002</c:v>
                </c:pt>
                <c:pt idx="4762">
                  <c:v>0.57586999999999999</c:v>
                </c:pt>
                <c:pt idx="4763">
                  <c:v>0.57586999999999999</c:v>
                </c:pt>
                <c:pt idx="4764">
                  <c:v>0.57586899999999996</c:v>
                </c:pt>
                <c:pt idx="4765">
                  <c:v>0.57586800000000005</c:v>
                </c:pt>
                <c:pt idx="4766">
                  <c:v>0.57586700000000002</c:v>
                </c:pt>
                <c:pt idx="4767">
                  <c:v>0.57586700000000002</c:v>
                </c:pt>
                <c:pt idx="4768">
                  <c:v>0.57586599999999999</c:v>
                </c:pt>
                <c:pt idx="4769">
                  <c:v>0.57586499999999996</c:v>
                </c:pt>
                <c:pt idx="4770">
                  <c:v>0.57586400000000004</c:v>
                </c:pt>
                <c:pt idx="4771">
                  <c:v>0.57586300000000001</c:v>
                </c:pt>
                <c:pt idx="4772">
                  <c:v>0.57586300000000001</c:v>
                </c:pt>
                <c:pt idx="4773">
                  <c:v>0.57586199999999999</c:v>
                </c:pt>
                <c:pt idx="4774">
                  <c:v>0.57586099999999996</c:v>
                </c:pt>
                <c:pt idx="4775">
                  <c:v>0.57586000000000004</c:v>
                </c:pt>
                <c:pt idx="4776">
                  <c:v>0.57586000000000004</c:v>
                </c:pt>
                <c:pt idx="4777">
                  <c:v>0.57585900000000001</c:v>
                </c:pt>
                <c:pt idx="4778">
                  <c:v>0.57585799999999998</c:v>
                </c:pt>
                <c:pt idx="4779">
                  <c:v>0.57585699999999995</c:v>
                </c:pt>
                <c:pt idx="4780">
                  <c:v>0.57585699999999995</c:v>
                </c:pt>
                <c:pt idx="4781">
                  <c:v>0.57585600000000003</c:v>
                </c:pt>
                <c:pt idx="4782">
                  <c:v>0.57585500000000001</c:v>
                </c:pt>
                <c:pt idx="4783">
                  <c:v>0.57585399999999998</c:v>
                </c:pt>
                <c:pt idx="4784">
                  <c:v>0.57585299999999995</c:v>
                </c:pt>
                <c:pt idx="4785">
                  <c:v>0.57585299999999995</c:v>
                </c:pt>
                <c:pt idx="4786">
                  <c:v>0.57585200000000003</c:v>
                </c:pt>
                <c:pt idx="4787">
                  <c:v>0.575851</c:v>
                </c:pt>
                <c:pt idx="4788">
                  <c:v>0.57584999999999997</c:v>
                </c:pt>
                <c:pt idx="4789">
                  <c:v>0.57584999999999997</c:v>
                </c:pt>
                <c:pt idx="4790">
                  <c:v>0.57584900000000006</c:v>
                </c:pt>
                <c:pt idx="4791">
                  <c:v>0.57584800000000003</c:v>
                </c:pt>
                <c:pt idx="4792">
                  <c:v>0.575847</c:v>
                </c:pt>
                <c:pt idx="4793">
                  <c:v>0.57584599999999997</c:v>
                </c:pt>
                <c:pt idx="4794">
                  <c:v>0.57584599999999997</c:v>
                </c:pt>
                <c:pt idx="4795">
                  <c:v>0.57584500000000005</c:v>
                </c:pt>
                <c:pt idx="4796">
                  <c:v>0.57584400000000002</c:v>
                </c:pt>
                <c:pt idx="4797">
                  <c:v>0.57584299999999999</c:v>
                </c:pt>
                <c:pt idx="4798">
                  <c:v>0.57584299999999999</c:v>
                </c:pt>
                <c:pt idx="4799">
                  <c:v>0.57584199999999996</c:v>
                </c:pt>
                <c:pt idx="4800">
                  <c:v>0.57584100000000005</c:v>
                </c:pt>
                <c:pt idx="4801">
                  <c:v>0.57584000000000002</c:v>
                </c:pt>
                <c:pt idx="4802">
                  <c:v>0.57584000000000002</c:v>
                </c:pt>
                <c:pt idx="4803">
                  <c:v>0.57583899999999999</c:v>
                </c:pt>
                <c:pt idx="4804">
                  <c:v>0.57583799999999996</c:v>
                </c:pt>
                <c:pt idx="4805">
                  <c:v>0.57583700000000004</c:v>
                </c:pt>
                <c:pt idx="4806">
                  <c:v>0.57583700000000004</c:v>
                </c:pt>
                <c:pt idx="4807">
                  <c:v>0.57583600000000001</c:v>
                </c:pt>
                <c:pt idx="4808">
                  <c:v>0.57583499999999999</c:v>
                </c:pt>
                <c:pt idx="4809">
                  <c:v>0.57583399999999996</c:v>
                </c:pt>
                <c:pt idx="4810">
                  <c:v>0.57583300000000004</c:v>
                </c:pt>
                <c:pt idx="4811">
                  <c:v>0.57583300000000004</c:v>
                </c:pt>
                <c:pt idx="4812">
                  <c:v>0.57583200000000001</c:v>
                </c:pt>
                <c:pt idx="4813">
                  <c:v>0.57583099999999998</c:v>
                </c:pt>
                <c:pt idx="4814">
                  <c:v>0.57582999999999995</c:v>
                </c:pt>
                <c:pt idx="4815">
                  <c:v>0.57582999999999995</c:v>
                </c:pt>
                <c:pt idx="4816">
                  <c:v>0.57582900000000004</c:v>
                </c:pt>
                <c:pt idx="4817">
                  <c:v>0.57582800000000001</c:v>
                </c:pt>
                <c:pt idx="4818">
                  <c:v>0.57582699999999998</c:v>
                </c:pt>
                <c:pt idx="4819">
                  <c:v>0.57582699999999998</c:v>
                </c:pt>
                <c:pt idx="4820">
                  <c:v>0.57582599999999995</c:v>
                </c:pt>
                <c:pt idx="4821">
                  <c:v>0.57582500000000003</c:v>
                </c:pt>
                <c:pt idx="4822">
                  <c:v>0.575824</c:v>
                </c:pt>
                <c:pt idx="4823">
                  <c:v>0.575824</c:v>
                </c:pt>
                <c:pt idx="4824">
                  <c:v>0.57582299999999997</c:v>
                </c:pt>
                <c:pt idx="4825">
                  <c:v>0.57582199999999994</c:v>
                </c:pt>
                <c:pt idx="4826">
                  <c:v>0.57582100000000003</c:v>
                </c:pt>
                <c:pt idx="4827">
                  <c:v>0.57582100000000003</c:v>
                </c:pt>
                <c:pt idx="4828">
                  <c:v>0.57582</c:v>
                </c:pt>
                <c:pt idx="4829">
                  <c:v>0.57581899999999997</c:v>
                </c:pt>
                <c:pt idx="4830">
                  <c:v>0.57581800000000005</c:v>
                </c:pt>
                <c:pt idx="4831">
                  <c:v>0.57581800000000005</c:v>
                </c:pt>
                <c:pt idx="4832">
                  <c:v>0.57581700000000002</c:v>
                </c:pt>
                <c:pt idx="4833">
                  <c:v>0.57581599999999999</c:v>
                </c:pt>
                <c:pt idx="4834">
                  <c:v>0.57581499999999997</c:v>
                </c:pt>
                <c:pt idx="4835">
                  <c:v>0.57581400000000005</c:v>
                </c:pt>
                <c:pt idx="4836">
                  <c:v>0.57581400000000005</c:v>
                </c:pt>
                <c:pt idx="4837">
                  <c:v>0.57581300000000002</c:v>
                </c:pt>
                <c:pt idx="4838">
                  <c:v>0.57581199999999999</c:v>
                </c:pt>
                <c:pt idx="4839">
                  <c:v>0.57581199999999999</c:v>
                </c:pt>
                <c:pt idx="4840">
                  <c:v>0.57581099999999996</c:v>
                </c:pt>
                <c:pt idx="4841">
                  <c:v>0.57581000000000004</c:v>
                </c:pt>
                <c:pt idx="4842">
                  <c:v>0.57580900000000002</c:v>
                </c:pt>
                <c:pt idx="4843">
                  <c:v>0.57580799999999999</c:v>
                </c:pt>
                <c:pt idx="4844">
                  <c:v>0.57580799999999999</c:v>
                </c:pt>
                <c:pt idx="4845">
                  <c:v>0.57580699999999996</c:v>
                </c:pt>
                <c:pt idx="4846">
                  <c:v>0.57580600000000004</c:v>
                </c:pt>
                <c:pt idx="4847">
                  <c:v>0.57580500000000001</c:v>
                </c:pt>
                <c:pt idx="4848">
                  <c:v>0.57580500000000001</c:v>
                </c:pt>
                <c:pt idx="4849">
                  <c:v>0.57580399999999998</c:v>
                </c:pt>
                <c:pt idx="4850">
                  <c:v>0.57580299999999995</c:v>
                </c:pt>
                <c:pt idx="4851">
                  <c:v>0.57580200000000004</c:v>
                </c:pt>
                <c:pt idx="4852">
                  <c:v>0.57580200000000004</c:v>
                </c:pt>
                <c:pt idx="4853">
                  <c:v>0.57580100000000001</c:v>
                </c:pt>
                <c:pt idx="4854">
                  <c:v>0.57579999999999998</c:v>
                </c:pt>
                <c:pt idx="4855">
                  <c:v>0.57579899999999995</c:v>
                </c:pt>
                <c:pt idx="4856">
                  <c:v>0.57579899999999995</c:v>
                </c:pt>
                <c:pt idx="4857">
                  <c:v>0.57579800000000003</c:v>
                </c:pt>
                <c:pt idx="4858">
                  <c:v>0.575797</c:v>
                </c:pt>
                <c:pt idx="4859">
                  <c:v>0.57579599999999997</c:v>
                </c:pt>
                <c:pt idx="4860">
                  <c:v>0.57579599999999997</c:v>
                </c:pt>
                <c:pt idx="4861">
                  <c:v>0.57579499999999995</c:v>
                </c:pt>
                <c:pt idx="4862">
                  <c:v>0.57579400000000003</c:v>
                </c:pt>
                <c:pt idx="4863">
                  <c:v>0.57579400000000003</c:v>
                </c:pt>
                <c:pt idx="4864">
                  <c:v>0.575793</c:v>
                </c:pt>
                <c:pt idx="4865">
                  <c:v>0.57579199999999997</c:v>
                </c:pt>
                <c:pt idx="4866">
                  <c:v>0.57579100000000005</c:v>
                </c:pt>
                <c:pt idx="4867">
                  <c:v>0.57579100000000005</c:v>
                </c:pt>
                <c:pt idx="4868">
                  <c:v>0.57579000000000002</c:v>
                </c:pt>
                <c:pt idx="4869">
                  <c:v>0.575789</c:v>
                </c:pt>
                <c:pt idx="4870">
                  <c:v>0.57578799999999997</c:v>
                </c:pt>
                <c:pt idx="4871">
                  <c:v>0.57578700000000005</c:v>
                </c:pt>
                <c:pt idx="4872">
                  <c:v>0.57578700000000005</c:v>
                </c:pt>
                <c:pt idx="4873">
                  <c:v>0.57578600000000002</c:v>
                </c:pt>
                <c:pt idx="4874">
                  <c:v>0.57578499999999999</c:v>
                </c:pt>
                <c:pt idx="4875">
                  <c:v>0.57578499999999999</c:v>
                </c:pt>
                <c:pt idx="4876">
                  <c:v>0.57578399999999996</c:v>
                </c:pt>
                <c:pt idx="4877">
                  <c:v>0.57578300000000004</c:v>
                </c:pt>
                <c:pt idx="4878">
                  <c:v>0.57578200000000002</c:v>
                </c:pt>
                <c:pt idx="4879">
                  <c:v>0.57578200000000002</c:v>
                </c:pt>
                <c:pt idx="4880">
                  <c:v>0.57578099999999999</c:v>
                </c:pt>
                <c:pt idx="4881">
                  <c:v>0.57577999999999996</c:v>
                </c:pt>
                <c:pt idx="4882">
                  <c:v>0.57577900000000004</c:v>
                </c:pt>
                <c:pt idx="4883">
                  <c:v>0.57577900000000004</c:v>
                </c:pt>
                <c:pt idx="4884">
                  <c:v>0.57577800000000001</c:v>
                </c:pt>
                <c:pt idx="4885">
                  <c:v>0.57577699999999998</c:v>
                </c:pt>
                <c:pt idx="4886">
                  <c:v>0.57577599999999995</c:v>
                </c:pt>
                <c:pt idx="4887">
                  <c:v>0.57577599999999995</c:v>
                </c:pt>
                <c:pt idx="4888">
                  <c:v>0.57577500000000004</c:v>
                </c:pt>
                <c:pt idx="4889">
                  <c:v>0.57577400000000001</c:v>
                </c:pt>
                <c:pt idx="4890">
                  <c:v>0.57577299999999998</c:v>
                </c:pt>
                <c:pt idx="4891">
                  <c:v>0.57577299999999998</c:v>
                </c:pt>
                <c:pt idx="4892">
                  <c:v>0.57577199999999995</c:v>
                </c:pt>
                <c:pt idx="4893">
                  <c:v>0.57577100000000003</c:v>
                </c:pt>
                <c:pt idx="4894">
                  <c:v>0.57577</c:v>
                </c:pt>
                <c:pt idx="4895">
                  <c:v>0.57577</c:v>
                </c:pt>
                <c:pt idx="4896">
                  <c:v>0.57576899999999998</c:v>
                </c:pt>
                <c:pt idx="4897">
                  <c:v>0.57576799999999995</c:v>
                </c:pt>
                <c:pt idx="4898">
                  <c:v>0.57576799999999995</c:v>
                </c:pt>
                <c:pt idx="4899">
                  <c:v>0.57576700000000003</c:v>
                </c:pt>
                <c:pt idx="4900">
                  <c:v>0.575766</c:v>
                </c:pt>
                <c:pt idx="4901">
                  <c:v>0.57576499999999997</c:v>
                </c:pt>
                <c:pt idx="4902">
                  <c:v>0.57576499999999997</c:v>
                </c:pt>
                <c:pt idx="4903">
                  <c:v>0.57576400000000005</c:v>
                </c:pt>
                <c:pt idx="4904">
                  <c:v>0.57576300000000002</c:v>
                </c:pt>
                <c:pt idx="4905">
                  <c:v>0.575762</c:v>
                </c:pt>
                <c:pt idx="4906">
                  <c:v>0.575762</c:v>
                </c:pt>
                <c:pt idx="4907">
                  <c:v>0.57576099999999997</c:v>
                </c:pt>
                <c:pt idx="4908">
                  <c:v>0.57576000000000005</c:v>
                </c:pt>
                <c:pt idx="4909">
                  <c:v>0.57575900000000002</c:v>
                </c:pt>
                <c:pt idx="4910">
                  <c:v>0.57575900000000002</c:v>
                </c:pt>
                <c:pt idx="4911">
                  <c:v>0.57575799999999999</c:v>
                </c:pt>
                <c:pt idx="4912">
                  <c:v>0.57575699999999996</c:v>
                </c:pt>
                <c:pt idx="4913">
                  <c:v>0.57575600000000005</c:v>
                </c:pt>
                <c:pt idx="4914">
                  <c:v>0.57575600000000005</c:v>
                </c:pt>
                <c:pt idx="4915">
                  <c:v>0.57575500000000002</c:v>
                </c:pt>
                <c:pt idx="4916">
                  <c:v>0.57575399999999999</c:v>
                </c:pt>
                <c:pt idx="4917">
                  <c:v>0.57575399999999999</c:v>
                </c:pt>
                <c:pt idx="4918">
                  <c:v>0.57575299999999996</c:v>
                </c:pt>
                <c:pt idx="4919">
                  <c:v>0.57575200000000004</c:v>
                </c:pt>
                <c:pt idx="4920">
                  <c:v>0.57575100000000001</c:v>
                </c:pt>
                <c:pt idx="4921">
                  <c:v>0.57575100000000001</c:v>
                </c:pt>
                <c:pt idx="4922">
                  <c:v>0.57574999999999998</c:v>
                </c:pt>
                <c:pt idx="4923">
                  <c:v>0.57574899999999996</c:v>
                </c:pt>
                <c:pt idx="4924">
                  <c:v>0.57574899999999996</c:v>
                </c:pt>
                <c:pt idx="4925">
                  <c:v>0.57574800000000004</c:v>
                </c:pt>
                <c:pt idx="4926">
                  <c:v>0.57574700000000001</c:v>
                </c:pt>
                <c:pt idx="4927">
                  <c:v>0.57574599999999998</c:v>
                </c:pt>
                <c:pt idx="4928">
                  <c:v>0.57574599999999998</c:v>
                </c:pt>
                <c:pt idx="4929">
                  <c:v>0.57574499999999995</c:v>
                </c:pt>
                <c:pt idx="4930">
                  <c:v>0.57574400000000003</c:v>
                </c:pt>
                <c:pt idx="4931">
                  <c:v>0.575743</c:v>
                </c:pt>
                <c:pt idx="4932">
                  <c:v>0.575743</c:v>
                </c:pt>
                <c:pt idx="4933">
                  <c:v>0.57574199999999998</c:v>
                </c:pt>
                <c:pt idx="4934">
                  <c:v>0.57574099999999995</c:v>
                </c:pt>
                <c:pt idx="4935">
                  <c:v>0.57574000000000003</c:v>
                </c:pt>
                <c:pt idx="4936">
                  <c:v>0.57574000000000003</c:v>
                </c:pt>
                <c:pt idx="4937">
                  <c:v>0.575739</c:v>
                </c:pt>
                <c:pt idx="4938">
                  <c:v>0.57573799999999997</c:v>
                </c:pt>
                <c:pt idx="4939">
                  <c:v>0.57573799999999997</c:v>
                </c:pt>
                <c:pt idx="4940">
                  <c:v>0.57573700000000005</c:v>
                </c:pt>
                <c:pt idx="4941">
                  <c:v>0.57573600000000003</c:v>
                </c:pt>
                <c:pt idx="4942">
                  <c:v>0.575735</c:v>
                </c:pt>
                <c:pt idx="4943">
                  <c:v>0.575735</c:v>
                </c:pt>
                <c:pt idx="4944">
                  <c:v>0.57573399999999997</c:v>
                </c:pt>
                <c:pt idx="4945">
                  <c:v>0.57573300000000005</c:v>
                </c:pt>
                <c:pt idx="4946">
                  <c:v>0.57573300000000005</c:v>
                </c:pt>
                <c:pt idx="4947">
                  <c:v>0.57573200000000002</c:v>
                </c:pt>
                <c:pt idx="4948">
                  <c:v>0.57573099999999999</c:v>
                </c:pt>
                <c:pt idx="4949">
                  <c:v>0.57572999999999996</c:v>
                </c:pt>
                <c:pt idx="4950">
                  <c:v>0.57572999999999996</c:v>
                </c:pt>
                <c:pt idx="4951">
                  <c:v>0.57572900000000005</c:v>
                </c:pt>
                <c:pt idx="4952">
                  <c:v>0.57572800000000002</c:v>
                </c:pt>
                <c:pt idx="4953">
                  <c:v>0.57572699999999999</c:v>
                </c:pt>
                <c:pt idx="4954">
                  <c:v>0.57572699999999999</c:v>
                </c:pt>
                <c:pt idx="4955">
                  <c:v>0.57572599999999996</c:v>
                </c:pt>
                <c:pt idx="4956">
                  <c:v>0.57572500000000004</c:v>
                </c:pt>
                <c:pt idx="4957">
                  <c:v>0.57572500000000004</c:v>
                </c:pt>
                <c:pt idx="4958">
                  <c:v>0.57572400000000001</c:v>
                </c:pt>
                <c:pt idx="4959">
                  <c:v>0.57572299999999998</c:v>
                </c:pt>
                <c:pt idx="4960">
                  <c:v>0.57572199999999996</c:v>
                </c:pt>
                <c:pt idx="4961">
                  <c:v>0.57572199999999996</c:v>
                </c:pt>
                <c:pt idx="4962">
                  <c:v>0.57572100000000004</c:v>
                </c:pt>
                <c:pt idx="4963">
                  <c:v>0.57572000000000001</c:v>
                </c:pt>
                <c:pt idx="4964">
                  <c:v>0.57572000000000001</c:v>
                </c:pt>
                <c:pt idx="4965">
                  <c:v>0.57571899999999998</c:v>
                </c:pt>
                <c:pt idx="4966">
                  <c:v>0.57571799999999995</c:v>
                </c:pt>
                <c:pt idx="4967">
                  <c:v>0.57571700000000003</c:v>
                </c:pt>
                <c:pt idx="4968">
                  <c:v>0.57571700000000003</c:v>
                </c:pt>
                <c:pt idx="4969">
                  <c:v>0.57571600000000001</c:v>
                </c:pt>
                <c:pt idx="4970">
                  <c:v>0.57571499999999998</c:v>
                </c:pt>
                <c:pt idx="4971">
                  <c:v>0.57571499999999998</c:v>
                </c:pt>
                <c:pt idx="4972">
                  <c:v>0.57571399999999995</c:v>
                </c:pt>
                <c:pt idx="4973">
                  <c:v>0.57571300000000003</c:v>
                </c:pt>
                <c:pt idx="4974">
                  <c:v>0.575712</c:v>
                </c:pt>
                <c:pt idx="4975">
                  <c:v>0.575712</c:v>
                </c:pt>
                <c:pt idx="4976">
                  <c:v>0.57571099999999997</c:v>
                </c:pt>
                <c:pt idx="4977">
                  <c:v>0.57571000000000006</c:v>
                </c:pt>
                <c:pt idx="4978">
                  <c:v>0.57571000000000006</c:v>
                </c:pt>
                <c:pt idx="4979">
                  <c:v>0.57570900000000003</c:v>
                </c:pt>
                <c:pt idx="4980">
                  <c:v>0.575708</c:v>
                </c:pt>
                <c:pt idx="4981">
                  <c:v>0.57570699999999997</c:v>
                </c:pt>
                <c:pt idx="4982">
                  <c:v>0.57570699999999997</c:v>
                </c:pt>
                <c:pt idx="4983">
                  <c:v>0.57570600000000005</c:v>
                </c:pt>
                <c:pt idx="4984">
                  <c:v>0.57570500000000002</c:v>
                </c:pt>
                <c:pt idx="4985">
                  <c:v>0.57570500000000002</c:v>
                </c:pt>
                <c:pt idx="4986">
                  <c:v>0.57570399999999999</c:v>
                </c:pt>
                <c:pt idx="4987">
                  <c:v>0.57570299999999996</c:v>
                </c:pt>
                <c:pt idx="4988">
                  <c:v>0.57570200000000005</c:v>
                </c:pt>
                <c:pt idx="4989">
                  <c:v>0.57570200000000005</c:v>
                </c:pt>
                <c:pt idx="4990">
                  <c:v>0.57570100000000002</c:v>
                </c:pt>
                <c:pt idx="4991">
                  <c:v>0.57569999999999999</c:v>
                </c:pt>
                <c:pt idx="4992">
                  <c:v>0.57569999999999999</c:v>
                </c:pt>
                <c:pt idx="4993">
                  <c:v>0.57569899999999996</c:v>
                </c:pt>
                <c:pt idx="4994">
                  <c:v>0.57569800000000004</c:v>
                </c:pt>
                <c:pt idx="4995">
                  <c:v>0.57569800000000004</c:v>
                </c:pt>
                <c:pt idx="4996">
                  <c:v>0.57569700000000001</c:v>
                </c:pt>
                <c:pt idx="4997">
                  <c:v>0.57569599999999999</c:v>
                </c:pt>
                <c:pt idx="4998">
                  <c:v>0.57569499999999996</c:v>
                </c:pt>
                <c:pt idx="4999">
                  <c:v>0.57569499999999996</c:v>
                </c:pt>
                <c:pt idx="5000">
                  <c:v>0.57569400000000004</c:v>
                </c:pt>
                <c:pt idx="5001">
                  <c:v>0.57569300000000001</c:v>
                </c:pt>
                <c:pt idx="5002">
                  <c:v>0.57569300000000001</c:v>
                </c:pt>
                <c:pt idx="5003">
                  <c:v>0.57569199999999998</c:v>
                </c:pt>
                <c:pt idx="5004">
                  <c:v>0.57569099999999995</c:v>
                </c:pt>
                <c:pt idx="5005">
                  <c:v>0.57569000000000004</c:v>
                </c:pt>
                <c:pt idx="5006">
                  <c:v>0.57569000000000004</c:v>
                </c:pt>
                <c:pt idx="5007">
                  <c:v>0.57568900000000001</c:v>
                </c:pt>
                <c:pt idx="5008">
                  <c:v>0.57568799999999998</c:v>
                </c:pt>
                <c:pt idx="5009">
                  <c:v>0.57568799999999998</c:v>
                </c:pt>
                <c:pt idx="5010">
                  <c:v>0.57568699999999995</c:v>
                </c:pt>
                <c:pt idx="5011">
                  <c:v>0.57568600000000003</c:v>
                </c:pt>
                <c:pt idx="5012">
                  <c:v>0.57568600000000003</c:v>
                </c:pt>
                <c:pt idx="5013">
                  <c:v>0.575685</c:v>
                </c:pt>
                <c:pt idx="5014">
                  <c:v>0.57568399999999997</c:v>
                </c:pt>
                <c:pt idx="5015">
                  <c:v>0.57568299999999994</c:v>
                </c:pt>
                <c:pt idx="5016">
                  <c:v>0.57568299999999994</c:v>
                </c:pt>
                <c:pt idx="5017">
                  <c:v>0.57568200000000003</c:v>
                </c:pt>
                <c:pt idx="5018">
                  <c:v>0.575681</c:v>
                </c:pt>
                <c:pt idx="5019">
                  <c:v>0.575681</c:v>
                </c:pt>
                <c:pt idx="5020">
                  <c:v>0.57567999999999997</c:v>
                </c:pt>
                <c:pt idx="5021">
                  <c:v>0.57567900000000005</c:v>
                </c:pt>
                <c:pt idx="5022">
                  <c:v>0.57567900000000005</c:v>
                </c:pt>
                <c:pt idx="5023">
                  <c:v>0.57567800000000002</c:v>
                </c:pt>
                <c:pt idx="5024">
                  <c:v>0.57567800000000002</c:v>
                </c:pt>
                <c:pt idx="5025">
                  <c:v>0.57567699999999999</c:v>
                </c:pt>
                <c:pt idx="5026">
                  <c:v>0.57567699999999999</c:v>
                </c:pt>
                <c:pt idx="5027">
                  <c:v>0.57567699999999999</c:v>
                </c:pt>
                <c:pt idx="5028">
                  <c:v>0.57567699999999999</c:v>
                </c:pt>
                <c:pt idx="5029">
                  <c:v>0.57567699999999999</c:v>
                </c:pt>
                <c:pt idx="5030">
                  <c:v>0.57567699999999999</c:v>
                </c:pt>
                <c:pt idx="5031">
                  <c:v>0.57567699999999999</c:v>
                </c:pt>
                <c:pt idx="5032">
                  <c:v>0.57567699999999999</c:v>
                </c:pt>
                <c:pt idx="5033">
                  <c:v>0.57567699999999999</c:v>
                </c:pt>
                <c:pt idx="5034">
                  <c:v>0.57567800000000002</c:v>
                </c:pt>
                <c:pt idx="5035">
                  <c:v>0.57567800000000002</c:v>
                </c:pt>
                <c:pt idx="5036">
                  <c:v>0.57567900000000005</c:v>
                </c:pt>
                <c:pt idx="5037">
                  <c:v>0.57567999999999997</c:v>
                </c:pt>
                <c:pt idx="5038">
                  <c:v>0.575681</c:v>
                </c:pt>
                <c:pt idx="5039">
                  <c:v>0.57568299999999994</c:v>
                </c:pt>
                <c:pt idx="5040">
                  <c:v>0.575685</c:v>
                </c:pt>
                <c:pt idx="5041">
                  <c:v>0.57568699999999995</c:v>
                </c:pt>
                <c:pt idx="5042">
                  <c:v>0.57569000000000004</c:v>
                </c:pt>
                <c:pt idx="5043">
                  <c:v>0.57569400000000004</c:v>
                </c:pt>
                <c:pt idx="5044">
                  <c:v>0.57569800000000004</c:v>
                </c:pt>
                <c:pt idx="5045">
                  <c:v>0.57570200000000005</c:v>
                </c:pt>
                <c:pt idx="5046">
                  <c:v>0.57570699999999997</c:v>
                </c:pt>
                <c:pt idx="5047">
                  <c:v>0.57571300000000003</c:v>
                </c:pt>
                <c:pt idx="5048">
                  <c:v>0.57571899999999998</c:v>
                </c:pt>
                <c:pt idx="5049">
                  <c:v>0.57572500000000004</c:v>
                </c:pt>
                <c:pt idx="5050">
                  <c:v>0.57572999999999996</c:v>
                </c:pt>
                <c:pt idx="5051">
                  <c:v>0.575735</c:v>
                </c:pt>
                <c:pt idx="5052">
                  <c:v>0.575739</c:v>
                </c:pt>
                <c:pt idx="5053">
                  <c:v>0.57574000000000003</c:v>
                </c:pt>
                <c:pt idx="5054">
                  <c:v>0.57573799999999997</c:v>
                </c:pt>
                <c:pt idx="5055">
                  <c:v>0.57573200000000002</c:v>
                </c:pt>
                <c:pt idx="5056">
                  <c:v>0.57572000000000001</c:v>
                </c:pt>
                <c:pt idx="5057">
                  <c:v>0.57569999999999999</c:v>
                </c:pt>
                <c:pt idx="5058">
                  <c:v>0.57567100000000004</c:v>
                </c:pt>
                <c:pt idx="5059">
                  <c:v>0.57563200000000003</c:v>
                </c:pt>
                <c:pt idx="5060">
                  <c:v>0.57557999999999998</c:v>
                </c:pt>
                <c:pt idx="5061">
                  <c:v>0.57551300000000005</c:v>
                </c:pt>
                <c:pt idx="5062">
                  <c:v>0.57543100000000003</c:v>
                </c:pt>
                <c:pt idx="5063">
                  <c:v>0.57533199999999995</c:v>
                </c:pt>
                <c:pt idx="5064">
                  <c:v>0.57521299999999997</c:v>
                </c:pt>
                <c:pt idx="5065">
                  <c:v>0.57507799999999998</c:v>
                </c:pt>
                <c:pt idx="5066">
                  <c:v>0.57492600000000005</c:v>
                </c:pt>
                <c:pt idx="5067">
                  <c:v>0.57475699999999996</c:v>
                </c:pt>
                <c:pt idx="5068">
                  <c:v>0.574573</c:v>
                </c:pt>
                <c:pt idx="5069">
                  <c:v>0.57437899999999997</c:v>
                </c:pt>
                <c:pt idx="5070">
                  <c:v>0.57417600000000002</c:v>
                </c:pt>
                <c:pt idx="5071">
                  <c:v>0.57396999999999998</c:v>
                </c:pt>
                <c:pt idx="5072">
                  <c:v>0.57376099999999997</c:v>
                </c:pt>
                <c:pt idx="5073">
                  <c:v>0.57355100000000003</c:v>
                </c:pt>
                <c:pt idx="5074">
                  <c:v>0.57334099999999999</c:v>
                </c:pt>
                <c:pt idx="5075">
                  <c:v>0.573129</c:v>
                </c:pt>
                <c:pt idx="5076">
                  <c:v>0.57291800000000004</c:v>
                </c:pt>
                <c:pt idx="5077">
                  <c:v>0.57270600000000005</c:v>
                </c:pt>
                <c:pt idx="5078">
                  <c:v>0.57249499999999998</c:v>
                </c:pt>
                <c:pt idx="5079">
                  <c:v>0.57228500000000004</c:v>
                </c:pt>
                <c:pt idx="5080">
                  <c:v>0.57208000000000003</c:v>
                </c:pt>
                <c:pt idx="5081">
                  <c:v>0.57188700000000003</c:v>
                </c:pt>
                <c:pt idx="5082">
                  <c:v>0.57171799999999995</c:v>
                </c:pt>
                <c:pt idx="5083">
                  <c:v>0.57158799999999998</c:v>
                </c:pt>
                <c:pt idx="5084">
                  <c:v>0.57150599999999996</c:v>
                </c:pt>
                <c:pt idx="5085">
                  <c:v>0.57147800000000004</c:v>
                </c:pt>
                <c:pt idx="5086">
                  <c:v>0.57150800000000002</c:v>
                </c:pt>
                <c:pt idx="5087">
                  <c:v>0.57159899999999997</c:v>
                </c:pt>
                <c:pt idx="5088">
                  <c:v>0.57174400000000003</c:v>
                </c:pt>
                <c:pt idx="5089">
                  <c:v>0.57192699999999996</c:v>
                </c:pt>
                <c:pt idx="5090">
                  <c:v>0.57212799999999997</c:v>
                </c:pt>
                <c:pt idx="5091">
                  <c:v>0.57233699999999998</c:v>
                </c:pt>
                <c:pt idx="5092">
                  <c:v>0.57255299999999998</c:v>
                </c:pt>
                <c:pt idx="5093">
                  <c:v>0.57277699999999998</c:v>
                </c:pt>
                <c:pt idx="5094">
                  <c:v>0.57300899999999999</c:v>
                </c:pt>
                <c:pt idx="5095">
                  <c:v>0.57325000000000004</c:v>
                </c:pt>
                <c:pt idx="5096">
                  <c:v>0.57349799999999995</c:v>
                </c:pt>
                <c:pt idx="5097">
                  <c:v>0.57375399999999999</c:v>
                </c:pt>
                <c:pt idx="5098">
                  <c:v>0.57401800000000003</c:v>
                </c:pt>
                <c:pt idx="5099">
                  <c:v>0.57428699999999999</c:v>
                </c:pt>
                <c:pt idx="5100">
                  <c:v>0.57456300000000005</c:v>
                </c:pt>
                <c:pt idx="5101">
                  <c:v>0.57484500000000005</c:v>
                </c:pt>
                <c:pt idx="5102">
                  <c:v>0.57513199999999998</c:v>
                </c:pt>
                <c:pt idx="5103">
                  <c:v>0.57542400000000005</c:v>
                </c:pt>
                <c:pt idx="5104">
                  <c:v>0.57572000000000001</c:v>
                </c:pt>
                <c:pt idx="5105">
                  <c:v>0.57602100000000001</c:v>
                </c:pt>
                <c:pt idx="5106">
                  <c:v>0.576326</c:v>
                </c:pt>
                <c:pt idx="5107">
                  <c:v>0.57663500000000001</c:v>
                </c:pt>
                <c:pt idx="5108">
                  <c:v>0.57694800000000002</c:v>
                </c:pt>
                <c:pt idx="5109">
                  <c:v>0.577264</c:v>
                </c:pt>
                <c:pt idx="5110">
                  <c:v>0.57758299999999996</c:v>
                </c:pt>
                <c:pt idx="5111">
                  <c:v>0.577905</c:v>
                </c:pt>
                <c:pt idx="5112">
                  <c:v>0.57823100000000005</c:v>
                </c:pt>
                <c:pt idx="5113">
                  <c:v>0.57855900000000005</c:v>
                </c:pt>
                <c:pt idx="5114">
                  <c:v>0.57888899999999999</c:v>
                </c:pt>
                <c:pt idx="5115">
                  <c:v>0.57922300000000004</c:v>
                </c:pt>
                <c:pt idx="5116">
                  <c:v>0.57955900000000005</c:v>
                </c:pt>
                <c:pt idx="5117">
                  <c:v>0.579897</c:v>
                </c:pt>
                <c:pt idx="5118">
                  <c:v>0.580237</c:v>
                </c:pt>
                <c:pt idx="5119">
                  <c:v>0.58057899999999996</c:v>
                </c:pt>
                <c:pt idx="5120">
                  <c:v>0.580924</c:v>
                </c:pt>
                <c:pt idx="5121">
                  <c:v>0.58126999999999995</c:v>
                </c:pt>
                <c:pt idx="5122">
                  <c:v>0.58161799999999997</c:v>
                </c:pt>
                <c:pt idx="5123">
                  <c:v>0.58196800000000004</c:v>
                </c:pt>
                <c:pt idx="5124">
                  <c:v>0.58231999999999995</c:v>
                </c:pt>
                <c:pt idx="5125">
                  <c:v>0.582673</c:v>
                </c:pt>
                <c:pt idx="5126">
                  <c:v>0.58302799999999999</c:v>
                </c:pt>
                <c:pt idx="5127">
                  <c:v>0.58338400000000001</c:v>
                </c:pt>
                <c:pt idx="5128">
                  <c:v>0.58374199999999998</c:v>
                </c:pt>
                <c:pt idx="5129">
                  <c:v>0.58410099999999998</c:v>
                </c:pt>
                <c:pt idx="5130">
                  <c:v>0.58446100000000001</c:v>
                </c:pt>
                <c:pt idx="5131">
                  <c:v>0.58482299999999998</c:v>
                </c:pt>
                <c:pt idx="5132">
                  <c:v>0.58518599999999998</c:v>
                </c:pt>
                <c:pt idx="5133">
                  <c:v>0.58555000000000001</c:v>
                </c:pt>
                <c:pt idx="5134">
                  <c:v>0.58591499999999996</c:v>
                </c:pt>
                <c:pt idx="5135">
                  <c:v>0.58628100000000005</c:v>
                </c:pt>
                <c:pt idx="5136">
                  <c:v>0.58664799999999995</c:v>
                </c:pt>
                <c:pt idx="5137">
                  <c:v>0.58701700000000001</c:v>
                </c:pt>
                <c:pt idx="5138">
                  <c:v>0.58738599999999996</c:v>
                </c:pt>
                <c:pt idx="5139">
                  <c:v>0.58775599999999995</c:v>
                </c:pt>
                <c:pt idx="5140">
                  <c:v>0.58812699999999996</c:v>
                </c:pt>
                <c:pt idx="5141">
                  <c:v>0.58849899999999999</c:v>
                </c:pt>
                <c:pt idx="5142">
                  <c:v>0.58887199999999995</c:v>
                </c:pt>
                <c:pt idx="5143">
                  <c:v>0.58924500000000002</c:v>
                </c:pt>
                <c:pt idx="5144">
                  <c:v>0.58962000000000003</c:v>
                </c:pt>
                <c:pt idx="5145">
                  <c:v>0.58999500000000005</c:v>
                </c:pt>
                <c:pt idx="5146">
                  <c:v>0.59037099999999998</c:v>
                </c:pt>
                <c:pt idx="5147">
                  <c:v>0.59074700000000002</c:v>
                </c:pt>
                <c:pt idx="5148">
                  <c:v>0.59112500000000001</c:v>
                </c:pt>
                <c:pt idx="5149">
                  <c:v>0.59150199999999997</c:v>
                </c:pt>
                <c:pt idx="5150">
                  <c:v>0.59188099999999999</c:v>
                </c:pt>
                <c:pt idx="5151">
                  <c:v>0.59226000000000001</c:v>
                </c:pt>
                <c:pt idx="5152">
                  <c:v>0.59263999999999994</c:v>
                </c:pt>
                <c:pt idx="5153">
                  <c:v>0.59301999999999999</c:v>
                </c:pt>
                <c:pt idx="5154">
                  <c:v>0.59340099999999996</c:v>
                </c:pt>
                <c:pt idx="5155">
                  <c:v>0.59378200000000003</c:v>
                </c:pt>
                <c:pt idx="5156">
                  <c:v>0.59416400000000003</c:v>
                </c:pt>
                <c:pt idx="5157">
                  <c:v>0.59454600000000002</c:v>
                </c:pt>
                <c:pt idx="5158">
                  <c:v>0.59492900000000004</c:v>
                </c:pt>
                <c:pt idx="5159">
                  <c:v>0.59531199999999995</c:v>
                </c:pt>
                <c:pt idx="5160">
                  <c:v>0.59569499999999997</c:v>
                </c:pt>
                <c:pt idx="5161">
                  <c:v>0.59607900000000003</c:v>
                </c:pt>
                <c:pt idx="5162">
                  <c:v>0.59646399999999999</c:v>
                </c:pt>
                <c:pt idx="5163">
                  <c:v>0.59684899999999996</c:v>
                </c:pt>
                <c:pt idx="5164">
                  <c:v>0.59723400000000004</c:v>
                </c:pt>
                <c:pt idx="5165">
                  <c:v>0.59761900000000001</c:v>
                </c:pt>
                <c:pt idx="5166">
                  <c:v>0.59800500000000001</c:v>
                </c:pt>
                <c:pt idx="5167">
                  <c:v>0.59839200000000003</c:v>
                </c:pt>
                <c:pt idx="5168">
                  <c:v>0.59877800000000003</c:v>
                </c:pt>
                <c:pt idx="5169">
                  <c:v>0.59916499999999995</c:v>
                </c:pt>
                <c:pt idx="5170">
                  <c:v>0.59955199999999997</c:v>
                </c:pt>
                <c:pt idx="5171">
                  <c:v>0.59994000000000003</c:v>
                </c:pt>
                <c:pt idx="5172">
                  <c:v>0.60032700000000006</c:v>
                </c:pt>
                <c:pt idx="5173">
                  <c:v>0.600715</c:v>
                </c:pt>
                <c:pt idx="5174">
                  <c:v>0.60110399999999997</c:v>
                </c:pt>
                <c:pt idx="5175">
                  <c:v>0.60149200000000003</c:v>
                </c:pt>
                <c:pt idx="5176">
                  <c:v>0.601881</c:v>
                </c:pt>
                <c:pt idx="5177">
                  <c:v>0.60226999999999997</c:v>
                </c:pt>
                <c:pt idx="5178">
                  <c:v>0.60265899999999994</c:v>
                </c:pt>
                <c:pt idx="5179">
                  <c:v>0.60304899999999995</c:v>
                </c:pt>
                <c:pt idx="5180">
                  <c:v>0.60343800000000003</c:v>
                </c:pt>
                <c:pt idx="5181">
                  <c:v>0.60382800000000003</c:v>
                </c:pt>
                <c:pt idx="5182">
                  <c:v>0.60421800000000003</c:v>
                </c:pt>
                <c:pt idx="5183">
                  <c:v>0.60460800000000003</c:v>
                </c:pt>
                <c:pt idx="5184">
                  <c:v>0.60499800000000004</c:v>
                </c:pt>
                <c:pt idx="5185">
                  <c:v>0.60538899999999995</c:v>
                </c:pt>
                <c:pt idx="5186">
                  <c:v>0.60577899999999996</c:v>
                </c:pt>
                <c:pt idx="5187">
                  <c:v>0.60616999999999999</c:v>
                </c:pt>
                <c:pt idx="5188">
                  <c:v>0.60656100000000002</c:v>
                </c:pt>
                <c:pt idx="5189">
                  <c:v>0.60695200000000005</c:v>
                </c:pt>
                <c:pt idx="5190">
                  <c:v>0.60734299999999997</c:v>
                </c:pt>
                <c:pt idx="5191">
                  <c:v>0.60773500000000003</c:v>
                </c:pt>
                <c:pt idx="5192">
                  <c:v>0.60812600000000006</c:v>
                </c:pt>
                <c:pt idx="5193">
                  <c:v>0.60851699999999997</c:v>
                </c:pt>
                <c:pt idx="5194">
                  <c:v>0.60890900000000003</c:v>
                </c:pt>
                <c:pt idx="5195">
                  <c:v>0.60929999999999995</c:v>
                </c:pt>
                <c:pt idx="5196">
                  <c:v>0.60969200000000001</c:v>
                </c:pt>
                <c:pt idx="5197">
                  <c:v>0.61008399999999996</c:v>
                </c:pt>
                <c:pt idx="5198">
                  <c:v>0.61047600000000002</c:v>
                </c:pt>
                <c:pt idx="5199">
                  <c:v>0.61086799999999997</c:v>
                </c:pt>
                <c:pt idx="5200">
                  <c:v>0.61126000000000003</c:v>
                </c:pt>
                <c:pt idx="5201">
                  <c:v>0.61165199999999997</c:v>
                </c:pt>
                <c:pt idx="5202">
                  <c:v>0.61204400000000003</c:v>
                </c:pt>
                <c:pt idx="5203">
                  <c:v>0.61243599999999998</c:v>
                </c:pt>
                <c:pt idx="5204">
                  <c:v>0.61282800000000004</c:v>
                </c:pt>
                <c:pt idx="5205">
                  <c:v>0.61322100000000002</c:v>
                </c:pt>
                <c:pt idx="5206">
                  <c:v>0.61361299999999996</c:v>
                </c:pt>
                <c:pt idx="5207">
                  <c:v>0.61400500000000002</c:v>
                </c:pt>
                <c:pt idx="5208">
                  <c:v>0.61439699999999997</c:v>
                </c:pt>
                <c:pt idx="5209">
                  <c:v>0.61478999999999995</c:v>
                </c:pt>
                <c:pt idx="5210">
                  <c:v>0.61518200000000001</c:v>
                </c:pt>
                <c:pt idx="5211">
                  <c:v>0.61557399999999995</c:v>
                </c:pt>
                <c:pt idx="5212">
                  <c:v>0.61596700000000004</c:v>
                </c:pt>
                <c:pt idx="5213">
                  <c:v>0.61635899999999999</c:v>
                </c:pt>
                <c:pt idx="5214">
                  <c:v>0.61675100000000005</c:v>
                </c:pt>
                <c:pt idx="5215">
                  <c:v>0.61714400000000003</c:v>
                </c:pt>
                <c:pt idx="5216">
                  <c:v>0.61753599999999997</c:v>
                </c:pt>
                <c:pt idx="5217">
                  <c:v>0.61792800000000003</c:v>
                </c:pt>
                <c:pt idx="5218">
                  <c:v>0.61832100000000001</c:v>
                </c:pt>
                <c:pt idx="5219">
                  <c:v>0.61871299999999996</c:v>
                </c:pt>
                <c:pt idx="5220">
                  <c:v>0.61910500000000002</c:v>
                </c:pt>
                <c:pt idx="5221">
                  <c:v>0.61949699999999996</c:v>
                </c:pt>
                <c:pt idx="5222">
                  <c:v>0.61989000000000005</c:v>
                </c:pt>
                <c:pt idx="5223">
                  <c:v>0.620282</c:v>
                </c:pt>
                <c:pt idx="5224">
                  <c:v>0.62067399999999995</c:v>
                </c:pt>
                <c:pt idx="5225">
                  <c:v>0.62106600000000001</c:v>
                </c:pt>
                <c:pt idx="5226">
                  <c:v>0.62145799999999995</c:v>
                </c:pt>
                <c:pt idx="5227">
                  <c:v>0.62185000000000001</c:v>
                </c:pt>
                <c:pt idx="5228">
                  <c:v>0.62224199999999996</c:v>
                </c:pt>
                <c:pt idx="5229">
                  <c:v>0.62263400000000002</c:v>
                </c:pt>
                <c:pt idx="5230">
                  <c:v>0.62302500000000005</c:v>
                </c:pt>
                <c:pt idx="5231">
                  <c:v>0.623417</c:v>
                </c:pt>
                <c:pt idx="5232">
                  <c:v>0.62380899999999995</c:v>
                </c:pt>
                <c:pt idx="5233">
                  <c:v>0.62419999999999998</c:v>
                </c:pt>
                <c:pt idx="5234">
                  <c:v>0.62459200000000004</c:v>
                </c:pt>
                <c:pt idx="5235">
                  <c:v>0.62498299999999996</c:v>
                </c:pt>
                <c:pt idx="5236">
                  <c:v>0.62537500000000001</c:v>
                </c:pt>
                <c:pt idx="5237">
                  <c:v>0.62576600000000004</c:v>
                </c:pt>
                <c:pt idx="5238">
                  <c:v>0.62615699999999996</c:v>
                </c:pt>
                <c:pt idx="5239">
                  <c:v>0.62654900000000002</c:v>
                </c:pt>
                <c:pt idx="5240">
                  <c:v>0.62694000000000005</c:v>
                </c:pt>
                <c:pt idx="5241">
                  <c:v>0.62733099999999997</c:v>
                </c:pt>
                <c:pt idx="5242">
                  <c:v>0.627722</c:v>
                </c:pt>
                <c:pt idx="5243">
                  <c:v>0.628112</c:v>
                </c:pt>
                <c:pt idx="5244">
                  <c:v>0.62850300000000003</c:v>
                </c:pt>
                <c:pt idx="5245">
                  <c:v>0.62889399999999995</c:v>
                </c:pt>
                <c:pt idx="5246">
                  <c:v>0.62928399999999995</c:v>
                </c:pt>
                <c:pt idx="5247">
                  <c:v>0.62967499999999998</c:v>
                </c:pt>
                <c:pt idx="5248">
                  <c:v>0.63006499999999999</c:v>
                </c:pt>
                <c:pt idx="5249">
                  <c:v>0.63045499999999999</c:v>
                </c:pt>
                <c:pt idx="5250">
                  <c:v>0.63084499999999999</c:v>
                </c:pt>
                <c:pt idx="5251">
                  <c:v>0.63123499999999999</c:v>
                </c:pt>
                <c:pt idx="5252">
                  <c:v>0.63162499999999999</c:v>
                </c:pt>
                <c:pt idx="5253">
                  <c:v>0.63201499999999999</c:v>
                </c:pt>
                <c:pt idx="5254">
                  <c:v>0.63240499999999999</c:v>
                </c:pt>
                <c:pt idx="5255">
                  <c:v>0.632795</c:v>
                </c:pt>
                <c:pt idx="5256">
                  <c:v>0.63318399999999997</c:v>
                </c:pt>
                <c:pt idx="5257">
                  <c:v>0.63357300000000005</c:v>
                </c:pt>
                <c:pt idx="5258">
                  <c:v>0.63396300000000005</c:v>
                </c:pt>
                <c:pt idx="5259">
                  <c:v>0.63435200000000003</c:v>
                </c:pt>
                <c:pt idx="5260">
                  <c:v>0.634741</c:v>
                </c:pt>
                <c:pt idx="5261">
                  <c:v>0.63512999999999997</c:v>
                </c:pt>
                <c:pt idx="5262">
                  <c:v>0.63551800000000003</c:v>
                </c:pt>
                <c:pt idx="5263">
                  <c:v>0.635907</c:v>
                </c:pt>
                <c:pt idx="5264">
                  <c:v>0.63629599999999997</c:v>
                </c:pt>
                <c:pt idx="5265">
                  <c:v>0.63668400000000003</c:v>
                </c:pt>
                <c:pt idx="5266">
                  <c:v>0.63707199999999997</c:v>
                </c:pt>
                <c:pt idx="5267">
                  <c:v>0.63746000000000003</c:v>
                </c:pt>
                <c:pt idx="5268">
                  <c:v>0.63784799999999997</c:v>
                </c:pt>
                <c:pt idx="5269">
                  <c:v>0.63823600000000003</c:v>
                </c:pt>
                <c:pt idx="5270">
                  <c:v>0.63862399999999997</c:v>
                </c:pt>
                <c:pt idx="5271">
                  <c:v>0.63901200000000002</c:v>
                </c:pt>
                <c:pt idx="5272">
                  <c:v>0.63939900000000005</c:v>
                </c:pt>
                <c:pt idx="5273">
                  <c:v>0.63978599999999997</c:v>
                </c:pt>
                <c:pt idx="5274">
                  <c:v>0.64017299999999999</c:v>
                </c:pt>
                <c:pt idx="5275">
                  <c:v>0.64056100000000005</c:v>
                </c:pt>
                <c:pt idx="5276">
                  <c:v>0.64094700000000004</c:v>
                </c:pt>
                <c:pt idx="5277">
                  <c:v>0.64133399999999996</c:v>
                </c:pt>
                <c:pt idx="5278">
                  <c:v>0.64172099999999999</c:v>
                </c:pt>
                <c:pt idx="5279">
                  <c:v>0.64210699999999998</c:v>
                </c:pt>
                <c:pt idx="5280">
                  <c:v>0.64249400000000001</c:v>
                </c:pt>
                <c:pt idx="5281">
                  <c:v>0.64288000000000001</c:v>
                </c:pt>
                <c:pt idx="5282">
                  <c:v>0.643266</c:v>
                </c:pt>
                <c:pt idx="5283">
                  <c:v>0.643652</c:v>
                </c:pt>
                <c:pt idx="5284">
                  <c:v>0.64403699999999997</c:v>
                </c:pt>
                <c:pt idx="5285">
                  <c:v>0.64442299999999997</c:v>
                </c:pt>
                <c:pt idx="5286">
                  <c:v>0.64480800000000005</c:v>
                </c:pt>
                <c:pt idx="5287">
                  <c:v>0.64519400000000005</c:v>
                </c:pt>
                <c:pt idx="5288">
                  <c:v>0.64557900000000001</c:v>
                </c:pt>
                <c:pt idx="5289">
                  <c:v>0.64596399999999998</c:v>
                </c:pt>
                <c:pt idx="5290">
                  <c:v>0.64634899999999995</c:v>
                </c:pt>
                <c:pt idx="5291">
                  <c:v>0.646733</c:v>
                </c:pt>
                <c:pt idx="5292">
                  <c:v>0.64711799999999997</c:v>
                </c:pt>
                <c:pt idx="5293">
                  <c:v>0.64750200000000002</c:v>
                </c:pt>
                <c:pt idx="5294">
                  <c:v>0.64788599999999996</c:v>
                </c:pt>
                <c:pt idx="5295">
                  <c:v>0.64827000000000001</c:v>
                </c:pt>
                <c:pt idx="5296">
                  <c:v>0.64865399999999995</c:v>
                </c:pt>
                <c:pt idx="5297">
                  <c:v>0.649038</c:v>
                </c:pt>
                <c:pt idx="5298">
                  <c:v>0.64942100000000003</c:v>
                </c:pt>
                <c:pt idx="5299">
                  <c:v>0.64980499999999997</c:v>
                </c:pt>
                <c:pt idx="5300">
                  <c:v>0.65018799999999999</c:v>
                </c:pt>
                <c:pt idx="5301">
                  <c:v>0.65057100000000001</c:v>
                </c:pt>
                <c:pt idx="5302">
                  <c:v>0.65095400000000003</c:v>
                </c:pt>
                <c:pt idx="5303">
                  <c:v>0.65133600000000003</c:v>
                </c:pt>
                <c:pt idx="5304">
                  <c:v>0.65171900000000005</c:v>
                </c:pt>
                <c:pt idx="5305">
                  <c:v>0.65210100000000004</c:v>
                </c:pt>
                <c:pt idx="5306">
                  <c:v>0.65248399999999995</c:v>
                </c:pt>
                <c:pt idx="5307">
                  <c:v>0.65286599999999995</c:v>
                </c:pt>
                <c:pt idx="5308">
                  <c:v>0.65324700000000002</c:v>
                </c:pt>
                <c:pt idx="5309">
                  <c:v>0.65362900000000002</c:v>
                </c:pt>
                <c:pt idx="5310">
                  <c:v>0.65401100000000001</c:v>
                </c:pt>
                <c:pt idx="5311">
                  <c:v>0.65439199999999997</c:v>
                </c:pt>
                <c:pt idx="5312">
                  <c:v>0.65477300000000005</c:v>
                </c:pt>
                <c:pt idx="5313">
                  <c:v>0.65515400000000001</c:v>
                </c:pt>
                <c:pt idx="5314">
                  <c:v>0.65553499999999998</c:v>
                </c:pt>
                <c:pt idx="5315">
                  <c:v>0.65591600000000005</c:v>
                </c:pt>
                <c:pt idx="5316">
                  <c:v>0.65629599999999999</c:v>
                </c:pt>
                <c:pt idx="5317">
                  <c:v>0.65667699999999996</c:v>
                </c:pt>
                <c:pt idx="5318">
                  <c:v>0.657057</c:v>
                </c:pt>
                <c:pt idx="5319">
                  <c:v>0.65743700000000005</c:v>
                </c:pt>
                <c:pt idx="5320">
                  <c:v>0.65781599999999996</c:v>
                </c:pt>
                <c:pt idx="5321">
                  <c:v>0.658196</c:v>
                </c:pt>
                <c:pt idx="5322">
                  <c:v>0.65857600000000005</c:v>
                </c:pt>
                <c:pt idx="5323">
                  <c:v>0.65895499999999996</c:v>
                </c:pt>
                <c:pt idx="5324">
                  <c:v>0.65933399999999998</c:v>
                </c:pt>
                <c:pt idx="5325">
                  <c:v>0.65971299999999999</c:v>
                </c:pt>
                <c:pt idx="5326">
                  <c:v>0.66009200000000001</c:v>
                </c:pt>
                <c:pt idx="5327">
                  <c:v>0.66047</c:v>
                </c:pt>
                <c:pt idx="5328">
                  <c:v>0.66084799999999999</c:v>
                </c:pt>
                <c:pt idx="5329">
                  <c:v>0.66122700000000001</c:v>
                </c:pt>
                <c:pt idx="5330">
                  <c:v>0.661605</c:v>
                </c:pt>
                <c:pt idx="5331">
                  <c:v>0.66198299999999999</c:v>
                </c:pt>
                <c:pt idx="5332">
                  <c:v>0.66235999999999995</c:v>
                </c:pt>
                <c:pt idx="5333">
                  <c:v>0.66273800000000005</c:v>
                </c:pt>
                <c:pt idx="5334">
                  <c:v>0.66311500000000001</c:v>
                </c:pt>
                <c:pt idx="5335">
                  <c:v>0.66349199999999997</c:v>
                </c:pt>
                <c:pt idx="5336">
                  <c:v>0.66386900000000004</c:v>
                </c:pt>
                <c:pt idx="5337">
                  <c:v>0.664246</c:v>
                </c:pt>
                <c:pt idx="5338">
                  <c:v>0.66462200000000005</c:v>
                </c:pt>
                <c:pt idx="5339">
                  <c:v>0.66499900000000001</c:v>
                </c:pt>
                <c:pt idx="5340">
                  <c:v>0.66537500000000005</c:v>
                </c:pt>
                <c:pt idx="5341">
                  <c:v>0.66575099999999998</c:v>
                </c:pt>
                <c:pt idx="5342">
                  <c:v>0.66612700000000002</c:v>
                </c:pt>
                <c:pt idx="5343">
                  <c:v>0.66650200000000004</c:v>
                </c:pt>
                <c:pt idx="5344">
                  <c:v>0.66687799999999997</c:v>
                </c:pt>
                <c:pt idx="5345">
                  <c:v>0.66725299999999999</c:v>
                </c:pt>
                <c:pt idx="5346">
                  <c:v>0.667628</c:v>
                </c:pt>
                <c:pt idx="5347">
                  <c:v>0.66800300000000001</c:v>
                </c:pt>
                <c:pt idx="5348">
                  <c:v>0.66837800000000003</c:v>
                </c:pt>
                <c:pt idx="5349">
                  <c:v>0.66875200000000001</c:v>
                </c:pt>
                <c:pt idx="5350">
                  <c:v>0.66912700000000003</c:v>
                </c:pt>
                <c:pt idx="5351">
                  <c:v>0.66950100000000001</c:v>
                </c:pt>
                <c:pt idx="5352">
                  <c:v>0.669875</c:v>
                </c:pt>
                <c:pt idx="5353">
                  <c:v>0.67024899999999998</c:v>
                </c:pt>
                <c:pt idx="5354">
                  <c:v>0.67062200000000005</c:v>
                </c:pt>
                <c:pt idx="5355">
                  <c:v>0.67099500000000001</c:v>
                </c:pt>
                <c:pt idx="5356">
                  <c:v>0.67136899999999999</c:v>
                </c:pt>
                <c:pt idx="5357">
                  <c:v>0.67174199999999995</c:v>
                </c:pt>
                <c:pt idx="5358">
                  <c:v>0.67211500000000002</c:v>
                </c:pt>
                <c:pt idx="5359">
                  <c:v>0.67248699999999995</c:v>
                </c:pt>
                <c:pt idx="5360">
                  <c:v>0.67286000000000001</c:v>
                </c:pt>
                <c:pt idx="5361">
                  <c:v>0.67323200000000005</c:v>
                </c:pt>
                <c:pt idx="5362">
                  <c:v>0.67360399999999998</c:v>
                </c:pt>
                <c:pt idx="5363">
                  <c:v>0.67397600000000002</c:v>
                </c:pt>
                <c:pt idx="5364">
                  <c:v>0.67434799999999995</c:v>
                </c:pt>
                <c:pt idx="5365">
                  <c:v>0.67471899999999996</c:v>
                </c:pt>
                <c:pt idx="5366">
                  <c:v>0.67508999999999997</c:v>
                </c:pt>
                <c:pt idx="5367">
                  <c:v>0.67546200000000001</c:v>
                </c:pt>
                <c:pt idx="5368">
                  <c:v>0.67583199999999999</c:v>
                </c:pt>
                <c:pt idx="5369">
                  <c:v>0.676203</c:v>
                </c:pt>
                <c:pt idx="5370">
                  <c:v>0.67657400000000001</c:v>
                </c:pt>
                <c:pt idx="5371">
                  <c:v>0.67694399999999999</c:v>
                </c:pt>
                <c:pt idx="5372">
                  <c:v>0.67731399999999997</c:v>
                </c:pt>
                <c:pt idx="5373">
                  <c:v>0.67768399999999995</c:v>
                </c:pt>
                <c:pt idx="5374">
                  <c:v>0.67805400000000005</c:v>
                </c:pt>
                <c:pt idx="5375">
                  <c:v>0.67842400000000003</c:v>
                </c:pt>
                <c:pt idx="5376">
                  <c:v>0.67879299999999998</c:v>
                </c:pt>
                <c:pt idx="5377">
                  <c:v>0.67916200000000004</c:v>
                </c:pt>
                <c:pt idx="5378">
                  <c:v>0.679531</c:v>
                </c:pt>
                <c:pt idx="5379">
                  <c:v>0.67989999999999995</c:v>
                </c:pt>
                <c:pt idx="5380">
                  <c:v>0.68026900000000001</c:v>
                </c:pt>
                <c:pt idx="5381">
                  <c:v>0.68063700000000005</c:v>
                </c:pt>
                <c:pt idx="5382">
                  <c:v>0.68100499999999997</c:v>
                </c:pt>
                <c:pt idx="5383">
                  <c:v>0.68137300000000001</c:v>
                </c:pt>
                <c:pt idx="5384">
                  <c:v>0.68174100000000004</c:v>
                </c:pt>
                <c:pt idx="5385">
                  <c:v>0.68210899999999997</c:v>
                </c:pt>
                <c:pt idx="5386">
                  <c:v>0.68247599999999997</c:v>
                </c:pt>
                <c:pt idx="5387">
                  <c:v>0.68284400000000001</c:v>
                </c:pt>
                <c:pt idx="5388">
                  <c:v>0.68321100000000001</c:v>
                </c:pt>
                <c:pt idx="5389">
                  <c:v>0.68357800000000002</c:v>
                </c:pt>
                <c:pt idx="5390">
                  <c:v>0.683944</c:v>
                </c:pt>
                <c:pt idx="5391">
                  <c:v>0.684311</c:v>
                </c:pt>
                <c:pt idx="5392">
                  <c:v>0.68467699999999998</c:v>
                </c:pt>
                <c:pt idx="5393">
                  <c:v>0.68504299999999996</c:v>
                </c:pt>
                <c:pt idx="5394">
                  <c:v>0.68540900000000005</c:v>
                </c:pt>
                <c:pt idx="5395">
                  <c:v>0.68577500000000002</c:v>
                </c:pt>
                <c:pt idx="5396">
                  <c:v>0.68613999999999997</c:v>
                </c:pt>
                <c:pt idx="5397">
                  <c:v>0.68650599999999995</c:v>
                </c:pt>
                <c:pt idx="5398">
                  <c:v>0.68687100000000001</c:v>
                </c:pt>
                <c:pt idx="5399">
                  <c:v>0.68723599999999996</c:v>
                </c:pt>
                <c:pt idx="5400">
                  <c:v>0.68760100000000002</c:v>
                </c:pt>
                <c:pt idx="5401">
                  <c:v>0.68796500000000005</c:v>
                </c:pt>
                <c:pt idx="5402">
                  <c:v>0.68833</c:v>
                </c:pt>
                <c:pt idx="5403">
                  <c:v>0.68869400000000003</c:v>
                </c:pt>
                <c:pt idx="5404">
                  <c:v>0.68905799999999995</c:v>
                </c:pt>
                <c:pt idx="5405">
                  <c:v>0.68942099999999995</c:v>
                </c:pt>
                <c:pt idx="5406">
                  <c:v>0.68978499999999998</c:v>
                </c:pt>
                <c:pt idx="5407">
                  <c:v>0.69014799999999998</c:v>
                </c:pt>
                <c:pt idx="5408">
                  <c:v>0.69051200000000001</c:v>
                </c:pt>
                <c:pt idx="5409">
                  <c:v>0.69087500000000002</c:v>
                </c:pt>
                <c:pt idx="5410">
                  <c:v>0.69123699999999999</c:v>
                </c:pt>
                <c:pt idx="5411">
                  <c:v>0.69159999999999999</c:v>
                </c:pt>
                <c:pt idx="5412">
                  <c:v>0.69196199999999997</c:v>
                </c:pt>
                <c:pt idx="5413">
                  <c:v>0.69232499999999997</c:v>
                </c:pt>
                <c:pt idx="5414">
                  <c:v>0.69268600000000002</c:v>
                </c:pt>
                <c:pt idx="5415">
                  <c:v>0.693048</c:v>
                </c:pt>
                <c:pt idx="5416">
                  <c:v>0.69340999999999997</c:v>
                </c:pt>
                <c:pt idx="5417">
                  <c:v>0.69377100000000003</c:v>
                </c:pt>
                <c:pt idx="5418">
                  <c:v>0.694133</c:v>
                </c:pt>
                <c:pt idx="5419">
                  <c:v>0.69449399999999994</c:v>
                </c:pt>
                <c:pt idx="5420">
                  <c:v>0.69485399999999997</c:v>
                </c:pt>
                <c:pt idx="5421">
                  <c:v>0.69521500000000003</c:v>
                </c:pt>
                <c:pt idx="5422">
                  <c:v>0.69557599999999997</c:v>
                </c:pt>
                <c:pt idx="5423">
                  <c:v>0.695936</c:v>
                </c:pt>
                <c:pt idx="5424">
                  <c:v>0.69629600000000003</c:v>
                </c:pt>
                <c:pt idx="5425">
                  <c:v>0.69665600000000005</c:v>
                </c:pt>
                <c:pt idx="5426">
                  <c:v>0.69701500000000005</c:v>
                </c:pt>
                <c:pt idx="5427">
                  <c:v>0.69737499999999997</c:v>
                </c:pt>
                <c:pt idx="5428">
                  <c:v>0.69773399999999997</c:v>
                </c:pt>
                <c:pt idx="5429">
                  <c:v>0.69809299999999996</c:v>
                </c:pt>
                <c:pt idx="5430">
                  <c:v>0.69845199999999996</c:v>
                </c:pt>
                <c:pt idx="5431">
                  <c:v>0.69881099999999996</c:v>
                </c:pt>
                <c:pt idx="5432">
                  <c:v>0.69916900000000004</c:v>
                </c:pt>
                <c:pt idx="5433">
                  <c:v>0.69952700000000001</c:v>
                </c:pt>
                <c:pt idx="5434">
                  <c:v>0.69988499999999998</c:v>
                </c:pt>
                <c:pt idx="5435">
                  <c:v>0.70024299999999995</c:v>
                </c:pt>
                <c:pt idx="5436">
                  <c:v>0.70060100000000003</c:v>
                </c:pt>
                <c:pt idx="5437">
                  <c:v>0.70095799999999997</c:v>
                </c:pt>
                <c:pt idx="5438">
                  <c:v>0.70131600000000005</c:v>
                </c:pt>
                <c:pt idx="5439">
                  <c:v>0.70167299999999999</c:v>
                </c:pt>
                <c:pt idx="5440">
                  <c:v>0.70203000000000004</c:v>
                </c:pt>
                <c:pt idx="5441">
                  <c:v>0.70238599999999995</c:v>
                </c:pt>
                <c:pt idx="5442">
                  <c:v>0.70274300000000001</c:v>
                </c:pt>
                <c:pt idx="5443">
                  <c:v>0.70309900000000003</c:v>
                </c:pt>
                <c:pt idx="5444">
                  <c:v>0.70345500000000005</c:v>
                </c:pt>
                <c:pt idx="5445">
                  <c:v>0.70381099999999996</c:v>
                </c:pt>
                <c:pt idx="5446">
                  <c:v>0.70416699999999999</c:v>
                </c:pt>
                <c:pt idx="5447">
                  <c:v>0.70452199999999998</c:v>
                </c:pt>
                <c:pt idx="5448">
                  <c:v>0.704878</c:v>
                </c:pt>
                <c:pt idx="5449">
                  <c:v>0.705233</c:v>
                </c:pt>
                <c:pt idx="5450">
                  <c:v>0.70558799999999999</c:v>
                </c:pt>
                <c:pt idx="5451">
                  <c:v>0.70594299999999999</c:v>
                </c:pt>
                <c:pt idx="5452">
                  <c:v>0.70629699999999995</c:v>
                </c:pt>
                <c:pt idx="5453">
                  <c:v>0.70665100000000003</c:v>
                </c:pt>
                <c:pt idx="5454">
                  <c:v>0.70700600000000002</c:v>
                </c:pt>
                <c:pt idx="5455">
                  <c:v>0.70735899999999996</c:v>
                </c:pt>
                <c:pt idx="5456">
                  <c:v>0.70771300000000004</c:v>
                </c:pt>
                <c:pt idx="5457">
                  <c:v>0.708067</c:v>
                </c:pt>
                <c:pt idx="5458">
                  <c:v>0.70842000000000005</c:v>
                </c:pt>
                <c:pt idx="5459">
                  <c:v>0.70877299999999999</c:v>
                </c:pt>
                <c:pt idx="5460">
                  <c:v>0.70912600000000003</c:v>
                </c:pt>
                <c:pt idx="5461">
                  <c:v>0.70947899999999997</c:v>
                </c:pt>
                <c:pt idx="5462">
                  <c:v>0.70983099999999999</c:v>
                </c:pt>
                <c:pt idx="5463">
                  <c:v>0.71018400000000004</c:v>
                </c:pt>
                <c:pt idx="5464">
                  <c:v>0.71053599999999995</c:v>
                </c:pt>
                <c:pt idx="5465">
                  <c:v>0.71088799999999996</c:v>
                </c:pt>
                <c:pt idx="5466">
                  <c:v>0.71123999999999998</c:v>
                </c:pt>
                <c:pt idx="5467">
                  <c:v>0.71159099999999997</c:v>
                </c:pt>
                <c:pt idx="5468">
                  <c:v>0.71194299999999999</c:v>
                </c:pt>
                <c:pt idx="5469">
                  <c:v>0.71229399999999998</c:v>
                </c:pt>
                <c:pt idx="5470">
                  <c:v>0.71264499999999997</c:v>
                </c:pt>
                <c:pt idx="5471">
                  <c:v>0.71299599999999996</c:v>
                </c:pt>
                <c:pt idx="5472">
                  <c:v>0.71334600000000004</c:v>
                </c:pt>
                <c:pt idx="5473">
                  <c:v>0.71369700000000003</c:v>
                </c:pt>
                <c:pt idx="5474">
                  <c:v>0.71404699999999999</c:v>
                </c:pt>
                <c:pt idx="5475">
                  <c:v>0.71439699999999995</c:v>
                </c:pt>
                <c:pt idx="5476">
                  <c:v>0.71474599999999999</c:v>
                </c:pt>
                <c:pt idx="5477">
                  <c:v>0.71509599999999995</c:v>
                </c:pt>
                <c:pt idx="5478">
                  <c:v>0.71544600000000003</c:v>
                </c:pt>
                <c:pt idx="5479">
                  <c:v>0.71579499999999996</c:v>
                </c:pt>
                <c:pt idx="5480">
                  <c:v>0.716144</c:v>
                </c:pt>
                <c:pt idx="5481">
                  <c:v>0.71649300000000005</c:v>
                </c:pt>
                <c:pt idx="5482">
                  <c:v>0.71684099999999995</c:v>
                </c:pt>
                <c:pt idx="5483">
                  <c:v>0.71718999999999999</c:v>
                </c:pt>
                <c:pt idx="5484">
                  <c:v>0.71753800000000001</c:v>
                </c:pt>
                <c:pt idx="5485">
                  <c:v>0.71788600000000002</c:v>
                </c:pt>
                <c:pt idx="5486">
                  <c:v>0.71823400000000004</c:v>
                </c:pt>
                <c:pt idx="5487">
                  <c:v>0.71858100000000003</c:v>
                </c:pt>
                <c:pt idx="5488">
                  <c:v>0.71892900000000004</c:v>
                </c:pt>
                <c:pt idx="5489">
                  <c:v>0.71927600000000003</c:v>
                </c:pt>
                <c:pt idx="5490">
                  <c:v>0.71962300000000001</c:v>
                </c:pt>
                <c:pt idx="5491">
                  <c:v>0.71997</c:v>
                </c:pt>
                <c:pt idx="5492">
                  <c:v>0.72031599999999996</c:v>
                </c:pt>
                <c:pt idx="5493">
                  <c:v>0.72066300000000005</c:v>
                </c:pt>
                <c:pt idx="5494">
                  <c:v>0.72100900000000001</c:v>
                </c:pt>
                <c:pt idx="5495">
                  <c:v>0.72135499999999997</c:v>
                </c:pt>
                <c:pt idx="5496">
                  <c:v>0.72170100000000004</c:v>
                </c:pt>
                <c:pt idx="5497">
                  <c:v>0.72204699999999999</c:v>
                </c:pt>
                <c:pt idx="5498">
                  <c:v>0.72239200000000003</c:v>
                </c:pt>
                <c:pt idx="5499">
                  <c:v>0.72273699999999996</c:v>
                </c:pt>
                <c:pt idx="5500">
                  <c:v>0.723082</c:v>
                </c:pt>
                <c:pt idx="5501">
                  <c:v>0.72342700000000004</c:v>
                </c:pt>
                <c:pt idx="5502">
                  <c:v>0.72377199999999997</c:v>
                </c:pt>
                <c:pt idx="5503">
                  <c:v>0.72411599999999998</c:v>
                </c:pt>
                <c:pt idx="5504">
                  <c:v>0.72446100000000002</c:v>
                </c:pt>
                <c:pt idx="5505">
                  <c:v>0.72480500000000003</c:v>
                </c:pt>
                <c:pt idx="5506">
                  <c:v>0.72514900000000004</c:v>
                </c:pt>
                <c:pt idx="5507">
                  <c:v>0.72549200000000003</c:v>
                </c:pt>
                <c:pt idx="5508">
                  <c:v>0.72583600000000004</c:v>
                </c:pt>
                <c:pt idx="5509">
                  <c:v>0.72617900000000002</c:v>
                </c:pt>
                <c:pt idx="5510">
                  <c:v>0.726522</c:v>
                </c:pt>
                <c:pt idx="5511">
                  <c:v>0.72686499999999998</c:v>
                </c:pt>
                <c:pt idx="5512">
                  <c:v>0.72720799999999997</c:v>
                </c:pt>
                <c:pt idx="5513">
                  <c:v>0.72755000000000003</c:v>
                </c:pt>
                <c:pt idx="5514">
                  <c:v>0.72789300000000001</c:v>
                </c:pt>
                <c:pt idx="5515">
                  <c:v>0.72823499999999997</c:v>
                </c:pt>
                <c:pt idx="5516">
                  <c:v>0.72857700000000003</c:v>
                </c:pt>
                <c:pt idx="5517">
                  <c:v>0.72891799999999995</c:v>
                </c:pt>
                <c:pt idx="5518">
                  <c:v>0.72926000000000002</c:v>
                </c:pt>
                <c:pt idx="5519">
                  <c:v>0.72960100000000006</c:v>
                </c:pt>
                <c:pt idx="5520">
                  <c:v>0.72994199999999998</c:v>
                </c:pt>
                <c:pt idx="5521">
                  <c:v>0.73028300000000002</c:v>
                </c:pt>
                <c:pt idx="5522">
                  <c:v>0.73062400000000005</c:v>
                </c:pt>
                <c:pt idx="5523">
                  <c:v>0.73096499999999998</c:v>
                </c:pt>
                <c:pt idx="5524">
                  <c:v>0.73130499999999998</c:v>
                </c:pt>
                <c:pt idx="5525">
                  <c:v>0.73164499999999999</c:v>
                </c:pt>
                <c:pt idx="5526">
                  <c:v>0.731985</c:v>
                </c:pt>
                <c:pt idx="5527">
                  <c:v>0.732325</c:v>
                </c:pt>
                <c:pt idx="5528">
                  <c:v>0.73266399999999998</c:v>
                </c:pt>
                <c:pt idx="5529">
                  <c:v>0.73300399999999999</c:v>
                </c:pt>
                <c:pt idx="5530">
                  <c:v>0.73334299999999997</c:v>
                </c:pt>
                <c:pt idx="5531">
                  <c:v>0.73368199999999995</c:v>
                </c:pt>
                <c:pt idx="5532">
                  <c:v>0.73402100000000003</c:v>
                </c:pt>
                <c:pt idx="5533">
                  <c:v>0.73435899999999998</c:v>
                </c:pt>
                <c:pt idx="5534">
                  <c:v>0.73469799999999996</c:v>
                </c:pt>
                <c:pt idx="5535">
                  <c:v>0.73503600000000002</c:v>
                </c:pt>
                <c:pt idx="5536">
                  <c:v>0.73537399999999997</c:v>
                </c:pt>
                <c:pt idx="5537">
                  <c:v>0.73571200000000003</c:v>
                </c:pt>
                <c:pt idx="5538">
                  <c:v>0.73604899999999995</c:v>
                </c:pt>
                <c:pt idx="5539">
                  <c:v>0.73638700000000001</c:v>
                </c:pt>
                <c:pt idx="5540">
                  <c:v>0.73672400000000005</c:v>
                </c:pt>
                <c:pt idx="5541">
                  <c:v>0.73706099999999997</c:v>
                </c:pt>
                <c:pt idx="5542">
                  <c:v>0.737398</c:v>
                </c:pt>
                <c:pt idx="5543">
                  <c:v>0.737734</c:v>
                </c:pt>
                <c:pt idx="5544">
                  <c:v>0.73807100000000003</c:v>
                </c:pt>
                <c:pt idx="5545">
                  <c:v>0.73840700000000004</c:v>
                </c:pt>
                <c:pt idx="5546">
                  <c:v>0.73874300000000004</c:v>
                </c:pt>
                <c:pt idx="5547">
                  <c:v>0.73907900000000004</c:v>
                </c:pt>
                <c:pt idx="5548">
                  <c:v>0.73941500000000004</c:v>
                </c:pt>
                <c:pt idx="5549">
                  <c:v>0.73975000000000002</c:v>
                </c:pt>
                <c:pt idx="5550">
                  <c:v>0.74008499999999999</c:v>
                </c:pt>
                <c:pt idx="5551">
                  <c:v>0.740421</c:v>
                </c:pt>
                <c:pt idx="5552">
                  <c:v>0.74075500000000005</c:v>
                </c:pt>
                <c:pt idx="5553">
                  <c:v>0.74109000000000003</c:v>
                </c:pt>
                <c:pt idx="5554">
                  <c:v>0.741425</c:v>
                </c:pt>
                <c:pt idx="5555">
                  <c:v>0.74175899999999995</c:v>
                </c:pt>
                <c:pt idx="5556">
                  <c:v>0.742093</c:v>
                </c:pt>
                <c:pt idx="5557">
                  <c:v>0.74242699999999995</c:v>
                </c:pt>
                <c:pt idx="5558">
                  <c:v>0.742761</c:v>
                </c:pt>
                <c:pt idx="5559">
                  <c:v>0.74309400000000003</c:v>
                </c:pt>
                <c:pt idx="5560">
                  <c:v>0.74342699999999995</c:v>
                </c:pt>
                <c:pt idx="5561">
                  <c:v>0.74376100000000001</c:v>
                </c:pt>
                <c:pt idx="5562">
                  <c:v>0.744093</c:v>
                </c:pt>
                <c:pt idx="5563">
                  <c:v>0.74442600000000003</c:v>
                </c:pt>
                <c:pt idx="5564">
                  <c:v>0.74475899999999995</c:v>
                </c:pt>
                <c:pt idx="5565">
                  <c:v>0.74509099999999995</c:v>
                </c:pt>
                <c:pt idx="5566">
                  <c:v>0.74542299999999995</c:v>
                </c:pt>
                <c:pt idx="5567">
                  <c:v>0.74575499999999995</c:v>
                </c:pt>
                <c:pt idx="5568">
                  <c:v>0.74608699999999994</c:v>
                </c:pt>
                <c:pt idx="5569">
                  <c:v>0.74641800000000003</c:v>
                </c:pt>
                <c:pt idx="5570">
                  <c:v>0.74675000000000002</c:v>
                </c:pt>
                <c:pt idx="5571">
                  <c:v>0.747081</c:v>
                </c:pt>
                <c:pt idx="5572">
                  <c:v>0.74741199999999997</c:v>
                </c:pt>
                <c:pt idx="5573">
                  <c:v>0.74774300000000005</c:v>
                </c:pt>
                <c:pt idx="5574">
                  <c:v>0.74807299999999999</c:v>
                </c:pt>
                <c:pt idx="5575">
                  <c:v>0.74840399999999996</c:v>
                </c:pt>
                <c:pt idx="5576">
                  <c:v>0.74873400000000001</c:v>
                </c:pt>
                <c:pt idx="5577">
                  <c:v>0.74906399999999995</c:v>
                </c:pt>
                <c:pt idx="5578">
                  <c:v>0.749394</c:v>
                </c:pt>
                <c:pt idx="5579">
                  <c:v>0.74972300000000003</c:v>
                </c:pt>
                <c:pt idx="5580">
                  <c:v>0.75005299999999997</c:v>
                </c:pt>
                <c:pt idx="5581">
                  <c:v>0.75038199999999999</c:v>
                </c:pt>
                <c:pt idx="5582">
                  <c:v>0.75071100000000002</c:v>
                </c:pt>
                <c:pt idx="5583">
                  <c:v>0.75104000000000004</c:v>
                </c:pt>
                <c:pt idx="5584">
                  <c:v>0.75136899999999995</c:v>
                </c:pt>
                <c:pt idx="5585">
                  <c:v>0.75169699999999995</c:v>
                </c:pt>
                <c:pt idx="5586">
                  <c:v>0.75202500000000005</c:v>
                </c:pt>
                <c:pt idx="5587">
                  <c:v>0.75235300000000005</c:v>
                </c:pt>
                <c:pt idx="5588">
                  <c:v>0.75268100000000004</c:v>
                </c:pt>
                <c:pt idx="5589">
                  <c:v>0.75300900000000004</c:v>
                </c:pt>
                <c:pt idx="5590">
                  <c:v>0.75333600000000001</c:v>
                </c:pt>
                <c:pt idx="5591">
                  <c:v>0.753664</c:v>
                </c:pt>
                <c:pt idx="5592">
                  <c:v>0.75399099999999997</c:v>
                </c:pt>
                <c:pt idx="5593">
                  <c:v>0.75431800000000004</c:v>
                </c:pt>
                <c:pt idx="5594">
                  <c:v>0.75464399999999998</c:v>
                </c:pt>
                <c:pt idx="5595">
                  <c:v>0.75497099999999995</c:v>
                </c:pt>
                <c:pt idx="5596">
                  <c:v>0.755297</c:v>
                </c:pt>
                <c:pt idx="5597">
                  <c:v>0.75562300000000004</c:v>
                </c:pt>
                <c:pt idx="5598">
                  <c:v>0.75594899999999998</c:v>
                </c:pt>
                <c:pt idx="5599">
                  <c:v>0.75627500000000003</c:v>
                </c:pt>
                <c:pt idx="5600">
                  <c:v>0.75660099999999997</c:v>
                </c:pt>
                <c:pt idx="5601">
                  <c:v>0.75692599999999999</c:v>
                </c:pt>
                <c:pt idx="5602">
                  <c:v>0.75725100000000001</c:v>
                </c:pt>
                <c:pt idx="5603">
                  <c:v>0.75757600000000003</c:v>
                </c:pt>
                <c:pt idx="5604">
                  <c:v>0.75790100000000005</c:v>
                </c:pt>
                <c:pt idx="5605">
                  <c:v>0.75822599999999996</c:v>
                </c:pt>
                <c:pt idx="5606">
                  <c:v>0.75854999999999995</c:v>
                </c:pt>
                <c:pt idx="5607">
                  <c:v>0.75887400000000005</c:v>
                </c:pt>
                <c:pt idx="5608">
                  <c:v>0.75919800000000004</c:v>
                </c:pt>
                <c:pt idx="5609">
                  <c:v>0.75952200000000003</c:v>
                </c:pt>
                <c:pt idx="5610">
                  <c:v>0.75984600000000002</c:v>
                </c:pt>
                <c:pt idx="5611">
                  <c:v>0.76016899999999998</c:v>
                </c:pt>
                <c:pt idx="5612">
                  <c:v>0.76049199999999995</c:v>
                </c:pt>
                <c:pt idx="5613">
                  <c:v>0.76081500000000002</c:v>
                </c:pt>
                <c:pt idx="5614">
                  <c:v>0.76113799999999998</c:v>
                </c:pt>
                <c:pt idx="5615">
                  <c:v>0.76146100000000005</c:v>
                </c:pt>
                <c:pt idx="5616">
                  <c:v>0.76178299999999999</c:v>
                </c:pt>
                <c:pt idx="5617">
                  <c:v>0.76210599999999995</c:v>
                </c:pt>
                <c:pt idx="5618">
                  <c:v>0.76242799999999999</c:v>
                </c:pt>
                <c:pt idx="5619">
                  <c:v>0.76274900000000001</c:v>
                </c:pt>
                <c:pt idx="5620">
                  <c:v>0.76307100000000005</c:v>
                </c:pt>
                <c:pt idx="5621">
                  <c:v>0.76339299999999999</c:v>
                </c:pt>
                <c:pt idx="5622">
                  <c:v>0.763714</c:v>
                </c:pt>
                <c:pt idx="5623">
                  <c:v>0.76403500000000002</c:v>
                </c:pt>
                <c:pt idx="5624">
                  <c:v>0.76435600000000004</c:v>
                </c:pt>
                <c:pt idx="5625">
                  <c:v>0.76467700000000005</c:v>
                </c:pt>
                <c:pt idx="5626">
                  <c:v>0.76499700000000004</c:v>
                </c:pt>
                <c:pt idx="5627">
                  <c:v>0.76531800000000005</c:v>
                </c:pt>
                <c:pt idx="5628">
                  <c:v>0.76563800000000004</c:v>
                </c:pt>
                <c:pt idx="5629">
                  <c:v>0.76595800000000003</c:v>
                </c:pt>
                <c:pt idx="5630">
                  <c:v>0.76627699999999999</c:v>
                </c:pt>
                <c:pt idx="5631">
                  <c:v>0.76659699999999997</c:v>
                </c:pt>
                <c:pt idx="5632">
                  <c:v>0.76691600000000004</c:v>
                </c:pt>
                <c:pt idx="5633">
                  <c:v>0.76723600000000003</c:v>
                </c:pt>
                <c:pt idx="5634">
                  <c:v>0.76755499999999999</c:v>
                </c:pt>
                <c:pt idx="5635">
                  <c:v>0.76787300000000003</c:v>
                </c:pt>
                <c:pt idx="5636">
                  <c:v>0.76819199999999999</c:v>
                </c:pt>
                <c:pt idx="5637">
                  <c:v>0.76851000000000003</c:v>
                </c:pt>
                <c:pt idx="5638">
                  <c:v>0.76882899999999998</c:v>
                </c:pt>
                <c:pt idx="5639">
                  <c:v>0.76914700000000003</c:v>
                </c:pt>
                <c:pt idx="5640">
                  <c:v>0.76946499999999995</c:v>
                </c:pt>
                <c:pt idx="5641">
                  <c:v>0.76978199999999997</c:v>
                </c:pt>
                <c:pt idx="5642">
                  <c:v>0.77010000000000001</c:v>
                </c:pt>
                <c:pt idx="5643">
                  <c:v>0.77041700000000002</c:v>
                </c:pt>
                <c:pt idx="5644">
                  <c:v>0.77073400000000003</c:v>
                </c:pt>
                <c:pt idx="5645">
                  <c:v>0.77105100000000004</c:v>
                </c:pt>
                <c:pt idx="5646">
                  <c:v>0.77136800000000005</c:v>
                </c:pt>
                <c:pt idx="5647">
                  <c:v>0.77168400000000004</c:v>
                </c:pt>
                <c:pt idx="5648">
                  <c:v>0.77200000000000002</c:v>
                </c:pt>
                <c:pt idx="5649">
                  <c:v>0.77231700000000003</c:v>
                </c:pt>
                <c:pt idx="5650">
                  <c:v>0.77263300000000001</c:v>
                </c:pt>
                <c:pt idx="5651">
                  <c:v>0.77294799999999997</c:v>
                </c:pt>
                <c:pt idx="5652">
                  <c:v>0.77326399999999995</c:v>
                </c:pt>
                <c:pt idx="5653">
                  <c:v>0.77357900000000002</c:v>
                </c:pt>
                <c:pt idx="5654">
                  <c:v>0.77389399999999997</c:v>
                </c:pt>
                <c:pt idx="5655">
                  <c:v>0.77420900000000004</c:v>
                </c:pt>
                <c:pt idx="5656">
                  <c:v>0.77452399999999999</c:v>
                </c:pt>
                <c:pt idx="5657">
                  <c:v>0.77483900000000006</c:v>
                </c:pt>
                <c:pt idx="5658">
                  <c:v>0.77515299999999998</c:v>
                </c:pt>
                <c:pt idx="5659">
                  <c:v>0.77546700000000002</c:v>
                </c:pt>
                <c:pt idx="5660">
                  <c:v>0.77578100000000005</c:v>
                </c:pt>
                <c:pt idx="5661">
                  <c:v>0.77609499999999998</c:v>
                </c:pt>
                <c:pt idx="5662">
                  <c:v>0.77640900000000002</c:v>
                </c:pt>
                <c:pt idx="5663">
                  <c:v>0.77672200000000002</c:v>
                </c:pt>
                <c:pt idx="5664">
                  <c:v>0.77703500000000003</c:v>
                </c:pt>
                <c:pt idx="5665">
                  <c:v>0.77734899999999996</c:v>
                </c:pt>
                <c:pt idx="5666">
                  <c:v>0.77766100000000005</c:v>
                </c:pt>
                <c:pt idx="5667">
                  <c:v>0.77797400000000005</c:v>
                </c:pt>
                <c:pt idx="5668">
                  <c:v>0.77828699999999995</c:v>
                </c:pt>
                <c:pt idx="5669">
                  <c:v>0.77859900000000004</c:v>
                </c:pt>
                <c:pt idx="5670">
                  <c:v>0.77891100000000002</c:v>
                </c:pt>
                <c:pt idx="5671">
                  <c:v>0.779223</c:v>
                </c:pt>
                <c:pt idx="5672">
                  <c:v>0.77953499999999998</c:v>
                </c:pt>
                <c:pt idx="5673">
                  <c:v>0.77984600000000004</c:v>
                </c:pt>
                <c:pt idx="5674">
                  <c:v>0.78015800000000002</c:v>
                </c:pt>
                <c:pt idx="5675">
                  <c:v>0.78046899999999997</c:v>
                </c:pt>
                <c:pt idx="5676">
                  <c:v>0.78078000000000003</c:v>
                </c:pt>
                <c:pt idx="5677">
                  <c:v>0.78108999999999995</c:v>
                </c:pt>
                <c:pt idx="5678">
                  <c:v>0.78140100000000001</c:v>
                </c:pt>
                <c:pt idx="5679">
                  <c:v>0.78171100000000004</c:v>
                </c:pt>
                <c:pt idx="5680">
                  <c:v>0.78202199999999999</c:v>
                </c:pt>
                <c:pt idx="5681">
                  <c:v>0.78233200000000003</c:v>
                </c:pt>
                <c:pt idx="5682">
                  <c:v>0.78264100000000003</c:v>
                </c:pt>
                <c:pt idx="5683">
                  <c:v>0.78295099999999995</c:v>
                </c:pt>
                <c:pt idx="5684">
                  <c:v>0.78325999999999996</c:v>
                </c:pt>
                <c:pt idx="5685">
                  <c:v>0.78356999999999999</c:v>
                </c:pt>
                <c:pt idx="5686">
                  <c:v>0.78387899999999999</c:v>
                </c:pt>
                <c:pt idx="5687">
                  <c:v>0.784188</c:v>
                </c:pt>
                <c:pt idx="5688">
                  <c:v>0.78449599999999997</c:v>
                </c:pt>
                <c:pt idx="5689">
                  <c:v>0.78480499999999997</c:v>
                </c:pt>
                <c:pt idx="5690">
                  <c:v>0.78511299999999995</c:v>
                </c:pt>
                <c:pt idx="5691">
                  <c:v>0.78542100000000004</c:v>
                </c:pt>
                <c:pt idx="5692">
                  <c:v>0.78572900000000001</c:v>
                </c:pt>
                <c:pt idx="5693">
                  <c:v>0.78603699999999999</c:v>
                </c:pt>
                <c:pt idx="5694">
                  <c:v>0.78634400000000004</c:v>
                </c:pt>
                <c:pt idx="5695">
                  <c:v>0.78665200000000002</c:v>
                </c:pt>
                <c:pt idx="5696">
                  <c:v>0.78695899999999996</c:v>
                </c:pt>
                <c:pt idx="5697">
                  <c:v>0.78726600000000002</c:v>
                </c:pt>
                <c:pt idx="5698">
                  <c:v>0.78757299999999997</c:v>
                </c:pt>
                <c:pt idx="5699">
                  <c:v>0.787879</c:v>
                </c:pt>
                <c:pt idx="5700">
                  <c:v>0.78818600000000005</c:v>
                </c:pt>
                <c:pt idx="5701">
                  <c:v>0.78849199999999997</c:v>
                </c:pt>
                <c:pt idx="5702">
                  <c:v>0.788798</c:v>
                </c:pt>
                <c:pt idx="5703">
                  <c:v>0.78910400000000003</c:v>
                </c:pt>
                <c:pt idx="5704">
                  <c:v>0.78940900000000003</c:v>
                </c:pt>
                <c:pt idx="5705">
                  <c:v>0.78971499999999994</c:v>
                </c:pt>
                <c:pt idx="5706">
                  <c:v>0.79001999999999994</c:v>
                </c:pt>
                <c:pt idx="5707">
                  <c:v>0.79032500000000006</c:v>
                </c:pt>
                <c:pt idx="5708">
                  <c:v>0.79063000000000005</c:v>
                </c:pt>
                <c:pt idx="5709">
                  <c:v>0.79093500000000005</c:v>
                </c:pt>
                <c:pt idx="5710">
                  <c:v>0.79123900000000003</c:v>
                </c:pt>
                <c:pt idx="5711">
                  <c:v>0.79154400000000003</c:v>
                </c:pt>
                <c:pt idx="5712">
                  <c:v>0.791848</c:v>
                </c:pt>
                <c:pt idx="5713">
                  <c:v>0.79215199999999997</c:v>
                </c:pt>
                <c:pt idx="5714">
                  <c:v>0.79245500000000002</c:v>
                </c:pt>
                <c:pt idx="5715">
                  <c:v>0.79275899999999999</c:v>
                </c:pt>
                <c:pt idx="5716">
                  <c:v>0.79306200000000004</c:v>
                </c:pt>
                <c:pt idx="5717">
                  <c:v>0.79336499999999999</c:v>
                </c:pt>
                <c:pt idx="5718">
                  <c:v>0.79366800000000004</c:v>
                </c:pt>
                <c:pt idx="5719">
                  <c:v>0.79397099999999998</c:v>
                </c:pt>
                <c:pt idx="5720">
                  <c:v>0.79427400000000004</c:v>
                </c:pt>
                <c:pt idx="5721">
                  <c:v>0.79457599999999995</c:v>
                </c:pt>
                <c:pt idx="5722">
                  <c:v>0.79487799999999997</c:v>
                </c:pt>
                <c:pt idx="5723">
                  <c:v>0.79518100000000003</c:v>
                </c:pt>
                <c:pt idx="5724">
                  <c:v>0.79548200000000002</c:v>
                </c:pt>
                <c:pt idx="5725">
                  <c:v>0.79578400000000005</c:v>
                </c:pt>
                <c:pt idx="5726">
                  <c:v>0.79608599999999996</c:v>
                </c:pt>
                <c:pt idx="5727">
                  <c:v>0.79638699999999996</c:v>
                </c:pt>
                <c:pt idx="5728">
                  <c:v>0.79668799999999995</c:v>
                </c:pt>
                <c:pt idx="5729">
                  <c:v>0.79698899999999995</c:v>
                </c:pt>
                <c:pt idx="5730">
                  <c:v>0.79729000000000005</c:v>
                </c:pt>
                <c:pt idx="5731">
                  <c:v>0.79759000000000002</c:v>
                </c:pt>
                <c:pt idx="5732">
                  <c:v>0.79788999999999999</c:v>
                </c:pt>
                <c:pt idx="5733">
                  <c:v>0.79819099999999998</c:v>
                </c:pt>
                <c:pt idx="5734">
                  <c:v>0.79849099999999995</c:v>
                </c:pt>
                <c:pt idx="5735">
                  <c:v>0.79879</c:v>
                </c:pt>
                <c:pt idx="5736">
                  <c:v>0.79908999999999997</c:v>
                </c:pt>
                <c:pt idx="5737">
                  <c:v>0.79938900000000002</c:v>
                </c:pt>
                <c:pt idx="5738">
                  <c:v>0.79968899999999998</c:v>
                </c:pt>
                <c:pt idx="5739">
                  <c:v>0.79998800000000003</c:v>
                </c:pt>
                <c:pt idx="5740">
                  <c:v>0.80028600000000005</c:v>
                </c:pt>
                <c:pt idx="5741">
                  <c:v>0.80058499999999999</c:v>
                </c:pt>
                <c:pt idx="5742">
                  <c:v>0.80088300000000001</c:v>
                </c:pt>
                <c:pt idx="5743">
                  <c:v>0.80118199999999995</c:v>
                </c:pt>
                <c:pt idx="5744">
                  <c:v>0.80147999999999997</c:v>
                </c:pt>
                <c:pt idx="5745">
                  <c:v>0.80177799999999999</c:v>
                </c:pt>
                <c:pt idx="5746">
                  <c:v>0.80207499999999998</c:v>
                </c:pt>
                <c:pt idx="5747">
                  <c:v>0.802373</c:v>
                </c:pt>
                <c:pt idx="5748">
                  <c:v>0.80266999999999999</c:v>
                </c:pt>
                <c:pt idx="5749">
                  <c:v>0.80296699999999999</c:v>
                </c:pt>
                <c:pt idx="5750">
                  <c:v>0.80326399999999998</c:v>
                </c:pt>
                <c:pt idx="5751">
                  <c:v>0.80356099999999997</c:v>
                </c:pt>
                <c:pt idx="5752">
                  <c:v>0.80385799999999996</c:v>
                </c:pt>
                <c:pt idx="5753">
                  <c:v>0.80415400000000004</c:v>
                </c:pt>
                <c:pt idx="5754">
                  <c:v>0.80445</c:v>
                </c:pt>
                <c:pt idx="5755">
                  <c:v>0.80474599999999996</c:v>
                </c:pt>
                <c:pt idx="5756">
                  <c:v>0.80504200000000004</c:v>
                </c:pt>
                <c:pt idx="5757">
                  <c:v>0.805338</c:v>
                </c:pt>
                <c:pt idx="5758">
                  <c:v>0.80563300000000004</c:v>
                </c:pt>
                <c:pt idx="5759">
                  <c:v>0.80592799999999998</c:v>
                </c:pt>
                <c:pt idx="5760">
                  <c:v>0.80622300000000002</c:v>
                </c:pt>
                <c:pt idx="5761">
                  <c:v>0.80651799999999996</c:v>
                </c:pt>
                <c:pt idx="5762">
                  <c:v>0.806813</c:v>
                </c:pt>
                <c:pt idx="5763">
                  <c:v>0.80710800000000005</c:v>
                </c:pt>
                <c:pt idx="5764">
                  <c:v>0.80740199999999995</c:v>
                </c:pt>
                <c:pt idx="5765">
                  <c:v>0.80769599999999997</c:v>
                </c:pt>
                <c:pt idx="5766">
                  <c:v>0.80798999999999999</c:v>
                </c:pt>
                <c:pt idx="5767">
                  <c:v>0.808284</c:v>
                </c:pt>
                <c:pt idx="5768">
                  <c:v>0.80857699999999999</c:v>
                </c:pt>
                <c:pt idx="5769">
                  <c:v>0.80887100000000001</c:v>
                </c:pt>
                <c:pt idx="5770">
                  <c:v>0.80916399999999999</c:v>
                </c:pt>
                <c:pt idx="5771">
                  <c:v>0.80945699999999998</c:v>
                </c:pt>
                <c:pt idx="5772">
                  <c:v>0.80974999999999997</c:v>
                </c:pt>
                <c:pt idx="5773">
                  <c:v>0.81004200000000004</c:v>
                </c:pt>
                <c:pt idx="5774">
                  <c:v>0.81033500000000003</c:v>
                </c:pt>
                <c:pt idx="5775">
                  <c:v>0.81062699999999999</c:v>
                </c:pt>
                <c:pt idx="5776">
                  <c:v>0.81091899999999995</c:v>
                </c:pt>
                <c:pt idx="5777">
                  <c:v>0.81121100000000002</c:v>
                </c:pt>
                <c:pt idx="5778">
                  <c:v>0.81150299999999997</c:v>
                </c:pt>
                <c:pt idx="5779">
                  <c:v>0.81179400000000002</c:v>
                </c:pt>
                <c:pt idx="5780">
                  <c:v>0.81208499999999995</c:v>
                </c:pt>
                <c:pt idx="5781">
                  <c:v>0.81237599999999999</c:v>
                </c:pt>
                <c:pt idx="5782">
                  <c:v>0.81266700000000003</c:v>
                </c:pt>
                <c:pt idx="5783">
                  <c:v>0.81295799999999996</c:v>
                </c:pt>
                <c:pt idx="5784">
                  <c:v>0.813249</c:v>
                </c:pt>
                <c:pt idx="5785">
                  <c:v>0.81353900000000001</c:v>
                </c:pt>
                <c:pt idx="5786">
                  <c:v>0.81382900000000002</c:v>
                </c:pt>
                <c:pt idx="5787">
                  <c:v>0.81411900000000004</c:v>
                </c:pt>
                <c:pt idx="5788">
                  <c:v>0.81440900000000005</c:v>
                </c:pt>
                <c:pt idx="5789">
                  <c:v>0.81469899999999995</c:v>
                </c:pt>
                <c:pt idx="5790">
                  <c:v>0.81498800000000005</c:v>
                </c:pt>
                <c:pt idx="5791">
                  <c:v>0.81527700000000003</c:v>
                </c:pt>
                <c:pt idx="5792">
                  <c:v>0.81556600000000001</c:v>
                </c:pt>
                <c:pt idx="5793">
                  <c:v>0.815855</c:v>
                </c:pt>
                <c:pt idx="5794">
                  <c:v>0.81614399999999998</c:v>
                </c:pt>
                <c:pt idx="5795">
                  <c:v>0.81643200000000005</c:v>
                </c:pt>
                <c:pt idx="5796">
                  <c:v>0.81672100000000003</c:v>
                </c:pt>
                <c:pt idx="5797">
                  <c:v>0.81700899999999999</c:v>
                </c:pt>
                <c:pt idx="5798">
                  <c:v>0.81729700000000005</c:v>
                </c:pt>
                <c:pt idx="5799">
                  <c:v>0.81758500000000001</c:v>
                </c:pt>
                <c:pt idx="5800">
                  <c:v>0.81787200000000004</c:v>
                </c:pt>
                <c:pt idx="5801">
                  <c:v>0.81816</c:v>
                </c:pt>
                <c:pt idx="5802">
                  <c:v>0.81844700000000004</c:v>
                </c:pt>
                <c:pt idx="5803">
                  <c:v>0.81873399999999996</c:v>
                </c:pt>
                <c:pt idx="5804">
                  <c:v>0.819021</c:v>
                </c:pt>
                <c:pt idx="5805">
                  <c:v>0.81930700000000001</c:v>
                </c:pt>
                <c:pt idx="5806">
                  <c:v>0.81959400000000004</c:v>
                </c:pt>
                <c:pt idx="5807">
                  <c:v>0.81988000000000005</c:v>
                </c:pt>
                <c:pt idx="5808">
                  <c:v>0.82016599999999995</c:v>
                </c:pt>
                <c:pt idx="5809">
                  <c:v>0.82045199999999996</c:v>
                </c:pt>
                <c:pt idx="5810">
                  <c:v>0.82073700000000005</c:v>
                </c:pt>
                <c:pt idx="5811">
                  <c:v>0.82102299999999995</c:v>
                </c:pt>
                <c:pt idx="5812">
                  <c:v>0.82130800000000004</c:v>
                </c:pt>
                <c:pt idx="5813">
                  <c:v>0.82159300000000002</c:v>
                </c:pt>
                <c:pt idx="5814">
                  <c:v>0.821878</c:v>
                </c:pt>
                <c:pt idx="5815">
                  <c:v>0.82216299999999998</c:v>
                </c:pt>
                <c:pt idx="5816">
                  <c:v>0.82244799999999996</c:v>
                </c:pt>
                <c:pt idx="5817">
                  <c:v>0.82273200000000002</c:v>
                </c:pt>
                <c:pt idx="5818">
                  <c:v>0.82301599999999997</c:v>
                </c:pt>
                <c:pt idx="5819">
                  <c:v>0.82330000000000003</c:v>
                </c:pt>
                <c:pt idx="5820">
                  <c:v>0.82358399999999998</c:v>
                </c:pt>
                <c:pt idx="5821">
                  <c:v>0.82386800000000004</c:v>
                </c:pt>
                <c:pt idx="5822">
                  <c:v>0.82415099999999997</c:v>
                </c:pt>
                <c:pt idx="5823">
                  <c:v>0.824434</c:v>
                </c:pt>
                <c:pt idx="5824">
                  <c:v>0.82471799999999995</c:v>
                </c:pt>
                <c:pt idx="5825">
                  <c:v>0.82499999999999996</c:v>
                </c:pt>
                <c:pt idx="5826">
                  <c:v>0.82528299999999999</c:v>
                </c:pt>
                <c:pt idx="5827">
                  <c:v>0.82556600000000002</c:v>
                </c:pt>
                <c:pt idx="5828">
                  <c:v>0.82584800000000003</c:v>
                </c:pt>
                <c:pt idx="5829">
                  <c:v>0.82613000000000003</c:v>
                </c:pt>
                <c:pt idx="5830">
                  <c:v>0.82641200000000004</c:v>
                </c:pt>
                <c:pt idx="5831">
                  <c:v>0.82669400000000004</c:v>
                </c:pt>
                <c:pt idx="5832">
                  <c:v>0.82697500000000002</c:v>
                </c:pt>
                <c:pt idx="5833">
                  <c:v>0.82725700000000002</c:v>
                </c:pt>
                <c:pt idx="5834">
                  <c:v>0.827538</c:v>
                </c:pt>
                <c:pt idx="5835">
                  <c:v>0.82781899999999997</c:v>
                </c:pt>
                <c:pt idx="5836">
                  <c:v>0.82809999999999995</c:v>
                </c:pt>
                <c:pt idx="5837">
                  <c:v>0.82838100000000003</c:v>
                </c:pt>
                <c:pt idx="5838">
                  <c:v>0.82866099999999998</c:v>
                </c:pt>
                <c:pt idx="5839">
                  <c:v>0.82894100000000004</c:v>
                </c:pt>
                <c:pt idx="5840">
                  <c:v>0.82922099999999999</c:v>
                </c:pt>
                <c:pt idx="5841">
                  <c:v>0.82950100000000004</c:v>
                </c:pt>
                <c:pt idx="5842">
                  <c:v>0.82978099999999999</c:v>
                </c:pt>
                <c:pt idx="5843">
                  <c:v>0.83006100000000005</c:v>
                </c:pt>
                <c:pt idx="5844">
                  <c:v>0.83033999999999997</c:v>
                </c:pt>
                <c:pt idx="5845">
                  <c:v>0.830619</c:v>
                </c:pt>
                <c:pt idx="5846">
                  <c:v>0.83089800000000003</c:v>
                </c:pt>
                <c:pt idx="5847">
                  <c:v>0.83117700000000005</c:v>
                </c:pt>
                <c:pt idx="5848">
                  <c:v>0.83145500000000006</c:v>
                </c:pt>
                <c:pt idx="5849">
                  <c:v>0.83173399999999997</c:v>
                </c:pt>
                <c:pt idx="5850">
                  <c:v>0.83201199999999997</c:v>
                </c:pt>
                <c:pt idx="5851">
                  <c:v>0.83228999999999997</c:v>
                </c:pt>
                <c:pt idx="5852">
                  <c:v>0.83256799999999997</c:v>
                </c:pt>
                <c:pt idx="5853">
                  <c:v>0.83284599999999998</c:v>
                </c:pt>
                <c:pt idx="5854">
                  <c:v>0.83312299999999995</c:v>
                </c:pt>
                <c:pt idx="5855">
                  <c:v>0.83340000000000003</c:v>
                </c:pt>
                <c:pt idx="5856">
                  <c:v>0.83367800000000003</c:v>
                </c:pt>
                <c:pt idx="5857">
                  <c:v>0.833955</c:v>
                </c:pt>
                <c:pt idx="5858">
                  <c:v>0.83423099999999994</c:v>
                </c:pt>
                <c:pt idx="5859">
                  <c:v>0.83450800000000003</c:v>
                </c:pt>
                <c:pt idx="5860">
                  <c:v>0.83478399999999997</c:v>
                </c:pt>
                <c:pt idx="5861">
                  <c:v>0.83506000000000002</c:v>
                </c:pt>
                <c:pt idx="5862">
                  <c:v>0.83533599999999997</c:v>
                </c:pt>
                <c:pt idx="5863">
                  <c:v>0.83561200000000002</c:v>
                </c:pt>
                <c:pt idx="5864">
                  <c:v>0.83588799999999996</c:v>
                </c:pt>
                <c:pt idx="5865">
                  <c:v>0.83616299999999999</c:v>
                </c:pt>
                <c:pt idx="5866">
                  <c:v>0.83643800000000001</c:v>
                </c:pt>
                <c:pt idx="5867">
                  <c:v>0.83671300000000004</c:v>
                </c:pt>
                <c:pt idx="5868">
                  <c:v>0.83698799999999995</c:v>
                </c:pt>
                <c:pt idx="5869">
                  <c:v>0.83726299999999998</c:v>
                </c:pt>
                <c:pt idx="5870">
                  <c:v>0.837538</c:v>
                </c:pt>
                <c:pt idx="5871">
                  <c:v>0.837812</c:v>
                </c:pt>
                <c:pt idx="5872">
                  <c:v>0.838086</c:v>
                </c:pt>
                <c:pt idx="5873">
                  <c:v>0.83835999999999999</c:v>
                </c:pt>
                <c:pt idx="5874">
                  <c:v>0.83863399999999999</c:v>
                </c:pt>
                <c:pt idx="5875">
                  <c:v>0.83890699999999996</c:v>
                </c:pt>
                <c:pt idx="5876">
                  <c:v>0.83918099999999995</c:v>
                </c:pt>
                <c:pt idx="5877">
                  <c:v>0.83945400000000003</c:v>
                </c:pt>
                <c:pt idx="5878">
                  <c:v>0.839727</c:v>
                </c:pt>
                <c:pt idx="5879">
                  <c:v>0.84</c:v>
                </c:pt>
                <c:pt idx="5880">
                  <c:v>0.84027200000000002</c:v>
                </c:pt>
                <c:pt idx="5881">
                  <c:v>0.84054499999999999</c:v>
                </c:pt>
                <c:pt idx="5882">
                  <c:v>0.84081700000000004</c:v>
                </c:pt>
                <c:pt idx="5883">
                  <c:v>0.84108899999999998</c:v>
                </c:pt>
                <c:pt idx="5884">
                  <c:v>0.84136100000000003</c:v>
                </c:pt>
                <c:pt idx="5885">
                  <c:v>0.84163299999999996</c:v>
                </c:pt>
                <c:pt idx="5886">
                  <c:v>0.84190399999999999</c:v>
                </c:pt>
                <c:pt idx="5887">
                  <c:v>0.84217600000000004</c:v>
                </c:pt>
                <c:pt idx="5888">
                  <c:v>0.84244699999999995</c:v>
                </c:pt>
                <c:pt idx="5889">
                  <c:v>0.84271799999999997</c:v>
                </c:pt>
                <c:pt idx="5890">
                  <c:v>0.84298899999999999</c:v>
                </c:pt>
                <c:pt idx="5891">
                  <c:v>0.84325899999999998</c:v>
                </c:pt>
                <c:pt idx="5892">
                  <c:v>0.84353</c:v>
                </c:pt>
                <c:pt idx="5893">
                  <c:v>0.84379999999999999</c:v>
                </c:pt>
                <c:pt idx="5894">
                  <c:v>0.84406999999999999</c:v>
                </c:pt>
                <c:pt idx="5895">
                  <c:v>0.84433999999999998</c:v>
                </c:pt>
                <c:pt idx="5896">
                  <c:v>0.84460999999999997</c:v>
                </c:pt>
                <c:pt idx="5897">
                  <c:v>0.84487900000000005</c:v>
                </c:pt>
                <c:pt idx="5898">
                  <c:v>0.84514800000000001</c:v>
                </c:pt>
                <c:pt idx="5899">
                  <c:v>0.84541699999999997</c:v>
                </c:pt>
                <c:pt idx="5900">
                  <c:v>0.84568600000000005</c:v>
                </c:pt>
                <c:pt idx="5901">
                  <c:v>0.84595500000000001</c:v>
                </c:pt>
                <c:pt idx="5902">
                  <c:v>0.84622399999999998</c:v>
                </c:pt>
                <c:pt idx="5903">
                  <c:v>0.84649200000000002</c:v>
                </c:pt>
                <c:pt idx="5904">
                  <c:v>0.84675999999999996</c:v>
                </c:pt>
                <c:pt idx="5905">
                  <c:v>0.847028</c:v>
                </c:pt>
                <c:pt idx="5906">
                  <c:v>0.84729600000000005</c:v>
                </c:pt>
                <c:pt idx="5907">
                  <c:v>0.84756399999999998</c:v>
                </c:pt>
                <c:pt idx="5908">
                  <c:v>0.847831</c:v>
                </c:pt>
                <c:pt idx="5909">
                  <c:v>0.84809800000000002</c:v>
                </c:pt>
                <c:pt idx="5910">
                  <c:v>0.84836500000000004</c:v>
                </c:pt>
                <c:pt idx="5911">
                  <c:v>0.84863200000000005</c:v>
                </c:pt>
                <c:pt idx="5912">
                  <c:v>0.84889899999999996</c:v>
                </c:pt>
                <c:pt idx="5913">
                  <c:v>0.84916599999999998</c:v>
                </c:pt>
                <c:pt idx="5914">
                  <c:v>0.84943199999999996</c:v>
                </c:pt>
                <c:pt idx="5915">
                  <c:v>0.84969799999999995</c:v>
                </c:pt>
                <c:pt idx="5916">
                  <c:v>0.84996400000000005</c:v>
                </c:pt>
                <c:pt idx="5917">
                  <c:v>0.85023000000000004</c:v>
                </c:pt>
                <c:pt idx="5918">
                  <c:v>0.850495</c:v>
                </c:pt>
                <c:pt idx="5919">
                  <c:v>0.85076099999999999</c:v>
                </c:pt>
                <c:pt idx="5920">
                  <c:v>0.85102599999999995</c:v>
                </c:pt>
                <c:pt idx="5921">
                  <c:v>0.85129100000000002</c:v>
                </c:pt>
                <c:pt idx="5922">
                  <c:v>0.85155599999999998</c:v>
                </c:pt>
                <c:pt idx="5923">
                  <c:v>0.85182100000000005</c:v>
                </c:pt>
                <c:pt idx="5924">
                  <c:v>0.85208499999999998</c:v>
                </c:pt>
                <c:pt idx="5925">
                  <c:v>0.85234900000000002</c:v>
                </c:pt>
                <c:pt idx="5926">
                  <c:v>0.85261299999999995</c:v>
                </c:pt>
                <c:pt idx="5927">
                  <c:v>0.852877</c:v>
                </c:pt>
                <c:pt idx="5928">
                  <c:v>0.85314100000000004</c:v>
                </c:pt>
                <c:pt idx="5929">
                  <c:v>0.85340499999999997</c:v>
                </c:pt>
                <c:pt idx="5930">
                  <c:v>0.85366799999999998</c:v>
                </c:pt>
                <c:pt idx="5931">
                  <c:v>0.853931</c:v>
                </c:pt>
                <c:pt idx="5932">
                  <c:v>0.85419400000000001</c:v>
                </c:pt>
                <c:pt idx="5933">
                  <c:v>0.85445700000000002</c:v>
                </c:pt>
                <c:pt idx="5934">
                  <c:v>0.85472000000000004</c:v>
                </c:pt>
                <c:pt idx="5935">
                  <c:v>0.85498200000000002</c:v>
                </c:pt>
                <c:pt idx="5936">
                  <c:v>0.855244</c:v>
                </c:pt>
                <c:pt idx="5937">
                  <c:v>0.85550599999999999</c:v>
                </c:pt>
                <c:pt idx="5938">
                  <c:v>0.85576799999999997</c:v>
                </c:pt>
                <c:pt idx="5939">
                  <c:v>0.85602999999999996</c:v>
                </c:pt>
                <c:pt idx="5940">
                  <c:v>0.85629100000000002</c:v>
                </c:pt>
                <c:pt idx="5941">
                  <c:v>0.85655300000000001</c:v>
                </c:pt>
                <c:pt idx="5942">
                  <c:v>0.85681399999999996</c:v>
                </c:pt>
                <c:pt idx="5943">
                  <c:v>0.85707500000000003</c:v>
                </c:pt>
                <c:pt idx="5944">
                  <c:v>0.85733599999999999</c:v>
                </c:pt>
                <c:pt idx="5945">
                  <c:v>0.85759600000000002</c:v>
                </c:pt>
                <c:pt idx="5946">
                  <c:v>0.85785699999999998</c:v>
                </c:pt>
                <c:pt idx="5947">
                  <c:v>0.85811700000000002</c:v>
                </c:pt>
                <c:pt idx="5948">
                  <c:v>0.85837699999999995</c:v>
                </c:pt>
                <c:pt idx="5949">
                  <c:v>0.85863699999999998</c:v>
                </c:pt>
                <c:pt idx="5950">
                  <c:v>0.85889599999999999</c:v>
                </c:pt>
                <c:pt idx="5951">
                  <c:v>0.85915600000000003</c:v>
                </c:pt>
                <c:pt idx="5952">
                  <c:v>0.85941500000000004</c:v>
                </c:pt>
                <c:pt idx="5953">
                  <c:v>0.85967400000000005</c:v>
                </c:pt>
                <c:pt idx="5954">
                  <c:v>0.85993299999999995</c:v>
                </c:pt>
                <c:pt idx="5955">
                  <c:v>0.86019199999999996</c:v>
                </c:pt>
                <c:pt idx="5956">
                  <c:v>0.86045000000000005</c:v>
                </c:pt>
                <c:pt idx="5957">
                  <c:v>0.86070899999999995</c:v>
                </c:pt>
                <c:pt idx="5958">
                  <c:v>0.86096700000000004</c:v>
                </c:pt>
                <c:pt idx="5959">
                  <c:v>0.86122500000000002</c:v>
                </c:pt>
                <c:pt idx="5960">
                  <c:v>0.861483</c:v>
                </c:pt>
                <c:pt idx="5961">
                  <c:v>0.86173999999999995</c:v>
                </c:pt>
                <c:pt idx="5962">
                  <c:v>0.86199800000000004</c:v>
                </c:pt>
                <c:pt idx="5963">
                  <c:v>0.86225499999999999</c:v>
                </c:pt>
                <c:pt idx="5964">
                  <c:v>0.86251199999999995</c:v>
                </c:pt>
                <c:pt idx="5965">
                  <c:v>0.86276900000000001</c:v>
                </c:pt>
                <c:pt idx="5966">
                  <c:v>0.86302500000000004</c:v>
                </c:pt>
                <c:pt idx="5967">
                  <c:v>0.86328199999999999</c:v>
                </c:pt>
                <c:pt idx="5968">
                  <c:v>0.86353800000000003</c:v>
                </c:pt>
                <c:pt idx="5969">
                  <c:v>0.86379399999999995</c:v>
                </c:pt>
                <c:pt idx="5970">
                  <c:v>0.86404999999999998</c:v>
                </c:pt>
                <c:pt idx="5971">
                  <c:v>0.86430600000000002</c:v>
                </c:pt>
                <c:pt idx="5972">
                  <c:v>0.86456200000000005</c:v>
                </c:pt>
                <c:pt idx="5973">
                  <c:v>0.86481699999999995</c:v>
                </c:pt>
                <c:pt idx="5974">
                  <c:v>0.86507199999999995</c:v>
                </c:pt>
                <c:pt idx="5975">
                  <c:v>0.86532699999999996</c:v>
                </c:pt>
                <c:pt idx="5976">
                  <c:v>0.86558199999999996</c:v>
                </c:pt>
                <c:pt idx="5977">
                  <c:v>0.86583699999999997</c:v>
                </c:pt>
                <c:pt idx="5978">
                  <c:v>0.86609100000000006</c:v>
                </c:pt>
                <c:pt idx="5979">
                  <c:v>0.86634500000000003</c:v>
                </c:pt>
                <c:pt idx="5980">
                  <c:v>0.86660000000000004</c:v>
                </c:pt>
                <c:pt idx="5981">
                  <c:v>0.86685299999999998</c:v>
                </c:pt>
                <c:pt idx="5982">
                  <c:v>0.86710699999999996</c:v>
                </c:pt>
                <c:pt idx="5983">
                  <c:v>0.86736100000000005</c:v>
                </c:pt>
                <c:pt idx="5984">
                  <c:v>0.867614</c:v>
                </c:pt>
                <c:pt idx="5985">
                  <c:v>0.86786700000000006</c:v>
                </c:pt>
                <c:pt idx="5986">
                  <c:v>0.86812</c:v>
                </c:pt>
                <c:pt idx="5987">
                  <c:v>0.86837299999999995</c:v>
                </c:pt>
                <c:pt idx="5988">
                  <c:v>0.86862499999999998</c:v>
                </c:pt>
                <c:pt idx="5989">
                  <c:v>0.86887800000000004</c:v>
                </c:pt>
                <c:pt idx="5990">
                  <c:v>0.86912999999999996</c:v>
                </c:pt>
                <c:pt idx="5991">
                  <c:v>0.86938199999999999</c:v>
                </c:pt>
                <c:pt idx="5992">
                  <c:v>0.86963400000000002</c:v>
                </c:pt>
                <c:pt idx="5993">
                  <c:v>0.86988600000000005</c:v>
                </c:pt>
                <c:pt idx="5994">
                  <c:v>0.87013700000000005</c:v>
                </c:pt>
                <c:pt idx="5995">
                  <c:v>0.87038800000000005</c:v>
                </c:pt>
                <c:pt idx="5996">
                  <c:v>0.87063999999999997</c:v>
                </c:pt>
                <c:pt idx="5997">
                  <c:v>0.87089000000000005</c:v>
                </c:pt>
                <c:pt idx="5998">
                  <c:v>0.87114100000000005</c:v>
                </c:pt>
                <c:pt idx="5999">
                  <c:v>0.87139200000000006</c:v>
                </c:pt>
                <c:pt idx="6000">
                  <c:v>0.87164200000000003</c:v>
                </c:pt>
                <c:pt idx="6001">
                  <c:v>0.871892</c:v>
                </c:pt>
                <c:pt idx="6002">
                  <c:v>0.87214199999999997</c:v>
                </c:pt>
                <c:pt idx="6003">
                  <c:v>0.87239199999999995</c:v>
                </c:pt>
                <c:pt idx="6004">
                  <c:v>0.87264200000000003</c:v>
                </c:pt>
                <c:pt idx="6005">
                  <c:v>0.87289099999999997</c:v>
                </c:pt>
                <c:pt idx="6006">
                  <c:v>0.87314000000000003</c:v>
                </c:pt>
                <c:pt idx="6007">
                  <c:v>0.87339</c:v>
                </c:pt>
                <c:pt idx="6008">
                  <c:v>0.87363800000000003</c:v>
                </c:pt>
                <c:pt idx="6009">
                  <c:v>0.87388699999999997</c:v>
                </c:pt>
                <c:pt idx="6010">
                  <c:v>0.87413600000000002</c:v>
                </c:pt>
                <c:pt idx="6011">
                  <c:v>0.87438400000000005</c:v>
                </c:pt>
                <c:pt idx="6012">
                  <c:v>0.87463199999999997</c:v>
                </c:pt>
                <c:pt idx="6013">
                  <c:v>0.87487999999999999</c:v>
                </c:pt>
                <c:pt idx="6014">
                  <c:v>0.87512800000000002</c:v>
                </c:pt>
                <c:pt idx="6015">
                  <c:v>0.87537500000000001</c:v>
                </c:pt>
                <c:pt idx="6016">
                  <c:v>0.87562300000000004</c:v>
                </c:pt>
                <c:pt idx="6017">
                  <c:v>0.87587000000000004</c:v>
                </c:pt>
                <c:pt idx="6018">
                  <c:v>0.87611700000000003</c:v>
                </c:pt>
                <c:pt idx="6019">
                  <c:v>0.87636400000000003</c:v>
                </c:pt>
                <c:pt idx="6020">
                  <c:v>0.87661</c:v>
                </c:pt>
                <c:pt idx="6021">
                  <c:v>0.876857</c:v>
                </c:pt>
                <c:pt idx="6022">
                  <c:v>0.87710299999999997</c:v>
                </c:pt>
                <c:pt idx="6023">
                  <c:v>0.87734900000000005</c:v>
                </c:pt>
                <c:pt idx="6024">
                  <c:v>0.87759500000000001</c:v>
                </c:pt>
                <c:pt idx="6025">
                  <c:v>0.87784099999999998</c:v>
                </c:pt>
                <c:pt idx="6026">
                  <c:v>0.87808600000000003</c:v>
                </c:pt>
                <c:pt idx="6027">
                  <c:v>0.878332</c:v>
                </c:pt>
                <c:pt idx="6028">
                  <c:v>0.87857700000000005</c:v>
                </c:pt>
                <c:pt idx="6029">
                  <c:v>0.87882199999999999</c:v>
                </c:pt>
                <c:pt idx="6030">
                  <c:v>0.87906700000000004</c:v>
                </c:pt>
                <c:pt idx="6031">
                  <c:v>0.87931099999999995</c:v>
                </c:pt>
                <c:pt idx="6032">
                  <c:v>0.879556</c:v>
                </c:pt>
                <c:pt idx="6033">
                  <c:v>0.87980000000000003</c:v>
                </c:pt>
                <c:pt idx="6034">
                  <c:v>0.88004400000000005</c:v>
                </c:pt>
                <c:pt idx="6035">
                  <c:v>0.88028799999999996</c:v>
                </c:pt>
                <c:pt idx="6036">
                  <c:v>0.88053199999999998</c:v>
                </c:pt>
                <c:pt idx="6037">
                  <c:v>0.88077499999999997</c:v>
                </c:pt>
                <c:pt idx="6038">
                  <c:v>0.88101799999999997</c:v>
                </c:pt>
                <c:pt idx="6039">
                  <c:v>0.88126099999999996</c:v>
                </c:pt>
                <c:pt idx="6040">
                  <c:v>0.88150399999999995</c:v>
                </c:pt>
                <c:pt idx="6041">
                  <c:v>0.88174699999999995</c:v>
                </c:pt>
                <c:pt idx="6042">
                  <c:v>0.88199000000000005</c:v>
                </c:pt>
                <c:pt idx="6043">
                  <c:v>0.88223200000000002</c:v>
                </c:pt>
                <c:pt idx="6044">
                  <c:v>0.88247399999999998</c:v>
                </c:pt>
                <c:pt idx="6045">
                  <c:v>0.88271599999999995</c:v>
                </c:pt>
                <c:pt idx="6046">
                  <c:v>0.88295800000000002</c:v>
                </c:pt>
                <c:pt idx="6047">
                  <c:v>0.88319999999999999</c:v>
                </c:pt>
                <c:pt idx="6048">
                  <c:v>0.88344100000000003</c:v>
                </c:pt>
                <c:pt idx="6049">
                  <c:v>0.88368199999999997</c:v>
                </c:pt>
                <c:pt idx="6050">
                  <c:v>0.88392300000000001</c:v>
                </c:pt>
                <c:pt idx="6051">
                  <c:v>0.88416399999999995</c:v>
                </c:pt>
                <c:pt idx="6052">
                  <c:v>0.884405</c:v>
                </c:pt>
                <c:pt idx="6053">
                  <c:v>0.88464500000000001</c:v>
                </c:pt>
                <c:pt idx="6054">
                  <c:v>0.88488599999999995</c:v>
                </c:pt>
                <c:pt idx="6055">
                  <c:v>0.88512599999999997</c:v>
                </c:pt>
                <c:pt idx="6056">
                  <c:v>0.88536599999999999</c:v>
                </c:pt>
                <c:pt idx="6057">
                  <c:v>0.885606</c:v>
                </c:pt>
                <c:pt idx="6058">
                  <c:v>0.88584499999999999</c:v>
                </c:pt>
                <c:pt idx="6059">
                  <c:v>0.88608500000000001</c:v>
                </c:pt>
                <c:pt idx="6060">
                  <c:v>0.886324</c:v>
                </c:pt>
                <c:pt idx="6061">
                  <c:v>0.88656299999999999</c:v>
                </c:pt>
                <c:pt idx="6062">
                  <c:v>0.88680199999999998</c:v>
                </c:pt>
                <c:pt idx="6063">
                  <c:v>0.88704000000000005</c:v>
                </c:pt>
                <c:pt idx="6064">
                  <c:v>0.88727900000000004</c:v>
                </c:pt>
                <c:pt idx="6065">
                  <c:v>0.887517</c:v>
                </c:pt>
                <c:pt idx="6066">
                  <c:v>0.88775499999999996</c:v>
                </c:pt>
                <c:pt idx="6067">
                  <c:v>0.88799300000000003</c:v>
                </c:pt>
                <c:pt idx="6068">
                  <c:v>0.88823099999999999</c:v>
                </c:pt>
                <c:pt idx="6069">
                  <c:v>0.88846800000000004</c:v>
                </c:pt>
                <c:pt idx="6070">
                  <c:v>0.88870499999999997</c:v>
                </c:pt>
                <c:pt idx="6071">
                  <c:v>0.88894300000000004</c:v>
                </c:pt>
                <c:pt idx="6072">
                  <c:v>0.88917999999999997</c:v>
                </c:pt>
                <c:pt idx="6073">
                  <c:v>0.88941599999999998</c:v>
                </c:pt>
                <c:pt idx="6074">
                  <c:v>0.88965300000000003</c:v>
                </c:pt>
                <c:pt idx="6075">
                  <c:v>0.88988900000000004</c:v>
                </c:pt>
                <c:pt idx="6076">
                  <c:v>0.89012500000000006</c:v>
                </c:pt>
                <c:pt idx="6077">
                  <c:v>0.89036099999999996</c:v>
                </c:pt>
                <c:pt idx="6078">
                  <c:v>0.89059699999999997</c:v>
                </c:pt>
                <c:pt idx="6079">
                  <c:v>0.89083299999999999</c:v>
                </c:pt>
                <c:pt idx="6080">
                  <c:v>0.89106799999999997</c:v>
                </c:pt>
                <c:pt idx="6081">
                  <c:v>0.89130399999999999</c:v>
                </c:pt>
                <c:pt idx="6082">
                  <c:v>0.89153899999999997</c:v>
                </c:pt>
                <c:pt idx="6083">
                  <c:v>0.89177399999999996</c:v>
                </c:pt>
                <c:pt idx="6084">
                  <c:v>0.89200800000000002</c:v>
                </c:pt>
                <c:pt idx="6085">
                  <c:v>0.89224300000000001</c:v>
                </c:pt>
                <c:pt idx="6086">
                  <c:v>0.89247699999999996</c:v>
                </c:pt>
                <c:pt idx="6087">
                  <c:v>0.89271100000000003</c:v>
                </c:pt>
                <c:pt idx="6088">
                  <c:v>0.89294499999999999</c:v>
                </c:pt>
                <c:pt idx="6089">
                  <c:v>0.89317899999999995</c:v>
                </c:pt>
                <c:pt idx="6090">
                  <c:v>0.89341300000000001</c:v>
                </c:pt>
                <c:pt idx="6091">
                  <c:v>0.89364600000000005</c:v>
                </c:pt>
                <c:pt idx="6092">
                  <c:v>0.89387899999999998</c:v>
                </c:pt>
                <c:pt idx="6093">
                  <c:v>0.89411200000000002</c:v>
                </c:pt>
                <c:pt idx="6094">
                  <c:v>0.89434499999999995</c:v>
                </c:pt>
                <c:pt idx="6095">
                  <c:v>0.89457799999999998</c:v>
                </c:pt>
                <c:pt idx="6096">
                  <c:v>0.89480999999999999</c:v>
                </c:pt>
                <c:pt idx="6097">
                  <c:v>0.89504300000000003</c:v>
                </c:pt>
                <c:pt idx="6098">
                  <c:v>0.89527500000000004</c:v>
                </c:pt>
                <c:pt idx="6099">
                  <c:v>0.89550700000000005</c:v>
                </c:pt>
                <c:pt idx="6100">
                  <c:v>0.89573800000000003</c:v>
                </c:pt>
                <c:pt idx="6101">
                  <c:v>0.89597000000000004</c:v>
                </c:pt>
                <c:pt idx="6102">
                  <c:v>0.89620100000000003</c:v>
                </c:pt>
                <c:pt idx="6103">
                  <c:v>0.89643200000000001</c:v>
                </c:pt>
                <c:pt idx="6104">
                  <c:v>0.89666299999999999</c:v>
                </c:pt>
                <c:pt idx="6105">
                  <c:v>0.89689399999999997</c:v>
                </c:pt>
                <c:pt idx="6106">
                  <c:v>0.89712499999999995</c:v>
                </c:pt>
                <c:pt idx="6107">
                  <c:v>0.89735500000000001</c:v>
                </c:pt>
                <c:pt idx="6108">
                  <c:v>0.89758499999999997</c:v>
                </c:pt>
                <c:pt idx="6109">
                  <c:v>0.89781500000000003</c:v>
                </c:pt>
                <c:pt idx="6110">
                  <c:v>0.89804499999999998</c:v>
                </c:pt>
                <c:pt idx="6111">
                  <c:v>0.89827500000000005</c:v>
                </c:pt>
                <c:pt idx="6112">
                  <c:v>0.89850399999999997</c:v>
                </c:pt>
                <c:pt idx="6113">
                  <c:v>0.898733</c:v>
                </c:pt>
                <c:pt idx="6114">
                  <c:v>0.89896200000000004</c:v>
                </c:pt>
                <c:pt idx="6115">
                  <c:v>0.89919099999999996</c:v>
                </c:pt>
                <c:pt idx="6116">
                  <c:v>0.89942</c:v>
                </c:pt>
                <c:pt idx="6117">
                  <c:v>0.89964900000000003</c:v>
                </c:pt>
                <c:pt idx="6118">
                  <c:v>0.89987700000000004</c:v>
                </c:pt>
                <c:pt idx="6119">
                  <c:v>0.90010500000000004</c:v>
                </c:pt>
                <c:pt idx="6120">
                  <c:v>0.90033300000000005</c:v>
                </c:pt>
                <c:pt idx="6121">
                  <c:v>0.90056099999999994</c:v>
                </c:pt>
                <c:pt idx="6122">
                  <c:v>0.90078800000000003</c:v>
                </c:pt>
                <c:pt idx="6123">
                  <c:v>0.90101600000000004</c:v>
                </c:pt>
                <c:pt idx="6124">
                  <c:v>0.90124300000000002</c:v>
                </c:pt>
                <c:pt idx="6125">
                  <c:v>0.90146999999999999</c:v>
                </c:pt>
                <c:pt idx="6126">
                  <c:v>0.90169699999999997</c:v>
                </c:pt>
                <c:pt idx="6127">
                  <c:v>0.90192300000000003</c:v>
                </c:pt>
                <c:pt idx="6128">
                  <c:v>0.90215000000000001</c:v>
                </c:pt>
                <c:pt idx="6129">
                  <c:v>0.90237599999999996</c:v>
                </c:pt>
                <c:pt idx="6130">
                  <c:v>0.90260200000000002</c:v>
                </c:pt>
                <c:pt idx="6131">
                  <c:v>0.90282799999999996</c:v>
                </c:pt>
                <c:pt idx="6132">
                  <c:v>0.90305400000000002</c:v>
                </c:pt>
                <c:pt idx="6133">
                  <c:v>0.90327900000000005</c:v>
                </c:pt>
                <c:pt idx="6134">
                  <c:v>0.903505</c:v>
                </c:pt>
                <c:pt idx="6135">
                  <c:v>0.90373000000000003</c:v>
                </c:pt>
                <c:pt idx="6136">
                  <c:v>0.90395499999999995</c:v>
                </c:pt>
                <c:pt idx="6137">
                  <c:v>0.90417899999999995</c:v>
                </c:pt>
                <c:pt idx="6138">
                  <c:v>0.90440399999999999</c:v>
                </c:pt>
                <c:pt idx="6139">
                  <c:v>0.90462799999999999</c:v>
                </c:pt>
                <c:pt idx="6140">
                  <c:v>0.90485199999999999</c:v>
                </c:pt>
                <c:pt idx="6141">
                  <c:v>0.90507599999999999</c:v>
                </c:pt>
                <c:pt idx="6142">
                  <c:v>0.90529999999999999</c:v>
                </c:pt>
                <c:pt idx="6143">
                  <c:v>0.905524</c:v>
                </c:pt>
                <c:pt idx="6144">
                  <c:v>0.90574699999999997</c:v>
                </c:pt>
                <c:pt idx="6145">
                  <c:v>0.90597099999999997</c:v>
                </c:pt>
                <c:pt idx="6146">
                  <c:v>0.90619400000000006</c:v>
                </c:pt>
                <c:pt idx="6147">
                  <c:v>0.906416</c:v>
                </c:pt>
                <c:pt idx="6148">
                  <c:v>0.90663899999999997</c:v>
                </c:pt>
                <c:pt idx="6149">
                  <c:v>0.90686199999999995</c:v>
                </c:pt>
                <c:pt idx="6150">
                  <c:v>0.907084</c:v>
                </c:pt>
                <c:pt idx="6151">
                  <c:v>0.90730599999999995</c:v>
                </c:pt>
                <c:pt idx="6152">
                  <c:v>0.907528</c:v>
                </c:pt>
                <c:pt idx="6153">
                  <c:v>0.90774999999999995</c:v>
                </c:pt>
                <c:pt idx="6154">
                  <c:v>0.90797099999999997</c:v>
                </c:pt>
                <c:pt idx="6155">
                  <c:v>0.90819300000000003</c:v>
                </c:pt>
                <c:pt idx="6156">
                  <c:v>0.90841400000000005</c:v>
                </c:pt>
                <c:pt idx="6157">
                  <c:v>0.90863499999999997</c:v>
                </c:pt>
                <c:pt idx="6158">
                  <c:v>0.90885499999999997</c:v>
                </c:pt>
                <c:pt idx="6159">
                  <c:v>0.909076</c:v>
                </c:pt>
                <c:pt idx="6160">
                  <c:v>0.90929599999999999</c:v>
                </c:pt>
                <c:pt idx="6161">
                  <c:v>0.90951700000000002</c:v>
                </c:pt>
                <c:pt idx="6162">
                  <c:v>0.90973700000000002</c:v>
                </c:pt>
                <c:pt idx="6163">
                  <c:v>0.90995599999999999</c:v>
                </c:pt>
                <c:pt idx="6164">
                  <c:v>0.91017599999999999</c:v>
                </c:pt>
                <c:pt idx="6165">
                  <c:v>0.91039599999999998</c:v>
                </c:pt>
                <c:pt idx="6166">
                  <c:v>0.91061499999999995</c:v>
                </c:pt>
                <c:pt idx="6167">
                  <c:v>0.91083400000000003</c:v>
                </c:pt>
                <c:pt idx="6168">
                  <c:v>0.911053</c:v>
                </c:pt>
                <c:pt idx="6169">
                  <c:v>0.91127100000000005</c:v>
                </c:pt>
                <c:pt idx="6170">
                  <c:v>0.91149000000000002</c:v>
                </c:pt>
                <c:pt idx="6171">
                  <c:v>0.91170799999999996</c:v>
                </c:pt>
                <c:pt idx="6172">
                  <c:v>0.91192600000000001</c:v>
                </c:pt>
                <c:pt idx="6173">
                  <c:v>0.91214399999999995</c:v>
                </c:pt>
                <c:pt idx="6174">
                  <c:v>0.91236200000000001</c:v>
                </c:pt>
                <c:pt idx="6175">
                  <c:v>0.91257999999999995</c:v>
                </c:pt>
                <c:pt idx="6176">
                  <c:v>0.91279699999999997</c:v>
                </c:pt>
                <c:pt idx="6177">
                  <c:v>0.91301399999999999</c:v>
                </c:pt>
                <c:pt idx="6178">
                  <c:v>0.91323100000000001</c:v>
                </c:pt>
                <c:pt idx="6179">
                  <c:v>0.91344800000000004</c:v>
                </c:pt>
                <c:pt idx="6180">
                  <c:v>0.91366400000000003</c:v>
                </c:pt>
                <c:pt idx="6181">
                  <c:v>0.91388100000000005</c:v>
                </c:pt>
                <c:pt idx="6182">
                  <c:v>0.91409700000000005</c:v>
                </c:pt>
                <c:pt idx="6183">
                  <c:v>0.91431300000000004</c:v>
                </c:pt>
                <c:pt idx="6184">
                  <c:v>0.91452900000000004</c:v>
                </c:pt>
                <c:pt idx="6185">
                  <c:v>0.91474500000000003</c:v>
                </c:pt>
                <c:pt idx="6186">
                  <c:v>0.91496</c:v>
                </c:pt>
                <c:pt idx="6187">
                  <c:v>0.91517499999999996</c:v>
                </c:pt>
                <c:pt idx="6188">
                  <c:v>0.91539000000000004</c:v>
                </c:pt>
                <c:pt idx="6189">
                  <c:v>0.915605</c:v>
                </c:pt>
                <c:pt idx="6190">
                  <c:v>0.91581999999999997</c:v>
                </c:pt>
                <c:pt idx="6191">
                  <c:v>0.91603400000000001</c:v>
                </c:pt>
                <c:pt idx="6192">
                  <c:v>0.91624899999999998</c:v>
                </c:pt>
                <c:pt idx="6193">
                  <c:v>0.91646300000000003</c:v>
                </c:pt>
                <c:pt idx="6194">
                  <c:v>0.91667699999999996</c:v>
                </c:pt>
                <c:pt idx="6195">
                  <c:v>0.91689100000000001</c:v>
                </c:pt>
                <c:pt idx="6196">
                  <c:v>0.91710400000000003</c:v>
                </c:pt>
                <c:pt idx="6197">
                  <c:v>0.91731700000000005</c:v>
                </c:pt>
                <c:pt idx="6198">
                  <c:v>0.91753099999999999</c:v>
                </c:pt>
                <c:pt idx="6199">
                  <c:v>0.917744</c:v>
                </c:pt>
                <c:pt idx="6200">
                  <c:v>0.91795599999999999</c:v>
                </c:pt>
                <c:pt idx="6201">
                  <c:v>0.91816900000000001</c:v>
                </c:pt>
                <c:pt idx="6202">
                  <c:v>0.918381</c:v>
                </c:pt>
                <c:pt idx="6203">
                  <c:v>0.91859299999999999</c:v>
                </c:pt>
                <c:pt idx="6204">
                  <c:v>0.91880499999999998</c:v>
                </c:pt>
                <c:pt idx="6205">
                  <c:v>0.91901699999999997</c:v>
                </c:pt>
                <c:pt idx="6206">
                  <c:v>0.91922899999999996</c:v>
                </c:pt>
                <c:pt idx="6207">
                  <c:v>0.91944000000000004</c:v>
                </c:pt>
                <c:pt idx="6208">
                  <c:v>0.91965200000000003</c:v>
                </c:pt>
                <c:pt idx="6209">
                  <c:v>0.91986299999999999</c:v>
                </c:pt>
                <c:pt idx="6210">
                  <c:v>0.92007399999999995</c:v>
                </c:pt>
                <c:pt idx="6211">
                  <c:v>0.92028399999999999</c:v>
                </c:pt>
                <c:pt idx="6212">
                  <c:v>0.92049499999999995</c:v>
                </c:pt>
                <c:pt idx="6213">
                  <c:v>0.920705</c:v>
                </c:pt>
                <c:pt idx="6214">
                  <c:v>0.92091500000000004</c:v>
                </c:pt>
                <c:pt idx="6215">
                  <c:v>0.92112499999999997</c:v>
                </c:pt>
                <c:pt idx="6216">
                  <c:v>0.92133500000000002</c:v>
                </c:pt>
                <c:pt idx="6217">
                  <c:v>0.92154400000000003</c:v>
                </c:pt>
                <c:pt idx="6218">
                  <c:v>0.92175300000000004</c:v>
                </c:pt>
                <c:pt idx="6219">
                  <c:v>0.92196299999999998</c:v>
                </c:pt>
                <c:pt idx="6220">
                  <c:v>0.92217099999999996</c:v>
                </c:pt>
                <c:pt idx="6221">
                  <c:v>0.92237999999999998</c:v>
                </c:pt>
                <c:pt idx="6222">
                  <c:v>0.92258899999999999</c:v>
                </c:pt>
                <c:pt idx="6223">
                  <c:v>0.92279699999999998</c:v>
                </c:pt>
                <c:pt idx="6224">
                  <c:v>0.92300499999999996</c:v>
                </c:pt>
                <c:pt idx="6225">
                  <c:v>0.92321299999999995</c:v>
                </c:pt>
                <c:pt idx="6226">
                  <c:v>0.92342100000000005</c:v>
                </c:pt>
                <c:pt idx="6227">
                  <c:v>0.92362900000000003</c:v>
                </c:pt>
                <c:pt idx="6228">
                  <c:v>0.92383599999999999</c:v>
                </c:pt>
                <c:pt idx="6229">
                  <c:v>0.92404299999999995</c:v>
                </c:pt>
                <c:pt idx="6230">
                  <c:v>0.92425000000000002</c:v>
                </c:pt>
                <c:pt idx="6231">
                  <c:v>0.92445699999999997</c:v>
                </c:pt>
                <c:pt idx="6232">
                  <c:v>0.92466400000000004</c:v>
                </c:pt>
                <c:pt idx="6233">
                  <c:v>0.92486999999999997</c:v>
                </c:pt>
                <c:pt idx="6234">
                  <c:v>0.92507600000000001</c:v>
                </c:pt>
                <c:pt idx="6235">
                  <c:v>0.92528200000000005</c:v>
                </c:pt>
                <c:pt idx="6236">
                  <c:v>0.92548799999999998</c:v>
                </c:pt>
                <c:pt idx="6237">
                  <c:v>0.92569400000000002</c:v>
                </c:pt>
                <c:pt idx="6238">
                  <c:v>0.92589900000000003</c:v>
                </c:pt>
                <c:pt idx="6239">
                  <c:v>0.92610499999999996</c:v>
                </c:pt>
                <c:pt idx="6240">
                  <c:v>0.92630999999999997</c:v>
                </c:pt>
                <c:pt idx="6241">
                  <c:v>0.92651499999999998</c:v>
                </c:pt>
                <c:pt idx="6242">
                  <c:v>0.92671899999999996</c:v>
                </c:pt>
                <c:pt idx="6243">
                  <c:v>0.92692399999999997</c:v>
                </c:pt>
                <c:pt idx="6244">
                  <c:v>0.92712799999999995</c:v>
                </c:pt>
                <c:pt idx="6245">
                  <c:v>0.92733200000000005</c:v>
                </c:pt>
                <c:pt idx="6246">
                  <c:v>0.92753600000000003</c:v>
                </c:pt>
                <c:pt idx="6247">
                  <c:v>0.92774000000000001</c:v>
                </c:pt>
                <c:pt idx="6248">
                  <c:v>0.92794299999999996</c:v>
                </c:pt>
                <c:pt idx="6249">
                  <c:v>0.92814600000000003</c:v>
                </c:pt>
                <c:pt idx="6250">
                  <c:v>0.92835000000000001</c:v>
                </c:pt>
                <c:pt idx="6251">
                  <c:v>0.92855299999999996</c:v>
                </c:pt>
                <c:pt idx="6252">
                  <c:v>0.928755</c:v>
                </c:pt>
                <c:pt idx="6253">
                  <c:v>0.92895799999999995</c:v>
                </c:pt>
                <c:pt idx="6254">
                  <c:v>0.92915999999999999</c:v>
                </c:pt>
                <c:pt idx="6255">
                  <c:v>0.92936200000000002</c:v>
                </c:pt>
                <c:pt idx="6256">
                  <c:v>0.92956399999999995</c:v>
                </c:pt>
                <c:pt idx="6257">
                  <c:v>0.92976599999999998</c:v>
                </c:pt>
                <c:pt idx="6258">
                  <c:v>0.92996800000000002</c:v>
                </c:pt>
                <c:pt idx="6259">
                  <c:v>0.93016900000000002</c:v>
                </c:pt>
                <c:pt idx="6260">
                  <c:v>0.93037000000000003</c:v>
                </c:pt>
                <c:pt idx="6261">
                  <c:v>0.93057100000000004</c:v>
                </c:pt>
                <c:pt idx="6262">
                  <c:v>0.93077200000000004</c:v>
                </c:pt>
                <c:pt idx="6263">
                  <c:v>0.93097300000000005</c:v>
                </c:pt>
                <c:pt idx="6264">
                  <c:v>0.93117300000000003</c:v>
                </c:pt>
                <c:pt idx="6265">
                  <c:v>0.93137300000000001</c:v>
                </c:pt>
                <c:pt idx="6266">
                  <c:v>0.93157299999999998</c:v>
                </c:pt>
                <c:pt idx="6267">
                  <c:v>0.93177299999999996</c:v>
                </c:pt>
                <c:pt idx="6268">
                  <c:v>0.93197300000000005</c:v>
                </c:pt>
                <c:pt idx="6269">
                  <c:v>0.932172</c:v>
                </c:pt>
                <c:pt idx="6270">
                  <c:v>0.93237099999999995</c:v>
                </c:pt>
                <c:pt idx="6271">
                  <c:v>0.93257000000000001</c:v>
                </c:pt>
                <c:pt idx="6272">
                  <c:v>0.93276899999999996</c:v>
                </c:pt>
                <c:pt idx="6273">
                  <c:v>0.93296800000000002</c:v>
                </c:pt>
                <c:pt idx="6274">
                  <c:v>0.93316600000000005</c:v>
                </c:pt>
                <c:pt idx="6275">
                  <c:v>0.93336399999999997</c:v>
                </c:pt>
                <c:pt idx="6276">
                  <c:v>0.933562</c:v>
                </c:pt>
                <c:pt idx="6277">
                  <c:v>0.93376000000000003</c:v>
                </c:pt>
                <c:pt idx="6278">
                  <c:v>0.93395799999999995</c:v>
                </c:pt>
                <c:pt idx="6279">
                  <c:v>0.93415499999999996</c:v>
                </c:pt>
                <c:pt idx="6280">
                  <c:v>0.93435299999999999</c:v>
                </c:pt>
                <c:pt idx="6281">
                  <c:v>0.93454999999999999</c:v>
                </c:pt>
                <c:pt idx="6282">
                  <c:v>0.93474599999999997</c:v>
                </c:pt>
                <c:pt idx="6283">
                  <c:v>0.93494299999999997</c:v>
                </c:pt>
                <c:pt idx="6284">
                  <c:v>0.93513999999999997</c:v>
                </c:pt>
                <c:pt idx="6285">
                  <c:v>0.93533599999999995</c:v>
                </c:pt>
                <c:pt idx="6286">
                  <c:v>0.93553200000000003</c:v>
                </c:pt>
                <c:pt idx="6287">
                  <c:v>0.935728</c:v>
                </c:pt>
                <c:pt idx="6288">
                  <c:v>0.93592299999999995</c:v>
                </c:pt>
                <c:pt idx="6289">
                  <c:v>0.93611900000000003</c:v>
                </c:pt>
                <c:pt idx="6290">
                  <c:v>0.93631399999999998</c:v>
                </c:pt>
                <c:pt idx="6291">
                  <c:v>0.93650900000000004</c:v>
                </c:pt>
                <c:pt idx="6292">
                  <c:v>0.93670399999999998</c:v>
                </c:pt>
                <c:pt idx="6293">
                  <c:v>0.93689900000000004</c:v>
                </c:pt>
                <c:pt idx="6294">
                  <c:v>0.93709299999999995</c:v>
                </c:pt>
                <c:pt idx="6295">
                  <c:v>0.93728800000000001</c:v>
                </c:pt>
                <c:pt idx="6296">
                  <c:v>0.93748200000000004</c:v>
                </c:pt>
                <c:pt idx="6297">
                  <c:v>0.93767599999999995</c:v>
                </c:pt>
                <c:pt idx="6298">
                  <c:v>0.93786899999999995</c:v>
                </c:pt>
                <c:pt idx="6299">
                  <c:v>0.93806299999999998</c:v>
                </c:pt>
                <c:pt idx="6300">
                  <c:v>0.93825599999999998</c:v>
                </c:pt>
                <c:pt idx="6301">
                  <c:v>0.93844899999999998</c:v>
                </c:pt>
                <c:pt idx="6302">
                  <c:v>0.93864199999999998</c:v>
                </c:pt>
                <c:pt idx="6303">
                  <c:v>0.93883499999999998</c:v>
                </c:pt>
                <c:pt idx="6304">
                  <c:v>0.93902699999999995</c:v>
                </c:pt>
                <c:pt idx="6305">
                  <c:v>0.93921900000000003</c:v>
                </c:pt>
                <c:pt idx="6306">
                  <c:v>0.93941200000000002</c:v>
                </c:pt>
                <c:pt idx="6307">
                  <c:v>0.93960299999999997</c:v>
                </c:pt>
                <c:pt idx="6308">
                  <c:v>0.93979500000000005</c:v>
                </c:pt>
                <c:pt idx="6309">
                  <c:v>0.93998700000000002</c:v>
                </c:pt>
                <c:pt idx="6310">
                  <c:v>0.94017799999999996</c:v>
                </c:pt>
                <c:pt idx="6311">
                  <c:v>0.94036900000000001</c:v>
                </c:pt>
                <c:pt idx="6312">
                  <c:v>0.94055999999999995</c:v>
                </c:pt>
                <c:pt idx="6313">
                  <c:v>0.940751</c:v>
                </c:pt>
                <c:pt idx="6314">
                  <c:v>0.94094100000000003</c:v>
                </c:pt>
                <c:pt idx="6315">
                  <c:v>0.94113100000000005</c:v>
                </c:pt>
                <c:pt idx="6316">
                  <c:v>0.94132099999999996</c:v>
                </c:pt>
                <c:pt idx="6317">
                  <c:v>0.94151099999999999</c:v>
                </c:pt>
                <c:pt idx="6318">
                  <c:v>0.94170100000000001</c:v>
                </c:pt>
                <c:pt idx="6319">
                  <c:v>0.94189100000000003</c:v>
                </c:pt>
                <c:pt idx="6320">
                  <c:v>0.94208000000000003</c:v>
                </c:pt>
                <c:pt idx="6321">
                  <c:v>0.94226900000000002</c:v>
                </c:pt>
                <c:pt idx="6322">
                  <c:v>0.94245800000000002</c:v>
                </c:pt>
                <c:pt idx="6323">
                  <c:v>0.94264599999999998</c:v>
                </c:pt>
                <c:pt idx="6324">
                  <c:v>0.94283499999999998</c:v>
                </c:pt>
                <c:pt idx="6325">
                  <c:v>0.94302299999999994</c:v>
                </c:pt>
                <c:pt idx="6326">
                  <c:v>0.94321100000000002</c:v>
                </c:pt>
                <c:pt idx="6327">
                  <c:v>0.94339899999999999</c:v>
                </c:pt>
                <c:pt idx="6328">
                  <c:v>0.94358699999999995</c:v>
                </c:pt>
                <c:pt idx="6329">
                  <c:v>0.943774</c:v>
                </c:pt>
                <c:pt idx="6330">
                  <c:v>0.94396199999999997</c:v>
                </c:pt>
                <c:pt idx="6331">
                  <c:v>0.94414900000000002</c:v>
                </c:pt>
                <c:pt idx="6332">
                  <c:v>0.94433599999999995</c:v>
                </c:pt>
                <c:pt idx="6333">
                  <c:v>0.94452199999999997</c:v>
                </c:pt>
                <c:pt idx="6334">
                  <c:v>0.94470900000000002</c:v>
                </c:pt>
                <c:pt idx="6335">
                  <c:v>0.94489500000000004</c:v>
                </c:pt>
                <c:pt idx="6336">
                  <c:v>0.94508099999999995</c:v>
                </c:pt>
                <c:pt idx="6337">
                  <c:v>0.94526699999999997</c:v>
                </c:pt>
                <c:pt idx="6338">
                  <c:v>0.94545199999999996</c:v>
                </c:pt>
                <c:pt idx="6339">
                  <c:v>0.94563799999999998</c:v>
                </c:pt>
                <c:pt idx="6340">
                  <c:v>0.94582299999999997</c:v>
                </c:pt>
                <c:pt idx="6341">
                  <c:v>0.94600799999999996</c:v>
                </c:pt>
                <c:pt idx="6342">
                  <c:v>0.94619299999999995</c:v>
                </c:pt>
                <c:pt idx="6343">
                  <c:v>0.94637800000000005</c:v>
                </c:pt>
                <c:pt idx="6344">
                  <c:v>0.94656200000000001</c:v>
                </c:pt>
                <c:pt idx="6345">
                  <c:v>0.94674599999999998</c:v>
                </c:pt>
                <c:pt idx="6346">
                  <c:v>0.94693000000000005</c:v>
                </c:pt>
                <c:pt idx="6347">
                  <c:v>0.94711400000000001</c:v>
                </c:pt>
                <c:pt idx="6348">
                  <c:v>0.94729799999999997</c:v>
                </c:pt>
                <c:pt idx="6349">
                  <c:v>0.94748100000000002</c:v>
                </c:pt>
                <c:pt idx="6350">
                  <c:v>0.94766399999999995</c:v>
                </c:pt>
                <c:pt idx="6351">
                  <c:v>0.947847</c:v>
                </c:pt>
                <c:pt idx="6352">
                  <c:v>0.94803000000000004</c:v>
                </c:pt>
                <c:pt idx="6353">
                  <c:v>0.94821299999999997</c:v>
                </c:pt>
                <c:pt idx="6354">
                  <c:v>0.94839499999999999</c:v>
                </c:pt>
                <c:pt idx="6355">
                  <c:v>0.948577</c:v>
                </c:pt>
                <c:pt idx="6356">
                  <c:v>0.94875900000000002</c:v>
                </c:pt>
                <c:pt idx="6357">
                  <c:v>0.94894100000000003</c:v>
                </c:pt>
                <c:pt idx="6358">
                  <c:v>0.94912200000000002</c:v>
                </c:pt>
                <c:pt idx="6359">
                  <c:v>0.94930400000000004</c:v>
                </c:pt>
                <c:pt idx="6360">
                  <c:v>0.94948500000000002</c:v>
                </c:pt>
                <c:pt idx="6361">
                  <c:v>0.94966600000000001</c:v>
                </c:pt>
                <c:pt idx="6362">
                  <c:v>0.94984599999999997</c:v>
                </c:pt>
                <c:pt idx="6363">
                  <c:v>0.95002699999999995</c:v>
                </c:pt>
                <c:pt idx="6364">
                  <c:v>0.95020700000000002</c:v>
                </c:pt>
                <c:pt idx="6365">
                  <c:v>0.95038699999999998</c:v>
                </c:pt>
                <c:pt idx="6366">
                  <c:v>0.95056700000000005</c:v>
                </c:pt>
                <c:pt idx="6367">
                  <c:v>0.95074700000000001</c:v>
                </c:pt>
                <c:pt idx="6368">
                  <c:v>0.95092600000000005</c:v>
                </c:pt>
                <c:pt idx="6369">
                  <c:v>0.95110499999999998</c:v>
                </c:pt>
                <c:pt idx="6370">
                  <c:v>0.95128500000000005</c:v>
                </c:pt>
                <c:pt idx="6371">
                  <c:v>0.95146299999999995</c:v>
                </c:pt>
                <c:pt idx="6372">
                  <c:v>0.95164199999999999</c:v>
                </c:pt>
                <c:pt idx="6373">
                  <c:v>0.95182</c:v>
                </c:pt>
                <c:pt idx="6374">
                  <c:v>0.95199900000000004</c:v>
                </c:pt>
                <c:pt idx="6375">
                  <c:v>0.95217700000000005</c:v>
                </c:pt>
                <c:pt idx="6376">
                  <c:v>0.95235400000000003</c:v>
                </c:pt>
                <c:pt idx="6377">
                  <c:v>0.95253200000000005</c:v>
                </c:pt>
                <c:pt idx="6378">
                  <c:v>0.95270900000000003</c:v>
                </c:pt>
                <c:pt idx="6379">
                  <c:v>0.95288700000000004</c:v>
                </c:pt>
                <c:pt idx="6380">
                  <c:v>0.95306299999999999</c:v>
                </c:pt>
                <c:pt idx="6381">
                  <c:v>0.95323999999999998</c:v>
                </c:pt>
                <c:pt idx="6382">
                  <c:v>0.95341699999999996</c:v>
                </c:pt>
                <c:pt idx="6383">
                  <c:v>0.95359300000000002</c:v>
                </c:pt>
                <c:pt idx="6384">
                  <c:v>0.95376899999999998</c:v>
                </c:pt>
                <c:pt idx="6385">
                  <c:v>0.95394500000000004</c:v>
                </c:pt>
                <c:pt idx="6386">
                  <c:v>0.954121</c:v>
                </c:pt>
                <c:pt idx="6387">
                  <c:v>0.95429600000000003</c:v>
                </c:pt>
                <c:pt idx="6388">
                  <c:v>0.95447099999999996</c:v>
                </c:pt>
                <c:pt idx="6389">
                  <c:v>0.95464700000000002</c:v>
                </c:pt>
                <c:pt idx="6390">
                  <c:v>0.95482100000000003</c:v>
                </c:pt>
                <c:pt idx="6391">
                  <c:v>0.95499599999999996</c:v>
                </c:pt>
                <c:pt idx="6392">
                  <c:v>0.95516999999999996</c:v>
                </c:pt>
                <c:pt idx="6393">
                  <c:v>0.955345</c:v>
                </c:pt>
                <c:pt idx="6394">
                  <c:v>0.95551900000000001</c:v>
                </c:pt>
                <c:pt idx="6395">
                  <c:v>0.95569199999999999</c:v>
                </c:pt>
                <c:pt idx="6396">
                  <c:v>0.95586599999999999</c:v>
                </c:pt>
                <c:pt idx="6397">
                  <c:v>0.95603899999999997</c:v>
                </c:pt>
                <c:pt idx="6398">
                  <c:v>0.95621199999999995</c:v>
                </c:pt>
                <c:pt idx="6399">
                  <c:v>0.95638500000000004</c:v>
                </c:pt>
                <c:pt idx="6400">
                  <c:v>0.95655800000000002</c:v>
                </c:pt>
                <c:pt idx="6401">
                  <c:v>0.95672999999999997</c:v>
                </c:pt>
                <c:pt idx="6402">
                  <c:v>0.95690299999999995</c:v>
                </c:pt>
                <c:pt idx="6403">
                  <c:v>0.95707500000000001</c:v>
                </c:pt>
                <c:pt idx="6404">
                  <c:v>0.95724699999999996</c:v>
                </c:pt>
                <c:pt idx="6405">
                  <c:v>0.95741799999999999</c:v>
                </c:pt>
                <c:pt idx="6406">
                  <c:v>0.95759000000000005</c:v>
                </c:pt>
                <c:pt idx="6407">
                  <c:v>0.95776099999999997</c:v>
                </c:pt>
                <c:pt idx="6408">
                  <c:v>0.95793200000000001</c:v>
                </c:pt>
                <c:pt idx="6409">
                  <c:v>0.95810300000000004</c:v>
                </c:pt>
                <c:pt idx="6410">
                  <c:v>0.95827300000000004</c:v>
                </c:pt>
                <c:pt idx="6411">
                  <c:v>0.95844399999999996</c:v>
                </c:pt>
                <c:pt idx="6412">
                  <c:v>0.95861399999999997</c:v>
                </c:pt>
                <c:pt idx="6413">
                  <c:v>0.95878399999999997</c:v>
                </c:pt>
                <c:pt idx="6414">
                  <c:v>0.95895300000000006</c:v>
                </c:pt>
                <c:pt idx="6415">
                  <c:v>0.95912299999999995</c:v>
                </c:pt>
                <c:pt idx="6416">
                  <c:v>0.95929200000000003</c:v>
                </c:pt>
                <c:pt idx="6417">
                  <c:v>0.95946100000000001</c:v>
                </c:pt>
                <c:pt idx="6418">
                  <c:v>0.95962999999999998</c:v>
                </c:pt>
                <c:pt idx="6419">
                  <c:v>0.95979800000000004</c:v>
                </c:pt>
                <c:pt idx="6420">
                  <c:v>0.95996700000000001</c:v>
                </c:pt>
                <c:pt idx="6421">
                  <c:v>0.96013499999999996</c:v>
                </c:pt>
                <c:pt idx="6422">
                  <c:v>0.96030300000000002</c:v>
                </c:pt>
                <c:pt idx="6423">
                  <c:v>0.96047099999999996</c:v>
                </c:pt>
                <c:pt idx="6424">
                  <c:v>0.96063799999999999</c:v>
                </c:pt>
                <c:pt idx="6425">
                  <c:v>0.96080500000000002</c:v>
                </c:pt>
                <c:pt idx="6426">
                  <c:v>0.96097200000000005</c:v>
                </c:pt>
                <c:pt idx="6427">
                  <c:v>0.96113899999999997</c:v>
                </c:pt>
                <c:pt idx="6428">
                  <c:v>0.96130599999999999</c:v>
                </c:pt>
                <c:pt idx="6429">
                  <c:v>0.96147199999999999</c:v>
                </c:pt>
                <c:pt idx="6430">
                  <c:v>0.96163799999999999</c:v>
                </c:pt>
                <c:pt idx="6431">
                  <c:v>0.96180399999999999</c:v>
                </c:pt>
                <c:pt idx="6432">
                  <c:v>0.96196999999999999</c:v>
                </c:pt>
                <c:pt idx="6433">
                  <c:v>0.96213599999999999</c:v>
                </c:pt>
                <c:pt idx="6434">
                  <c:v>0.96230099999999996</c:v>
                </c:pt>
                <c:pt idx="6435">
                  <c:v>0.96246600000000004</c:v>
                </c:pt>
                <c:pt idx="6436">
                  <c:v>0.96263100000000001</c:v>
                </c:pt>
                <c:pt idx="6437">
                  <c:v>0.96279499999999996</c:v>
                </c:pt>
                <c:pt idx="6438">
                  <c:v>0.96296000000000004</c:v>
                </c:pt>
                <c:pt idx="6439">
                  <c:v>0.96312399999999998</c:v>
                </c:pt>
                <c:pt idx="6440">
                  <c:v>0.96328800000000003</c:v>
                </c:pt>
                <c:pt idx="6441">
                  <c:v>0.96345199999999998</c:v>
                </c:pt>
                <c:pt idx="6442">
                  <c:v>0.963615</c:v>
                </c:pt>
                <c:pt idx="6443">
                  <c:v>0.96377900000000005</c:v>
                </c:pt>
                <c:pt idx="6444">
                  <c:v>0.96394199999999997</c:v>
                </c:pt>
                <c:pt idx="6445">
                  <c:v>0.96410399999999996</c:v>
                </c:pt>
                <c:pt idx="6446">
                  <c:v>0.96426699999999999</c:v>
                </c:pt>
                <c:pt idx="6447">
                  <c:v>0.96442899999999998</c:v>
                </c:pt>
                <c:pt idx="6448">
                  <c:v>0.964592</c:v>
                </c:pt>
                <c:pt idx="6449">
                  <c:v>0.964754</c:v>
                </c:pt>
                <c:pt idx="6450">
                  <c:v>0.96491499999999997</c:v>
                </c:pt>
                <c:pt idx="6451">
                  <c:v>0.96507699999999996</c:v>
                </c:pt>
                <c:pt idx="6452">
                  <c:v>0.96523800000000004</c:v>
                </c:pt>
                <c:pt idx="6453">
                  <c:v>0.96539900000000001</c:v>
                </c:pt>
                <c:pt idx="6454">
                  <c:v>0.96555999999999997</c:v>
                </c:pt>
                <c:pt idx="6455">
                  <c:v>0.96572000000000002</c:v>
                </c:pt>
                <c:pt idx="6456">
                  <c:v>0.96588099999999999</c:v>
                </c:pt>
                <c:pt idx="6457">
                  <c:v>0.96604100000000004</c:v>
                </c:pt>
                <c:pt idx="6458">
                  <c:v>0.96620099999999998</c:v>
                </c:pt>
                <c:pt idx="6459">
                  <c:v>0.96636100000000003</c:v>
                </c:pt>
                <c:pt idx="6460">
                  <c:v>0.96652000000000005</c:v>
                </c:pt>
                <c:pt idx="6461">
                  <c:v>0.96667899999999995</c:v>
                </c:pt>
                <c:pt idx="6462">
                  <c:v>0.96683799999999998</c:v>
                </c:pt>
                <c:pt idx="6463">
                  <c:v>0.966997</c:v>
                </c:pt>
                <c:pt idx="6464">
                  <c:v>0.96715600000000002</c:v>
                </c:pt>
                <c:pt idx="6465">
                  <c:v>0.96731400000000001</c:v>
                </c:pt>
                <c:pt idx="6466">
                  <c:v>0.967472</c:v>
                </c:pt>
                <c:pt idx="6467">
                  <c:v>0.96762999999999999</c:v>
                </c:pt>
                <c:pt idx="6468">
                  <c:v>0.96778699999999995</c:v>
                </c:pt>
                <c:pt idx="6469">
                  <c:v>0.96794500000000006</c:v>
                </c:pt>
                <c:pt idx="6470">
                  <c:v>0.96810200000000002</c:v>
                </c:pt>
                <c:pt idx="6471">
                  <c:v>0.96825899999999998</c:v>
                </c:pt>
                <c:pt idx="6472">
                  <c:v>0.96841600000000005</c:v>
                </c:pt>
                <c:pt idx="6473">
                  <c:v>0.96857199999999999</c:v>
                </c:pt>
                <c:pt idx="6474">
                  <c:v>0.96872800000000003</c:v>
                </c:pt>
                <c:pt idx="6475">
                  <c:v>0.968885</c:v>
                </c:pt>
                <c:pt idx="6476">
                  <c:v>0.96904000000000001</c:v>
                </c:pt>
                <c:pt idx="6477">
                  <c:v>0.96919599999999995</c:v>
                </c:pt>
                <c:pt idx="6478">
                  <c:v>0.96935099999999996</c:v>
                </c:pt>
                <c:pt idx="6479">
                  <c:v>0.96950700000000001</c:v>
                </c:pt>
                <c:pt idx="6480">
                  <c:v>0.969661</c:v>
                </c:pt>
                <c:pt idx="6481">
                  <c:v>0.96981600000000001</c:v>
                </c:pt>
                <c:pt idx="6482">
                  <c:v>0.96997100000000003</c:v>
                </c:pt>
                <c:pt idx="6483">
                  <c:v>0.97012500000000002</c:v>
                </c:pt>
                <c:pt idx="6484">
                  <c:v>0.970279</c:v>
                </c:pt>
                <c:pt idx="6485">
                  <c:v>0.97043299999999999</c:v>
                </c:pt>
                <c:pt idx="6486">
                  <c:v>0.97058599999999995</c:v>
                </c:pt>
                <c:pt idx="6487">
                  <c:v>0.97074000000000005</c:v>
                </c:pt>
                <c:pt idx="6488">
                  <c:v>0.97089300000000001</c:v>
                </c:pt>
                <c:pt idx="6489">
                  <c:v>0.97104599999999996</c:v>
                </c:pt>
                <c:pt idx="6490">
                  <c:v>0.97119800000000001</c:v>
                </c:pt>
                <c:pt idx="6491">
                  <c:v>0.97135099999999996</c:v>
                </c:pt>
                <c:pt idx="6492">
                  <c:v>0.97150300000000001</c:v>
                </c:pt>
                <c:pt idx="6493">
                  <c:v>0.97165500000000005</c:v>
                </c:pt>
                <c:pt idx="6494">
                  <c:v>0.97180699999999998</c:v>
                </c:pt>
                <c:pt idx="6495">
                  <c:v>0.97195799999999999</c:v>
                </c:pt>
                <c:pt idx="6496">
                  <c:v>0.97211000000000003</c:v>
                </c:pt>
                <c:pt idx="6497">
                  <c:v>0.97226100000000004</c:v>
                </c:pt>
                <c:pt idx="6498">
                  <c:v>0.97241200000000005</c:v>
                </c:pt>
                <c:pt idx="6499">
                  <c:v>0.97256299999999996</c:v>
                </c:pt>
                <c:pt idx="6500">
                  <c:v>0.97271300000000005</c:v>
                </c:pt>
                <c:pt idx="6501">
                  <c:v>0.97286300000000003</c:v>
                </c:pt>
                <c:pt idx="6502">
                  <c:v>0.97301300000000002</c:v>
                </c:pt>
                <c:pt idx="6503">
                  <c:v>0.973163</c:v>
                </c:pt>
                <c:pt idx="6504">
                  <c:v>0.97331299999999998</c:v>
                </c:pt>
                <c:pt idx="6505">
                  <c:v>0.97346200000000005</c:v>
                </c:pt>
                <c:pt idx="6506">
                  <c:v>0.97361200000000003</c:v>
                </c:pt>
                <c:pt idx="6507">
                  <c:v>0.97376099999999999</c:v>
                </c:pt>
                <c:pt idx="6508">
                  <c:v>0.97390900000000002</c:v>
                </c:pt>
                <c:pt idx="6509">
                  <c:v>0.97405799999999998</c:v>
                </c:pt>
                <c:pt idx="6510">
                  <c:v>0.97420700000000005</c:v>
                </c:pt>
                <c:pt idx="6511">
                  <c:v>0.97435499999999997</c:v>
                </c:pt>
                <c:pt idx="6512">
                  <c:v>0.97450300000000001</c:v>
                </c:pt>
                <c:pt idx="6513">
                  <c:v>0.97465100000000005</c:v>
                </c:pt>
                <c:pt idx="6514">
                  <c:v>0.97479800000000005</c:v>
                </c:pt>
                <c:pt idx="6515">
                  <c:v>0.97494599999999998</c:v>
                </c:pt>
                <c:pt idx="6516">
                  <c:v>0.97509299999999999</c:v>
                </c:pt>
                <c:pt idx="6517">
                  <c:v>0.97524</c:v>
                </c:pt>
                <c:pt idx="6518">
                  <c:v>0.975387</c:v>
                </c:pt>
                <c:pt idx="6519">
                  <c:v>0.97553400000000001</c:v>
                </c:pt>
                <c:pt idx="6520">
                  <c:v>0.97567999999999999</c:v>
                </c:pt>
                <c:pt idx="6521">
                  <c:v>0.975827</c:v>
                </c:pt>
                <c:pt idx="6522">
                  <c:v>0.97597299999999998</c:v>
                </c:pt>
                <c:pt idx="6523">
                  <c:v>0.97611899999999996</c:v>
                </c:pt>
                <c:pt idx="6524">
                  <c:v>0.97626500000000005</c:v>
                </c:pt>
                <c:pt idx="6525">
                  <c:v>0.97641100000000003</c:v>
                </c:pt>
                <c:pt idx="6526">
                  <c:v>0.97655599999999998</c:v>
                </c:pt>
                <c:pt idx="6527">
                  <c:v>0.97670100000000004</c:v>
                </c:pt>
                <c:pt idx="6528">
                  <c:v>0.97684599999999999</c:v>
                </c:pt>
                <c:pt idx="6529">
                  <c:v>0.97699100000000005</c:v>
                </c:pt>
                <c:pt idx="6530">
                  <c:v>0.977136</c:v>
                </c:pt>
                <c:pt idx="6531">
                  <c:v>0.97728099999999996</c:v>
                </c:pt>
                <c:pt idx="6532">
                  <c:v>0.97742600000000002</c:v>
                </c:pt>
                <c:pt idx="6533">
                  <c:v>0.97757000000000005</c:v>
                </c:pt>
                <c:pt idx="6534">
                  <c:v>0.97771399999999997</c:v>
                </c:pt>
                <c:pt idx="6535">
                  <c:v>0.977858</c:v>
                </c:pt>
                <c:pt idx="6536">
                  <c:v>0.97800200000000004</c:v>
                </c:pt>
                <c:pt idx="6537">
                  <c:v>0.97814599999999996</c:v>
                </c:pt>
                <c:pt idx="6538">
                  <c:v>0.97828999999999999</c:v>
                </c:pt>
                <c:pt idx="6539">
                  <c:v>0.978433</c:v>
                </c:pt>
                <c:pt idx="6540">
                  <c:v>0.97857700000000003</c:v>
                </c:pt>
                <c:pt idx="6541">
                  <c:v>0.97872000000000003</c:v>
                </c:pt>
                <c:pt idx="6542">
                  <c:v>0.97886300000000004</c:v>
                </c:pt>
                <c:pt idx="6543">
                  <c:v>0.97900600000000004</c:v>
                </c:pt>
                <c:pt idx="6544">
                  <c:v>0.97914900000000005</c:v>
                </c:pt>
                <c:pt idx="6545">
                  <c:v>0.97929100000000002</c:v>
                </c:pt>
                <c:pt idx="6546">
                  <c:v>0.97943400000000003</c:v>
                </c:pt>
                <c:pt idx="6547">
                  <c:v>0.97957700000000003</c:v>
                </c:pt>
                <c:pt idx="6548">
                  <c:v>0.97971900000000001</c:v>
                </c:pt>
                <c:pt idx="6549">
                  <c:v>0.97986099999999998</c:v>
                </c:pt>
                <c:pt idx="6550">
                  <c:v>0.98000299999999996</c:v>
                </c:pt>
                <c:pt idx="6551">
                  <c:v>0.98014500000000004</c:v>
                </c:pt>
                <c:pt idx="6552">
                  <c:v>0.98028700000000002</c:v>
                </c:pt>
                <c:pt idx="6553">
                  <c:v>0.98042799999999997</c:v>
                </c:pt>
                <c:pt idx="6554">
                  <c:v>0.98057000000000005</c:v>
                </c:pt>
                <c:pt idx="6555">
                  <c:v>0.980711</c:v>
                </c:pt>
                <c:pt idx="6556">
                  <c:v>0.98085299999999997</c:v>
                </c:pt>
                <c:pt idx="6557">
                  <c:v>0.98099400000000003</c:v>
                </c:pt>
                <c:pt idx="6558">
                  <c:v>0.98113499999999998</c:v>
                </c:pt>
                <c:pt idx="6559">
                  <c:v>0.98127600000000004</c:v>
                </c:pt>
                <c:pt idx="6560">
                  <c:v>0.98141599999999996</c:v>
                </c:pt>
                <c:pt idx="6561">
                  <c:v>0.98155700000000001</c:v>
                </c:pt>
                <c:pt idx="6562">
                  <c:v>0.98169700000000004</c:v>
                </c:pt>
                <c:pt idx="6563">
                  <c:v>0.98183799999999999</c:v>
                </c:pt>
                <c:pt idx="6564">
                  <c:v>0.98197800000000002</c:v>
                </c:pt>
                <c:pt idx="6565">
                  <c:v>0.98211700000000002</c:v>
                </c:pt>
                <c:pt idx="6566">
                  <c:v>0.98225700000000005</c:v>
                </c:pt>
                <c:pt idx="6567">
                  <c:v>0.98239699999999996</c:v>
                </c:pt>
                <c:pt idx="6568">
                  <c:v>0.98253599999999996</c:v>
                </c:pt>
                <c:pt idx="6569">
                  <c:v>0.98267499999999997</c:v>
                </c:pt>
                <c:pt idx="6570">
                  <c:v>0.98281399999999997</c:v>
                </c:pt>
                <c:pt idx="6571">
                  <c:v>0.98295299999999997</c:v>
                </c:pt>
                <c:pt idx="6572">
                  <c:v>0.98309100000000005</c:v>
                </c:pt>
                <c:pt idx="6573">
                  <c:v>0.98323000000000005</c:v>
                </c:pt>
                <c:pt idx="6574">
                  <c:v>0.98336800000000002</c:v>
                </c:pt>
                <c:pt idx="6575">
                  <c:v>0.98350599999999999</c:v>
                </c:pt>
                <c:pt idx="6576">
                  <c:v>0.98364300000000005</c:v>
                </c:pt>
                <c:pt idx="6577">
                  <c:v>0.98377999999999999</c:v>
                </c:pt>
                <c:pt idx="6578">
                  <c:v>0.98391600000000001</c:v>
                </c:pt>
                <c:pt idx="6579">
                  <c:v>0.98405200000000004</c:v>
                </c:pt>
                <c:pt idx="6580">
                  <c:v>0.98418799999999995</c:v>
                </c:pt>
                <c:pt idx="6581">
                  <c:v>0.98432399999999998</c:v>
                </c:pt>
                <c:pt idx="6582">
                  <c:v>0.98445899999999997</c:v>
                </c:pt>
                <c:pt idx="6583">
                  <c:v>0.98459399999999997</c:v>
                </c:pt>
                <c:pt idx="6584">
                  <c:v>0.98472899999999997</c:v>
                </c:pt>
                <c:pt idx="6585">
                  <c:v>0.98486300000000004</c:v>
                </c:pt>
                <c:pt idx="6586">
                  <c:v>0.98499700000000001</c:v>
                </c:pt>
                <c:pt idx="6587">
                  <c:v>0.98512900000000003</c:v>
                </c:pt>
                <c:pt idx="6588">
                  <c:v>0.98526100000000005</c:v>
                </c:pt>
                <c:pt idx="6589">
                  <c:v>0.98539200000000005</c:v>
                </c:pt>
                <c:pt idx="6590">
                  <c:v>0.98552300000000004</c:v>
                </c:pt>
                <c:pt idx="6591">
                  <c:v>0.985653</c:v>
                </c:pt>
                <c:pt idx="6592">
                  <c:v>0.98578200000000005</c:v>
                </c:pt>
                <c:pt idx="6593">
                  <c:v>0.98591099999999998</c:v>
                </c:pt>
                <c:pt idx="6594">
                  <c:v>0.986039</c:v>
                </c:pt>
                <c:pt idx="6595">
                  <c:v>0.98616700000000002</c:v>
                </c:pt>
                <c:pt idx="6596">
                  <c:v>0.986294</c:v>
                </c:pt>
                <c:pt idx="6597">
                  <c:v>0.98641999999999996</c:v>
                </c:pt>
                <c:pt idx="6598">
                  <c:v>0.98654600000000003</c:v>
                </c:pt>
                <c:pt idx="6599">
                  <c:v>0.98667199999999999</c:v>
                </c:pt>
                <c:pt idx="6600">
                  <c:v>0.98679600000000001</c:v>
                </c:pt>
                <c:pt idx="6601">
                  <c:v>0.98691799999999996</c:v>
                </c:pt>
                <c:pt idx="6602">
                  <c:v>0.987039</c:v>
                </c:pt>
                <c:pt idx="6603">
                  <c:v>0.98715900000000001</c:v>
                </c:pt>
                <c:pt idx="6604">
                  <c:v>0.98727799999999999</c:v>
                </c:pt>
                <c:pt idx="6605">
                  <c:v>0.98739500000000002</c:v>
                </c:pt>
                <c:pt idx="6606">
                  <c:v>0.98751199999999995</c:v>
                </c:pt>
                <c:pt idx="6607">
                  <c:v>0.98762799999999995</c:v>
                </c:pt>
                <c:pt idx="6608">
                  <c:v>0.98774300000000004</c:v>
                </c:pt>
                <c:pt idx="6609">
                  <c:v>0.98785800000000001</c:v>
                </c:pt>
                <c:pt idx="6610">
                  <c:v>0.98797100000000004</c:v>
                </c:pt>
                <c:pt idx="6611">
                  <c:v>0.98808300000000004</c:v>
                </c:pt>
                <c:pt idx="6612">
                  <c:v>0.98819500000000005</c:v>
                </c:pt>
                <c:pt idx="6613">
                  <c:v>0.98830499999999999</c:v>
                </c:pt>
                <c:pt idx="6614">
                  <c:v>0.98841500000000004</c:v>
                </c:pt>
                <c:pt idx="6615">
                  <c:v>0.98852399999999996</c:v>
                </c:pt>
                <c:pt idx="6616">
                  <c:v>0.98863199999999996</c:v>
                </c:pt>
                <c:pt idx="6617">
                  <c:v>0.98873900000000003</c:v>
                </c:pt>
                <c:pt idx="6618">
                  <c:v>0.98884399999999995</c:v>
                </c:pt>
                <c:pt idx="6619">
                  <c:v>0.98894700000000002</c:v>
                </c:pt>
                <c:pt idx="6620">
                  <c:v>0.98904899999999996</c:v>
                </c:pt>
                <c:pt idx="6621">
                  <c:v>0.98914999999999997</c:v>
                </c:pt>
                <c:pt idx="6622">
                  <c:v>0.98924999999999996</c:v>
                </c:pt>
                <c:pt idx="6623">
                  <c:v>0.98934900000000003</c:v>
                </c:pt>
                <c:pt idx="6624">
                  <c:v>0.98944699999999997</c:v>
                </c:pt>
                <c:pt idx="6625">
                  <c:v>0.98954399999999998</c:v>
                </c:pt>
                <c:pt idx="6626">
                  <c:v>0.98963999999999996</c:v>
                </c:pt>
                <c:pt idx="6627">
                  <c:v>0.98973500000000003</c:v>
                </c:pt>
                <c:pt idx="6628">
                  <c:v>0.98982899999999996</c:v>
                </c:pt>
                <c:pt idx="6629">
                  <c:v>0.989923</c:v>
                </c:pt>
                <c:pt idx="6630">
                  <c:v>0.99001499999999998</c:v>
                </c:pt>
                <c:pt idx="6631">
                  <c:v>0.99010699999999996</c:v>
                </c:pt>
                <c:pt idx="6632">
                  <c:v>0.99019699999999999</c:v>
                </c:pt>
                <c:pt idx="6633">
                  <c:v>0.99028700000000003</c:v>
                </c:pt>
                <c:pt idx="6634">
                  <c:v>0.99037600000000003</c:v>
                </c:pt>
                <c:pt idx="6635">
                  <c:v>0.99046400000000001</c:v>
                </c:pt>
                <c:pt idx="6636">
                  <c:v>0.99055099999999996</c:v>
                </c:pt>
                <c:pt idx="6637">
                  <c:v>0.99063699999999999</c:v>
                </c:pt>
                <c:pt idx="6638">
                  <c:v>0.99072300000000002</c:v>
                </c:pt>
                <c:pt idx="6639">
                  <c:v>0.99080699999999999</c:v>
                </c:pt>
                <c:pt idx="6640">
                  <c:v>0.99089000000000005</c:v>
                </c:pt>
                <c:pt idx="6641">
                  <c:v>0.99097199999999996</c:v>
                </c:pt>
                <c:pt idx="6642">
                  <c:v>0.99105299999999996</c:v>
                </c:pt>
                <c:pt idx="6643">
                  <c:v>0.99113300000000004</c:v>
                </c:pt>
                <c:pt idx="6644">
                  <c:v>0.99121199999999998</c:v>
                </c:pt>
                <c:pt idx="6645">
                  <c:v>0.99129</c:v>
                </c:pt>
                <c:pt idx="6646">
                  <c:v>0.99136800000000003</c:v>
                </c:pt>
                <c:pt idx="6647">
                  <c:v>0.99144500000000002</c:v>
                </c:pt>
                <c:pt idx="6648">
                  <c:v>0.99152099999999999</c:v>
                </c:pt>
                <c:pt idx="6649">
                  <c:v>0.99159600000000003</c:v>
                </c:pt>
                <c:pt idx="6650">
                  <c:v>0.99167000000000005</c:v>
                </c:pt>
                <c:pt idx="6651">
                  <c:v>0.99174399999999996</c:v>
                </c:pt>
                <c:pt idx="6652">
                  <c:v>0.99181699999999995</c:v>
                </c:pt>
                <c:pt idx="6653">
                  <c:v>0.99188900000000002</c:v>
                </c:pt>
                <c:pt idx="6654">
                  <c:v>0.99196099999999998</c:v>
                </c:pt>
                <c:pt idx="6655">
                  <c:v>0.99203200000000002</c:v>
                </c:pt>
                <c:pt idx="6656">
                  <c:v>0.99210200000000004</c:v>
                </c:pt>
                <c:pt idx="6657">
                  <c:v>0.99217200000000005</c:v>
                </c:pt>
                <c:pt idx="6658">
                  <c:v>0.99224000000000001</c:v>
                </c:pt>
                <c:pt idx="6659">
                  <c:v>0.99230799999999997</c:v>
                </c:pt>
                <c:pt idx="6660">
                  <c:v>0.99237600000000004</c:v>
                </c:pt>
                <c:pt idx="6661">
                  <c:v>0.99244299999999996</c:v>
                </c:pt>
                <c:pt idx="6662">
                  <c:v>0.99250899999999997</c:v>
                </c:pt>
                <c:pt idx="6663">
                  <c:v>0.99257499999999999</c:v>
                </c:pt>
                <c:pt idx="6664">
                  <c:v>0.99263900000000005</c:v>
                </c:pt>
                <c:pt idx="6665">
                  <c:v>0.99270400000000003</c:v>
                </c:pt>
                <c:pt idx="6666">
                  <c:v>0.99276799999999998</c:v>
                </c:pt>
                <c:pt idx="6667">
                  <c:v>0.99283100000000002</c:v>
                </c:pt>
                <c:pt idx="6668">
                  <c:v>0.99289300000000003</c:v>
                </c:pt>
                <c:pt idx="6669">
                  <c:v>0.992954</c:v>
                </c:pt>
                <c:pt idx="6670">
                  <c:v>0.99301499999999998</c:v>
                </c:pt>
                <c:pt idx="6671">
                  <c:v>0.99307500000000004</c:v>
                </c:pt>
                <c:pt idx="6672">
                  <c:v>0.99313399999999996</c:v>
                </c:pt>
                <c:pt idx="6673">
                  <c:v>0.99319299999999999</c:v>
                </c:pt>
                <c:pt idx="6674">
                  <c:v>0.99325200000000002</c:v>
                </c:pt>
                <c:pt idx="6675">
                  <c:v>0.99331000000000003</c:v>
                </c:pt>
                <c:pt idx="6676">
                  <c:v>0.993367</c:v>
                </c:pt>
                <c:pt idx="6677">
                  <c:v>0.99342399999999997</c:v>
                </c:pt>
                <c:pt idx="6678">
                  <c:v>0.99348000000000003</c:v>
                </c:pt>
                <c:pt idx="6679">
                  <c:v>0.99353599999999997</c:v>
                </c:pt>
                <c:pt idx="6680">
                  <c:v>0.993591</c:v>
                </c:pt>
                <c:pt idx="6681">
                  <c:v>0.993645</c:v>
                </c:pt>
                <c:pt idx="6682">
                  <c:v>0.993699</c:v>
                </c:pt>
                <c:pt idx="6683">
                  <c:v>0.993753</c:v>
                </c:pt>
                <c:pt idx="6684">
                  <c:v>0.99380599999999997</c:v>
                </c:pt>
                <c:pt idx="6685">
                  <c:v>0.99385900000000005</c:v>
                </c:pt>
                <c:pt idx="6686">
                  <c:v>0.99391099999999999</c:v>
                </c:pt>
                <c:pt idx="6687">
                  <c:v>0.99396300000000004</c:v>
                </c:pt>
                <c:pt idx="6688">
                  <c:v>0.99401399999999995</c:v>
                </c:pt>
                <c:pt idx="6689">
                  <c:v>0.99406499999999998</c:v>
                </c:pt>
                <c:pt idx="6690">
                  <c:v>0.99411499999999997</c:v>
                </c:pt>
                <c:pt idx="6691">
                  <c:v>0.99416499999999997</c:v>
                </c:pt>
                <c:pt idx="6692">
                  <c:v>0.99421400000000004</c:v>
                </c:pt>
                <c:pt idx="6693">
                  <c:v>0.99426300000000001</c:v>
                </c:pt>
                <c:pt idx="6694">
                  <c:v>0.99431199999999997</c:v>
                </c:pt>
                <c:pt idx="6695">
                  <c:v>0.99436000000000002</c:v>
                </c:pt>
                <c:pt idx="6696">
                  <c:v>0.99440700000000004</c:v>
                </c:pt>
                <c:pt idx="6697">
                  <c:v>0.99445399999999995</c:v>
                </c:pt>
                <c:pt idx="6698">
                  <c:v>0.99450099999999997</c:v>
                </c:pt>
                <c:pt idx="6699">
                  <c:v>0.99454799999999999</c:v>
                </c:pt>
                <c:pt idx="6700">
                  <c:v>0.99459399999999998</c:v>
                </c:pt>
                <c:pt idx="6701">
                  <c:v>0.99463900000000005</c:v>
                </c:pt>
                <c:pt idx="6702">
                  <c:v>0.99468400000000001</c:v>
                </c:pt>
                <c:pt idx="6703">
                  <c:v>0.99472899999999997</c:v>
                </c:pt>
                <c:pt idx="6704">
                  <c:v>0.99477300000000002</c:v>
                </c:pt>
                <c:pt idx="6705">
                  <c:v>0.99481699999999995</c:v>
                </c:pt>
                <c:pt idx="6706">
                  <c:v>0.99485999999999997</c:v>
                </c:pt>
                <c:pt idx="6707">
                  <c:v>0.99490299999999998</c:v>
                </c:pt>
                <c:pt idx="6708">
                  <c:v>0.994946</c:v>
                </c:pt>
                <c:pt idx="6709">
                  <c:v>0.99498799999999998</c:v>
                </c:pt>
                <c:pt idx="6710">
                  <c:v>0.99502999999999997</c:v>
                </c:pt>
                <c:pt idx="6711">
                  <c:v>0.99507100000000004</c:v>
                </c:pt>
                <c:pt idx="6712">
                  <c:v>0.995112</c:v>
                </c:pt>
                <c:pt idx="6713">
                  <c:v>0.99515299999999995</c:v>
                </c:pt>
                <c:pt idx="6714">
                  <c:v>0.99519299999999999</c:v>
                </c:pt>
                <c:pt idx="6715">
                  <c:v>0.99523300000000003</c:v>
                </c:pt>
                <c:pt idx="6716">
                  <c:v>0.99527200000000005</c:v>
                </c:pt>
                <c:pt idx="6717">
                  <c:v>0.99531199999999997</c:v>
                </c:pt>
                <c:pt idx="6718">
                  <c:v>0.99535099999999999</c:v>
                </c:pt>
                <c:pt idx="6719">
                  <c:v>0.99538899999999997</c:v>
                </c:pt>
                <c:pt idx="6720">
                  <c:v>0.99542699999999995</c:v>
                </c:pt>
                <c:pt idx="6721">
                  <c:v>0.99546500000000004</c:v>
                </c:pt>
                <c:pt idx="6722">
                  <c:v>0.99550300000000003</c:v>
                </c:pt>
                <c:pt idx="6723">
                  <c:v>0.99553999999999998</c:v>
                </c:pt>
                <c:pt idx="6724">
                  <c:v>0.99557700000000005</c:v>
                </c:pt>
                <c:pt idx="6725">
                  <c:v>0.995614</c:v>
                </c:pt>
                <c:pt idx="6726">
                  <c:v>0.99565000000000003</c:v>
                </c:pt>
                <c:pt idx="6727">
                  <c:v>0.99568599999999996</c:v>
                </c:pt>
                <c:pt idx="6728">
                  <c:v>0.995722</c:v>
                </c:pt>
                <c:pt idx="6729">
                  <c:v>0.995757</c:v>
                </c:pt>
                <c:pt idx="6730">
                  <c:v>0.99579200000000001</c:v>
                </c:pt>
                <c:pt idx="6731">
                  <c:v>0.99582700000000002</c:v>
                </c:pt>
                <c:pt idx="6732">
                  <c:v>0.995861</c:v>
                </c:pt>
                <c:pt idx="6733">
                  <c:v>0.995896</c:v>
                </c:pt>
                <c:pt idx="6734">
                  <c:v>0.99592899999999995</c:v>
                </c:pt>
                <c:pt idx="6735">
                  <c:v>0.99596300000000004</c:v>
                </c:pt>
                <c:pt idx="6736">
                  <c:v>0.99599599999999999</c:v>
                </c:pt>
                <c:pt idx="6737">
                  <c:v>0.99602900000000005</c:v>
                </c:pt>
                <c:pt idx="6738">
                  <c:v>0.996062</c:v>
                </c:pt>
                <c:pt idx="6739">
                  <c:v>0.99609499999999995</c:v>
                </c:pt>
                <c:pt idx="6740">
                  <c:v>0.99612699999999998</c:v>
                </c:pt>
                <c:pt idx="6741">
                  <c:v>0.99615900000000002</c:v>
                </c:pt>
                <c:pt idx="6742">
                  <c:v>0.99619000000000002</c:v>
                </c:pt>
                <c:pt idx="6743">
                  <c:v>0.99622200000000005</c:v>
                </c:pt>
                <c:pt idx="6744">
                  <c:v>0.99625300000000006</c:v>
                </c:pt>
                <c:pt idx="6745">
                  <c:v>0.99628399999999995</c:v>
                </c:pt>
                <c:pt idx="6746">
                  <c:v>0.99631400000000003</c:v>
                </c:pt>
                <c:pt idx="6747">
                  <c:v>0.99634500000000004</c:v>
                </c:pt>
                <c:pt idx="6748">
                  <c:v>0.99637500000000001</c:v>
                </c:pt>
                <c:pt idx="6749">
                  <c:v>0.99640499999999999</c:v>
                </c:pt>
                <c:pt idx="6750">
                  <c:v>0.99643400000000004</c:v>
                </c:pt>
                <c:pt idx="6751">
                  <c:v>0.99646400000000002</c:v>
                </c:pt>
                <c:pt idx="6752">
                  <c:v>0.99649299999999996</c:v>
                </c:pt>
                <c:pt idx="6753">
                  <c:v>0.99652200000000002</c:v>
                </c:pt>
                <c:pt idx="6754">
                  <c:v>0.99655000000000005</c:v>
                </c:pt>
                <c:pt idx="6755">
                  <c:v>0.99657899999999999</c:v>
                </c:pt>
                <c:pt idx="6756">
                  <c:v>0.99660700000000002</c:v>
                </c:pt>
                <c:pt idx="6757">
                  <c:v>0.99663500000000005</c:v>
                </c:pt>
                <c:pt idx="6758">
                  <c:v>0.99666200000000005</c:v>
                </c:pt>
                <c:pt idx="6759">
                  <c:v>0.99668999999999996</c:v>
                </c:pt>
                <c:pt idx="6760">
                  <c:v>0.99671699999999996</c:v>
                </c:pt>
                <c:pt idx="6761">
                  <c:v>0.99674399999999996</c:v>
                </c:pt>
                <c:pt idx="6762">
                  <c:v>0.99677000000000004</c:v>
                </c:pt>
                <c:pt idx="6763">
                  <c:v>0.99679700000000004</c:v>
                </c:pt>
                <c:pt idx="6764">
                  <c:v>0.99682300000000001</c:v>
                </c:pt>
                <c:pt idx="6765">
                  <c:v>0.99684899999999999</c:v>
                </c:pt>
                <c:pt idx="6766">
                  <c:v>0.99687499999999996</c:v>
                </c:pt>
                <c:pt idx="6767">
                  <c:v>0.99690000000000001</c:v>
                </c:pt>
                <c:pt idx="6768">
                  <c:v>0.99692599999999998</c:v>
                </c:pt>
                <c:pt idx="6769">
                  <c:v>0.99695100000000003</c:v>
                </c:pt>
                <c:pt idx="6770">
                  <c:v>0.99697599999999997</c:v>
                </c:pt>
                <c:pt idx="6771">
                  <c:v>0.997</c:v>
                </c:pt>
                <c:pt idx="6772">
                  <c:v>0.99702500000000005</c:v>
                </c:pt>
                <c:pt idx="6773">
                  <c:v>0.99704899999999996</c:v>
                </c:pt>
                <c:pt idx="6774">
                  <c:v>0.99707299999999999</c:v>
                </c:pt>
                <c:pt idx="6775">
                  <c:v>0.99709700000000001</c:v>
                </c:pt>
                <c:pt idx="6776">
                  <c:v>0.99712100000000004</c:v>
                </c:pt>
                <c:pt idx="6777">
                  <c:v>0.99714400000000003</c:v>
                </c:pt>
                <c:pt idx="6778">
                  <c:v>0.99716800000000005</c:v>
                </c:pt>
                <c:pt idx="6779">
                  <c:v>0.99719100000000005</c:v>
                </c:pt>
                <c:pt idx="6780">
                  <c:v>0.99721400000000004</c:v>
                </c:pt>
                <c:pt idx="6781">
                  <c:v>0.99723600000000001</c:v>
                </c:pt>
                <c:pt idx="6782">
                  <c:v>0.99725900000000001</c:v>
                </c:pt>
                <c:pt idx="6783">
                  <c:v>0.99728099999999997</c:v>
                </c:pt>
                <c:pt idx="6784">
                  <c:v>0.99730399999999997</c:v>
                </c:pt>
                <c:pt idx="6785">
                  <c:v>0.99732600000000005</c:v>
                </c:pt>
                <c:pt idx="6786">
                  <c:v>0.99734699999999998</c:v>
                </c:pt>
                <c:pt idx="6787">
                  <c:v>0.99736899999999995</c:v>
                </c:pt>
                <c:pt idx="6788">
                  <c:v>0.99739</c:v>
                </c:pt>
                <c:pt idx="6789">
                  <c:v>0.99741199999999997</c:v>
                </c:pt>
                <c:pt idx="6790">
                  <c:v>0.99743300000000001</c:v>
                </c:pt>
                <c:pt idx="6791">
                  <c:v>0.99745399999999995</c:v>
                </c:pt>
                <c:pt idx="6792">
                  <c:v>0.997475</c:v>
                </c:pt>
                <c:pt idx="6793">
                  <c:v>0.99749500000000002</c:v>
                </c:pt>
                <c:pt idx="6794">
                  <c:v>0.99751599999999996</c:v>
                </c:pt>
                <c:pt idx="6795">
                  <c:v>0.99753599999999998</c:v>
                </c:pt>
                <c:pt idx="6796">
                  <c:v>0.997556</c:v>
                </c:pt>
                <c:pt idx="6797">
                  <c:v>0.99757600000000002</c:v>
                </c:pt>
                <c:pt idx="6798">
                  <c:v>0.99759600000000004</c:v>
                </c:pt>
                <c:pt idx="6799">
                  <c:v>0.99761500000000003</c:v>
                </c:pt>
                <c:pt idx="6800">
                  <c:v>0.99763500000000005</c:v>
                </c:pt>
                <c:pt idx="6801">
                  <c:v>0.99765400000000004</c:v>
                </c:pt>
                <c:pt idx="6802">
                  <c:v>0.99767300000000003</c:v>
                </c:pt>
                <c:pt idx="6803">
                  <c:v>0.99769200000000002</c:v>
                </c:pt>
                <c:pt idx="6804">
                  <c:v>0.99771100000000001</c:v>
                </c:pt>
                <c:pt idx="6805">
                  <c:v>0.99772899999999998</c:v>
                </c:pt>
                <c:pt idx="6806">
                  <c:v>0.99774799999999997</c:v>
                </c:pt>
                <c:pt idx="6807">
                  <c:v>0.99776600000000004</c:v>
                </c:pt>
                <c:pt idx="6808">
                  <c:v>0.997784</c:v>
                </c:pt>
                <c:pt idx="6809">
                  <c:v>0.997803</c:v>
                </c:pt>
                <c:pt idx="6810">
                  <c:v>0.99782000000000004</c:v>
                </c:pt>
                <c:pt idx="6811">
                  <c:v>0.997838</c:v>
                </c:pt>
                <c:pt idx="6812">
                  <c:v>0.99785599999999997</c:v>
                </c:pt>
                <c:pt idx="6813">
                  <c:v>0.99787300000000001</c:v>
                </c:pt>
                <c:pt idx="6814">
                  <c:v>0.99789099999999997</c:v>
                </c:pt>
                <c:pt idx="6815">
                  <c:v>0.99790800000000002</c:v>
                </c:pt>
                <c:pt idx="6816">
                  <c:v>0.99792499999999995</c:v>
                </c:pt>
                <c:pt idx="6817">
                  <c:v>0.997942</c:v>
                </c:pt>
                <c:pt idx="6818">
                  <c:v>0.99795900000000004</c:v>
                </c:pt>
                <c:pt idx="6819">
                  <c:v>0.99797499999999995</c:v>
                </c:pt>
                <c:pt idx="6820">
                  <c:v>0.99799199999999999</c:v>
                </c:pt>
                <c:pt idx="6821">
                  <c:v>0.99800800000000001</c:v>
                </c:pt>
                <c:pt idx="6822">
                  <c:v>0.99802400000000002</c:v>
                </c:pt>
                <c:pt idx="6823">
                  <c:v>0.99804000000000004</c:v>
                </c:pt>
                <c:pt idx="6824">
                  <c:v>0.99805600000000005</c:v>
                </c:pt>
                <c:pt idx="6825">
                  <c:v>0.99807199999999996</c:v>
                </c:pt>
                <c:pt idx="6826">
                  <c:v>0.99808799999999998</c:v>
                </c:pt>
                <c:pt idx="6827">
                  <c:v>0.99810299999999996</c:v>
                </c:pt>
                <c:pt idx="6828">
                  <c:v>0.99811899999999998</c:v>
                </c:pt>
                <c:pt idx="6829">
                  <c:v>0.99813399999999997</c:v>
                </c:pt>
                <c:pt idx="6830">
                  <c:v>0.99814899999999995</c:v>
                </c:pt>
                <c:pt idx="6831">
                  <c:v>0.99816400000000005</c:v>
                </c:pt>
                <c:pt idx="6832">
                  <c:v>0.99817900000000004</c:v>
                </c:pt>
                <c:pt idx="6833">
                  <c:v>0.99819400000000003</c:v>
                </c:pt>
                <c:pt idx="6834">
                  <c:v>0.99820900000000001</c:v>
                </c:pt>
                <c:pt idx="6835">
                  <c:v>0.998224</c:v>
                </c:pt>
                <c:pt idx="6836">
                  <c:v>0.99823799999999996</c:v>
                </c:pt>
                <c:pt idx="6837">
                  <c:v>0.99825200000000003</c:v>
                </c:pt>
                <c:pt idx="6838">
                  <c:v>0.99826700000000002</c:v>
                </c:pt>
                <c:pt idx="6839">
                  <c:v>0.99828099999999997</c:v>
                </c:pt>
                <c:pt idx="6840">
                  <c:v>0.99829500000000004</c:v>
                </c:pt>
                <c:pt idx="6841">
                  <c:v>0.998309</c:v>
                </c:pt>
                <c:pt idx="6842">
                  <c:v>0.99832200000000004</c:v>
                </c:pt>
                <c:pt idx="6843">
                  <c:v>0.998336</c:v>
                </c:pt>
                <c:pt idx="6844">
                  <c:v>0.99834999999999996</c:v>
                </c:pt>
                <c:pt idx="6845">
                  <c:v>0.998363</c:v>
                </c:pt>
                <c:pt idx="6846">
                  <c:v>0.99837600000000004</c:v>
                </c:pt>
                <c:pt idx="6847">
                  <c:v>0.99839</c:v>
                </c:pt>
                <c:pt idx="6848">
                  <c:v>0.99840300000000004</c:v>
                </c:pt>
                <c:pt idx="6849">
                  <c:v>0.99841599999999997</c:v>
                </c:pt>
                <c:pt idx="6850">
                  <c:v>0.99842900000000001</c:v>
                </c:pt>
                <c:pt idx="6851">
                  <c:v>0.99844200000000005</c:v>
                </c:pt>
                <c:pt idx="6852">
                  <c:v>0.99845399999999995</c:v>
                </c:pt>
                <c:pt idx="6853">
                  <c:v>0.99846699999999999</c:v>
                </c:pt>
                <c:pt idx="6854">
                  <c:v>0.99847900000000001</c:v>
                </c:pt>
                <c:pt idx="6855">
                  <c:v>0.99849200000000005</c:v>
                </c:pt>
                <c:pt idx="6856">
                  <c:v>0.99850399999999995</c:v>
                </c:pt>
                <c:pt idx="6857">
                  <c:v>0.99851599999999996</c:v>
                </c:pt>
                <c:pt idx="6858">
                  <c:v>0.99852799999999997</c:v>
                </c:pt>
                <c:pt idx="6859">
                  <c:v>0.99853999999999998</c:v>
                </c:pt>
                <c:pt idx="6860">
                  <c:v>0.998552</c:v>
                </c:pt>
                <c:pt idx="6861">
                  <c:v>0.99856400000000001</c:v>
                </c:pt>
                <c:pt idx="6862">
                  <c:v>0.99857499999999999</c:v>
                </c:pt>
                <c:pt idx="6863">
                  <c:v>0.998587</c:v>
                </c:pt>
                <c:pt idx="6864">
                  <c:v>0.99859799999999999</c:v>
                </c:pt>
                <c:pt idx="6865">
                  <c:v>0.99861</c:v>
                </c:pt>
                <c:pt idx="6866">
                  <c:v>0.99862099999999998</c:v>
                </c:pt>
                <c:pt idx="6867">
                  <c:v>0.99863199999999996</c:v>
                </c:pt>
                <c:pt idx="6868">
                  <c:v>0.99864299999999995</c:v>
                </c:pt>
                <c:pt idx="6869">
                  <c:v>0.99865400000000004</c:v>
                </c:pt>
                <c:pt idx="6870">
                  <c:v>0.99866500000000002</c:v>
                </c:pt>
                <c:pt idx="6871">
                  <c:v>0.99867600000000001</c:v>
                </c:pt>
                <c:pt idx="6872">
                  <c:v>0.99868599999999996</c:v>
                </c:pt>
                <c:pt idx="6873">
                  <c:v>0.99869699999999995</c:v>
                </c:pt>
                <c:pt idx="6874">
                  <c:v>0.99870800000000004</c:v>
                </c:pt>
                <c:pt idx="6875">
                  <c:v>0.99871799999999999</c:v>
                </c:pt>
                <c:pt idx="6876">
                  <c:v>0.99872899999999998</c:v>
                </c:pt>
                <c:pt idx="6877">
                  <c:v>0.99873900000000004</c:v>
                </c:pt>
                <c:pt idx="6878">
                  <c:v>0.998749</c:v>
                </c:pt>
                <c:pt idx="6879">
                  <c:v>0.99875899999999995</c:v>
                </c:pt>
                <c:pt idx="6880">
                  <c:v>0.99876900000000002</c:v>
                </c:pt>
                <c:pt idx="6881">
                  <c:v>0.99877899999999997</c:v>
                </c:pt>
                <c:pt idx="6882">
                  <c:v>0.99878900000000004</c:v>
                </c:pt>
                <c:pt idx="6883">
                  <c:v>0.99879899999999999</c:v>
                </c:pt>
                <c:pt idx="6884">
                  <c:v>0.99880899999999995</c:v>
                </c:pt>
                <c:pt idx="6885">
                  <c:v>0.99881799999999998</c:v>
                </c:pt>
                <c:pt idx="6886">
                  <c:v>0.99882800000000005</c:v>
                </c:pt>
                <c:pt idx="6887">
                  <c:v>0.99883699999999997</c:v>
                </c:pt>
                <c:pt idx="6888">
                  <c:v>0.99884700000000004</c:v>
                </c:pt>
                <c:pt idx="6889">
                  <c:v>0.99885599999999997</c:v>
                </c:pt>
                <c:pt idx="6890">
                  <c:v>0.998865</c:v>
                </c:pt>
                <c:pt idx="6891">
                  <c:v>0.99887499999999996</c:v>
                </c:pt>
                <c:pt idx="6892">
                  <c:v>0.99888399999999999</c:v>
                </c:pt>
                <c:pt idx="6893">
                  <c:v>0.99889300000000003</c:v>
                </c:pt>
                <c:pt idx="6894">
                  <c:v>0.99890199999999996</c:v>
                </c:pt>
                <c:pt idx="6895">
                  <c:v>0.99891099999999999</c:v>
                </c:pt>
                <c:pt idx="6896">
                  <c:v>0.998919</c:v>
                </c:pt>
                <c:pt idx="6897">
                  <c:v>0.99892800000000004</c:v>
                </c:pt>
                <c:pt idx="6898">
                  <c:v>0.99893699999999996</c:v>
                </c:pt>
                <c:pt idx="6899">
                  <c:v>0.99894499999999997</c:v>
                </c:pt>
                <c:pt idx="6900">
                  <c:v>0.99895400000000001</c:v>
                </c:pt>
                <c:pt idx="6901">
                  <c:v>0.99896200000000002</c:v>
                </c:pt>
                <c:pt idx="6902">
                  <c:v>0.99897100000000005</c:v>
                </c:pt>
                <c:pt idx="6903">
                  <c:v>0.99897899999999995</c:v>
                </c:pt>
                <c:pt idx="6904">
                  <c:v>0.99898699999999996</c:v>
                </c:pt>
                <c:pt idx="6905">
                  <c:v>0.998996</c:v>
                </c:pt>
                <c:pt idx="6906">
                  <c:v>0.999004</c:v>
                </c:pt>
                <c:pt idx="6907">
                  <c:v>0.99901200000000001</c:v>
                </c:pt>
                <c:pt idx="6908">
                  <c:v>0.99902000000000002</c:v>
                </c:pt>
                <c:pt idx="6909">
                  <c:v>0.99902800000000003</c:v>
                </c:pt>
                <c:pt idx="6910">
                  <c:v>0.99903600000000004</c:v>
                </c:pt>
                <c:pt idx="6911">
                  <c:v>0.99904300000000001</c:v>
                </c:pt>
                <c:pt idx="6912">
                  <c:v>0.99905100000000002</c:v>
                </c:pt>
                <c:pt idx="6913">
                  <c:v>0.99905900000000003</c:v>
                </c:pt>
                <c:pt idx="6914">
                  <c:v>0.99906600000000001</c:v>
                </c:pt>
                <c:pt idx="6915">
                  <c:v>0.99907400000000002</c:v>
                </c:pt>
                <c:pt idx="6916">
                  <c:v>0.999081</c:v>
                </c:pt>
                <c:pt idx="6917">
                  <c:v>0.999089</c:v>
                </c:pt>
                <c:pt idx="6918">
                  <c:v>0.99909599999999998</c:v>
                </c:pt>
                <c:pt idx="6919">
                  <c:v>0.99910399999999999</c:v>
                </c:pt>
                <c:pt idx="6920">
                  <c:v>0.99911099999999997</c:v>
                </c:pt>
                <c:pt idx="6921">
                  <c:v>0.99911799999999995</c:v>
                </c:pt>
                <c:pt idx="6922">
                  <c:v>0.99912500000000004</c:v>
                </c:pt>
                <c:pt idx="6923">
                  <c:v>0.99913200000000002</c:v>
                </c:pt>
                <c:pt idx="6924">
                  <c:v>0.999139</c:v>
                </c:pt>
                <c:pt idx="6925">
                  <c:v>0.99914599999999998</c:v>
                </c:pt>
                <c:pt idx="6926">
                  <c:v>0.99915299999999996</c:v>
                </c:pt>
                <c:pt idx="6927">
                  <c:v>0.99916000000000005</c:v>
                </c:pt>
                <c:pt idx="6928">
                  <c:v>0.99916700000000003</c:v>
                </c:pt>
                <c:pt idx="6929">
                  <c:v>0.99917400000000001</c:v>
                </c:pt>
                <c:pt idx="6930">
                  <c:v>0.99917999999999996</c:v>
                </c:pt>
                <c:pt idx="6931">
                  <c:v>0.99918700000000005</c:v>
                </c:pt>
                <c:pt idx="6932">
                  <c:v>0.999193</c:v>
                </c:pt>
                <c:pt idx="6933">
                  <c:v>0.99919999999999998</c:v>
                </c:pt>
                <c:pt idx="6934">
                  <c:v>0.99920600000000004</c:v>
                </c:pt>
                <c:pt idx="6935">
                  <c:v>0.99921300000000002</c:v>
                </c:pt>
                <c:pt idx="6936">
                  <c:v>0.99921899999999997</c:v>
                </c:pt>
                <c:pt idx="6937">
                  <c:v>0.99922500000000003</c:v>
                </c:pt>
                <c:pt idx="6938">
                  <c:v>0.99923200000000001</c:v>
                </c:pt>
                <c:pt idx="6939">
                  <c:v>0.99923799999999996</c:v>
                </c:pt>
                <c:pt idx="6940">
                  <c:v>0.99924400000000002</c:v>
                </c:pt>
                <c:pt idx="6941">
                  <c:v>0.99924999999999997</c:v>
                </c:pt>
                <c:pt idx="6942">
                  <c:v>0.99925600000000003</c:v>
                </c:pt>
                <c:pt idx="6943">
                  <c:v>0.99926199999999998</c:v>
                </c:pt>
                <c:pt idx="6944">
                  <c:v>0.99926800000000005</c:v>
                </c:pt>
                <c:pt idx="6945">
                  <c:v>0.999274</c:v>
                </c:pt>
                <c:pt idx="6946">
                  <c:v>0.99927999999999995</c:v>
                </c:pt>
                <c:pt idx="6947">
                  <c:v>0.99928600000000001</c:v>
                </c:pt>
                <c:pt idx="6948">
                  <c:v>0.99929199999999996</c:v>
                </c:pt>
                <c:pt idx="6949">
                  <c:v>0.99929699999999999</c:v>
                </c:pt>
                <c:pt idx="6950">
                  <c:v>0.99930300000000005</c:v>
                </c:pt>
                <c:pt idx="6951">
                  <c:v>0.999309</c:v>
                </c:pt>
                <c:pt idx="6952">
                  <c:v>0.99931400000000004</c:v>
                </c:pt>
                <c:pt idx="6953">
                  <c:v>0.99931999999999999</c:v>
                </c:pt>
                <c:pt idx="6954">
                  <c:v>0.99932500000000002</c:v>
                </c:pt>
                <c:pt idx="6955">
                  <c:v>0.99933099999999997</c:v>
                </c:pt>
                <c:pt idx="6956">
                  <c:v>0.999336</c:v>
                </c:pt>
                <c:pt idx="6957">
                  <c:v>0.99934100000000003</c:v>
                </c:pt>
                <c:pt idx="6958">
                  <c:v>0.99934699999999999</c:v>
                </c:pt>
                <c:pt idx="6959">
                  <c:v>0.99935200000000002</c:v>
                </c:pt>
                <c:pt idx="6960">
                  <c:v>0.99935700000000005</c:v>
                </c:pt>
                <c:pt idx="6961">
                  <c:v>0.999363</c:v>
                </c:pt>
                <c:pt idx="6962">
                  <c:v>0.99936800000000003</c:v>
                </c:pt>
                <c:pt idx="6963">
                  <c:v>0.99937299999999996</c:v>
                </c:pt>
                <c:pt idx="6964">
                  <c:v>0.99937799999999999</c:v>
                </c:pt>
                <c:pt idx="6965">
                  <c:v>0.99938300000000002</c:v>
                </c:pt>
                <c:pt idx="6966">
                  <c:v>0.99938800000000005</c:v>
                </c:pt>
                <c:pt idx="6967">
                  <c:v>0.99939299999999998</c:v>
                </c:pt>
                <c:pt idx="6968">
                  <c:v>0.99939800000000001</c:v>
                </c:pt>
                <c:pt idx="6969">
                  <c:v>0.99940300000000004</c:v>
                </c:pt>
                <c:pt idx="6970">
                  <c:v>0.99940700000000005</c:v>
                </c:pt>
                <c:pt idx="6971">
                  <c:v>0.99941199999999997</c:v>
                </c:pt>
                <c:pt idx="6972">
                  <c:v>0.999417</c:v>
                </c:pt>
                <c:pt idx="6973">
                  <c:v>0.99942200000000003</c:v>
                </c:pt>
                <c:pt idx="6974">
                  <c:v>0.99942600000000004</c:v>
                </c:pt>
                <c:pt idx="6975">
                  <c:v>0.99943099999999996</c:v>
                </c:pt>
                <c:pt idx="6976">
                  <c:v>0.99943499999999996</c:v>
                </c:pt>
                <c:pt idx="6977">
                  <c:v>0.99944</c:v>
                </c:pt>
                <c:pt idx="6978">
                  <c:v>0.99944500000000003</c:v>
                </c:pt>
                <c:pt idx="6979">
                  <c:v>0.99944900000000003</c:v>
                </c:pt>
                <c:pt idx="6980">
                  <c:v>0.99945300000000004</c:v>
                </c:pt>
                <c:pt idx="6981">
                  <c:v>0.99945799999999996</c:v>
                </c:pt>
                <c:pt idx="6982">
                  <c:v>0.99946199999999996</c:v>
                </c:pt>
                <c:pt idx="6983">
                  <c:v>0.99946699999999999</c:v>
                </c:pt>
                <c:pt idx="6984">
                  <c:v>0.999471</c:v>
                </c:pt>
                <c:pt idx="6985">
                  <c:v>0.999475</c:v>
                </c:pt>
                <c:pt idx="6986">
                  <c:v>0.99947900000000001</c:v>
                </c:pt>
                <c:pt idx="6987">
                  <c:v>0.99948400000000004</c:v>
                </c:pt>
                <c:pt idx="6988">
                  <c:v>0.99948800000000004</c:v>
                </c:pt>
                <c:pt idx="6989">
                  <c:v>0.99949200000000005</c:v>
                </c:pt>
                <c:pt idx="6990">
                  <c:v>0.99949600000000005</c:v>
                </c:pt>
                <c:pt idx="6991">
                  <c:v>0.99950000000000006</c:v>
                </c:pt>
                <c:pt idx="6992">
                  <c:v>0.99950399999999995</c:v>
                </c:pt>
                <c:pt idx="6993">
                  <c:v>0.99950799999999995</c:v>
                </c:pt>
                <c:pt idx="6994">
                  <c:v>0.99951199999999996</c:v>
                </c:pt>
                <c:pt idx="6995">
                  <c:v>0.99951599999999996</c:v>
                </c:pt>
                <c:pt idx="6996">
                  <c:v>0.99951999999999996</c:v>
                </c:pt>
                <c:pt idx="6997">
                  <c:v>0.99952399999999997</c:v>
                </c:pt>
                <c:pt idx="6998">
                  <c:v>0.99952799999999997</c:v>
                </c:pt>
                <c:pt idx="6999">
                  <c:v>0.99953099999999995</c:v>
                </c:pt>
                <c:pt idx="7000">
                  <c:v>0.99953499999999995</c:v>
                </c:pt>
                <c:pt idx="7001">
                  <c:v>0.99953899999999996</c:v>
                </c:pt>
                <c:pt idx="7002">
                  <c:v>0.99954299999999996</c:v>
                </c:pt>
                <c:pt idx="7003">
                  <c:v>0.99954600000000005</c:v>
                </c:pt>
                <c:pt idx="7004">
                  <c:v>0.99955000000000005</c:v>
                </c:pt>
                <c:pt idx="7005">
                  <c:v>0.99955400000000005</c:v>
                </c:pt>
                <c:pt idx="7006">
                  <c:v>0.99955700000000003</c:v>
                </c:pt>
                <c:pt idx="7007">
                  <c:v>0.99956100000000003</c:v>
                </c:pt>
                <c:pt idx="7008">
                  <c:v>0.99956400000000001</c:v>
                </c:pt>
                <c:pt idx="7009">
                  <c:v>0.99956800000000001</c:v>
                </c:pt>
                <c:pt idx="7010">
                  <c:v>0.99957099999999999</c:v>
                </c:pt>
                <c:pt idx="7011">
                  <c:v>0.99957499999999999</c:v>
                </c:pt>
                <c:pt idx="7012">
                  <c:v>0.99957799999999997</c:v>
                </c:pt>
                <c:pt idx="7013">
                  <c:v>0.99958199999999997</c:v>
                </c:pt>
                <c:pt idx="7014">
                  <c:v>0.99958499999999995</c:v>
                </c:pt>
                <c:pt idx="7015">
                  <c:v>0.99958800000000003</c:v>
                </c:pt>
                <c:pt idx="7016">
                  <c:v>0.99959200000000004</c:v>
                </c:pt>
                <c:pt idx="7017">
                  <c:v>0.99959500000000001</c:v>
                </c:pt>
                <c:pt idx="7018">
                  <c:v>0.99959799999999999</c:v>
                </c:pt>
                <c:pt idx="7019">
                  <c:v>0.99960099999999996</c:v>
                </c:pt>
                <c:pt idx="7020">
                  <c:v>0.99960499999999997</c:v>
                </c:pt>
                <c:pt idx="7021">
                  <c:v>0.99960800000000005</c:v>
                </c:pt>
                <c:pt idx="7022">
                  <c:v>0.99961100000000003</c:v>
                </c:pt>
                <c:pt idx="7023">
                  <c:v>0.999614</c:v>
                </c:pt>
                <c:pt idx="7024">
                  <c:v>0.99961699999999998</c:v>
                </c:pt>
                <c:pt idx="7025">
                  <c:v>0.99961999999999995</c:v>
                </c:pt>
                <c:pt idx="7026">
                  <c:v>0.99962300000000004</c:v>
                </c:pt>
                <c:pt idx="7027">
                  <c:v>0.99962600000000001</c:v>
                </c:pt>
                <c:pt idx="7028">
                  <c:v>0.99962899999999999</c:v>
                </c:pt>
                <c:pt idx="7029">
                  <c:v>0.99963199999999997</c:v>
                </c:pt>
                <c:pt idx="7030">
                  <c:v>0.99963500000000005</c:v>
                </c:pt>
                <c:pt idx="7031">
                  <c:v>0.99963800000000003</c:v>
                </c:pt>
                <c:pt idx="7032">
                  <c:v>0.999641</c:v>
                </c:pt>
                <c:pt idx="7033">
                  <c:v>0.99964399999999998</c:v>
                </c:pt>
                <c:pt idx="7034">
                  <c:v>0.99964699999999995</c:v>
                </c:pt>
                <c:pt idx="7035">
                  <c:v>0.99965000000000004</c:v>
                </c:pt>
                <c:pt idx="7036">
                  <c:v>0.99965199999999999</c:v>
                </c:pt>
                <c:pt idx="7037">
                  <c:v>0.99965499999999996</c:v>
                </c:pt>
                <c:pt idx="7038">
                  <c:v>0.99965800000000005</c:v>
                </c:pt>
                <c:pt idx="7039">
                  <c:v>0.99966100000000002</c:v>
                </c:pt>
                <c:pt idx="7040">
                  <c:v>0.99966299999999997</c:v>
                </c:pt>
                <c:pt idx="7041">
                  <c:v>0.99966600000000005</c:v>
                </c:pt>
                <c:pt idx="7042">
                  <c:v>0.99966900000000003</c:v>
                </c:pt>
                <c:pt idx="7043">
                  <c:v>0.99967200000000001</c:v>
                </c:pt>
                <c:pt idx="7044">
                  <c:v>0.99967399999999995</c:v>
                </c:pt>
                <c:pt idx="7045">
                  <c:v>0.99967700000000004</c:v>
                </c:pt>
                <c:pt idx="7046">
                  <c:v>0.99967899999999998</c:v>
                </c:pt>
                <c:pt idx="7047">
                  <c:v>0.99968199999999996</c:v>
                </c:pt>
                <c:pt idx="7048">
                  <c:v>0.99968500000000005</c:v>
                </c:pt>
                <c:pt idx="7049">
                  <c:v>0.99968699999999999</c:v>
                </c:pt>
                <c:pt idx="7050">
                  <c:v>0.99968999999999997</c:v>
                </c:pt>
                <c:pt idx="7051">
                  <c:v>0.99969200000000003</c:v>
                </c:pt>
                <c:pt idx="7052">
                  <c:v>0.999695</c:v>
                </c:pt>
                <c:pt idx="7053">
                  <c:v>0.99969699999999995</c:v>
                </c:pt>
                <c:pt idx="7054">
                  <c:v>0.999699</c:v>
                </c:pt>
                <c:pt idx="7055">
                  <c:v>0.99970199999999998</c:v>
                </c:pt>
                <c:pt idx="7056">
                  <c:v>0.99970400000000004</c:v>
                </c:pt>
                <c:pt idx="7057">
                  <c:v>0.99970700000000001</c:v>
                </c:pt>
                <c:pt idx="7058">
                  <c:v>0.99970899999999996</c:v>
                </c:pt>
                <c:pt idx="7059">
                  <c:v>0.99971100000000002</c:v>
                </c:pt>
                <c:pt idx="7060">
                  <c:v>0.99971399999999999</c:v>
                </c:pt>
                <c:pt idx="7061">
                  <c:v>0.99971600000000005</c:v>
                </c:pt>
                <c:pt idx="7062">
                  <c:v>0.999718</c:v>
                </c:pt>
                <c:pt idx="7063">
                  <c:v>0.99972000000000005</c:v>
                </c:pt>
                <c:pt idx="7064">
                  <c:v>0.99972300000000003</c:v>
                </c:pt>
                <c:pt idx="7065">
                  <c:v>0.99972499999999997</c:v>
                </c:pt>
                <c:pt idx="7066">
                  <c:v>0.99972700000000003</c:v>
                </c:pt>
                <c:pt idx="7067">
                  <c:v>0.99972899999999998</c:v>
                </c:pt>
                <c:pt idx="7068">
                  <c:v>0.99973100000000004</c:v>
                </c:pt>
                <c:pt idx="7069">
                  <c:v>0.99973400000000001</c:v>
                </c:pt>
                <c:pt idx="7070">
                  <c:v>0.99973599999999996</c:v>
                </c:pt>
                <c:pt idx="7071">
                  <c:v>0.99973800000000002</c:v>
                </c:pt>
                <c:pt idx="7072">
                  <c:v>0.99973999999999996</c:v>
                </c:pt>
                <c:pt idx="7073">
                  <c:v>0.99974200000000002</c:v>
                </c:pt>
                <c:pt idx="7074">
                  <c:v>0.99974399999999997</c:v>
                </c:pt>
                <c:pt idx="7075">
                  <c:v>0.99974600000000002</c:v>
                </c:pt>
                <c:pt idx="7076">
                  <c:v>0.99974799999999997</c:v>
                </c:pt>
                <c:pt idx="7077">
                  <c:v>0.99975000000000003</c:v>
                </c:pt>
                <c:pt idx="7078">
                  <c:v>0.99975199999999997</c:v>
                </c:pt>
                <c:pt idx="7079">
                  <c:v>0.99975400000000003</c:v>
                </c:pt>
                <c:pt idx="7080">
                  <c:v>0.99975599999999998</c:v>
                </c:pt>
                <c:pt idx="7081">
                  <c:v>0.99975800000000004</c:v>
                </c:pt>
                <c:pt idx="7082">
                  <c:v>0.99975999999999998</c:v>
                </c:pt>
                <c:pt idx="7083">
                  <c:v>0.99976200000000004</c:v>
                </c:pt>
                <c:pt idx="7084">
                  <c:v>0.99976399999999999</c:v>
                </c:pt>
                <c:pt idx="7085">
                  <c:v>0.99976600000000004</c:v>
                </c:pt>
                <c:pt idx="7086">
                  <c:v>0.99976799999999999</c:v>
                </c:pt>
                <c:pt idx="7087">
                  <c:v>0.99976900000000002</c:v>
                </c:pt>
                <c:pt idx="7088">
                  <c:v>0.99977099999999997</c:v>
                </c:pt>
                <c:pt idx="7089">
                  <c:v>0.99977300000000002</c:v>
                </c:pt>
                <c:pt idx="7090">
                  <c:v>0.99977499999999997</c:v>
                </c:pt>
                <c:pt idx="7091">
                  <c:v>0.99977700000000003</c:v>
                </c:pt>
                <c:pt idx="7092">
                  <c:v>0.99977800000000006</c:v>
                </c:pt>
                <c:pt idx="7093">
                  <c:v>0.99978</c:v>
                </c:pt>
                <c:pt idx="7094">
                  <c:v>0.99978199999999995</c:v>
                </c:pt>
                <c:pt idx="7095">
                  <c:v>0.99978400000000001</c:v>
                </c:pt>
                <c:pt idx="7096">
                  <c:v>0.99978500000000003</c:v>
                </c:pt>
                <c:pt idx="7097">
                  <c:v>0.99978699999999998</c:v>
                </c:pt>
                <c:pt idx="7098">
                  <c:v>0.99978900000000004</c:v>
                </c:pt>
                <c:pt idx="7099">
                  <c:v>0.99978999999999996</c:v>
                </c:pt>
                <c:pt idx="7100">
                  <c:v>0.99979200000000001</c:v>
                </c:pt>
                <c:pt idx="7101">
                  <c:v>0.99979399999999996</c:v>
                </c:pt>
                <c:pt idx="7102">
                  <c:v>0.99979499999999999</c:v>
                </c:pt>
                <c:pt idx="7103">
                  <c:v>0.99979700000000005</c:v>
                </c:pt>
                <c:pt idx="7104">
                  <c:v>0.99979899999999999</c:v>
                </c:pt>
                <c:pt idx="7105">
                  <c:v>0.99980000000000002</c:v>
                </c:pt>
                <c:pt idx="7106">
                  <c:v>0.99980199999999997</c:v>
                </c:pt>
                <c:pt idx="7107">
                  <c:v>0.999803</c:v>
                </c:pt>
                <c:pt idx="7108">
                  <c:v>0.99980500000000005</c:v>
                </c:pt>
                <c:pt idx="7109">
                  <c:v>0.999807</c:v>
                </c:pt>
                <c:pt idx="7110">
                  <c:v>0.99980800000000003</c:v>
                </c:pt>
                <c:pt idx="7111">
                  <c:v>0.99980999999999998</c:v>
                </c:pt>
                <c:pt idx="7112">
                  <c:v>0.99981100000000001</c:v>
                </c:pt>
                <c:pt idx="7113">
                  <c:v>0.99981299999999995</c:v>
                </c:pt>
                <c:pt idx="7114">
                  <c:v>0.99981399999999998</c:v>
                </c:pt>
                <c:pt idx="7115">
                  <c:v>0.99981600000000004</c:v>
                </c:pt>
                <c:pt idx="7116">
                  <c:v>0.99981699999999996</c:v>
                </c:pt>
                <c:pt idx="7117">
                  <c:v>0.99981900000000001</c:v>
                </c:pt>
                <c:pt idx="7118">
                  <c:v>0.99982000000000004</c:v>
                </c:pt>
                <c:pt idx="7119">
                  <c:v>0.99982099999999996</c:v>
                </c:pt>
                <c:pt idx="7120">
                  <c:v>0.99982300000000002</c:v>
                </c:pt>
                <c:pt idx="7121">
                  <c:v>0.99982400000000005</c:v>
                </c:pt>
                <c:pt idx="7122">
                  <c:v>0.99982599999999999</c:v>
                </c:pt>
                <c:pt idx="7123">
                  <c:v>0.99982700000000002</c:v>
                </c:pt>
                <c:pt idx="7124">
                  <c:v>0.99982800000000005</c:v>
                </c:pt>
                <c:pt idx="7125">
                  <c:v>0.99983</c:v>
                </c:pt>
                <c:pt idx="7126">
                  <c:v>0.99983100000000003</c:v>
                </c:pt>
                <c:pt idx="7127">
                  <c:v>0.99983200000000005</c:v>
                </c:pt>
                <c:pt idx="7128">
                  <c:v>0.999834</c:v>
                </c:pt>
                <c:pt idx="7129">
                  <c:v>0.99983500000000003</c:v>
                </c:pt>
                <c:pt idx="7130">
                  <c:v>0.99983599999999995</c:v>
                </c:pt>
                <c:pt idx="7131">
                  <c:v>0.999838</c:v>
                </c:pt>
                <c:pt idx="7132">
                  <c:v>0.99983900000000003</c:v>
                </c:pt>
                <c:pt idx="7133">
                  <c:v>0.99983999999999995</c:v>
                </c:pt>
                <c:pt idx="7134">
                  <c:v>0.99984200000000001</c:v>
                </c:pt>
                <c:pt idx="7135">
                  <c:v>0.99984300000000004</c:v>
                </c:pt>
                <c:pt idx="7136">
                  <c:v>0.99984399999999996</c:v>
                </c:pt>
                <c:pt idx="7137">
                  <c:v>0.99984499999999998</c:v>
                </c:pt>
                <c:pt idx="7138">
                  <c:v>0.99984600000000001</c:v>
                </c:pt>
                <c:pt idx="7139">
                  <c:v>0.99984799999999996</c:v>
                </c:pt>
                <c:pt idx="7140">
                  <c:v>0.99984899999999999</c:v>
                </c:pt>
                <c:pt idx="7141">
                  <c:v>0.99985000000000002</c:v>
                </c:pt>
                <c:pt idx="7142">
                  <c:v>0.99985100000000005</c:v>
                </c:pt>
                <c:pt idx="7143">
                  <c:v>0.99985199999999996</c:v>
                </c:pt>
                <c:pt idx="7144">
                  <c:v>0.99985400000000002</c:v>
                </c:pt>
                <c:pt idx="7145">
                  <c:v>0.99985500000000005</c:v>
                </c:pt>
                <c:pt idx="7146">
                  <c:v>0.99985599999999997</c:v>
                </c:pt>
                <c:pt idx="7147">
                  <c:v>0.999857</c:v>
                </c:pt>
                <c:pt idx="7148">
                  <c:v>0.99985800000000002</c:v>
                </c:pt>
                <c:pt idx="7149">
                  <c:v>0.99985900000000005</c:v>
                </c:pt>
                <c:pt idx="7150">
                  <c:v>0.99985999999999997</c:v>
                </c:pt>
                <c:pt idx="7151">
                  <c:v>0.999861</c:v>
                </c:pt>
                <c:pt idx="7152">
                  <c:v>0.99986299999999995</c:v>
                </c:pt>
                <c:pt idx="7153">
                  <c:v>0.99986399999999998</c:v>
                </c:pt>
                <c:pt idx="7154">
                  <c:v>0.999865</c:v>
                </c:pt>
                <c:pt idx="7155">
                  <c:v>0.99986600000000003</c:v>
                </c:pt>
                <c:pt idx="7156">
                  <c:v>0.99986699999999995</c:v>
                </c:pt>
                <c:pt idx="7157">
                  <c:v>0.99986799999999998</c:v>
                </c:pt>
                <c:pt idx="7158">
                  <c:v>0.99986900000000001</c:v>
                </c:pt>
                <c:pt idx="7159">
                  <c:v>0.99987000000000004</c:v>
                </c:pt>
                <c:pt idx="7160">
                  <c:v>0.99987099999999995</c:v>
                </c:pt>
                <c:pt idx="7161">
                  <c:v>0.99987199999999998</c:v>
                </c:pt>
                <c:pt idx="7162">
                  <c:v>0.99987300000000001</c:v>
                </c:pt>
                <c:pt idx="7163">
                  <c:v>0.99987400000000004</c:v>
                </c:pt>
                <c:pt idx="7164">
                  <c:v>0.99987499999999996</c:v>
                </c:pt>
                <c:pt idx="7165">
                  <c:v>0.99987599999999999</c:v>
                </c:pt>
                <c:pt idx="7166">
                  <c:v>0.99987700000000002</c:v>
                </c:pt>
                <c:pt idx="7167">
                  <c:v>0.99987800000000004</c:v>
                </c:pt>
                <c:pt idx="7168">
                  <c:v>0.99987899999999996</c:v>
                </c:pt>
                <c:pt idx="7169">
                  <c:v>0.99987999999999999</c:v>
                </c:pt>
                <c:pt idx="7170">
                  <c:v>0.99988100000000002</c:v>
                </c:pt>
                <c:pt idx="7171">
                  <c:v>0.99988200000000005</c:v>
                </c:pt>
                <c:pt idx="7172">
                  <c:v>0.99988299999999997</c:v>
                </c:pt>
                <c:pt idx="7173">
                  <c:v>0.999884</c:v>
                </c:pt>
                <c:pt idx="7174">
                  <c:v>0.999884</c:v>
                </c:pt>
                <c:pt idx="7175">
                  <c:v>0.99988500000000002</c:v>
                </c:pt>
                <c:pt idx="7176">
                  <c:v>0.99988600000000005</c:v>
                </c:pt>
                <c:pt idx="7177">
                  <c:v>0.99988699999999997</c:v>
                </c:pt>
                <c:pt idx="7178">
                  <c:v>0.999888</c:v>
                </c:pt>
                <c:pt idx="7179">
                  <c:v>0.99988900000000003</c:v>
                </c:pt>
                <c:pt idx="7180">
                  <c:v>0.99988999999999995</c:v>
                </c:pt>
                <c:pt idx="7181">
                  <c:v>0.99989099999999997</c:v>
                </c:pt>
                <c:pt idx="7182">
                  <c:v>0.999892</c:v>
                </c:pt>
                <c:pt idx="7183">
                  <c:v>0.999892</c:v>
                </c:pt>
                <c:pt idx="7184">
                  <c:v>0.99989300000000003</c:v>
                </c:pt>
                <c:pt idx="7185">
                  <c:v>0.99989399999999995</c:v>
                </c:pt>
                <c:pt idx="7186">
                  <c:v>0.99989499999999998</c:v>
                </c:pt>
                <c:pt idx="7187">
                  <c:v>0.99989600000000001</c:v>
                </c:pt>
                <c:pt idx="7188">
                  <c:v>0.99989600000000001</c:v>
                </c:pt>
                <c:pt idx="7189">
                  <c:v>0.99989700000000004</c:v>
                </c:pt>
                <c:pt idx="7190">
                  <c:v>0.99989799999999995</c:v>
                </c:pt>
                <c:pt idx="7191">
                  <c:v>0.99989899999999998</c:v>
                </c:pt>
                <c:pt idx="7192">
                  <c:v>0.99990000000000001</c:v>
                </c:pt>
                <c:pt idx="7193">
                  <c:v>0.99990000000000001</c:v>
                </c:pt>
                <c:pt idx="7194">
                  <c:v>0.99990100000000004</c:v>
                </c:pt>
                <c:pt idx="7195">
                  <c:v>0.99990199999999996</c:v>
                </c:pt>
                <c:pt idx="7196">
                  <c:v>0.99990299999999999</c:v>
                </c:pt>
                <c:pt idx="7197">
                  <c:v>0.99990400000000002</c:v>
                </c:pt>
                <c:pt idx="7198">
                  <c:v>0.99990400000000002</c:v>
                </c:pt>
                <c:pt idx="7199">
                  <c:v>0.99990500000000004</c:v>
                </c:pt>
                <c:pt idx="7200">
                  <c:v>0.99990599999999996</c:v>
                </c:pt>
                <c:pt idx="7201">
                  <c:v>0.99990599999999996</c:v>
                </c:pt>
                <c:pt idx="7202">
                  <c:v>0.99990699999999999</c:v>
                </c:pt>
                <c:pt idx="7203">
                  <c:v>0.99990800000000002</c:v>
                </c:pt>
                <c:pt idx="7204">
                  <c:v>0.99990900000000005</c:v>
                </c:pt>
                <c:pt idx="7205">
                  <c:v>0.99990900000000005</c:v>
                </c:pt>
                <c:pt idx="7206">
                  <c:v>0.99990999999999997</c:v>
                </c:pt>
                <c:pt idx="7207">
                  <c:v>0.99991099999999999</c:v>
                </c:pt>
                <c:pt idx="7208">
                  <c:v>0.99991099999999999</c:v>
                </c:pt>
                <c:pt idx="7209">
                  <c:v>0.99991200000000002</c:v>
                </c:pt>
                <c:pt idx="7210">
                  <c:v>0.99991300000000005</c:v>
                </c:pt>
                <c:pt idx="7211">
                  <c:v>0.99991300000000005</c:v>
                </c:pt>
                <c:pt idx="7212">
                  <c:v>0.99991399999999997</c:v>
                </c:pt>
                <c:pt idx="7213">
                  <c:v>0.999915</c:v>
                </c:pt>
                <c:pt idx="7214">
                  <c:v>0.999915</c:v>
                </c:pt>
                <c:pt idx="7215">
                  <c:v>0.99991600000000003</c:v>
                </c:pt>
                <c:pt idx="7216">
                  <c:v>0.99991699999999994</c:v>
                </c:pt>
                <c:pt idx="7217">
                  <c:v>0.99991699999999994</c:v>
                </c:pt>
                <c:pt idx="7218">
                  <c:v>0.99991799999999997</c:v>
                </c:pt>
                <c:pt idx="7219">
                  <c:v>0.999919</c:v>
                </c:pt>
                <c:pt idx="7220">
                  <c:v>0.999919</c:v>
                </c:pt>
                <c:pt idx="7221">
                  <c:v>0.99992000000000003</c:v>
                </c:pt>
                <c:pt idx="7222">
                  <c:v>0.99992099999999995</c:v>
                </c:pt>
                <c:pt idx="7223">
                  <c:v>0.99992099999999995</c:v>
                </c:pt>
                <c:pt idx="7224">
                  <c:v>0.99992199999999998</c:v>
                </c:pt>
                <c:pt idx="7225">
                  <c:v>0.99992199999999998</c:v>
                </c:pt>
                <c:pt idx="7226">
                  <c:v>0.99992300000000001</c:v>
                </c:pt>
                <c:pt idx="7227">
                  <c:v>0.99992400000000004</c:v>
                </c:pt>
                <c:pt idx="7228">
                  <c:v>0.99992400000000004</c:v>
                </c:pt>
                <c:pt idx="7229">
                  <c:v>0.99992499999999995</c:v>
                </c:pt>
                <c:pt idx="7230">
                  <c:v>0.99992499999999995</c:v>
                </c:pt>
                <c:pt idx="7231">
                  <c:v>0.99992599999999998</c:v>
                </c:pt>
                <c:pt idx="7232">
                  <c:v>0.99992599999999998</c:v>
                </c:pt>
                <c:pt idx="7233">
                  <c:v>0.99992700000000001</c:v>
                </c:pt>
                <c:pt idx="7234">
                  <c:v>0.99992800000000004</c:v>
                </c:pt>
                <c:pt idx="7235">
                  <c:v>0.99992800000000004</c:v>
                </c:pt>
                <c:pt idx="7236">
                  <c:v>0.99992899999999996</c:v>
                </c:pt>
                <c:pt idx="7237">
                  <c:v>0.99992899999999996</c:v>
                </c:pt>
                <c:pt idx="7238">
                  <c:v>0.99992999999999999</c:v>
                </c:pt>
                <c:pt idx="7239">
                  <c:v>0.99992999999999999</c:v>
                </c:pt>
                <c:pt idx="7240">
                  <c:v>0.99993100000000001</c:v>
                </c:pt>
                <c:pt idx="7241">
                  <c:v>0.99993100000000001</c:v>
                </c:pt>
                <c:pt idx="7242">
                  <c:v>0.99993200000000004</c:v>
                </c:pt>
                <c:pt idx="7243">
                  <c:v>0.99993200000000004</c:v>
                </c:pt>
                <c:pt idx="7244">
                  <c:v>0.99993299999999996</c:v>
                </c:pt>
                <c:pt idx="7245">
                  <c:v>0.99993299999999996</c:v>
                </c:pt>
                <c:pt idx="7246">
                  <c:v>0.99993399999999999</c:v>
                </c:pt>
                <c:pt idx="7247">
                  <c:v>0.99993399999999999</c:v>
                </c:pt>
                <c:pt idx="7248">
                  <c:v>0.99993500000000002</c:v>
                </c:pt>
                <c:pt idx="7249">
                  <c:v>0.99993500000000002</c:v>
                </c:pt>
                <c:pt idx="7250">
                  <c:v>0.99993600000000005</c:v>
                </c:pt>
                <c:pt idx="7251">
                  <c:v>0.99993600000000005</c:v>
                </c:pt>
                <c:pt idx="7252">
                  <c:v>0.99993699999999996</c:v>
                </c:pt>
                <c:pt idx="7253">
                  <c:v>0.99993699999999996</c:v>
                </c:pt>
                <c:pt idx="7254">
                  <c:v>0.99993799999999999</c:v>
                </c:pt>
                <c:pt idx="7255">
                  <c:v>0.99993799999999999</c:v>
                </c:pt>
                <c:pt idx="7256">
                  <c:v>0.99993900000000002</c:v>
                </c:pt>
                <c:pt idx="7257">
                  <c:v>0.99993900000000002</c:v>
                </c:pt>
                <c:pt idx="7258">
                  <c:v>0.99994000000000005</c:v>
                </c:pt>
                <c:pt idx="7259">
                  <c:v>0.99994000000000005</c:v>
                </c:pt>
                <c:pt idx="7260">
                  <c:v>0.99994099999999997</c:v>
                </c:pt>
                <c:pt idx="7261">
                  <c:v>0.99994099999999997</c:v>
                </c:pt>
                <c:pt idx="7262">
                  <c:v>0.99994099999999997</c:v>
                </c:pt>
                <c:pt idx="7263">
                  <c:v>0.999942</c:v>
                </c:pt>
                <c:pt idx="7264">
                  <c:v>0.999942</c:v>
                </c:pt>
                <c:pt idx="7265">
                  <c:v>0.99994300000000003</c:v>
                </c:pt>
                <c:pt idx="7266">
                  <c:v>0.99994300000000003</c:v>
                </c:pt>
                <c:pt idx="7267">
                  <c:v>0.99994400000000006</c:v>
                </c:pt>
                <c:pt idx="7268">
                  <c:v>0.99994400000000006</c:v>
                </c:pt>
                <c:pt idx="7269">
                  <c:v>0.99994499999999997</c:v>
                </c:pt>
                <c:pt idx="7270">
                  <c:v>0.99994499999999997</c:v>
                </c:pt>
                <c:pt idx="7271">
                  <c:v>0.99994499999999997</c:v>
                </c:pt>
                <c:pt idx="7272">
                  <c:v>0.999946</c:v>
                </c:pt>
                <c:pt idx="7273">
                  <c:v>0.999946</c:v>
                </c:pt>
                <c:pt idx="7274">
                  <c:v>0.99994700000000003</c:v>
                </c:pt>
                <c:pt idx="7275">
                  <c:v>0.99994700000000003</c:v>
                </c:pt>
                <c:pt idx="7276">
                  <c:v>0.99994700000000003</c:v>
                </c:pt>
                <c:pt idx="7277">
                  <c:v>0.99994799999999995</c:v>
                </c:pt>
                <c:pt idx="7278">
                  <c:v>0.99994799999999995</c:v>
                </c:pt>
                <c:pt idx="7279">
                  <c:v>0.99994899999999998</c:v>
                </c:pt>
                <c:pt idx="7280">
                  <c:v>0.99994899999999998</c:v>
                </c:pt>
                <c:pt idx="7281">
                  <c:v>0.99994899999999998</c:v>
                </c:pt>
                <c:pt idx="7282">
                  <c:v>0.99995000000000001</c:v>
                </c:pt>
                <c:pt idx="7283">
                  <c:v>0.99995000000000001</c:v>
                </c:pt>
                <c:pt idx="7284">
                  <c:v>0.99995000000000001</c:v>
                </c:pt>
                <c:pt idx="7285">
                  <c:v>0.99995100000000003</c:v>
                </c:pt>
                <c:pt idx="7286">
                  <c:v>0.99995100000000003</c:v>
                </c:pt>
                <c:pt idx="7287">
                  <c:v>0.99995100000000003</c:v>
                </c:pt>
                <c:pt idx="7288">
                  <c:v>0.99995199999999995</c:v>
                </c:pt>
                <c:pt idx="7289">
                  <c:v>0.99995199999999995</c:v>
                </c:pt>
                <c:pt idx="7290">
                  <c:v>0.99995299999999998</c:v>
                </c:pt>
                <c:pt idx="7291">
                  <c:v>0.99995299999999998</c:v>
                </c:pt>
                <c:pt idx="7292">
                  <c:v>0.99995299999999998</c:v>
                </c:pt>
                <c:pt idx="7293">
                  <c:v>0.99995400000000001</c:v>
                </c:pt>
                <c:pt idx="7294">
                  <c:v>0.99995400000000001</c:v>
                </c:pt>
                <c:pt idx="7295">
                  <c:v>0.99995400000000001</c:v>
                </c:pt>
                <c:pt idx="7296">
                  <c:v>0.99995500000000004</c:v>
                </c:pt>
                <c:pt idx="7297">
                  <c:v>0.99995500000000004</c:v>
                </c:pt>
                <c:pt idx="7298">
                  <c:v>0.99995500000000004</c:v>
                </c:pt>
                <c:pt idx="7299">
                  <c:v>0.99995599999999996</c:v>
                </c:pt>
                <c:pt idx="7300">
                  <c:v>0.99995599999999996</c:v>
                </c:pt>
                <c:pt idx="7301">
                  <c:v>0.99995599999999996</c:v>
                </c:pt>
                <c:pt idx="7302">
                  <c:v>0.99995699999999998</c:v>
                </c:pt>
                <c:pt idx="7303">
                  <c:v>0.99995699999999998</c:v>
                </c:pt>
                <c:pt idx="7304">
                  <c:v>0.99995699999999998</c:v>
                </c:pt>
                <c:pt idx="7305">
                  <c:v>0.99995800000000001</c:v>
                </c:pt>
                <c:pt idx="7306">
                  <c:v>0.99995800000000001</c:v>
                </c:pt>
                <c:pt idx="7307">
                  <c:v>0.99995800000000001</c:v>
                </c:pt>
                <c:pt idx="7308">
                  <c:v>0.99995800000000001</c:v>
                </c:pt>
                <c:pt idx="7309">
                  <c:v>0.99995900000000004</c:v>
                </c:pt>
                <c:pt idx="7310">
                  <c:v>0.99995900000000004</c:v>
                </c:pt>
                <c:pt idx="7311">
                  <c:v>0.99995900000000004</c:v>
                </c:pt>
                <c:pt idx="7312">
                  <c:v>0.99995999999999996</c:v>
                </c:pt>
                <c:pt idx="7313">
                  <c:v>0.99995999999999996</c:v>
                </c:pt>
                <c:pt idx="7314">
                  <c:v>0.99995999999999996</c:v>
                </c:pt>
                <c:pt idx="7315">
                  <c:v>0.99996099999999999</c:v>
                </c:pt>
                <c:pt idx="7316">
                  <c:v>0.99996099999999999</c:v>
                </c:pt>
                <c:pt idx="7317">
                  <c:v>0.99996099999999999</c:v>
                </c:pt>
                <c:pt idx="7318">
                  <c:v>0.99996099999999999</c:v>
                </c:pt>
                <c:pt idx="7319">
                  <c:v>0.99996200000000002</c:v>
                </c:pt>
                <c:pt idx="7320">
                  <c:v>0.99996200000000002</c:v>
                </c:pt>
                <c:pt idx="7321">
                  <c:v>0.99996200000000002</c:v>
                </c:pt>
                <c:pt idx="7322">
                  <c:v>0.99996300000000005</c:v>
                </c:pt>
                <c:pt idx="7323">
                  <c:v>0.99996300000000005</c:v>
                </c:pt>
                <c:pt idx="7324">
                  <c:v>0.99996300000000005</c:v>
                </c:pt>
                <c:pt idx="7325">
                  <c:v>0.99996300000000005</c:v>
                </c:pt>
                <c:pt idx="7326">
                  <c:v>0.99996399999999996</c:v>
                </c:pt>
                <c:pt idx="7327">
                  <c:v>0.99996399999999996</c:v>
                </c:pt>
                <c:pt idx="7328">
                  <c:v>0.99996399999999996</c:v>
                </c:pt>
                <c:pt idx="7329">
                  <c:v>0.99996399999999996</c:v>
                </c:pt>
                <c:pt idx="7330">
                  <c:v>0.99996499999999999</c:v>
                </c:pt>
                <c:pt idx="7331">
                  <c:v>0.99996499999999999</c:v>
                </c:pt>
                <c:pt idx="7332">
                  <c:v>0.99996499999999999</c:v>
                </c:pt>
                <c:pt idx="7333">
                  <c:v>0.99996499999999999</c:v>
                </c:pt>
                <c:pt idx="7334">
                  <c:v>0.99996600000000002</c:v>
                </c:pt>
                <c:pt idx="7335">
                  <c:v>0.99996600000000002</c:v>
                </c:pt>
                <c:pt idx="7336">
                  <c:v>0.99996600000000002</c:v>
                </c:pt>
                <c:pt idx="7337">
                  <c:v>0.99996600000000002</c:v>
                </c:pt>
                <c:pt idx="7338">
                  <c:v>0.99996700000000005</c:v>
                </c:pt>
                <c:pt idx="7339">
                  <c:v>0.99996700000000005</c:v>
                </c:pt>
                <c:pt idx="7340">
                  <c:v>0.99996700000000005</c:v>
                </c:pt>
                <c:pt idx="7341">
                  <c:v>0.99996700000000005</c:v>
                </c:pt>
                <c:pt idx="7342">
                  <c:v>0.99996799999999997</c:v>
                </c:pt>
                <c:pt idx="7343">
                  <c:v>0.99996799999999997</c:v>
                </c:pt>
                <c:pt idx="7344">
                  <c:v>0.99996799999999997</c:v>
                </c:pt>
                <c:pt idx="7345">
                  <c:v>0.99996799999999997</c:v>
                </c:pt>
                <c:pt idx="7346">
                  <c:v>0.99996799999999997</c:v>
                </c:pt>
                <c:pt idx="7347">
                  <c:v>0.999969</c:v>
                </c:pt>
                <c:pt idx="7348">
                  <c:v>0.999969</c:v>
                </c:pt>
                <c:pt idx="7349">
                  <c:v>0.999969</c:v>
                </c:pt>
                <c:pt idx="7350">
                  <c:v>0.999969</c:v>
                </c:pt>
                <c:pt idx="7351">
                  <c:v>0.999969</c:v>
                </c:pt>
                <c:pt idx="7352">
                  <c:v>0.99997000000000003</c:v>
                </c:pt>
                <c:pt idx="7353">
                  <c:v>0.99997000000000003</c:v>
                </c:pt>
                <c:pt idx="7354">
                  <c:v>0.99997000000000003</c:v>
                </c:pt>
                <c:pt idx="7355">
                  <c:v>0.99997000000000003</c:v>
                </c:pt>
                <c:pt idx="7356">
                  <c:v>0.99997100000000005</c:v>
                </c:pt>
                <c:pt idx="7357">
                  <c:v>0.99997100000000005</c:v>
                </c:pt>
                <c:pt idx="7358">
                  <c:v>0.99997100000000005</c:v>
                </c:pt>
                <c:pt idx="7359">
                  <c:v>0.99997100000000005</c:v>
                </c:pt>
                <c:pt idx="7360">
                  <c:v>0.99997100000000005</c:v>
                </c:pt>
                <c:pt idx="7361">
                  <c:v>0.99997199999999997</c:v>
                </c:pt>
                <c:pt idx="7362">
                  <c:v>0.99997199999999997</c:v>
                </c:pt>
                <c:pt idx="7363">
                  <c:v>0.99997199999999997</c:v>
                </c:pt>
                <c:pt idx="7364">
                  <c:v>0.99997199999999997</c:v>
                </c:pt>
                <c:pt idx="7365">
                  <c:v>0.99997199999999997</c:v>
                </c:pt>
                <c:pt idx="7366">
                  <c:v>0.999973</c:v>
                </c:pt>
                <c:pt idx="7367">
                  <c:v>0.999973</c:v>
                </c:pt>
                <c:pt idx="7368">
                  <c:v>0.999973</c:v>
                </c:pt>
                <c:pt idx="7369">
                  <c:v>0.999973</c:v>
                </c:pt>
                <c:pt idx="7370">
                  <c:v>0.999973</c:v>
                </c:pt>
                <c:pt idx="7371">
                  <c:v>0.999973</c:v>
                </c:pt>
                <c:pt idx="7372">
                  <c:v>0.99997400000000003</c:v>
                </c:pt>
                <c:pt idx="7373">
                  <c:v>0.99997400000000003</c:v>
                </c:pt>
                <c:pt idx="7374">
                  <c:v>0.99997400000000003</c:v>
                </c:pt>
                <c:pt idx="7375">
                  <c:v>0.99997400000000003</c:v>
                </c:pt>
                <c:pt idx="7376">
                  <c:v>0.99997400000000003</c:v>
                </c:pt>
                <c:pt idx="7377">
                  <c:v>0.99997400000000003</c:v>
                </c:pt>
                <c:pt idx="7378">
                  <c:v>0.99997499999999995</c:v>
                </c:pt>
                <c:pt idx="7379">
                  <c:v>0.99997499999999995</c:v>
                </c:pt>
                <c:pt idx="7380">
                  <c:v>0.99997499999999995</c:v>
                </c:pt>
                <c:pt idx="7381">
                  <c:v>0.99997499999999995</c:v>
                </c:pt>
                <c:pt idx="7382">
                  <c:v>0.99997499999999995</c:v>
                </c:pt>
                <c:pt idx="7383">
                  <c:v>0.99997599999999998</c:v>
                </c:pt>
                <c:pt idx="7384">
                  <c:v>0.99997599999999998</c:v>
                </c:pt>
                <c:pt idx="7385">
                  <c:v>0.99997599999999998</c:v>
                </c:pt>
                <c:pt idx="7386">
                  <c:v>0.99997599999999998</c:v>
                </c:pt>
                <c:pt idx="7387">
                  <c:v>0.99997599999999998</c:v>
                </c:pt>
                <c:pt idx="7388">
                  <c:v>0.99997599999999998</c:v>
                </c:pt>
                <c:pt idx="7389">
                  <c:v>0.999977</c:v>
                </c:pt>
                <c:pt idx="7390">
                  <c:v>0.999977</c:v>
                </c:pt>
                <c:pt idx="7391">
                  <c:v>0.999977</c:v>
                </c:pt>
                <c:pt idx="7392">
                  <c:v>0.999977</c:v>
                </c:pt>
                <c:pt idx="7393">
                  <c:v>0.999977</c:v>
                </c:pt>
                <c:pt idx="7394">
                  <c:v>0.999977</c:v>
                </c:pt>
                <c:pt idx="7395">
                  <c:v>0.999977</c:v>
                </c:pt>
                <c:pt idx="7396">
                  <c:v>0.99997800000000003</c:v>
                </c:pt>
                <c:pt idx="7397">
                  <c:v>0.99997800000000003</c:v>
                </c:pt>
                <c:pt idx="7398">
                  <c:v>0.99997800000000003</c:v>
                </c:pt>
                <c:pt idx="7399">
                  <c:v>0.99997800000000003</c:v>
                </c:pt>
                <c:pt idx="7400">
                  <c:v>0.99997800000000003</c:v>
                </c:pt>
                <c:pt idx="7401">
                  <c:v>0.99997800000000003</c:v>
                </c:pt>
                <c:pt idx="7402">
                  <c:v>0.99997800000000003</c:v>
                </c:pt>
                <c:pt idx="7403">
                  <c:v>0.99997899999999995</c:v>
                </c:pt>
                <c:pt idx="7404">
                  <c:v>0.99997899999999995</c:v>
                </c:pt>
                <c:pt idx="7405">
                  <c:v>0.99997899999999995</c:v>
                </c:pt>
                <c:pt idx="7406">
                  <c:v>0.99997899999999995</c:v>
                </c:pt>
                <c:pt idx="7407">
                  <c:v>0.99997899999999995</c:v>
                </c:pt>
                <c:pt idx="7408">
                  <c:v>0.99997899999999995</c:v>
                </c:pt>
                <c:pt idx="7409">
                  <c:v>0.99997899999999995</c:v>
                </c:pt>
                <c:pt idx="7410">
                  <c:v>0.99997999999999998</c:v>
                </c:pt>
                <c:pt idx="7411">
                  <c:v>0.99997999999999998</c:v>
                </c:pt>
                <c:pt idx="7412">
                  <c:v>0.99997999999999998</c:v>
                </c:pt>
                <c:pt idx="7413">
                  <c:v>0.99997999999999998</c:v>
                </c:pt>
                <c:pt idx="7414">
                  <c:v>0.99997999999999998</c:v>
                </c:pt>
                <c:pt idx="7415">
                  <c:v>0.99997999999999998</c:v>
                </c:pt>
                <c:pt idx="7416">
                  <c:v>0.99997999999999998</c:v>
                </c:pt>
                <c:pt idx="7417">
                  <c:v>0.99997999999999998</c:v>
                </c:pt>
                <c:pt idx="7418">
                  <c:v>0.99998100000000001</c:v>
                </c:pt>
                <c:pt idx="7419">
                  <c:v>0.99998100000000001</c:v>
                </c:pt>
                <c:pt idx="7420">
                  <c:v>0.99998100000000001</c:v>
                </c:pt>
                <c:pt idx="7421">
                  <c:v>0.99998100000000001</c:v>
                </c:pt>
                <c:pt idx="7422">
                  <c:v>0.99998100000000001</c:v>
                </c:pt>
                <c:pt idx="7423">
                  <c:v>0.99998100000000001</c:v>
                </c:pt>
                <c:pt idx="7424">
                  <c:v>0.99998100000000001</c:v>
                </c:pt>
                <c:pt idx="7425">
                  <c:v>0.99998100000000001</c:v>
                </c:pt>
                <c:pt idx="7426">
                  <c:v>0.99998200000000004</c:v>
                </c:pt>
                <c:pt idx="7427">
                  <c:v>0.99998200000000004</c:v>
                </c:pt>
                <c:pt idx="7428">
                  <c:v>0.99998200000000004</c:v>
                </c:pt>
                <c:pt idx="7429">
                  <c:v>0.99998200000000004</c:v>
                </c:pt>
                <c:pt idx="7430">
                  <c:v>0.99998200000000004</c:v>
                </c:pt>
                <c:pt idx="7431">
                  <c:v>0.99998200000000004</c:v>
                </c:pt>
                <c:pt idx="7432">
                  <c:v>0.99998200000000004</c:v>
                </c:pt>
                <c:pt idx="7433">
                  <c:v>0.99998200000000004</c:v>
                </c:pt>
                <c:pt idx="7434">
                  <c:v>0.99998200000000004</c:v>
                </c:pt>
                <c:pt idx="7435">
                  <c:v>0.99998299999999996</c:v>
                </c:pt>
                <c:pt idx="7436">
                  <c:v>0.99998299999999996</c:v>
                </c:pt>
                <c:pt idx="7437">
                  <c:v>0.99998299999999996</c:v>
                </c:pt>
                <c:pt idx="7438">
                  <c:v>0.99998299999999996</c:v>
                </c:pt>
                <c:pt idx="7439">
                  <c:v>0.99998299999999996</c:v>
                </c:pt>
                <c:pt idx="7440">
                  <c:v>0.99998299999999996</c:v>
                </c:pt>
                <c:pt idx="7441">
                  <c:v>0.99998299999999996</c:v>
                </c:pt>
                <c:pt idx="7442">
                  <c:v>0.99998299999999996</c:v>
                </c:pt>
                <c:pt idx="7443">
                  <c:v>0.99998299999999996</c:v>
                </c:pt>
                <c:pt idx="7444">
                  <c:v>0.99998299999999996</c:v>
                </c:pt>
                <c:pt idx="7445">
                  <c:v>0.99998399999999998</c:v>
                </c:pt>
                <c:pt idx="7446">
                  <c:v>0.99998399999999998</c:v>
                </c:pt>
                <c:pt idx="7447">
                  <c:v>0.99998399999999998</c:v>
                </c:pt>
                <c:pt idx="7448">
                  <c:v>0.99998399999999998</c:v>
                </c:pt>
                <c:pt idx="7449">
                  <c:v>0.99998399999999998</c:v>
                </c:pt>
                <c:pt idx="7450">
                  <c:v>0.99998399999999998</c:v>
                </c:pt>
                <c:pt idx="7451">
                  <c:v>0.99998399999999998</c:v>
                </c:pt>
                <c:pt idx="7452">
                  <c:v>0.99998399999999998</c:v>
                </c:pt>
                <c:pt idx="7453">
                  <c:v>0.99998399999999998</c:v>
                </c:pt>
                <c:pt idx="7454">
                  <c:v>0.99998399999999998</c:v>
                </c:pt>
                <c:pt idx="7455">
                  <c:v>0.99998500000000001</c:v>
                </c:pt>
                <c:pt idx="7456">
                  <c:v>0.99998500000000001</c:v>
                </c:pt>
                <c:pt idx="7457">
                  <c:v>0.99998500000000001</c:v>
                </c:pt>
                <c:pt idx="7458">
                  <c:v>0.99998500000000001</c:v>
                </c:pt>
                <c:pt idx="7459">
                  <c:v>0.99998500000000001</c:v>
                </c:pt>
                <c:pt idx="7460">
                  <c:v>0.99998500000000001</c:v>
                </c:pt>
                <c:pt idx="7461">
                  <c:v>0.99998500000000001</c:v>
                </c:pt>
                <c:pt idx="7462">
                  <c:v>0.99998500000000001</c:v>
                </c:pt>
                <c:pt idx="7463">
                  <c:v>0.99998500000000001</c:v>
                </c:pt>
                <c:pt idx="7464">
                  <c:v>0.99998500000000001</c:v>
                </c:pt>
                <c:pt idx="7465">
                  <c:v>0.99998500000000001</c:v>
                </c:pt>
                <c:pt idx="7466">
                  <c:v>0.99998500000000001</c:v>
                </c:pt>
                <c:pt idx="7467">
                  <c:v>0.99998600000000004</c:v>
                </c:pt>
                <c:pt idx="7468">
                  <c:v>0.99998600000000004</c:v>
                </c:pt>
                <c:pt idx="7469">
                  <c:v>0.99998600000000004</c:v>
                </c:pt>
                <c:pt idx="7470">
                  <c:v>0.99998600000000004</c:v>
                </c:pt>
                <c:pt idx="7471">
                  <c:v>0.99998600000000004</c:v>
                </c:pt>
                <c:pt idx="7472">
                  <c:v>0.99998600000000004</c:v>
                </c:pt>
                <c:pt idx="7473">
                  <c:v>0.99998600000000004</c:v>
                </c:pt>
                <c:pt idx="7474">
                  <c:v>0.99998600000000004</c:v>
                </c:pt>
                <c:pt idx="7475">
                  <c:v>0.99998600000000004</c:v>
                </c:pt>
                <c:pt idx="7476">
                  <c:v>0.99998600000000004</c:v>
                </c:pt>
                <c:pt idx="7477">
                  <c:v>0.99998600000000004</c:v>
                </c:pt>
                <c:pt idx="7478">
                  <c:v>0.99998600000000004</c:v>
                </c:pt>
                <c:pt idx="7479">
                  <c:v>0.99998699999999996</c:v>
                </c:pt>
                <c:pt idx="7480">
                  <c:v>0.99998699999999996</c:v>
                </c:pt>
                <c:pt idx="7481">
                  <c:v>0.99998699999999996</c:v>
                </c:pt>
                <c:pt idx="7482">
                  <c:v>0.99998699999999996</c:v>
                </c:pt>
                <c:pt idx="7483">
                  <c:v>0.99998699999999996</c:v>
                </c:pt>
                <c:pt idx="7484">
                  <c:v>0.99998699999999996</c:v>
                </c:pt>
                <c:pt idx="7485">
                  <c:v>0.99998699999999996</c:v>
                </c:pt>
                <c:pt idx="7486">
                  <c:v>0.99998699999999996</c:v>
                </c:pt>
                <c:pt idx="7487">
                  <c:v>0.99998699999999996</c:v>
                </c:pt>
                <c:pt idx="7488">
                  <c:v>0.99998699999999996</c:v>
                </c:pt>
                <c:pt idx="7489">
                  <c:v>0.99998699999999996</c:v>
                </c:pt>
                <c:pt idx="7490">
                  <c:v>0.99998699999999996</c:v>
                </c:pt>
                <c:pt idx="7491">
                  <c:v>0.99998699999999996</c:v>
                </c:pt>
                <c:pt idx="7492">
                  <c:v>0.99998699999999996</c:v>
                </c:pt>
                <c:pt idx="7493">
                  <c:v>0.99998699999999996</c:v>
                </c:pt>
                <c:pt idx="7494">
                  <c:v>0.99998799999999999</c:v>
                </c:pt>
                <c:pt idx="7495">
                  <c:v>0.99998799999999999</c:v>
                </c:pt>
                <c:pt idx="7496">
                  <c:v>0.99998799999999999</c:v>
                </c:pt>
                <c:pt idx="7497">
                  <c:v>0.99998799999999999</c:v>
                </c:pt>
                <c:pt idx="7498">
                  <c:v>0.99998799999999999</c:v>
                </c:pt>
                <c:pt idx="7499">
                  <c:v>0.99998799999999999</c:v>
                </c:pt>
                <c:pt idx="7500">
                  <c:v>0.99998799999999999</c:v>
                </c:pt>
                <c:pt idx="7501">
                  <c:v>0.99998799999999999</c:v>
                </c:pt>
                <c:pt idx="7502">
                  <c:v>0.99998799999999999</c:v>
                </c:pt>
                <c:pt idx="7503">
                  <c:v>0.99998799999999999</c:v>
                </c:pt>
                <c:pt idx="7504">
                  <c:v>0.99998799999999999</c:v>
                </c:pt>
                <c:pt idx="7505">
                  <c:v>0.99998799999999999</c:v>
                </c:pt>
                <c:pt idx="7506">
                  <c:v>0.99998799999999999</c:v>
                </c:pt>
                <c:pt idx="7507">
                  <c:v>0.99998799999999999</c:v>
                </c:pt>
                <c:pt idx="7508">
                  <c:v>0.99998799999999999</c:v>
                </c:pt>
                <c:pt idx="7509">
                  <c:v>0.99998799999999999</c:v>
                </c:pt>
                <c:pt idx="7510">
                  <c:v>0.99998900000000002</c:v>
                </c:pt>
                <c:pt idx="7511">
                  <c:v>0.99998900000000002</c:v>
                </c:pt>
                <c:pt idx="7512">
                  <c:v>0.99998900000000002</c:v>
                </c:pt>
                <c:pt idx="7513">
                  <c:v>0.99998900000000002</c:v>
                </c:pt>
                <c:pt idx="7514">
                  <c:v>0.99998900000000002</c:v>
                </c:pt>
                <c:pt idx="7515">
                  <c:v>0.99998900000000002</c:v>
                </c:pt>
                <c:pt idx="7516">
                  <c:v>0.99998900000000002</c:v>
                </c:pt>
                <c:pt idx="7517">
                  <c:v>0.99998900000000002</c:v>
                </c:pt>
                <c:pt idx="7518">
                  <c:v>0.99998900000000002</c:v>
                </c:pt>
                <c:pt idx="7519">
                  <c:v>0.99998900000000002</c:v>
                </c:pt>
                <c:pt idx="7520">
                  <c:v>0.99998900000000002</c:v>
                </c:pt>
                <c:pt idx="7521">
                  <c:v>0.99998900000000002</c:v>
                </c:pt>
                <c:pt idx="7522">
                  <c:v>0.99998900000000002</c:v>
                </c:pt>
                <c:pt idx="7523">
                  <c:v>0.99998900000000002</c:v>
                </c:pt>
                <c:pt idx="7524">
                  <c:v>0.99998900000000002</c:v>
                </c:pt>
                <c:pt idx="7525">
                  <c:v>0.99998900000000002</c:v>
                </c:pt>
                <c:pt idx="7526">
                  <c:v>0.99998900000000002</c:v>
                </c:pt>
                <c:pt idx="7527">
                  <c:v>0.99999000000000005</c:v>
                </c:pt>
                <c:pt idx="7528">
                  <c:v>0.99999000000000005</c:v>
                </c:pt>
                <c:pt idx="7529">
                  <c:v>0.99999000000000005</c:v>
                </c:pt>
                <c:pt idx="7530">
                  <c:v>0.99999000000000005</c:v>
                </c:pt>
                <c:pt idx="7531">
                  <c:v>0.99999000000000005</c:v>
                </c:pt>
                <c:pt idx="7532">
                  <c:v>0.99999000000000005</c:v>
                </c:pt>
                <c:pt idx="7533">
                  <c:v>0.99999000000000005</c:v>
                </c:pt>
                <c:pt idx="7534">
                  <c:v>0.99999000000000005</c:v>
                </c:pt>
                <c:pt idx="7535">
                  <c:v>0.99999000000000005</c:v>
                </c:pt>
                <c:pt idx="7536">
                  <c:v>0.99999000000000005</c:v>
                </c:pt>
                <c:pt idx="7537">
                  <c:v>0.99999000000000005</c:v>
                </c:pt>
                <c:pt idx="7538">
                  <c:v>0.99999000000000005</c:v>
                </c:pt>
                <c:pt idx="7539">
                  <c:v>0.99999000000000005</c:v>
                </c:pt>
                <c:pt idx="7540">
                  <c:v>0.99999000000000005</c:v>
                </c:pt>
                <c:pt idx="7541">
                  <c:v>0.99999000000000005</c:v>
                </c:pt>
                <c:pt idx="7542">
                  <c:v>0.99999000000000005</c:v>
                </c:pt>
                <c:pt idx="7543">
                  <c:v>0.99999000000000005</c:v>
                </c:pt>
                <c:pt idx="7544">
                  <c:v>0.99999000000000005</c:v>
                </c:pt>
                <c:pt idx="7545">
                  <c:v>0.99999000000000005</c:v>
                </c:pt>
                <c:pt idx="7546">
                  <c:v>0.99999000000000005</c:v>
                </c:pt>
                <c:pt idx="7547">
                  <c:v>0.99999000000000005</c:v>
                </c:pt>
                <c:pt idx="7548">
                  <c:v>0.99999000000000005</c:v>
                </c:pt>
                <c:pt idx="7549">
                  <c:v>0.99999099999999996</c:v>
                </c:pt>
                <c:pt idx="7550">
                  <c:v>0.99999099999999996</c:v>
                </c:pt>
                <c:pt idx="7551">
                  <c:v>0.99999099999999996</c:v>
                </c:pt>
                <c:pt idx="7552">
                  <c:v>0.99999099999999996</c:v>
                </c:pt>
                <c:pt idx="7553">
                  <c:v>0.99999099999999996</c:v>
                </c:pt>
                <c:pt idx="7554">
                  <c:v>0.99999099999999996</c:v>
                </c:pt>
                <c:pt idx="7555">
                  <c:v>0.99999099999999996</c:v>
                </c:pt>
                <c:pt idx="7556">
                  <c:v>0.99999099999999996</c:v>
                </c:pt>
                <c:pt idx="7557">
                  <c:v>0.99999099999999996</c:v>
                </c:pt>
                <c:pt idx="7558">
                  <c:v>0.99999099999999996</c:v>
                </c:pt>
                <c:pt idx="7559">
                  <c:v>0.99999099999999996</c:v>
                </c:pt>
                <c:pt idx="7560">
                  <c:v>0.99999099999999996</c:v>
                </c:pt>
                <c:pt idx="7561">
                  <c:v>0.99999099999999996</c:v>
                </c:pt>
                <c:pt idx="7562">
                  <c:v>0.99999099999999996</c:v>
                </c:pt>
                <c:pt idx="7563">
                  <c:v>0.99999099999999996</c:v>
                </c:pt>
                <c:pt idx="7564">
                  <c:v>0.99999099999999996</c:v>
                </c:pt>
                <c:pt idx="7565">
                  <c:v>0.99999099999999996</c:v>
                </c:pt>
                <c:pt idx="7566">
                  <c:v>0.99999099999999996</c:v>
                </c:pt>
                <c:pt idx="7567">
                  <c:v>0.99999099999999996</c:v>
                </c:pt>
                <c:pt idx="7568">
                  <c:v>0.99999099999999996</c:v>
                </c:pt>
                <c:pt idx="7569">
                  <c:v>0.99999099999999996</c:v>
                </c:pt>
                <c:pt idx="7570">
                  <c:v>0.99999099999999996</c:v>
                </c:pt>
                <c:pt idx="7571">
                  <c:v>0.99999099999999996</c:v>
                </c:pt>
                <c:pt idx="7572">
                  <c:v>0.99999099999999996</c:v>
                </c:pt>
                <c:pt idx="7573">
                  <c:v>0.99999099999999996</c:v>
                </c:pt>
                <c:pt idx="7574">
                  <c:v>0.99999099999999996</c:v>
                </c:pt>
                <c:pt idx="7575">
                  <c:v>0.99999199999999999</c:v>
                </c:pt>
                <c:pt idx="7576">
                  <c:v>0.99999199999999999</c:v>
                </c:pt>
                <c:pt idx="7577">
                  <c:v>0.99999199999999999</c:v>
                </c:pt>
                <c:pt idx="7578">
                  <c:v>0.99999199999999999</c:v>
                </c:pt>
                <c:pt idx="7579">
                  <c:v>0.99999199999999999</c:v>
                </c:pt>
                <c:pt idx="7580">
                  <c:v>0.99999199999999999</c:v>
                </c:pt>
                <c:pt idx="7581">
                  <c:v>0.99999199999999999</c:v>
                </c:pt>
                <c:pt idx="7582">
                  <c:v>0.99999199999999999</c:v>
                </c:pt>
                <c:pt idx="7583">
                  <c:v>0.99999199999999999</c:v>
                </c:pt>
                <c:pt idx="7584">
                  <c:v>0.99999199999999999</c:v>
                </c:pt>
                <c:pt idx="7585">
                  <c:v>0.99999199999999999</c:v>
                </c:pt>
                <c:pt idx="7586">
                  <c:v>0.99999199999999999</c:v>
                </c:pt>
                <c:pt idx="7587">
                  <c:v>0.99999199999999999</c:v>
                </c:pt>
                <c:pt idx="7588">
                  <c:v>0.99999199999999999</c:v>
                </c:pt>
                <c:pt idx="7589">
                  <c:v>0.99999199999999999</c:v>
                </c:pt>
                <c:pt idx="7590">
                  <c:v>0.99999199999999999</c:v>
                </c:pt>
                <c:pt idx="7591">
                  <c:v>0.99999199999999999</c:v>
                </c:pt>
                <c:pt idx="7592">
                  <c:v>0.99999199999999999</c:v>
                </c:pt>
                <c:pt idx="7593">
                  <c:v>0.99999199999999999</c:v>
                </c:pt>
                <c:pt idx="7594">
                  <c:v>0.99999199999999999</c:v>
                </c:pt>
                <c:pt idx="7595">
                  <c:v>0.99999199999999999</c:v>
                </c:pt>
                <c:pt idx="7596">
                  <c:v>0.99999199999999999</c:v>
                </c:pt>
                <c:pt idx="7597">
                  <c:v>0.99999199999999999</c:v>
                </c:pt>
                <c:pt idx="7598">
                  <c:v>0.99999199999999999</c:v>
                </c:pt>
                <c:pt idx="7599">
                  <c:v>0.99999199999999999</c:v>
                </c:pt>
                <c:pt idx="7600">
                  <c:v>0.99999199999999999</c:v>
                </c:pt>
                <c:pt idx="7601">
                  <c:v>0.99999199999999999</c:v>
                </c:pt>
                <c:pt idx="7602">
                  <c:v>0.99999199999999999</c:v>
                </c:pt>
                <c:pt idx="7603">
                  <c:v>0.99999199999999999</c:v>
                </c:pt>
                <c:pt idx="7604">
                  <c:v>0.99999199999999999</c:v>
                </c:pt>
                <c:pt idx="7605">
                  <c:v>0.99999199999999999</c:v>
                </c:pt>
                <c:pt idx="7606">
                  <c:v>0.99999199999999999</c:v>
                </c:pt>
                <c:pt idx="7607">
                  <c:v>0.99999199999999999</c:v>
                </c:pt>
                <c:pt idx="7608">
                  <c:v>0.99999199999999999</c:v>
                </c:pt>
                <c:pt idx="7609">
                  <c:v>0.99999300000000002</c:v>
                </c:pt>
                <c:pt idx="7610">
                  <c:v>0.99999300000000002</c:v>
                </c:pt>
                <c:pt idx="7611">
                  <c:v>0.99999300000000002</c:v>
                </c:pt>
                <c:pt idx="7612">
                  <c:v>0.99999300000000002</c:v>
                </c:pt>
                <c:pt idx="7613">
                  <c:v>0.99999300000000002</c:v>
                </c:pt>
                <c:pt idx="7614">
                  <c:v>0.99999300000000002</c:v>
                </c:pt>
                <c:pt idx="7615">
                  <c:v>0.99999300000000002</c:v>
                </c:pt>
                <c:pt idx="7616">
                  <c:v>0.99999300000000002</c:v>
                </c:pt>
                <c:pt idx="7617">
                  <c:v>0.99999300000000002</c:v>
                </c:pt>
                <c:pt idx="7618">
                  <c:v>0.99999300000000002</c:v>
                </c:pt>
                <c:pt idx="7619">
                  <c:v>0.99999300000000002</c:v>
                </c:pt>
                <c:pt idx="7620">
                  <c:v>0.99999300000000002</c:v>
                </c:pt>
                <c:pt idx="7621">
                  <c:v>0.99999300000000002</c:v>
                </c:pt>
                <c:pt idx="7622">
                  <c:v>0.99999300000000002</c:v>
                </c:pt>
                <c:pt idx="7623">
                  <c:v>0.99999300000000002</c:v>
                </c:pt>
                <c:pt idx="7624">
                  <c:v>0.99999300000000002</c:v>
                </c:pt>
                <c:pt idx="7625">
                  <c:v>0.99999300000000002</c:v>
                </c:pt>
                <c:pt idx="7626">
                  <c:v>0.99999300000000002</c:v>
                </c:pt>
                <c:pt idx="7627">
                  <c:v>0.99999300000000002</c:v>
                </c:pt>
                <c:pt idx="7628">
                  <c:v>0.99999300000000002</c:v>
                </c:pt>
                <c:pt idx="7629">
                  <c:v>0.99999300000000002</c:v>
                </c:pt>
                <c:pt idx="7630">
                  <c:v>0.99999300000000002</c:v>
                </c:pt>
                <c:pt idx="7631">
                  <c:v>0.99999300000000002</c:v>
                </c:pt>
                <c:pt idx="7632">
                  <c:v>0.99999300000000002</c:v>
                </c:pt>
                <c:pt idx="7633">
                  <c:v>0.99999300000000002</c:v>
                </c:pt>
                <c:pt idx="7634">
                  <c:v>0.99999300000000002</c:v>
                </c:pt>
                <c:pt idx="7635">
                  <c:v>0.99999300000000002</c:v>
                </c:pt>
                <c:pt idx="7636">
                  <c:v>0.99999300000000002</c:v>
                </c:pt>
                <c:pt idx="7637">
                  <c:v>0.99999300000000002</c:v>
                </c:pt>
                <c:pt idx="7638">
                  <c:v>0.99999300000000002</c:v>
                </c:pt>
                <c:pt idx="7639">
                  <c:v>0.99999300000000002</c:v>
                </c:pt>
                <c:pt idx="7640">
                  <c:v>0.99999300000000002</c:v>
                </c:pt>
                <c:pt idx="7641">
                  <c:v>0.99999300000000002</c:v>
                </c:pt>
                <c:pt idx="7642">
                  <c:v>0.99999300000000002</c:v>
                </c:pt>
                <c:pt idx="7643">
                  <c:v>0.99999300000000002</c:v>
                </c:pt>
                <c:pt idx="7644">
                  <c:v>0.99999300000000002</c:v>
                </c:pt>
                <c:pt idx="7645">
                  <c:v>0.99999300000000002</c:v>
                </c:pt>
                <c:pt idx="7646">
                  <c:v>0.99999300000000002</c:v>
                </c:pt>
                <c:pt idx="7647">
                  <c:v>0.99999300000000002</c:v>
                </c:pt>
                <c:pt idx="7648">
                  <c:v>0.99999300000000002</c:v>
                </c:pt>
                <c:pt idx="7649">
                  <c:v>0.99999300000000002</c:v>
                </c:pt>
                <c:pt idx="7650">
                  <c:v>0.99999300000000002</c:v>
                </c:pt>
                <c:pt idx="7651">
                  <c:v>0.99999300000000002</c:v>
                </c:pt>
                <c:pt idx="7652">
                  <c:v>0.99999400000000005</c:v>
                </c:pt>
                <c:pt idx="7653">
                  <c:v>0.99999400000000005</c:v>
                </c:pt>
                <c:pt idx="7654">
                  <c:v>0.99999400000000005</c:v>
                </c:pt>
                <c:pt idx="7655">
                  <c:v>0.99999400000000005</c:v>
                </c:pt>
                <c:pt idx="7656">
                  <c:v>0.99999400000000005</c:v>
                </c:pt>
                <c:pt idx="7657">
                  <c:v>0.99999400000000005</c:v>
                </c:pt>
                <c:pt idx="7658">
                  <c:v>0.99999400000000005</c:v>
                </c:pt>
                <c:pt idx="7659">
                  <c:v>0.99999400000000005</c:v>
                </c:pt>
                <c:pt idx="7660">
                  <c:v>0.99999400000000005</c:v>
                </c:pt>
                <c:pt idx="7661">
                  <c:v>0.99999400000000005</c:v>
                </c:pt>
                <c:pt idx="7662">
                  <c:v>0.99999400000000005</c:v>
                </c:pt>
                <c:pt idx="7663">
                  <c:v>0.99999400000000005</c:v>
                </c:pt>
                <c:pt idx="7664">
                  <c:v>0.99999400000000005</c:v>
                </c:pt>
                <c:pt idx="7665">
                  <c:v>0.99999400000000005</c:v>
                </c:pt>
                <c:pt idx="7666">
                  <c:v>0.99999400000000005</c:v>
                </c:pt>
                <c:pt idx="7667">
                  <c:v>0.99999400000000005</c:v>
                </c:pt>
                <c:pt idx="7668">
                  <c:v>0.99999400000000005</c:v>
                </c:pt>
                <c:pt idx="7669">
                  <c:v>0.99999400000000005</c:v>
                </c:pt>
                <c:pt idx="7670">
                  <c:v>0.99999400000000005</c:v>
                </c:pt>
                <c:pt idx="7671">
                  <c:v>0.99999400000000005</c:v>
                </c:pt>
                <c:pt idx="7672">
                  <c:v>0.99999400000000005</c:v>
                </c:pt>
                <c:pt idx="7673">
                  <c:v>0.99999400000000005</c:v>
                </c:pt>
                <c:pt idx="7674">
                  <c:v>0.99999400000000005</c:v>
                </c:pt>
                <c:pt idx="7675">
                  <c:v>0.99999400000000005</c:v>
                </c:pt>
                <c:pt idx="7676">
                  <c:v>0.99999400000000005</c:v>
                </c:pt>
                <c:pt idx="7677">
                  <c:v>0.99999400000000005</c:v>
                </c:pt>
                <c:pt idx="7678">
                  <c:v>0.99999400000000005</c:v>
                </c:pt>
                <c:pt idx="7679">
                  <c:v>0.99999400000000005</c:v>
                </c:pt>
                <c:pt idx="7680">
                  <c:v>0.99999400000000005</c:v>
                </c:pt>
                <c:pt idx="7681">
                  <c:v>0.99999400000000005</c:v>
                </c:pt>
                <c:pt idx="7682">
                  <c:v>0.99999400000000005</c:v>
                </c:pt>
                <c:pt idx="7683">
                  <c:v>0.99999400000000005</c:v>
                </c:pt>
                <c:pt idx="7684">
                  <c:v>0.99999400000000005</c:v>
                </c:pt>
                <c:pt idx="7685">
                  <c:v>0.99999400000000005</c:v>
                </c:pt>
                <c:pt idx="7686">
                  <c:v>0.99999400000000005</c:v>
                </c:pt>
                <c:pt idx="7687">
                  <c:v>0.99999400000000005</c:v>
                </c:pt>
                <c:pt idx="7688">
                  <c:v>0.99999400000000005</c:v>
                </c:pt>
                <c:pt idx="7689">
                  <c:v>0.99999400000000005</c:v>
                </c:pt>
                <c:pt idx="7690">
                  <c:v>0.99999400000000005</c:v>
                </c:pt>
                <c:pt idx="7691">
                  <c:v>0.99999400000000005</c:v>
                </c:pt>
                <c:pt idx="7692">
                  <c:v>0.99999400000000005</c:v>
                </c:pt>
                <c:pt idx="7693">
                  <c:v>0.99999400000000005</c:v>
                </c:pt>
                <c:pt idx="7694">
                  <c:v>0.99999400000000005</c:v>
                </c:pt>
                <c:pt idx="7695">
                  <c:v>0.99999400000000005</c:v>
                </c:pt>
                <c:pt idx="7696">
                  <c:v>0.99999400000000005</c:v>
                </c:pt>
                <c:pt idx="7697">
                  <c:v>0.99999400000000005</c:v>
                </c:pt>
                <c:pt idx="7698">
                  <c:v>0.99999400000000005</c:v>
                </c:pt>
                <c:pt idx="7699">
                  <c:v>0.99999400000000005</c:v>
                </c:pt>
                <c:pt idx="7700">
                  <c:v>0.99999400000000005</c:v>
                </c:pt>
                <c:pt idx="7701">
                  <c:v>0.99999400000000005</c:v>
                </c:pt>
                <c:pt idx="7702">
                  <c:v>0.99999400000000005</c:v>
                </c:pt>
                <c:pt idx="7703">
                  <c:v>0.99999400000000005</c:v>
                </c:pt>
                <c:pt idx="7704">
                  <c:v>0.99999400000000005</c:v>
                </c:pt>
                <c:pt idx="7705">
                  <c:v>0.99999400000000005</c:v>
                </c:pt>
                <c:pt idx="7706">
                  <c:v>0.99999400000000005</c:v>
                </c:pt>
                <c:pt idx="7707">
                  <c:v>0.99999400000000005</c:v>
                </c:pt>
                <c:pt idx="7708">
                  <c:v>0.99999400000000005</c:v>
                </c:pt>
                <c:pt idx="7709">
                  <c:v>0.99999400000000005</c:v>
                </c:pt>
                <c:pt idx="7710">
                  <c:v>0.99999400000000005</c:v>
                </c:pt>
                <c:pt idx="7711">
                  <c:v>0.99999400000000005</c:v>
                </c:pt>
                <c:pt idx="7712">
                  <c:v>0.99999400000000005</c:v>
                </c:pt>
                <c:pt idx="7713">
                  <c:v>0.99999400000000005</c:v>
                </c:pt>
                <c:pt idx="7714">
                  <c:v>0.99999400000000005</c:v>
                </c:pt>
                <c:pt idx="7715">
                  <c:v>0.99999400000000005</c:v>
                </c:pt>
                <c:pt idx="7716">
                  <c:v>0.99999400000000005</c:v>
                </c:pt>
                <c:pt idx="7717">
                  <c:v>0.99999400000000005</c:v>
                </c:pt>
                <c:pt idx="7718">
                  <c:v>0.99999400000000005</c:v>
                </c:pt>
                <c:pt idx="7719">
                  <c:v>0.99999400000000005</c:v>
                </c:pt>
                <c:pt idx="7720">
                  <c:v>0.99999400000000005</c:v>
                </c:pt>
                <c:pt idx="7721">
                  <c:v>0.99999400000000005</c:v>
                </c:pt>
                <c:pt idx="7722">
                  <c:v>0.99999400000000005</c:v>
                </c:pt>
                <c:pt idx="7723">
                  <c:v>0.99999400000000005</c:v>
                </c:pt>
                <c:pt idx="7724">
                  <c:v>0.99999400000000005</c:v>
                </c:pt>
                <c:pt idx="7725">
                  <c:v>0.99999499999999997</c:v>
                </c:pt>
                <c:pt idx="7726">
                  <c:v>0.99999499999999997</c:v>
                </c:pt>
                <c:pt idx="7727">
                  <c:v>0.99999499999999997</c:v>
                </c:pt>
                <c:pt idx="7728">
                  <c:v>0.99999499999999997</c:v>
                </c:pt>
                <c:pt idx="7729">
                  <c:v>0.99999499999999997</c:v>
                </c:pt>
                <c:pt idx="7730">
                  <c:v>0.99999499999999997</c:v>
                </c:pt>
                <c:pt idx="7731">
                  <c:v>0.99999499999999997</c:v>
                </c:pt>
                <c:pt idx="7732">
                  <c:v>0.99999499999999997</c:v>
                </c:pt>
                <c:pt idx="7733">
                  <c:v>0.99999499999999997</c:v>
                </c:pt>
                <c:pt idx="7734">
                  <c:v>0.99999499999999997</c:v>
                </c:pt>
                <c:pt idx="7735">
                  <c:v>0.99999499999999997</c:v>
                </c:pt>
                <c:pt idx="7736">
                  <c:v>0.99999499999999997</c:v>
                </c:pt>
                <c:pt idx="7737">
                  <c:v>0.99999499999999997</c:v>
                </c:pt>
                <c:pt idx="7738">
                  <c:v>0.99999499999999997</c:v>
                </c:pt>
                <c:pt idx="7739">
                  <c:v>0.99999499999999997</c:v>
                </c:pt>
                <c:pt idx="7740">
                  <c:v>0.99999499999999997</c:v>
                </c:pt>
                <c:pt idx="7741">
                  <c:v>0.99999499999999997</c:v>
                </c:pt>
                <c:pt idx="7742">
                  <c:v>0.99999499999999997</c:v>
                </c:pt>
                <c:pt idx="7743">
                  <c:v>0.99999499999999997</c:v>
                </c:pt>
                <c:pt idx="7744">
                  <c:v>0.99999499999999997</c:v>
                </c:pt>
                <c:pt idx="7745">
                  <c:v>0.99999499999999997</c:v>
                </c:pt>
                <c:pt idx="7746">
                  <c:v>0.99999499999999997</c:v>
                </c:pt>
                <c:pt idx="7747">
                  <c:v>0.99999499999999997</c:v>
                </c:pt>
                <c:pt idx="7748">
                  <c:v>0.99999499999999997</c:v>
                </c:pt>
                <c:pt idx="7749">
                  <c:v>0.99999499999999997</c:v>
                </c:pt>
                <c:pt idx="7750">
                  <c:v>0.99999499999999997</c:v>
                </c:pt>
                <c:pt idx="7751">
                  <c:v>0.99999499999999997</c:v>
                </c:pt>
                <c:pt idx="7752">
                  <c:v>0.99999499999999997</c:v>
                </c:pt>
                <c:pt idx="7753">
                  <c:v>0.99999499999999997</c:v>
                </c:pt>
                <c:pt idx="7754">
                  <c:v>0.99999499999999997</c:v>
                </c:pt>
                <c:pt idx="7755">
                  <c:v>0.99999499999999997</c:v>
                </c:pt>
                <c:pt idx="7756">
                  <c:v>0.99999499999999997</c:v>
                </c:pt>
                <c:pt idx="7757">
                  <c:v>0.99999499999999997</c:v>
                </c:pt>
                <c:pt idx="7758">
                  <c:v>0.99999499999999997</c:v>
                </c:pt>
                <c:pt idx="7759">
                  <c:v>0.99999499999999997</c:v>
                </c:pt>
                <c:pt idx="7760">
                  <c:v>0.99999499999999997</c:v>
                </c:pt>
                <c:pt idx="7761">
                  <c:v>0.99999499999999997</c:v>
                </c:pt>
                <c:pt idx="7762">
                  <c:v>0.99999499999999997</c:v>
                </c:pt>
                <c:pt idx="7763">
                  <c:v>0.99999499999999997</c:v>
                </c:pt>
                <c:pt idx="7764">
                  <c:v>0.99999499999999997</c:v>
                </c:pt>
                <c:pt idx="7765">
                  <c:v>0.99999499999999997</c:v>
                </c:pt>
                <c:pt idx="7766">
                  <c:v>0.99999499999999997</c:v>
                </c:pt>
                <c:pt idx="7767">
                  <c:v>0.99999499999999997</c:v>
                </c:pt>
                <c:pt idx="7768">
                  <c:v>0.99999499999999997</c:v>
                </c:pt>
                <c:pt idx="7769">
                  <c:v>0.99999499999999997</c:v>
                </c:pt>
                <c:pt idx="7770">
                  <c:v>0.99999499999999997</c:v>
                </c:pt>
                <c:pt idx="7771">
                  <c:v>0.99999499999999997</c:v>
                </c:pt>
                <c:pt idx="7772">
                  <c:v>0.99999499999999997</c:v>
                </c:pt>
                <c:pt idx="7773">
                  <c:v>0.99999499999999997</c:v>
                </c:pt>
                <c:pt idx="7774">
                  <c:v>0.99999499999999997</c:v>
                </c:pt>
                <c:pt idx="7775">
                  <c:v>0.99999499999999997</c:v>
                </c:pt>
                <c:pt idx="7776">
                  <c:v>0.99999499999999997</c:v>
                </c:pt>
                <c:pt idx="7777">
                  <c:v>0.99999499999999997</c:v>
                </c:pt>
                <c:pt idx="7778">
                  <c:v>0.99999499999999997</c:v>
                </c:pt>
                <c:pt idx="7779">
                  <c:v>0.99999499999999997</c:v>
                </c:pt>
                <c:pt idx="7780">
                  <c:v>0.99999499999999997</c:v>
                </c:pt>
                <c:pt idx="7781">
                  <c:v>0.99999499999999997</c:v>
                </c:pt>
                <c:pt idx="7782">
                  <c:v>0.99999499999999997</c:v>
                </c:pt>
                <c:pt idx="7783">
                  <c:v>0.99999499999999997</c:v>
                </c:pt>
                <c:pt idx="7784">
                  <c:v>0.99999499999999997</c:v>
                </c:pt>
                <c:pt idx="7785">
                  <c:v>0.99999499999999997</c:v>
                </c:pt>
                <c:pt idx="7786">
                  <c:v>0.99999499999999997</c:v>
                </c:pt>
                <c:pt idx="7787">
                  <c:v>0.99999499999999997</c:v>
                </c:pt>
                <c:pt idx="7788">
                  <c:v>0.99999499999999997</c:v>
                </c:pt>
                <c:pt idx="7789">
                  <c:v>0.99999499999999997</c:v>
                </c:pt>
                <c:pt idx="7790">
                  <c:v>0.99999499999999997</c:v>
                </c:pt>
                <c:pt idx="7791">
                  <c:v>0.99999499999999997</c:v>
                </c:pt>
                <c:pt idx="7792">
                  <c:v>0.99999499999999997</c:v>
                </c:pt>
                <c:pt idx="7793">
                  <c:v>0.99999499999999997</c:v>
                </c:pt>
                <c:pt idx="7794">
                  <c:v>0.99999499999999997</c:v>
                </c:pt>
                <c:pt idx="7795">
                  <c:v>0.99999499999999997</c:v>
                </c:pt>
                <c:pt idx="7796">
                  <c:v>0.99999499999999997</c:v>
                </c:pt>
                <c:pt idx="7797">
                  <c:v>0.99999499999999997</c:v>
                </c:pt>
                <c:pt idx="7798">
                  <c:v>0.99999499999999997</c:v>
                </c:pt>
                <c:pt idx="7799">
                  <c:v>0.99999499999999997</c:v>
                </c:pt>
                <c:pt idx="7800">
                  <c:v>0.99999499999999997</c:v>
                </c:pt>
                <c:pt idx="7801">
                  <c:v>0.99999499999999997</c:v>
                </c:pt>
                <c:pt idx="7802">
                  <c:v>0.99999499999999997</c:v>
                </c:pt>
                <c:pt idx="7803">
                  <c:v>0.99999499999999997</c:v>
                </c:pt>
                <c:pt idx="7804">
                  <c:v>0.99999499999999997</c:v>
                </c:pt>
                <c:pt idx="7805">
                  <c:v>0.99999499999999997</c:v>
                </c:pt>
                <c:pt idx="7806">
                  <c:v>0.99999499999999997</c:v>
                </c:pt>
                <c:pt idx="7807">
                  <c:v>0.99999499999999997</c:v>
                </c:pt>
                <c:pt idx="7808">
                  <c:v>0.99999499999999997</c:v>
                </c:pt>
                <c:pt idx="7809">
                  <c:v>0.99999499999999997</c:v>
                </c:pt>
                <c:pt idx="7810">
                  <c:v>0.99999499999999997</c:v>
                </c:pt>
                <c:pt idx="7811">
                  <c:v>0.99999499999999997</c:v>
                </c:pt>
                <c:pt idx="7812">
                  <c:v>0.99999499999999997</c:v>
                </c:pt>
                <c:pt idx="7813">
                  <c:v>0.99999499999999997</c:v>
                </c:pt>
                <c:pt idx="7814">
                  <c:v>0.99999499999999997</c:v>
                </c:pt>
                <c:pt idx="7815">
                  <c:v>0.99999499999999997</c:v>
                </c:pt>
                <c:pt idx="7816">
                  <c:v>0.99999499999999997</c:v>
                </c:pt>
                <c:pt idx="7817">
                  <c:v>0.99999499999999997</c:v>
                </c:pt>
                <c:pt idx="7818">
                  <c:v>0.99999499999999997</c:v>
                </c:pt>
                <c:pt idx="7819">
                  <c:v>0.99999499999999997</c:v>
                </c:pt>
                <c:pt idx="7820">
                  <c:v>0.99999499999999997</c:v>
                </c:pt>
                <c:pt idx="7821">
                  <c:v>0.99999499999999997</c:v>
                </c:pt>
                <c:pt idx="7822">
                  <c:v>0.99999499999999997</c:v>
                </c:pt>
                <c:pt idx="7823">
                  <c:v>0.99999499999999997</c:v>
                </c:pt>
                <c:pt idx="7824">
                  <c:v>0.99999499999999997</c:v>
                </c:pt>
                <c:pt idx="7825">
                  <c:v>0.99999499999999997</c:v>
                </c:pt>
                <c:pt idx="7826">
                  <c:v>0.99999499999999997</c:v>
                </c:pt>
                <c:pt idx="7827">
                  <c:v>0.99999499999999997</c:v>
                </c:pt>
                <c:pt idx="7828">
                  <c:v>0.99999499999999997</c:v>
                </c:pt>
                <c:pt idx="7829">
                  <c:v>0.99999499999999997</c:v>
                </c:pt>
                <c:pt idx="7830">
                  <c:v>0.99999499999999997</c:v>
                </c:pt>
                <c:pt idx="7831">
                  <c:v>0.99999499999999997</c:v>
                </c:pt>
                <c:pt idx="7832">
                  <c:v>0.99999499999999997</c:v>
                </c:pt>
                <c:pt idx="7833">
                  <c:v>0.99999499999999997</c:v>
                </c:pt>
                <c:pt idx="7834">
                  <c:v>0.99999499999999997</c:v>
                </c:pt>
                <c:pt idx="7835">
                  <c:v>0.99999499999999997</c:v>
                </c:pt>
                <c:pt idx="7836">
                  <c:v>0.99999499999999997</c:v>
                </c:pt>
                <c:pt idx="7837">
                  <c:v>0.99999499999999997</c:v>
                </c:pt>
                <c:pt idx="7838">
                  <c:v>0.99999499999999997</c:v>
                </c:pt>
                <c:pt idx="7839">
                  <c:v>0.99999499999999997</c:v>
                </c:pt>
                <c:pt idx="7840">
                  <c:v>0.99999499999999997</c:v>
                </c:pt>
                <c:pt idx="7841">
                  <c:v>0.99999499999999997</c:v>
                </c:pt>
                <c:pt idx="7842">
                  <c:v>0.99999499999999997</c:v>
                </c:pt>
                <c:pt idx="7843">
                  <c:v>0.99999499999999997</c:v>
                </c:pt>
                <c:pt idx="7844">
                  <c:v>0.99999499999999997</c:v>
                </c:pt>
                <c:pt idx="7845">
                  <c:v>0.99999499999999997</c:v>
                </c:pt>
                <c:pt idx="7846">
                  <c:v>0.99999499999999997</c:v>
                </c:pt>
                <c:pt idx="7847">
                  <c:v>0.99999499999999997</c:v>
                </c:pt>
                <c:pt idx="7848">
                  <c:v>0.99999499999999997</c:v>
                </c:pt>
                <c:pt idx="7849">
                  <c:v>0.99999499999999997</c:v>
                </c:pt>
                <c:pt idx="7850">
                  <c:v>0.99999499999999997</c:v>
                </c:pt>
                <c:pt idx="7851">
                  <c:v>0.99999499999999997</c:v>
                </c:pt>
                <c:pt idx="7852">
                  <c:v>0.99999499999999997</c:v>
                </c:pt>
                <c:pt idx="7853">
                  <c:v>0.99999499999999997</c:v>
                </c:pt>
                <c:pt idx="7854">
                  <c:v>0.99999499999999997</c:v>
                </c:pt>
                <c:pt idx="7855">
                  <c:v>0.99999499999999997</c:v>
                </c:pt>
                <c:pt idx="7856">
                  <c:v>0.99999499999999997</c:v>
                </c:pt>
                <c:pt idx="7857">
                  <c:v>0.99999499999999997</c:v>
                </c:pt>
                <c:pt idx="7858">
                  <c:v>0.99999499999999997</c:v>
                </c:pt>
                <c:pt idx="7859">
                  <c:v>0.99999499999999997</c:v>
                </c:pt>
                <c:pt idx="7860">
                  <c:v>0.99999499999999997</c:v>
                </c:pt>
                <c:pt idx="7861">
                  <c:v>0.99999499999999997</c:v>
                </c:pt>
                <c:pt idx="7862">
                  <c:v>0.99999499999999997</c:v>
                </c:pt>
                <c:pt idx="7863">
                  <c:v>0.99999499999999997</c:v>
                </c:pt>
                <c:pt idx="7864">
                  <c:v>0.99999499999999997</c:v>
                </c:pt>
                <c:pt idx="7865">
                  <c:v>0.99999499999999997</c:v>
                </c:pt>
                <c:pt idx="7866">
                  <c:v>0.99999499999999997</c:v>
                </c:pt>
                <c:pt idx="7867">
                  <c:v>0.99999499999999997</c:v>
                </c:pt>
                <c:pt idx="7868">
                  <c:v>0.99999499999999997</c:v>
                </c:pt>
                <c:pt idx="7869">
                  <c:v>0.99999499999999997</c:v>
                </c:pt>
                <c:pt idx="7870">
                  <c:v>0.99999499999999997</c:v>
                </c:pt>
                <c:pt idx="7871">
                  <c:v>0.99999499999999997</c:v>
                </c:pt>
                <c:pt idx="7872">
                  <c:v>0.99999499999999997</c:v>
                </c:pt>
                <c:pt idx="7873">
                  <c:v>0.99999499999999997</c:v>
                </c:pt>
                <c:pt idx="7874">
                  <c:v>0.99999499999999997</c:v>
                </c:pt>
                <c:pt idx="7875">
                  <c:v>0.99999499999999997</c:v>
                </c:pt>
                <c:pt idx="7876">
                  <c:v>0.99999499999999997</c:v>
                </c:pt>
                <c:pt idx="7877">
                  <c:v>0.99999499999999997</c:v>
                </c:pt>
                <c:pt idx="7878">
                  <c:v>0.99999499999999997</c:v>
                </c:pt>
                <c:pt idx="7879">
                  <c:v>0.99999499999999997</c:v>
                </c:pt>
                <c:pt idx="7880">
                  <c:v>0.99999499999999997</c:v>
                </c:pt>
                <c:pt idx="7881">
                  <c:v>0.99999499999999997</c:v>
                </c:pt>
                <c:pt idx="7882">
                  <c:v>0.99999499999999997</c:v>
                </c:pt>
                <c:pt idx="7883">
                  <c:v>0.99999499999999997</c:v>
                </c:pt>
                <c:pt idx="7884">
                  <c:v>0.99999499999999997</c:v>
                </c:pt>
                <c:pt idx="7885">
                  <c:v>0.99999499999999997</c:v>
                </c:pt>
                <c:pt idx="7886">
                  <c:v>0.99999499999999997</c:v>
                </c:pt>
                <c:pt idx="7887">
                  <c:v>0.99999499999999997</c:v>
                </c:pt>
                <c:pt idx="7888">
                  <c:v>0.99999499999999997</c:v>
                </c:pt>
                <c:pt idx="7889">
                  <c:v>0.99999499999999997</c:v>
                </c:pt>
                <c:pt idx="7890">
                  <c:v>0.99999499999999997</c:v>
                </c:pt>
                <c:pt idx="7891">
                  <c:v>0.99999499999999997</c:v>
                </c:pt>
                <c:pt idx="7892">
                  <c:v>0.99999499999999997</c:v>
                </c:pt>
                <c:pt idx="7893">
                  <c:v>0.99999499999999997</c:v>
                </c:pt>
                <c:pt idx="7894">
                  <c:v>0.99999499999999997</c:v>
                </c:pt>
                <c:pt idx="7895">
                  <c:v>0.99999499999999997</c:v>
                </c:pt>
                <c:pt idx="7896">
                  <c:v>0.99999499999999997</c:v>
                </c:pt>
                <c:pt idx="7897">
                  <c:v>0.99999499999999997</c:v>
                </c:pt>
                <c:pt idx="7898">
                  <c:v>0.99999499999999997</c:v>
                </c:pt>
                <c:pt idx="7899">
                  <c:v>0.99999499999999997</c:v>
                </c:pt>
                <c:pt idx="7900">
                  <c:v>0.99999499999999997</c:v>
                </c:pt>
                <c:pt idx="7901">
                  <c:v>0.99999499999999997</c:v>
                </c:pt>
                <c:pt idx="7902">
                  <c:v>0.99999499999999997</c:v>
                </c:pt>
                <c:pt idx="7903">
                  <c:v>0.99999499999999997</c:v>
                </c:pt>
                <c:pt idx="7904">
                  <c:v>0.99999499999999997</c:v>
                </c:pt>
                <c:pt idx="7905">
                  <c:v>0.99999499999999997</c:v>
                </c:pt>
                <c:pt idx="7906">
                  <c:v>0.99999499999999997</c:v>
                </c:pt>
                <c:pt idx="7907">
                  <c:v>0.99999499999999997</c:v>
                </c:pt>
                <c:pt idx="7908">
                  <c:v>0.99999499999999997</c:v>
                </c:pt>
                <c:pt idx="7909">
                  <c:v>0.99999499999999997</c:v>
                </c:pt>
                <c:pt idx="7910">
                  <c:v>0.99999499999999997</c:v>
                </c:pt>
                <c:pt idx="7911">
                  <c:v>0.99999499999999997</c:v>
                </c:pt>
                <c:pt idx="7912">
                  <c:v>0.99999499999999997</c:v>
                </c:pt>
                <c:pt idx="7913">
                  <c:v>0.99999499999999997</c:v>
                </c:pt>
                <c:pt idx="7914">
                  <c:v>0.99999499999999997</c:v>
                </c:pt>
                <c:pt idx="7915">
                  <c:v>0.99999499999999997</c:v>
                </c:pt>
                <c:pt idx="7916">
                  <c:v>0.99999499999999997</c:v>
                </c:pt>
                <c:pt idx="7917">
                  <c:v>0.99999499999999997</c:v>
                </c:pt>
                <c:pt idx="7918">
                  <c:v>0.99999499999999997</c:v>
                </c:pt>
                <c:pt idx="7919">
                  <c:v>0.99999499999999997</c:v>
                </c:pt>
                <c:pt idx="7920">
                  <c:v>0.99999499999999997</c:v>
                </c:pt>
                <c:pt idx="7921">
                  <c:v>0.99999499999999997</c:v>
                </c:pt>
                <c:pt idx="7922">
                  <c:v>0.99999499999999997</c:v>
                </c:pt>
                <c:pt idx="7923">
                  <c:v>0.99999499999999997</c:v>
                </c:pt>
                <c:pt idx="7924">
                  <c:v>0.99999499999999997</c:v>
                </c:pt>
                <c:pt idx="7925">
                  <c:v>0.99999499999999997</c:v>
                </c:pt>
                <c:pt idx="7926">
                  <c:v>0.99999499999999997</c:v>
                </c:pt>
                <c:pt idx="7927">
                  <c:v>0.99999499999999997</c:v>
                </c:pt>
                <c:pt idx="7928">
                  <c:v>0.99999499999999997</c:v>
                </c:pt>
                <c:pt idx="7929">
                  <c:v>0.99999499999999997</c:v>
                </c:pt>
                <c:pt idx="7930">
                  <c:v>0.99999499999999997</c:v>
                </c:pt>
                <c:pt idx="7931">
                  <c:v>0.99999499999999997</c:v>
                </c:pt>
                <c:pt idx="7932">
                  <c:v>0.999996</c:v>
                </c:pt>
                <c:pt idx="7933">
                  <c:v>0.999996</c:v>
                </c:pt>
                <c:pt idx="7934">
                  <c:v>0.999996</c:v>
                </c:pt>
                <c:pt idx="7935">
                  <c:v>0.999996</c:v>
                </c:pt>
                <c:pt idx="7936">
                  <c:v>0.999996</c:v>
                </c:pt>
                <c:pt idx="7937">
                  <c:v>0.999996</c:v>
                </c:pt>
                <c:pt idx="7938">
                  <c:v>0.999996</c:v>
                </c:pt>
                <c:pt idx="7939">
                  <c:v>0.999996</c:v>
                </c:pt>
                <c:pt idx="7940">
                  <c:v>0.999996</c:v>
                </c:pt>
                <c:pt idx="7941">
                  <c:v>0.999996</c:v>
                </c:pt>
                <c:pt idx="7942">
                  <c:v>0.999996</c:v>
                </c:pt>
                <c:pt idx="7943">
                  <c:v>0.999996</c:v>
                </c:pt>
                <c:pt idx="7944">
                  <c:v>0.999996</c:v>
                </c:pt>
                <c:pt idx="7945">
                  <c:v>0.999996</c:v>
                </c:pt>
                <c:pt idx="7946">
                  <c:v>0.999996</c:v>
                </c:pt>
                <c:pt idx="7947">
                  <c:v>0.999996</c:v>
                </c:pt>
                <c:pt idx="7948">
                  <c:v>0.999996</c:v>
                </c:pt>
                <c:pt idx="7949">
                  <c:v>0.999996</c:v>
                </c:pt>
                <c:pt idx="7950">
                  <c:v>0.999996</c:v>
                </c:pt>
                <c:pt idx="7951">
                  <c:v>0.999996</c:v>
                </c:pt>
                <c:pt idx="7952">
                  <c:v>0.999996</c:v>
                </c:pt>
                <c:pt idx="7953">
                  <c:v>0.999996</c:v>
                </c:pt>
                <c:pt idx="7954">
                  <c:v>0.999996</c:v>
                </c:pt>
                <c:pt idx="7955">
                  <c:v>0.999996</c:v>
                </c:pt>
                <c:pt idx="7956">
                  <c:v>0.999996</c:v>
                </c:pt>
                <c:pt idx="7957">
                  <c:v>0.999996</c:v>
                </c:pt>
                <c:pt idx="7958">
                  <c:v>0.999996</c:v>
                </c:pt>
                <c:pt idx="7959">
                  <c:v>0.999996</c:v>
                </c:pt>
                <c:pt idx="7960">
                  <c:v>0.999996</c:v>
                </c:pt>
                <c:pt idx="7961">
                  <c:v>0.999996</c:v>
                </c:pt>
                <c:pt idx="7962">
                  <c:v>0.999996</c:v>
                </c:pt>
                <c:pt idx="7963">
                  <c:v>0.999996</c:v>
                </c:pt>
                <c:pt idx="7964">
                  <c:v>0.999996</c:v>
                </c:pt>
                <c:pt idx="7965">
                  <c:v>0.999996</c:v>
                </c:pt>
                <c:pt idx="7966">
                  <c:v>0.999996</c:v>
                </c:pt>
                <c:pt idx="7967">
                  <c:v>0.999996</c:v>
                </c:pt>
                <c:pt idx="7968">
                  <c:v>0.999996</c:v>
                </c:pt>
                <c:pt idx="7969">
                  <c:v>0.999996</c:v>
                </c:pt>
                <c:pt idx="7970">
                  <c:v>0.999996</c:v>
                </c:pt>
                <c:pt idx="7971">
                  <c:v>0.999996</c:v>
                </c:pt>
                <c:pt idx="7972">
                  <c:v>0.999996</c:v>
                </c:pt>
                <c:pt idx="7973">
                  <c:v>0.999996</c:v>
                </c:pt>
                <c:pt idx="7974">
                  <c:v>0.999996</c:v>
                </c:pt>
                <c:pt idx="7975">
                  <c:v>0.999996</c:v>
                </c:pt>
                <c:pt idx="7976">
                  <c:v>0.999996</c:v>
                </c:pt>
                <c:pt idx="7977">
                  <c:v>0.999996</c:v>
                </c:pt>
                <c:pt idx="7978">
                  <c:v>0.999996</c:v>
                </c:pt>
                <c:pt idx="7979">
                  <c:v>0.999996</c:v>
                </c:pt>
                <c:pt idx="7980">
                  <c:v>0.999996</c:v>
                </c:pt>
                <c:pt idx="7981">
                  <c:v>0.999996</c:v>
                </c:pt>
                <c:pt idx="7982">
                  <c:v>0.999996</c:v>
                </c:pt>
                <c:pt idx="7983">
                  <c:v>0.999996</c:v>
                </c:pt>
                <c:pt idx="7984">
                  <c:v>0.999996</c:v>
                </c:pt>
                <c:pt idx="7985">
                  <c:v>0.999996</c:v>
                </c:pt>
                <c:pt idx="7986">
                  <c:v>0.999996</c:v>
                </c:pt>
                <c:pt idx="7987">
                  <c:v>0.999996</c:v>
                </c:pt>
                <c:pt idx="7988">
                  <c:v>0.999996</c:v>
                </c:pt>
                <c:pt idx="7989">
                  <c:v>0.999996</c:v>
                </c:pt>
                <c:pt idx="7990">
                  <c:v>0.999996</c:v>
                </c:pt>
                <c:pt idx="7991">
                  <c:v>0.999996</c:v>
                </c:pt>
                <c:pt idx="7992">
                  <c:v>0.999996</c:v>
                </c:pt>
                <c:pt idx="7993">
                  <c:v>0.999996</c:v>
                </c:pt>
                <c:pt idx="7994">
                  <c:v>0.999996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80F-434F-B146-775E74968513}"/>
            </c:ext>
          </c:extLst>
        </c:ser>
        <c:ser>
          <c:idx val="1"/>
          <c:order val="1"/>
          <c:tx>
            <c:strRef>
              <c:f>try_timing_v1!$C$1</c:f>
              <c:strCache>
                <c:ptCount val="1"/>
                <c:pt idx="0">
                  <c:v>x75igzocolumn1i1c_modx22_v1:blfar v s:6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try_timing_v1!$C$2:$C$25001</c:f>
              <c:numCache>
                <c:formatCode>General</c:formatCode>
                <c:ptCount val="25000"/>
                <c:pt idx="0">
                  <c:v>0.500004</c:v>
                </c:pt>
                <c:pt idx="1">
                  <c:v>0.500004</c:v>
                </c:pt>
                <c:pt idx="2">
                  <c:v>0.500004</c:v>
                </c:pt>
                <c:pt idx="3">
                  <c:v>0.500004</c:v>
                </c:pt>
                <c:pt idx="4">
                  <c:v>0.500004</c:v>
                </c:pt>
                <c:pt idx="5">
                  <c:v>0.500004</c:v>
                </c:pt>
                <c:pt idx="6">
                  <c:v>0.500004</c:v>
                </c:pt>
                <c:pt idx="7">
                  <c:v>0.500004</c:v>
                </c:pt>
                <c:pt idx="8">
                  <c:v>0.500004</c:v>
                </c:pt>
                <c:pt idx="9">
                  <c:v>0.500004</c:v>
                </c:pt>
                <c:pt idx="10">
                  <c:v>0.500004</c:v>
                </c:pt>
                <c:pt idx="11">
                  <c:v>0.500004</c:v>
                </c:pt>
                <c:pt idx="12">
                  <c:v>0.500004</c:v>
                </c:pt>
                <c:pt idx="13">
                  <c:v>0.500004</c:v>
                </c:pt>
                <c:pt idx="14">
                  <c:v>0.500004</c:v>
                </c:pt>
                <c:pt idx="15">
                  <c:v>0.500004</c:v>
                </c:pt>
                <c:pt idx="16">
                  <c:v>0.500004</c:v>
                </c:pt>
                <c:pt idx="17">
                  <c:v>0.500004</c:v>
                </c:pt>
                <c:pt idx="18">
                  <c:v>0.500004</c:v>
                </c:pt>
                <c:pt idx="19">
                  <c:v>0.500004</c:v>
                </c:pt>
                <c:pt idx="20">
                  <c:v>0.500004</c:v>
                </c:pt>
                <c:pt idx="21">
                  <c:v>0.500004</c:v>
                </c:pt>
                <c:pt idx="22">
                  <c:v>0.500004</c:v>
                </c:pt>
                <c:pt idx="23">
                  <c:v>0.500004</c:v>
                </c:pt>
                <c:pt idx="24">
                  <c:v>0.500004</c:v>
                </c:pt>
                <c:pt idx="25">
                  <c:v>0.500004</c:v>
                </c:pt>
                <c:pt idx="26">
                  <c:v>0.500004</c:v>
                </c:pt>
                <c:pt idx="27">
                  <c:v>0.500004</c:v>
                </c:pt>
                <c:pt idx="28">
                  <c:v>0.500004</c:v>
                </c:pt>
                <c:pt idx="29">
                  <c:v>0.500004</c:v>
                </c:pt>
                <c:pt idx="30">
                  <c:v>0.500004</c:v>
                </c:pt>
                <c:pt idx="31">
                  <c:v>0.500004</c:v>
                </c:pt>
                <c:pt idx="32">
                  <c:v>0.500004</c:v>
                </c:pt>
                <c:pt idx="33">
                  <c:v>0.500004</c:v>
                </c:pt>
                <c:pt idx="34">
                  <c:v>0.500004</c:v>
                </c:pt>
                <c:pt idx="35">
                  <c:v>0.500004</c:v>
                </c:pt>
                <c:pt idx="36">
                  <c:v>0.500004</c:v>
                </c:pt>
                <c:pt idx="37">
                  <c:v>0.500004</c:v>
                </c:pt>
                <c:pt idx="38">
                  <c:v>0.500004</c:v>
                </c:pt>
                <c:pt idx="39">
                  <c:v>0.500004</c:v>
                </c:pt>
                <c:pt idx="40">
                  <c:v>0.500004</c:v>
                </c:pt>
                <c:pt idx="41">
                  <c:v>0.500004</c:v>
                </c:pt>
                <c:pt idx="42">
                  <c:v>0.500004</c:v>
                </c:pt>
                <c:pt idx="43">
                  <c:v>0.500004</c:v>
                </c:pt>
                <c:pt idx="44">
                  <c:v>0.500004</c:v>
                </c:pt>
                <c:pt idx="45">
                  <c:v>0.500004</c:v>
                </c:pt>
                <c:pt idx="46">
                  <c:v>0.500004</c:v>
                </c:pt>
                <c:pt idx="47">
                  <c:v>0.500004</c:v>
                </c:pt>
                <c:pt idx="48">
                  <c:v>0.500004</c:v>
                </c:pt>
                <c:pt idx="49">
                  <c:v>0.500004</c:v>
                </c:pt>
                <c:pt idx="50">
                  <c:v>0.500004</c:v>
                </c:pt>
                <c:pt idx="51">
                  <c:v>0.500004</c:v>
                </c:pt>
                <c:pt idx="52">
                  <c:v>0.500004</c:v>
                </c:pt>
                <c:pt idx="53">
                  <c:v>0.500004</c:v>
                </c:pt>
                <c:pt idx="54">
                  <c:v>0.500004</c:v>
                </c:pt>
                <c:pt idx="55">
                  <c:v>0.500004</c:v>
                </c:pt>
                <c:pt idx="56">
                  <c:v>0.500004</c:v>
                </c:pt>
                <c:pt idx="57">
                  <c:v>0.500004</c:v>
                </c:pt>
                <c:pt idx="58">
                  <c:v>0.500004</c:v>
                </c:pt>
                <c:pt idx="59">
                  <c:v>0.500004</c:v>
                </c:pt>
                <c:pt idx="60">
                  <c:v>0.500004</c:v>
                </c:pt>
                <c:pt idx="61">
                  <c:v>0.500004</c:v>
                </c:pt>
                <c:pt idx="62">
                  <c:v>0.500004</c:v>
                </c:pt>
                <c:pt idx="63">
                  <c:v>0.500004</c:v>
                </c:pt>
                <c:pt idx="64">
                  <c:v>0.500004</c:v>
                </c:pt>
                <c:pt idx="65">
                  <c:v>0.500004</c:v>
                </c:pt>
                <c:pt idx="66">
                  <c:v>0.500004</c:v>
                </c:pt>
                <c:pt idx="67">
                  <c:v>0.500004</c:v>
                </c:pt>
                <c:pt idx="68">
                  <c:v>0.500004</c:v>
                </c:pt>
                <c:pt idx="69">
                  <c:v>0.500004</c:v>
                </c:pt>
                <c:pt idx="70">
                  <c:v>0.500004</c:v>
                </c:pt>
                <c:pt idx="71">
                  <c:v>0.500004</c:v>
                </c:pt>
                <c:pt idx="72">
                  <c:v>0.500004</c:v>
                </c:pt>
                <c:pt idx="73">
                  <c:v>0.500004</c:v>
                </c:pt>
                <c:pt idx="74">
                  <c:v>0.500004</c:v>
                </c:pt>
                <c:pt idx="75">
                  <c:v>0.500004</c:v>
                </c:pt>
                <c:pt idx="76">
                  <c:v>0.500004</c:v>
                </c:pt>
                <c:pt idx="77">
                  <c:v>0.500004</c:v>
                </c:pt>
                <c:pt idx="78">
                  <c:v>0.500004</c:v>
                </c:pt>
                <c:pt idx="79">
                  <c:v>0.500004</c:v>
                </c:pt>
                <c:pt idx="80">
                  <c:v>0.500004</c:v>
                </c:pt>
                <c:pt idx="81">
                  <c:v>0.500004</c:v>
                </c:pt>
                <c:pt idx="82">
                  <c:v>0.500004</c:v>
                </c:pt>
                <c:pt idx="83">
                  <c:v>0.500004</c:v>
                </c:pt>
                <c:pt idx="84">
                  <c:v>0.500004</c:v>
                </c:pt>
                <c:pt idx="85">
                  <c:v>0.500004</c:v>
                </c:pt>
                <c:pt idx="86">
                  <c:v>0.500004</c:v>
                </c:pt>
                <c:pt idx="87">
                  <c:v>0.500004</c:v>
                </c:pt>
                <c:pt idx="88">
                  <c:v>0.500004</c:v>
                </c:pt>
                <c:pt idx="89">
                  <c:v>0.500004</c:v>
                </c:pt>
                <c:pt idx="90">
                  <c:v>0.500004</c:v>
                </c:pt>
                <c:pt idx="91">
                  <c:v>0.500004</c:v>
                </c:pt>
                <c:pt idx="92">
                  <c:v>0.500004</c:v>
                </c:pt>
                <c:pt idx="93">
                  <c:v>0.500004</c:v>
                </c:pt>
                <c:pt idx="94">
                  <c:v>0.500004</c:v>
                </c:pt>
                <c:pt idx="95">
                  <c:v>0.500004</c:v>
                </c:pt>
                <c:pt idx="96">
                  <c:v>0.500004</c:v>
                </c:pt>
                <c:pt idx="97">
                  <c:v>0.500004</c:v>
                </c:pt>
                <c:pt idx="98">
                  <c:v>0.500004</c:v>
                </c:pt>
                <c:pt idx="99">
                  <c:v>0.500004</c:v>
                </c:pt>
                <c:pt idx="100">
                  <c:v>0.500004</c:v>
                </c:pt>
                <c:pt idx="101">
                  <c:v>0.500004</c:v>
                </c:pt>
                <c:pt idx="102">
                  <c:v>0.500004</c:v>
                </c:pt>
                <c:pt idx="103">
                  <c:v>0.500004</c:v>
                </c:pt>
                <c:pt idx="104">
                  <c:v>0.500004</c:v>
                </c:pt>
                <c:pt idx="105">
                  <c:v>0.500004</c:v>
                </c:pt>
                <c:pt idx="106">
                  <c:v>0.500004</c:v>
                </c:pt>
                <c:pt idx="107">
                  <c:v>0.500004</c:v>
                </c:pt>
                <c:pt idx="108">
                  <c:v>0.500004</c:v>
                </c:pt>
                <c:pt idx="109">
                  <c:v>0.500004</c:v>
                </c:pt>
                <c:pt idx="110">
                  <c:v>0.500004</c:v>
                </c:pt>
                <c:pt idx="111">
                  <c:v>0.500004</c:v>
                </c:pt>
                <c:pt idx="112">
                  <c:v>0.500004</c:v>
                </c:pt>
                <c:pt idx="113">
                  <c:v>0.500004</c:v>
                </c:pt>
                <c:pt idx="114">
                  <c:v>0.500004</c:v>
                </c:pt>
                <c:pt idx="115">
                  <c:v>0.500004</c:v>
                </c:pt>
                <c:pt idx="116">
                  <c:v>0.500004</c:v>
                </c:pt>
                <c:pt idx="117">
                  <c:v>0.500004</c:v>
                </c:pt>
                <c:pt idx="118">
                  <c:v>0.500004</c:v>
                </c:pt>
                <c:pt idx="119">
                  <c:v>0.500004</c:v>
                </c:pt>
                <c:pt idx="120">
                  <c:v>0.500004</c:v>
                </c:pt>
                <c:pt idx="121">
                  <c:v>0.500004</c:v>
                </c:pt>
                <c:pt idx="122">
                  <c:v>0.500004</c:v>
                </c:pt>
                <c:pt idx="123">
                  <c:v>0.500004</c:v>
                </c:pt>
                <c:pt idx="124">
                  <c:v>0.500004</c:v>
                </c:pt>
                <c:pt idx="125">
                  <c:v>0.500004</c:v>
                </c:pt>
                <c:pt idx="126">
                  <c:v>0.500004</c:v>
                </c:pt>
                <c:pt idx="127">
                  <c:v>0.500004</c:v>
                </c:pt>
                <c:pt idx="128">
                  <c:v>0.500004</c:v>
                </c:pt>
                <c:pt idx="129">
                  <c:v>0.500004</c:v>
                </c:pt>
                <c:pt idx="130">
                  <c:v>0.500004</c:v>
                </c:pt>
                <c:pt idx="131">
                  <c:v>0.500004</c:v>
                </c:pt>
                <c:pt idx="132">
                  <c:v>0.500004</c:v>
                </c:pt>
                <c:pt idx="133">
                  <c:v>0.500004</c:v>
                </c:pt>
                <c:pt idx="134">
                  <c:v>0.500004</c:v>
                </c:pt>
                <c:pt idx="135">
                  <c:v>0.500004</c:v>
                </c:pt>
                <c:pt idx="136">
                  <c:v>0.500004</c:v>
                </c:pt>
                <c:pt idx="137">
                  <c:v>0.500004</c:v>
                </c:pt>
                <c:pt idx="138">
                  <c:v>0.500004</c:v>
                </c:pt>
                <c:pt idx="139">
                  <c:v>0.500004</c:v>
                </c:pt>
                <c:pt idx="140">
                  <c:v>0.500004</c:v>
                </c:pt>
                <c:pt idx="141">
                  <c:v>0.500004</c:v>
                </c:pt>
                <c:pt idx="142">
                  <c:v>0.500004</c:v>
                </c:pt>
                <c:pt idx="143">
                  <c:v>0.500004</c:v>
                </c:pt>
                <c:pt idx="144">
                  <c:v>0.500004</c:v>
                </c:pt>
                <c:pt idx="145">
                  <c:v>0.500004</c:v>
                </c:pt>
                <c:pt idx="146">
                  <c:v>0.500004</c:v>
                </c:pt>
                <c:pt idx="147">
                  <c:v>0.500004</c:v>
                </c:pt>
                <c:pt idx="148">
                  <c:v>0.500004</c:v>
                </c:pt>
                <c:pt idx="149">
                  <c:v>0.500004</c:v>
                </c:pt>
                <c:pt idx="150">
                  <c:v>0.500004</c:v>
                </c:pt>
                <c:pt idx="151">
                  <c:v>0.500004</c:v>
                </c:pt>
                <c:pt idx="152">
                  <c:v>0.500004</c:v>
                </c:pt>
                <c:pt idx="153">
                  <c:v>0.500004</c:v>
                </c:pt>
                <c:pt idx="154">
                  <c:v>0.500004</c:v>
                </c:pt>
                <c:pt idx="155">
                  <c:v>0.500004</c:v>
                </c:pt>
                <c:pt idx="156">
                  <c:v>0.500004</c:v>
                </c:pt>
                <c:pt idx="157">
                  <c:v>0.500004</c:v>
                </c:pt>
                <c:pt idx="158">
                  <c:v>0.500004</c:v>
                </c:pt>
                <c:pt idx="159">
                  <c:v>0.500004</c:v>
                </c:pt>
                <c:pt idx="160">
                  <c:v>0.500004</c:v>
                </c:pt>
                <c:pt idx="161">
                  <c:v>0.500004</c:v>
                </c:pt>
                <c:pt idx="162">
                  <c:v>0.500004</c:v>
                </c:pt>
                <c:pt idx="163">
                  <c:v>0.500004</c:v>
                </c:pt>
                <c:pt idx="164">
                  <c:v>0.500004</c:v>
                </c:pt>
                <c:pt idx="165">
                  <c:v>0.500004</c:v>
                </c:pt>
                <c:pt idx="166">
                  <c:v>0.500004</c:v>
                </c:pt>
                <c:pt idx="167">
                  <c:v>0.500004</c:v>
                </c:pt>
                <c:pt idx="168">
                  <c:v>0.500004</c:v>
                </c:pt>
                <c:pt idx="169">
                  <c:v>0.500004</c:v>
                </c:pt>
                <c:pt idx="170">
                  <c:v>0.500004</c:v>
                </c:pt>
                <c:pt idx="171">
                  <c:v>0.500004</c:v>
                </c:pt>
                <c:pt idx="172">
                  <c:v>0.500004</c:v>
                </c:pt>
                <c:pt idx="173">
                  <c:v>0.500004</c:v>
                </c:pt>
                <c:pt idx="174">
                  <c:v>0.500004</c:v>
                </c:pt>
                <c:pt idx="175">
                  <c:v>0.500004</c:v>
                </c:pt>
                <c:pt idx="176">
                  <c:v>0.500004</c:v>
                </c:pt>
                <c:pt idx="177">
                  <c:v>0.500004</c:v>
                </c:pt>
                <c:pt idx="178">
                  <c:v>0.500004</c:v>
                </c:pt>
                <c:pt idx="179">
                  <c:v>0.500004</c:v>
                </c:pt>
                <c:pt idx="180">
                  <c:v>0.500004</c:v>
                </c:pt>
                <c:pt idx="181">
                  <c:v>0.500004</c:v>
                </c:pt>
                <c:pt idx="182">
                  <c:v>0.500004</c:v>
                </c:pt>
                <c:pt idx="183">
                  <c:v>0.500004</c:v>
                </c:pt>
                <c:pt idx="184">
                  <c:v>0.500004</c:v>
                </c:pt>
                <c:pt idx="185">
                  <c:v>0.500004</c:v>
                </c:pt>
                <c:pt idx="186">
                  <c:v>0.500004</c:v>
                </c:pt>
                <c:pt idx="187">
                  <c:v>0.500004</c:v>
                </c:pt>
                <c:pt idx="188">
                  <c:v>0.500004</c:v>
                </c:pt>
                <c:pt idx="189">
                  <c:v>0.500004</c:v>
                </c:pt>
                <c:pt idx="190">
                  <c:v>0.500004</c:v>
                </c:pt>
                <c:pt idx="191">
                  <c:v>0.500004</c:v>
                </c:pt>
                <c:pt idx="192">
                  <c:v>0.500004</c:v>
                </c:pt>
                <c:pt idx="193">
                  <c:v>0.500004</c:v>
                </c:pt>
                <c:pt idx="194">
                  <c:v>0.500004</c:v>
                </c:pt>
                <c:pt idx="195">
                  <c:v>0.500004</c:v>
                </c:pt>
                <c:pt idx="196">
                  <c:v>0.500004</c:v>
                </c:pt>
                <c:pt idx="197">
                  <c:v>0.500004</c:v>
                </c:pt>
                <c:pt idx="198">
                  <c:v>0.500004</c:v>
                </c:pt>
                <c:pt idx="199">
                  <c:v>0.500004</c:v>
                </c:pt>
                <c:pt idx="200">
                  <c:v>0.500004</c:v>
                </c:pt>
                <c:pt idx="201">
                  <c:v>0.500004</c:v>
                </c:pt>
                <c:pt idx="202">
                  <c:v>0.500004</c:v>
                </c:pt>
                <c:pt idx="203">
                  <c:v>0.500004</c:v>
                </c:pt>
                <c:pt idx="204">
                  <c:v>0.500004</c:v>
                </c:pt>
                <c:pt idx="205">
                  <c:v>0.500004</c:v>
                </c:pt>
                <c:pt idx="206">
                  <c:v>0.500004</c:v>
                </c:pt>
                <c:pt idx="207">
                  <c:v>0.500004</c:v>
                </c:pt>
                <c:pt idx="208">
                  <c:v>0.500004</c:v>
                </c:pt>
                <c:pt idx="209">
                  <c:v>0.500004</c:v>
                </c:pt>
                <c:pt idx="210">
                  <c:v>0.500004</c:v>
                </c:pt>
                <c:pt idx="211">
                  <c:v>0.500004</c:v>
                </c:pt>
                <c:pt idx="212">
                  <c:v>0.500004</c:v>
                </c:pt>
                <c:pt idx="213">
                  <c:v>0.500004</c:v>
                </c:pt>
                <c:pt idx="214">
                  <c:v>0.500004</c:v>
                </c:pt>
                <c:pt idx="215">
                  <c:v>0.500004</c:v>
                </c:pt>
                <c:pt idx="216">
                  <c:v>0.500004</c:v>
                </c:pt>
                <c:pt idx="217">
                  <c:v>0.500004</c:v>
                </c:pt>
                <c:pt idx="218">
                  <c:v>0.500004</c:v>
                </c:pt>
                <c:pt idx="219">
                  <c:v>0.500004</c:v>
                </c:pt>
                <c:pt idx="220">
                  <c:v>0.500004</c:v>
                </c:pt>
                <c:pt idx="221">
                  <c:v>0.500004</c:v>
                </c:pt>
                <c:pt idx="222">
                  <c:v>0.500004</c:v>
                </c:pt>
                <c:pt idx="223">
                  <c:v>0.500004</c:v>
                </c:pt>
                <c:pt idx="224">
                  <c:v>0.500004</c:v>
                </c:pt>
                <c:pt idx="225">
                  <c:v>0.500004</c:v>
                </c:pt>
                <c:pt idx="226">
                  <c:v>0.500004</c:v>
                </c:pt>
                <c:pt idx="227">
                  <c:v>0.500004</c:v>
                </c:pt>
                <c:pt idx="228">
                  <c:v>0.500004</c:v>
                </c:pt>
                <c:pt idx="229">
                  <c:v>0.500004</c:v>
                </c:pt>
                <c:pt idx="230">
                  <c:v>0.500004</c:v>
                </c:pt>
                <c:pt idx="231">
                  <c:v>0.500004</c:v>
                </c:pt>
                <c:pt idx="232">
                  <c:v>0.500004</c:v>
                </c:pt>
                <c:pt idx="233">
                  <c:v>0.500004</c:v>
                </c:pt>
                <c:pt idx="234">
                  <c:v>0.500004</c:v>
                </c:pt>
                <c:pt idx="235">
                  <c:v>0.500004</c:v>
                </c:pt>
                <c:pt idx="236">
                  <c:v>0.500004</c:v>
                </c:pt>
                <c:pt idx="237">
                  <c:v>0.500004</c:v>
                </c:pt>
                <c:pt idx="238">
                  <c:v>0.500004</c:v>
                </c:pt>
                <c:pt idx="239">
                  <c:v>0.500004</c:v>
                </c:pt>
                <c:pt idx="240">
                  <c:v>0.500004</c:v>
                </c:pt>
                <c:pt idx="241">
                  <c:v>0.500004</c:v>
                </c:pt>
                <c:pt idx="242">
                  <c:v>0.500004</c:v>
                </c:pt>
                <c:pt idx="243">
                  <c:v>0.500004</c:v>
                </c:pt>
                <c:pt idx="244">
                  <c:v>0.500004</c:v>
                </c:pt>
                <c:pt idx="245">
                  <c:v>0.500004</c:v>
                </c:pt>
                <c:pt idx="246">
                  <c:v>0.500004</c:v>
                </c:pt>
                <c:pt idx="247">
                  <c:v>0.500004</c:v>
                </c:pt>
                <c:pt idx="248">
                  <c:v>0.500004</c:v>
                </c:pt>
                <c:pt idx="249">
                  <c:v>0.500004</c:v>
                </c:pt>
                <c:pt idx="250">
                  <c:v>0.500004</c:v>
                </c:pt>
                <c:pt idx="251">
                  <c:v>0.500004</c:v>
                </c:pt>
                <c:pt idx="252">
                  <c:v>0.500004</c:v>
                </c:pt>
                <c:pt idx="253">
                  <c:v>0.500004</c:v>
                </c:pt>
                <c:pt idx="254">
                  <c:v>0.500004</c:v>
                </c:pt>
                <c:pt idx="255">
                  <c:v>0.500004</c:v>
                </c:pt>
                <c:pt idx="256">
                  <c:v>0.500004</c:v>
                </c:pt>
                <c:pt idx="257">
                  <c:v>0.500004</c:v>
                </c:pt>
                <c:pt idx="258">
                  <c:v>0.500004</c:v>
                </c:pt>
                <c:pt idx="259">
                  <c:v>0.500004</c:v>
                </c:pt>
                <c:pt idx="260">
                  <c:v>0.500004</c:v>
                </c:pt>
                <c:pt idx="261">
                  <c:v>0.500004</c:v>
                </c:pt>
                <c:pt idx="262">
                  <c:v>0.500004</c:v>
                </c:pt>
                <c:pt idx="263">
                  <c:v>0.500004</c:v>
                </c:pt>
                <c:pt idx="264">
                  <c:v>0.500004</c:v>
                </c:pt>
                <c:pt idx="265">
                  <c:v>0.500004</c:v>
                </c:pt>
                <c:pt idx="266">
                  <c:v>0.500004</c:v>
                </c:pt>
                <c:pt idx="267">
                  <c:v>0.500004</c:v>
                </c:pt>
                <c:pt idx="268">
                  <c:v>0.500004</c:v>
                </c:pt>
                <c:pt idx="269">
                  <c:v>0.500004</c:v>
                </c:pt>
                <c:pt idx="270">
                  <c:v>0.500004</c:v>
                </c:pt>
                <c:pt idx="271">
                  <c:v>0.500004</c:v>
                </c:pt>
                <c:pt idx="272">
                  <c:v>0.500004</c:v>
                </c:pt>
                <c:pt idx="273">
                  <c:v>0.500004</c:v>
                </c:pt>
                <c:pt idx="274">
                  <c:v>0.500004</c:v>
                </c:pt>
                <c:pt idx="275">
                  <c:v>0.500004</c:v>
                </c:pt>
                <c:pt idx="276">
                  <c:v>0.500004</c:v>
                </c:pt>
                <c:pt idx="277">
                  <c:v>0.500004</c:v>
                </c:pt>
                <c:pt idx="278">
                  <c:v>0.500004</c:v>
                </c:pt>
                <c:pt idx="279">
                  <c:v>0.500004</c:v>
                </c:pt>
                <c:pt idx="280">
                  <c:v>0.500004</c:v>
                </c:pt>
                <c:pt idx="281">
                  <c:v>0.500004</c:v>
                </c:pt>
                <c:pt idx="282">
                  <c:v>0.500004</c:v>
                </c:pt>
                <c:pt idx="283">
                  <c:v>0.500004</c:v>
                </c:pt>
                <c:pt idx="284">
                  <c:v>0.500004</c:v>
                </c:pt>
                <c:pt idx="285">
                  <c:v>0.500004</c:v>
                </c:pt>
                <c:pt idx="286">
                  <c:v>0.500004</c:v>
                </c:pt>
                <c:pt idx="287">
                  <c:v>0.500004</c:v>
                </c:pt>
                <c:pt idx="288">
                  <c:v>0.500004</c:v>
                </c:pt>
                <c:pt idx="289">
                  <c:v>0.500004</c:v>
                </c:pt>
                <c:pt idx="290">
                  <c:v>0.500004</c:v>
                </c:pt>
                <c:pt idx="291">
                  <c:v>0.500004</c:v>
                </c:pt>
                <c:pt idx="292">
                  <c:v>0.500004</c:v>
                </c:pt>
                <c:pt idx="293">
                  <c:v>0.500004</c:v>
                </c:pt>
                <c:pt idx="294">
                  <c:v>0.500004</c:v>
                </c:pt>
                <c:pt idx="295">
                  <c:v>0.500004</c:v>
                </c:pt>
                <c:pt idx="296">
                  <c:v>0.500004</c:v>
                </c:pt>
                <c:pt idx="297">
                  <c:v>0.500004</c:v>
                </c:pt>
                <c:pt idx="298">
                  <c:v>0.500004</c:v>
                </c:pt>
                <c:pt idx="299">
                  <c:v>0.500004</c:v>
                </c:pt>
                <c:pt idx="300">
                  <c:v>0.500004</c:v>
                </c:pt>
                <c:pt idx="301">
                  <c:v>0.500004</c:v>
                </c:pt>
                <c:pt idx="302">
                  <c:v>0.500004</c:v>
                </c:pt>
                <c:pt idx="303">
                  <c:v>0.500004</c:v>
                </c:pt>
                <c:pt idx="304">
                  <c:v>0.500004</c:v>
                </c:pt>
                <c:pt idx="305">
                  <c:v>0.500004</c:v>
                </c:pt>
                <c:pt idx="306">
                  <c:v>0.500004</c:v>
                </c:pt>
                <c:pt idx="307">
                  <c:v>0.500004</c:v>
                </c:pt>
                <c:pt idx="308">
                  <c:v>0.500004</c:v>
                </c:pt>
                <c:pt idx="309">
                  <c:v>0.500004</c:v>
                </c:pt>
                <c:pt idx="310">
                  <c:v>0.500004</c:v>
                </c:pt>
                <c:pt idx="311">
                  <c:v>0.500004</c:v>
                </c:pt>
                <c:pt idx="312">
                  <c:v>0.500004</c:v>
                </c:pt>
                <c:pt idx="313">
                  <c:v>0.500004</c:v>
                </c:pt>
                <c:pt idx="314">
                  <c:v>0.500004</c:v>
                </c:pt>
                <c:pt idx="315">
                  <c:v>0.500004</c:v>
                </c:pt>
                <c:pt idx="316">
                  <c:v>0.500004</c:v>
                </c:pt>
                <c:pt idx="317">
                  <c:v>0.500004</c:v>
                </c:pt>
                <c:pt idx="318">
                  <c:v>0.500004</c:v>
                </c:pt>
                <c:pt idx="319">
                  <c:v>0.500004</c:v>
                </c:pt>
                <c:pt idx="320">
                  <c:v>0.500004</c:v>
                </c:pt>
                <c:pt idx="321">
                  <c:v>0.500004</c:v>
                </c:pt>
                <c:pt idx="322">
                  <c:v>0.500004</c:v>
                </c:pt>
                <c:pt idx="323">
                  <c:v>0.500004</c:v>
                </c:pt>
                <c:pt idx="324">
                  <c:v>0.500004</c:v>
                </c:pt>
                <c:pt idx="325">
                  <c:v>0.500004</c:v>
                </c:pt>
                <c:pt idx="326">
                  <c:v>0.500004</c:v>
                </c:pt>
                <c:pt idx="327">
                  <c:v>0.500004</c:v>
                </c:pt>
                <c:pt idx="328">
                  <c:v>0.500004</c:v>
                </c:pt>
                <c:pt idx="329">
                  <c:v>0.500004</c:v>
                </c:pt>
                <c:pt idx="330">
                  <c:v>0.500004</c:v>
                </c:pt>
                <c:pt idx="331">
                  <c:v>0.500004</c:v>
                </c:pt>
                <c:pt idx="332">
                  <c:v>0.500004</c:v>
                </c:pt>
                <c:pt idx="333">
                  <c:v>0.500004</c:v>
                </c:pt>
                <c:pt idx="334">
                  <c:v>0.500004</c:v>
                </c:pt>
                <c:pt idx="335">
                  <c:v>0.500004</c:v>
                </c:pt>
                <c:pt idx="336">
                  <c:v>0.500004</c:v>
                </c:pt>
                <c:pt idx="337">
                  <c:v>0.500004</c:v>
                </c:pt>
                <c:pt idx="338">
                  <c:v>0.500004</c:v>
                </c:pt>
                <c:pt idx="339">
                  <c:v>0.500004</c:v>
                </c:pt>
                <c:pt idx="340">
                  <c:v>0.500004</c:v>
                </c:pt>
                <c:pt idx="341">
                  <c:v>0.500004</c:v>
                </c:pt>
                <c:pt idx="342">
                  <c:v>0.500004</c:v>
                </c:pt>
                <c:pt idx="343">
                  <c:v>0.500004</c:v>
                </c:pt>
                <c:pt idx="344">
                  <c:v>0.500004</c:v>
                </c:pt>
                <c:pt idx="345">
                  <c:v>0.500004</c:v>
                </c:pt>
                <c:pt idx="346">
                  <c:v>0.500004</c:v>
                </c:pt>
                <c:pt idx="347">
                  <c:v>0.500004</c:v>
                </c:pt>
                <c:pt idx="348">
                  <c:v>0.500004</c:v>
                </c:pt>
                <c:pt idx="349">
                  <c:v>0.500004</c:v>
                </c:pt>
                <c:pt idx="350">
                  <c:v>0.500004</c:v>
                </c:pt>
                <c:pt idx="351">
                  <c:v>0.500004</c:v>
                </c:pt>
                <c:pt idx="352">
                  <c:v>0.500004</c:v>
                </c:pt>
                <c:pt idx="353">
                  <c:v>0.500004</c:v>
                </c:pt>
                <c:pt idx="354">
                  <c:v>0.500004</c:v>
                </c:pt>
                <c:pt idx="355">
                  <c:v>0.500004</c:v>
                </c:pt>
                <c:pt idx="356">
                  <c:v>0.500004</c:v>
                </c:pt>
                <c:pt idx="357">
                  <c:v>0.500004</c:v>
                </c:pt>
                <c:pt idx="358">
                  <c:v>0.500004</c:v>
                </c:pt>
                <c:pt idx="359">
                  <c:v>0.500004</c:v>
                </c:pt>
                <c:pt idx="360">
                  <c:v>0.500004</c:v>
                </c:pt>
                <c:pt idx="361">
                  <c:v>0.500004</c:v>
                </c:pt>
                <c:pt idx="362">
                  <c:v>0.500004</c:v>
                </c:pt>
                <c:pt idx="363">
                  <c:v>0.500004</c:v>
                </c:pt>
                <c:pt idx="364">
                  <c:v>0.500004</c:v>
                </c:pt>
                <c:pt idx="365">
                  <c:v>0.500004</c:v>
                </c:pt>
                <c:pt idx="366">
                  <c:v>0.500004</c:v>
                </c:pt>
                <c:pt idx="367">
                  <c:v>0.500004</c:v>
                </c:pt>
                <c:pt idx="368">
                  <c:v>0.500004</c:v>
                </c:pt>
                <c:pt idx="369">
                  <c:v>0.500004</c:v>
                </c:pt>
                <c:pt idx="370">
                  <c:v>0.500004</c:v>
                </c:pt>
                <c:pt idx="371">
                  <c:v>0.500004</c:v>
                </c:pt>
                <c:pt idx="372">
                  <c:v>0.500004</c:v>
                </c:pt>
                <c:pt idx="373">
                  <c:v>0.500004</c:v>
                </c:pt>
                <c:pt idx="374">
                  <c:v>0.500004</c:v>
                </c:pt>
                <c:pt idx="375">
                  <c:v>0.500004</c:v>
                </c:pt>
                <c:pt idx="376">
                  <c:v>0.500004</c:v>
                </c:pt>
                <c:pt idx="377">
                  <c:v>0.500004</c:v>
                </c:pt>
                <c:pt idx="378">
                  <c:v>0.500004</c:v>
                </c:pt>
                <c:pt idx="379">
                  <c:v>0.500004</c:v>
                </c:pt>
                <c:pt idx="380">
                  <c:v>0.500004</c:v>
                </c:pt>
                <c:pt idx="381">
                  <c:v>0.500004</c:v>
                </c:pt>
                <c:pt idx="382">
                  <c:v>0.500004</c:v>
                </c:pt>
                <c:pt idx="383">
                  <c:v>0.500004</c:v>
                </c:pt>
                <c:pt idx="384">
                  <c:v>0.500004</c:v>
                </c:pt>
                <c:pt idx="385">
                  <c:v>0.500004</c:v>
                </c:pt>
                <c:pt idx="386">
                  <c:v>0.500004</c:v>
                </c:pt>
                <c:pt idx="387">
                  <c:v>0.500004</c:v>
                </c:pt>
                <c:pt idx="388">
                  <c:v>0.500004</c:v>
                </c:pt>
                <c:pt idx="389">
                  <c:v>0.500004</c:v>
                </c:pt>
                <c:pt idx="390">
                  <c:v>0.500004</c:v>
                </c:pt>
                <c:pt idx="391">
                  <c:v>0.500004</c:v>
                </c:pt>
                <c:pt idx="392">
                  <c:v>0.500004</c:v>
                </c:pt>
                <c:pt idx="393">
                  <c:v>0.500004</c:v>
                </c:pt>
                <c:pt idx="394">
                  <c:v>0.500004</c:v>
                </c:pt>
                <c:pt idx="395">
                  <c:v>0.500004</c:v>
                </c:pt>
                <c:pt idx="396">
                  <c:v>0.500004</c:v>
                </c:pt>
                <c:pt idx="397">
                  <c:v>0.500004</c:v>
                </c:pt>
                <c:pt idx="398">
                  <c:v>0.500004</c:v>
                </c:pt>
                <c:pt idx="399">
                  <c:v>0.500004</c:v>
                </c:pt>
                <c:pt idx="400">
                  <c:v>0.500004</c:v>
                </c:pt>
                <c:pt idx="401">
                  <c:v>0.500004</c:v>
                </c:pt>
                <c:pt idx="402">
                  <c:v>0.500004</c:v>
                </c:pt>
                <c:pt idx="403">
                  <c:v>0.500004</c:v>
                </c:pt>
                <c:pt idx="404">
                  <c:v>0.500004</c:v>
                </c:pt>
                <c:pt idx="405">
                  <c:v>0.500004</c:v>
                </c:pt>
                <c:pt idx="406">
                  <c:v>0.500004</c:v>
                </c:pt>
                <c:pt idx="407">
                  <c:v>0.500004</c:v>
                </c:pt>
                <c:pt idx="408">
                  <c:v>0.500004</c:v>
                </c:pt>
                <c:pt idx="409">
                  <c:v>0.500004</c:v>
                </c:pt>
                <c:pt idx="410">
                  <c:v>0.500004</c:v>
                </c:pt>
                <c:pt idx="411">
                  <c:v>0.500004</c:v>
                </c:pt>
                <c:pt idx="412">
                  <c:v>0.500004</c:v>
                </c:pt>
                <c:pt idx="413">
                  <c:v>0.500004</c:v>
                </c:pt>
                <c:pt idx="414">
                  <c:v>0.500004</c:v>
                </c:pt>
                <c:pt idx="415">
                  <c:v>0.500004</c:v>
                </c:pt>
                <c:pt idx="416">
                  <c:v>0.500004</c:v>
                </c:pt>
                <c:pt idx="417">
                  <c:v>0.500004</c:v>
                </c:pt>
                <c:pt idx="418">
                  <c:v>0.500004</c:v>
                </c:pt>
                <c:pt idx="419">
                  <c:v>0.500004</c:v>
                </c:pt>
                <c:pt idx="420">
                  <c:v>0.500004</c:v>
                </c:pt>
                <c:pt idx="421">
                  <c:v>0.500004</c:v>
                </c:pt>
                <c:pt idx="422">
                  <c:v>0.500004</c:v>
                </c:pt>
                <c:pt idx="423">
                  <c:v>0.500004</c:v>
                </c:pt>
                <c:pt idx="424">
                  <c:v>0.500004</c:v>
                </c:pt>
                <c:pt idx="425">
                  <c:v>0.500004</c:v>
                </c:pt>
                <c:pt idx="426">
                  <c:v>0.500004</c:v>
                </c:pt>
                <c:pt idx="427">
                  <c:v>0.500004</c:v>
                </c:pt>
                <c:pt idx="428">
                  <c:v>0.500004</c:v>
                </c:pt>
                <c:pt idx="429">
                  <c:v>0.500004</c:v>
                </c:pt>
                <c:pt idx="430">
                  <c:v>0.500004</c:v>
                </c:pt>
                <c:pt idx="431">
                  <c:v>0.500004</c:v>
                </c:pt>
                <c:pt idx="432">
                  <c:v>0.500004</c:v>
                </c:pt>
                <c:pt idx="433">
                  <c:v>0.500004</c:v>
                </c:pt>
                <c:pt idx="434">
                  <c:v>0.500004</c:v>
                </c:pt>
                <c:pt idx="435">
                  <c:v>0.500004</c:v>
                </c:pt>
                <c:pt idx="436">
                  <c:v>0.500004</c:v>
                </c:pt>
                <c:pt idx="437">
                  <c:v>0.500004</c:v>
                </c:pt>
                <c:pt idx="438">
                  <c:v>0.500004</c:v>
                </c:pt>
                <c:pt idx="439">
                  <c:v>0.500004</c:v>
                </c:pt>
                <c:pt idx="440">
                  <c:v>0.500004</c:v>
                </c:pt>
                <c:pt idx="441">
                  <c:v>0.500004</c:v>
                </c:pt>
                <c:pt idx="442">
                  <c:v>0.500004</c:v>
                </c:pt>
                <c:pt idx="443">
                  <c:v>0.500004</c:v>
                </c:pt>
                <c:pt idx="444">
                  <c:v>0.500004</c:v>
                </c:pt>
                <c:pt idx="445">
                  <c:v>0.500004</c:v>
                </c:pt>
                <c:pt idx="446">
                  <c:v>0.500004</c:v>
                </c:pt>
                <c:pt idx="447">
                  <c:v>0.500004</c:v>
                </c:pt>
                <c:pt idx="448">
                  <c:v>0.500004</c:v>
                </c:pt>
                <c:pt idx="449">
                  <c:v>0.500004</c:v>
                </c:pt>
                <c:pt idx="450">
                  <c:v>0.500004</c:v>
                </c:pt>
                <c:pt idx="451">
                  <c:v>0.500004</c:v>
                </c:pt>
                <c:pt idx="452">
                  <c:v>0.500004</c:v>
                </c:pt>
                <c:pt idx="453">
                  <c:v>0.500004</c:v>
                </c:pt>
                <c:pt idx="454">
                  <c:v>0.500004</c:v>
                </c:pt>
                <c:pt idx="455">
                  <c:v>0.500004</c:v>
                </c:pt>
                <c:pt idx="456">
                  <c:v>0.500004</c:v>
                </c:pt>
                <c:pt idx="457">
                  <c:v>0.500004</c:v>
                </c:pt>
                <c:pt idx="458">
                  <c:v>0.500004</c:v>
                </c:pt>
                <c:pt idx="459">
                  <c:v>0.500004</c:v>
                </c:pt>
                <c:pt idx="460">
                  <c:v>0.500004</c:v>
                </c:pt>
                <c:pt idx="461">
                  <c:v>0.500004</c:v>
                </c:pt>
                <c:pt idx="462">
                  <c:v>0.500004</c:v>
                </c:pt>
                <c:pt idx="463">
                  <c:v>0.500004</c:v>
                </c:pt>
                <c:pt idx="464">
                  <c:v>0.500004</c:v>
                </c:pt>
                <c:pt idx="465">
                  <c:v>0.500004</c:v>
                </c:pt>
                <c:pt idx="466">
                  <c:v>0.500004</c:v>
                </c:pt>
                <c:pt idx="467">
                  <c:v>0.500004</c:v>
                </c:pt>
                <c:pt idx="468">
                  <c:v>0.500004</c:v>
                </c:pt>
                <c:pt idx="469">
                  <c:v>0.500004</c:v>
                </c:pt>
                <c:pt idx="470">
                  <c:v>0.500004</c:v>
                </c:pt>
                <c:pt idx="471">
                  <c:v>0.500004</c:v>
                </c:pt>
                <c:pt idx="472">
                  <c:v>0.500004</c:v>
                </c:pt>
                <c:pt idx="473">
                  <c:v>0.500004</c:v>
                </c:pt>
                <c:pt idx="474">
                  <c:v>0.500004</c:v>
                </c:pt>
                <c:pt idx="475">
                  <c:v>0.500004</c:v>
                </c:pt>
                <c:pt idx="476">
                  <c:v>0.500004</c:v>
                </c:pt>
                <c:pt idx="477">
                  <c:v>0.500004</c:v>
                </c:pt>
                <c:pt idx="478">
                  <c:v>0.500004</c:v>
                </c:pt>
                <c:pt idx="479">
                  <c:v>0.500004</c:v>
                </c:pt>
                <c:pt idx="480">
                  <c:v>0.500004</c:v>
                </c:pt>
                <c:pt idx="481">
                  <c:v>0.500004</c:v>
                </c:pt>
                <c:pt idx="482">
                  <c:v>0.500004</c:v>
                </c:pt>
                <c:pt idx="483">
                  <c:v>0.500004</c:v>
                </c:pt>
                <c:pt idx="484">
                  <c:v>0.500004</c:v>
                </c:pt>
                <c:pt idx="485">
                  <c:v>0.500004</c:v>
                </c:pt>
                <c:pt idx="486">
                  <c:v>0.500004</c:v>
                </c:pt>
                <c:pt idx="487">
                  <c:v>0.500004</c:v>
                </c:pt>
                <c:pt idx="488">
                  <c:v>0.500004</c:v>
                </c:pt>
                <c:pt idx="489">
                  <c:v>0.500004</c:v>
                </c:pt>
                <c:pt idx="490">
                  <c:v>0.500004</c:v>
                </c:pt>
                <c:pt idx="491">
                  <c:v>0.500004</c:v>
                </c:pt>
                <c:pt idx="492">
                  <c:v>0.500004</c:v>
                </c:pt>
                <c:pt idx="493">
                  <c:v>0.500004</c:v>
                </c:pt>
                <c:pt idx="494">
                  <c:v>0.500004</c:v>
                </c:pt>
                <c:pt idx="495">
                  <c:v>0.500004</c:v>
                </c:pt>
                <c:pt idx="496">
                  <c:v>0.500004</c:v>
                </c:pt>
                <c:pt idx="497">
                  <c:v>0.500004</c:v>
                </c:pt>
                <c:pt idx="498">
                  <c:v>0.500004</c:v>
                </c:pt>
                <c:pt idx="499">
                  <c:v>0.500004</c:v>
                </c:pt>
                <c:pt idx="500">
                  <c:v>0.500004</c:v>
                </c:pt>
                <c:pt idx="501">
                  <c:v>0.500004</c:v>
                </c:pt>
                <c:pt idx="502">
                  <c:v>0.500004</c:v>
                </c:pt>
                <c:pt idx="503">
                  <c:v>0.500004</c:v>
                </c:pt>
                <c:pt idx="504">
                  <c:v>0.500004</c:v>
                </c:pt>
                <c:pt idx="505">
                  <c:v>0.500004</c:v>
                </c:pt>
                <c:pt idx="506">
                  <c:v>0.500004</c:v>
                </c:pt>
                <c:pt idx="507">
                  <c:v>0.500004</c:v>
                </c:pt>
                <c:pt idx="508">
                  <c:v>0.500004</c:v>
                </c:pt>
                <c:pt idx="509">
                  <c:v>0.500004</c:v>
                </c:pt>
                <c:pt idx="510">
                  <c:v>0.500004</c:v>
                </c:pt>
                <c:pt idx="511">
                  <c:v>0.500004</c:v>
                </c:pt>
                <c:pt idx="512">
                  <c:v>0.500004</c:v>
                </c:pt>
                <c:pt idx="513">
                  <c:v>0.500004</c:v>
                </c:pt>
                <c:pt idx="514">
                  <c:v>0.500004</c:v>
                </c:pt>
                <c:pt idx="515">
                  <c:v>0.500004</c:v>
                </c:pt>
                <c:pt idx="516">
                  <c:v>0.500004</c:v>
                </c:pt>
                <c:pt idx="517">
                  <c:v>0.500004</c:v>
                </c:pt>
                <c:pt idx="518">
                  <c:v>0.500004</c:v>
                </c:pt>
                <c:pt idx="519">
                  <c:v>0.500004</c:v>
                </c:pt>
                <c:pt idx="520">
                  <c:v>0.500004</c:v>
                </c:pt>
                <c:pt idx="521">
                  <c:v>0.500004</c:v>
                </c:pt>
                <c:pt idx="522">
                  <c:v>0.500004</c:v>
                </c:pt>
                <c:pt idx="523">
                  <c:v>0.500004</c:v>
                </c:pt>
                <c:pt idx="524">
                  <c:v>0.500004</c:v>
                </c:pt>
                <c:pt idx="525">
                  <c:v>0.500004</c:v>
                </c:pt>
                <c:pt idx="526">
                  <c:v>0.500004</c:v>
                </c:pt>
                <c:pt idx="527">
                  <c:v>0.500004</c:v>
                </c:pt>
                <c:pt idx="528">
                  <c:v>0.500004</c:v>
                </c:pt>
                <c:pt idx="529">
                  <c:v>0.500004</c:v>
                </c:pt>
                <c:pt idx="530">
                  <c:v>0.500004</c:v>
                </c:pt>
                <c:pt idx="531">
                  <c:v>0.500004</c:v>
                </c:pt>
                <c:pt idx="532">
                  <c:v>0.500004</c:v>
                </c:pt>
                <c:pt idx="533">
                  <c:v>0.500004</c:v>
                </c:pt>
                <c:pt idx="534">
                  <c:v>0.500004</c:v>
                </c:pt>
                <c:pt idx="535">
                  <c:v>0.500004</c:v>
                </c:pt>
                <c:pt idx="536">
                  <c:v>0.500004</c:v>
                </c:pt>
                <c:pt idx="537">
                  <c:v>0.500004</c:v>
                </c:pt>
                <c:pt idx="538">
                  <c:v>0.500004</c:v>
                </c:pt>
                <c:pt idx="539">
                  <c:v>0.500004</c:v>
                </c:pt>
                <c:pt idx="540">
                  <c:v>0.500004</c:v>
                </c:pt>
                <c:pt idx="541">
                  <c:v>0.500004</c:v>
                </c:pt>
                <c:pt idx="542">
                  <c:v>0.500004</c:v>
                </c:pt>
                <c:pt idx="543">
                  <c:v>0.500004</c:v>
                </c:pt>
                <c:pt idx="544">
                  <c:v>0.500004</c:v>
                </c:pt>
                <c:pt idx="545">
                  <c:v>0.500004</c:v>
                </c:pt>
                <c:pt idx="546">
                  <c:v>0.500004</c:v>
                </c:pt>
                <c:pt idx="547">
                  <c:v>0.500004</c:v>
                </c:pt>
                <c:pt idx="548">
                  <c:v>0.500004</c:v>
                </c:pt>
                <c:pt idx="549">
                  <c:v>0.500004</c:v>
                </c:pt>
                <c:pt idx="550">
                  <c:v>0.500004</c:v>
                </c:pt>
                <c:pt idx="551">
                  <c:v>0.500004</c:v>
                </c:pt>
                <c:pt idx="552">
                  <c:v>0.500004</c:v>
                </c:pt>
                <c:pt idx="553">
                  <c:v>0.500004</c:v>
                </c:pt>
                <c:pt idx="554">
                  <c:v>0.500004</c:v>
                </c:pt>
                <c:pt idx="555">
                  <c:v>0.500004</c:v>
                </c:pt>
                <c:pt idx="556">
                  <c:v>0.500004</c:v>
                </c:pt>
                <c:pt idx="557">
                  <c:v>0.500004</c:v>
                </c:pt>
                <c:pt idx="558">
                  <c:v>0.500004</c:v>
                </c:pt>
                <c:pt idx="559">
                  <c:v>0.500004</c:v>
                </c:pt>
                <c:pt idx="560">
                  <c:v>0.500004</c:v>
                </c:pt>
                <c:pt idx="561">
                  <c:v>0.500004</c:v>
                </c:pt>
                <c:pt idx="562">
                  <c:v>0.500004</c:v>
                </c:pt>
                <c:pt idx="563">
                  <c:v>0.500004</c:v>
                </c:pt>
                <c:pt idx="564">
                  <c:v>0.500004</c:v>
                </c:pt>
                <c:pt idx="565">
                  <c:v>0.500004</c:v>
                </c:pt>
                <c:pt idx="566">
                  <c:v>0.500004</c:v>
                </c:pt>
                <c:pt idx="567">
                  <c:v>0.500004</c:v>
                </c:pt>
                <c:pt idx="568">
                  <c:v>0.500004</c:v>
                </c:pt>
                <c:pt idx="569">
                  <c:v>0.500004</c:v>
                </c:pt>
                <c:pt idx="570">
                  <c:v>0.500004</c:v>
                </c:pt>
                <c:pt idx="571">
                  <c:v>0.500004</c:v>
                </c:pt>
                <c:pt idx="572">
                  <c:v>0.500004</c:v>
                </c:pt>
                <c:pt idx="573">
                  <c:v>0.500004</c:v>
                </c:pt>
                <c:pt idx="574">
                  <c:v>0.500004</c:v>
                </c:pt>
                <c:pt idx="575">
                  <c:v>0.500004</c:v>
                </c:pt>
                <c:pt idx="576">
                  <c:v>0.500004</c:v>
                </c:pt>
                <c:pt idx="577">
                  <c:v>0.500004</c:v>
                </c:pt>
                <c:pt idx="578">
                  <c:v>0.500004</c:v>
                </c:pt>
                <c:pt idx="579">
                  <c:v>0.500004</c:v>
                </c:pt>
                <c:pt idx="580">
                  <c:v>0.500004</c:v>
                </c:pt>
                <c:pt idx="581">
                  <c:v>0.500004</c:v>
                </c:pt>
                <c:pt idx="582">
                  <c:v>0.500004</c:v>
                </c:pt>
                <c:pt idx="583">
                  <c:v>0.500004</c:v>
                </c:pt>
                <c:pt idx="584">
                  <c:v>0.500004</c:v>
                </c:pt>
                <c:pt idx="585">
                  <c:v>0.500004</c:v>
                </c:pt>
                <c:pt idx="586">
                  <c:v>0.500004</c:v>
                </c:pt>
                <c:pt idx="587">
                  <c:v>0.500004</c:v>
                </c:pt>
                <c:pt idx="588">
                  <c:v>0.500004</c:v>
                </c:pt>
                <c:pt idx="589">
                  <c:v>0.500004</c:v>
                </c:pt>
                <c:pt idx="590">
                  <c:v>0.500004</c:v>
                </c:pt>
                <c:pt idx="591">
                  <c:v>0.500004</c:v>
                </c:pt>
                <c:pt idx="592">
                  <c:v>0.500004</c:v>
                </c:pt>
                <c:pt idx="593">
                  <c:v>0.500004</c:v>
                </c:pt>
                <c:pt idx="594">
                  <c:v>0.500004</c:v>
                </c:pt>
                <c:pt idx="595">
                  <c:v>0.500004</c:v>
                </c:pt>
                <c:pt idx="596">
                  <c:v>0.500004</c:v>
                </c:pt>
                <c:pt idx="597">
                  <c:v>0.500004</c:v>
                </c:pt>
                <c:pt idx="598">
                  <c:v>0.500004</c:v>
                </c:pt>
                <c:pt idx="599">
                  <c:v>0.500004</c:v>
                </c:pt>
                <c:pt idx="600">
                  <c:v>0.500004</c:v>
                </c:pt>
                <c:pt idx="601">
                  <c:v>0.500004</c:v>
                </c:pt>
                <c:pt idx="602">
                  <c:v>0.500004</c:v>
                </c:pt>
                <c:pt idx="603">
                  <c:v>0.500004</c:v>
                </c:pt>
                <c:pt idx="604">
                  <c:v>0.500004</c:v>
                </c:pt>
                <c:pt idx="605">
                  <c:v>0.500004</c:v>
                </c:pt>
                <c:pt idx="606">
                  <c:v>0.500004</c:v>
                </c:pt>
                <c:pt idx="607">
                  <c:v>0.500004</c:v>
                </c:pt>
                <c:pt idx="608">
                  <c:v>0.500004</c:v>
                </c:pt>
                <c:pt idx="609">
                  <c:v>0.500004</c:v>
                </c:pt>
                <c:pt idx="610">
                  <c:v>0.500004</c:v>
                </c:pt>
                <c:pt idx="611">
                  <c:v>0.500004</c:v>
                </c:pt>
                <c:pt idx="612">
                  <c:v>0.500004</c:v>
                </c:pt>
                <c:pt idx="613">
                  <c:v>0.500004</c:v>
                </c:pt>
                <c:pt idx="614">
                  <c:v>0.500004</c:v>
                </c:pt>
                <c:pt idx="615">
                  <c:v>0.500004</c:v>
                </c:pt>
                <c:pt idx="616">
                  <c:v>0.500004</c:v>
                </c:pt>
                <c:pt idx="617">
                  <c:v>0.500004</c:v>
                </c:pt>
                <c:pt idx="618">
                  <c:v>0.500004</c:v>
                </c:pt>
                <c:pt idx="619">
                  <c:v>0.500004</c:v>
                </c:pt>
                <c:pt idx="620">
                  <c:v>0.500004</c:v>
                </c:pt>
                <c:pt idx="621">
                  <c:v>0.500004</c:v>
                </c:pt>
                <c:pt idx="622">
                  <c:v>0.500004</c:v>
                </c:pt>
                <c:pt idx="623">
                  <c:v>0.500004</c:v>
                </c:pt>
                <c:pt idx="624">
                  <c:v>0.500004</c:v>
                </c:pt>
                <c:pt idx="625">
                  <c:v>0.500004</c:v>
                </c:pt>
                <c:pt idx="626">
                  <c:v>0.500004</c:v>
                </c:pt>
                <c:pt idx="627">
                  <c:v>0.500004</c:v>
                </c:pt>
                <c:pt idx="628">
                  <c:v>0.500004</c:v>
                </c:pt>
                <c:pt idx="629">
                  <c:v>0.500004</c:v>
                </c:pt>
                <c:pt idx="630">
                  <c:v>0.500004</c:v>
                </c:pt>
                <c:pt idx="631">
                  <c:v>0.500004</c:v>
                </c:pt>
                <c:pt idx="632">
                  <c:v>0.500004</c:v>
                </c:pt>
                <c:pt idx="633">
                  <c:v>0.500004</c:v>
                </c:pt>
                <c:pt idx="634">
                  <c:v>0.500004</c:v>
                </c:pt>
                <c:pt idx="635">
                  <c:v>0.500004</c:v>
                </c:pt>
                <c:pt idx="636">
                  <c:v>0.500004</c:v>
                </c:pt>
                <c:pt idx="637">
                  <c:v>0.500004</c:v>
                </c:pt>
                <c:pt idx="638">
                  <c:v>0.500004</c:v>
                </c:pt>
                <c:pt idx="639">
                  <c:v>0.500004</c:v>
                </c:pt>
                <c:pt idx="640">
                  <c:v>0.500004</c:v>
                </c:pt>
                <c:pt idx="641">
                  <c:v>0.500004</c:v>
                </c:pt>
                <c:pt idx="642">
                  <c:v>0.500004</c:v>
                </c:pt>
                <c:pt idx="643">
                  <c:v>0.500004</c:v>
                </c:pt>
                <c:pt idx="644">
                  <c:v>0.500004</c:v>
                </c:pt>
                <c:pt idx="645">
                  <c:v>0.500004</c:v>
                </c:pt>
                <c:pt idx="646">
                  <c:v>0.500004</c:v>
                </c:pt>
                <c:pt idx="647">
                  <c:v>0.500004</c:v>
                </c:pt>
                <c:pt idx="648">
                  <c:v>0.500004</c:v>
                </c:pt>
                <c:pt idx="649">
                  <c:v>0.500004</c:v>
                </c:pt>
                <c:pt idx="650">
                  <c:v>0.500004</c:v>
                </c:pt>
                <c:pt idx="651">
                  <c:v>0.500004</c:v>
                </c:pt>
                <c:pt idx="652">
                  <c:v>0.500004</c:v>
                </c:pt>
                <c:pt idx="653">
                  <c:v>0.500004</c:v>
                </c:pt>
                <c:pt idx="654">
                  <c:v>0.500004</c:v>
                </c:pt>
                <c:pt idx="655">
                  <c:v>0.500004</c:v>
                </c:pt>
                <c:pt idx="656">
                  <c:v>0.500004</c:v>
                </c:pt>
                <c:pt idx="657">
                  <c:v>0.500004</c:v>
                </c:pt>
                <c:pt idx="658">
                  <c:v>0.500004</c:v>
                </c:pt>
                <c:pt idx="659">
                  <c:v>0.500004</c:v>
                </c:pt>
                <c:pt idx="660">
                  <c:v>0.500004</c:v>
                </c:pt>
                <c:pt idx="661">
                  <c:v>0.500004</c:v>
                </c:pt>
                <c:pt idx="662">
                  <c:v>0.500004</c:v>
                </c:pt>
                <c:pt idx="663">
                  <c:v>0.500004</c:v>
                </c:pt>
                <c:pt idx="664">
                  <c:v>0.500004</c:v>
                </c:pt>
                <c:pt idx="665">
                  <c:v>0.500004</c:v>
                </c:pt>
                <c:pt idx="666">
                  <c:v>0.500004</c:v>
                </c:pt>
                <c:pt idx="667">
                  <c:v>0.500004</c:v>
                </c:pt>
                <c:pt idx="668">
                  <c:v>0.500004</c:v>
                </c:pt>
                <c:pt idx="669">
                  <c:v>0.500004</c:v>
                </c:pt>
                <c:pt idx="670">
                  <c:v>0.500004</c:v>
                </c:pt>
                <c:pt idx="671">
                  <c:v>0.500004</c:v>
                </c:pt>
                <c:pt idx="672">
                  <c:v>0.500004</c:v>
                </c:pt>
                <c:pt idx="673">
                  <c:v>0.500004</c:v>
                </c:pt>
                <c:pt idx="674">
                  <c:v>0.500004</c:v>
                </c:pt>
                <c:pt idx="675">
                  <c:v>0.500004</c:v>
                </c:pt>
                <c:pt idx="676">
                  <c:v>0.500004</c:v>
                </c:pt>
                <c:pt idx="677">
                  <c:v>0.500004</c:v>
                </c:pt>
                <c:pt idx="678">
                  <c:v>0.500004</c:v>
                </c:pt>
                <c:pt idx="679">
                  <c:v>0.500004</c:v>
                </c:pt>
                <c:pt idx="680">
                  <c:v>0.500004</c:v>
                </c:pt>
                <c:pt idx="681">
                  <c:v>0.500004</c:v>
                </c:pt>
                <c:pt idx="682">
                  <c:v>0.500004</c:v>
                </c:pt>
                <c:pt idx="683">
                  <c:v>0.500004</c:v>
                </c:pt>
                <c:pt idx="684">
                  <c:v>0.500004</c:v>
                </c:pt>
                <c:pt idx="685">
                  <c:v>0.500004</c:v>
                </c:pt>
                <c:pt idx="686">
                  <c:v>0.500004</c:v>
                </c:pt>
                <c:pt idx="687">
                  <c:v>0.500004</c:v>
                </c:pt>
                <c:pt idx="688">
                  <c:v>0.500004</c:v>
                </c:pt>
                <c:pt idx="689">
                  <c:v>0.500004</c:v>
                </c:pt>
                <c:pt idx="690">
                  <c:v>0.500004</c:v>
                </c:pt>
                <c:pt idx="691">
                  <c:v>0.500004</c:v>
                </c:pt>
                <c:pt idx="692">
                  <c:v>0.500004</c:v>
                </c:pt>
                <c:pt idx="693">
                  <c:v>0.500004</c:v>
                </c:pt>
                <c:pt idx="694">
                  <c:v>0.500004</c:v>
                </c:pt>
                <c:pt idx="695">
                  <c:v>0.500004</c:v>
                </c:pt>
                <c:pt idx="696">
                  <c:v>0.500004</c:v>
                </c:pt>
                <c:pt idx="697">
                  <c:v>0.500004</c:v>
                </c:pt>
                <c:pt idx="698">
                  <c:v>0.500004</c:v>
                </c:pt>
                <c:pt idx="699">
                  <c:v>0.500004</c:v>
                </c:pt>
                <c:pt idx="700">
                  <c:v>0.500004</c:v>
                </c:pt>
                <c:pt idx="701">
                  <c:v>0.500004</c:v>
                </c:pt>
                <c:pt idx="702">
                  <c:v>0.500004</c:v>
                </c:pt>
                <c:pt idx="703">
                  <c:v>0.500004</c:v>
                </c:pt>
                <c:pt idx="704">
                  <c:v>0.500004</c:v>
                </c:pt>
                <c:pt idx="705">
                  <c:v>0.500004</c:v>
                </c:pt>
                <c:pt idx="706">
                  <c:v>0.500004</c:v>
                </c:pt>
                <c:pt idx="707">
                  <c:v>0.500004</c:v>
                </c:pt>
                <c:pt idx="708">
                  <c:v>0.500004</c:v>
                </c:pt>
                <c:pt idx="709">
                  <c:v>0.500004</c:v>
                </c:pt>
                <c:pt idx="710">
                  <c:v>0.500004</c:v>
                </c:pt>
                <c:pt idx="711">
                  <c:v>0.500004</c:v>
                </c:pt>
                <c:pt idx="712">
                  <c:v>0.500004</c:v>
                </c:pt>
                <c:pt idx="713">
                  <c:v>0.500004</c:v>
                </c:pt>
                <c:pt idx="714">
                  <c:v>0.500004</c:v>
                </c:pt>
                <c:pt idx="715">
                  <c:v>0.500004</c:v>
                </c:pt>
                <c:pt idx="716">
                  <c:v>0.500004</c:v>
                </c:pt>
                <c:pt idx="717">
                  <c:v>0.500004</c:v>
                </c:pt>
                <c:pt idx="718">
                  <c:v>0.500004</c:v>
                </c:pt>
                <c:pt idx="719">
                  <c:v>0.500004</c:v>
                </c:pt>
                <c:pt idx="720">
                  <c:v>0.500004</c:v>
                </c:pt>
                <c:pt idx="721">
                  <c:v>0.500004</c:v>
                </c:pt>
                <c:pt idx="722">
                  <c:v>0.500004</c:v>
                </c:pt>
                <c:pt idx="723">
                  <c:v>0.500004</c:v>
                </c:pt>
                <c:pt idx="724">
                  <c:v>0.500004</c:v>
                </c:pt>
                <c:pt idx="725">
                  <c:v>0.500004</c:v>
                </c:pt>
                <c:pt idx="726">
                  <c:v>0.500004</c:v>
                </c:pt>
                <c:pt idx="727">
                  <c:v>0.500004</c:v>
                </c:pt>
                <c:pt idx="728">
                  <c:v>0.500004</c:v>
                </c:pt>
                <c:pt idx="729">
                  <c:v>0.500004</c:v>
                </c:pt>
                <c:pt idx="730">
                  <c:v>0.500004</c:v>
                </c:pt>
                <c:pt idx="731">
                  <c:v>0.500004</c:v>
                </c:pt>
                <c:pt idx="732">
                  <c:v>0.500004</c:v>
                </c:pt>
                <c:pt idx="733">
                  <c:v>0.500004</c:v>
                </c:pt>
                <c:pt idx="734">
                  <c:v>0.500004</c:v>
                </c:pt>
                <c:pt idx="735">
                  <c:v>0.500004</c:v>
                </c:pt>
                <c:pt idx="736">
                  <c:v>0.500004</c:v>
                </c:pt>
                <c:pt idx="737">
                  <c:v>0.500004</c:v>
                </c:pt>
                <c:pt idx="738">
                  <c:v>0.500004</c:v>
                </c:pt>
                <c:pt idx="739">
                  <c:v>0.500004</c:v>
                </c:pt>
                <c:pt idx="740">
                  <c:v>0.500004</c:v>
                </c:pt>
                <c:pt idx="741">
                  <c:v>0.500004</c:v>
                </c:pt>
                <c:pt idx="742">
                  <c:v>0.500004</c:v>
                </c:pt>
                <c:pt idx="743">
                  <c:v>0.500004</c:v>
                </c:pt>
                <c:pt idx="744">
                  <c:v>0.500004</c:v>
                </c:pt>
                <c:pt idx="745">
                  <c:v>0.500004</c:v>
                </c:pt>
                <c:pt idx="746">
                  <c:v>0.500004</c:v>
                </c:pt>
                <c:pt idx="747">
                  <c:v>0.500004</c:v>
                </c:pt>
                <c:pt idx="748">
                  <c:v>0.500004</c:v>
                </c:pt>
                <c:pt idx="749">
                  <c:v>0.500004</c:v>
                </c:pt>
                <c:pt idx="750">
                  <c:v>0.500004</c:v>
                </c:pt>
                <c:pt idx="751">
                  <c:v>0.500004</c:v>
                </c:pt>
                <c:pt idx="752">
                  <c:v>0.500004</c:v>
                </c:pt>
                <c:pt idx="753">
                  <c:v>0.500004</c:v>
                </c:pt>
                <c:pt idx="754">
                  <c:v>0.500004</c:v>
                </c:pt>
                <c:pt idx="755">
                  <c:v>0.500004</c:v>
                </c:pt>
                <c:pt idx="756">
                  <c:v>0.500004</c:v>
                </c:pt>
                <c:pt idx="757">
                  <c:v>0.500004</c:v>
                </c:pt>
                <c:pt idx="758">
                  <c:v>0.500004</c:v>
                </c:pt>
                <c:pt idx="759">
                  <c:v>0.500004</c:v>
                </c:pt>
                <c:pt idx="760">
                  <c:v>0.500004</c:v>
                </c:pt>
                <c:pt idx="761">
                  <c:v>0.500004</c:v>
                </c:pt>
                <c:pt idx="762">
                  <c:v>0.500004</c:v>
                </c:pt>
                <c:pt idx="763">
                  <c:v>0.500004</c:v>
                </c:pt>
                <c:pt idx="764">
                  <c:v>0.500004</c:v>
                </c:pt>
                <c:pt idx="765">
                  <c:v>0.500004</c:v>
                </c:pt>
                <c:pt idx="766">
                  <c:v>0.500004</c:v>
                </c:pt>
                <c:pt idx="767">
                  <c:v>0.500004</c:v>
                </c:pt>
                <c:pt idx="768">
                  <c:v>0.500004</c:v>
                </c:pt>
                <c:pt idx="769">
                  <c:v>0.500004</c:v>
                </c:pt>
                <c:pt idx="770">
                  <c:v>0.500004</c:v>
                </c:pt>
                <c:pt idx="771">
                  <c:v>0.500004</c:v>
                </c:pt>
                <c:pt idx="772">
                  <c:v>0.500004</c:v>
                </c:pt>
                <c:pt idx="773">
                  <c:v>0.500004</c:v>
                </c:pt>
                <c:pt idx="774">
                  <c:v>0.500004</c:v>
                </c:pt>
                <c:pt idx="775">
                  <c:v>0.500004</c:v>
                </c:pt>
                <c:pt idx="776">
                  <c:v>0.500004</c:v>
                </c:pt>
                <c:pt idx="777">
                  <c:v>0.500004</c:v>
                </c:pt>
                <c:pt idx="778">
                  <c:v>0.500004</c:v>
                </c:pt>
                <c:pt idx="779">
                  <c:v>0.500004</c:v>
                </c:pt>
                <c:pt idx="780">
                  <c:v>0.500004</c:v>
                </c:pt>
                <c:pt idx="781">
                  <c:v>0.500004</c:v>
                </c:pt>
                <c:pt idx="782">
                  <c:v>0.500004</c:v>
                </c:pt>
                <c:pt idx="783">
                  <c:v>0.500004</c:v>
                </c:pt>
                <c:pt idx="784">
                  <c:v>0.500004</c:v>
                </c:pt>
                <c:pt idx="785">
                  <c:v>0.500004</c:v>
                </c:pt>
                <c:pt idx="786">
                  <c:v>0.500004</c:v>
                </c:pt>
                <c:pt idx="787">
                  <c:v>0.500004</c:v>
                </c:pt>
                <c:pt idx="788">
                  <c:v>0.500004</c:v>
                </c:pt>
                <c:pt idx="789">
                  <c:v>0.500004</c:v>
                </c:pt>
                <c:pt idx="790">
                  <c:v>0.500004</c:v>
                </c:pt>
                <c:pt idx="791">
                  <c:v>0.500004</c:v>
                </c:pt>
                <c:pt idx="792">
                  <c:v>0.500004</c:v>
                </c:pt>
                <c:pt idx="793">
                  <c:v>0.500004</c:v>
                </c:pt>
                <c:pt idx="794">
                  <c:v>0.500004</c:v>
                </c:pt>
                <c:pt idx="795">
                  <c:v>0.500004</c:v>
                </c:pt>
                <c:pt idx="796">
                  <c:v>0.500004</c:v>
                </c:pt>
                <c:pt idx="797">
                  <c:v>0.500004</c:v>
                </c:pt>
                <c:pt idx="798">
                  <c:v>0.500004</c:v>
                </c:pt>
                <c:pt idx="799">
                  <c:v>0.500004</c:v>
                </c:pt>
                <c:pt idx="800">
                  <c:v>0.500004</c:v>
                </c:pt>
                <c:pt idx="801">
                  <c:v>0.500004</c:v>
                </c:pt>
                <c:pt idx="802">
                  <c:v>0.500004</c:v>
                </c:pt>
                <c:pt idx="803">
                  <c:v>0.500004</c:v>
                </c:pt>
                <c:pt idx="804">
                  <c:v>0.500004</c:v>
                </c:pt>
                <c:pt idx="805">
                  <c:v>0.500004</c:v>
                </c:pt>
                <c:pt idx="806">
                  <c:v>0.500004</c:v>
                </c:pt>
                <c:pt idx="807">
                  <c:v>0.500004</c:v>
                </c:pt>
                <c:pt idx="808">
                  <c:v>0.500004</c:v>
                </c:pt>
                <c:pt idx="809">
                  <c:v>0.500004</c:v>
                </c:pt>
                <c:pt idx="810">
                  <c:v>0.500004</c:v>
                </c:pt>
                <c:pt idx="811">
                  <c:v>0.500004</c:v>
                </c:pt>
                <c:pt idx="812">
                  <c:v>0.500004</c:v>
                </c:pt>
                <c:pt idx="813">
                  <c:v>0.500004</c:v>
                </c:pt>
                <c:pt idx="814">
                  <c:v>0.500004</c:v>
                </c:pt>
                <c:pt idx="815">
                  <c:v>0.500004</c:v>
                </c:pt>
                <c:pt idx="816">
                  <c:v>0.500004</c:v>
                </c:pt>
                <c:pt idx="817">
                  <c:v>0.500004</c:v>
                </c:pt>
                <c:pt idx="818">
                  <c:v>0.500004</c:v>
                </c:pt>
                <c:pt idx="819">
                  <c:v>0.500004</c:v>
                </c:pt>
                <c:pt idx="820">
                  <c:v>0.500004</c:v>
                </c:pt>
                <c:pt idx="821">
                  <c:v>0.500004</c:v>
                </c:pt>
                <c:pt idx="822">
                  <c:v>0.500004</c:v>
                </c:pt>
                <c:pt idx="823">
                  <c:v>0.500004</c:v>
                </c:pt>
                <c:pt idx="824">
                  <c:v>0.500004</c:v>
                </c:pt>
                <c:pt idx="825">
                  <c:v>0.500004</c:v>
                </c:pt>
                <c:pt idx="826">
                  <c:v>0.500004</c:v>
                </c:pt>
                <c:pt idx="827">
                  <c:v>0.500004</c:v>
                </c:pt>
                <c:pt idx="828">
                  <c:v>0.500004</c:v>
                </c:pt>
                <c:pt idx="829">
                  <c:v>0.500004</c:v>
                </c:pt>
                <c:pt idx="830">
                  <c:v>0.500004</c:v>
                </c:pt>
                <c:pt idx="831">
                  <c:v>0.500004</c:v>
                </c:pt>
                <c:pt idx="832">
                  <c:v>0.500004</c:v>
                </c:pt>
                <c:pt idx="833">
                  <c:v>0.500004</c:v>
                </c:pt>
                <c:pt idx="834">
                  <c:v>0.500004</c:v>
                </c:pt>
                <c:pt idx="835">
                  <c:v>0.500004</c:v>
                </c:pt>
                <c:pt idx="836">
                  <c:v>0.500004</c:v>
                </c:pt>
                <c:pt idx="837">
                  <c:v>0.500004</c:v>
                </c:pt>
                <c:pt idx="838">
                  <c:v>0.500004</c:v>
                </c:pt>
                <c:pt idx="839">
                  <c:v>0.500004</c:v>
                </c:pt>
                <c:pt idx="840">
                  <c:v>0.500004</c:v>
                </c:pt>
                <c:pt idx="841">
                  <c:v>0.500004</c:v>
                </c:pt>
                <c:pt idx="842">
                  <c:v>0.500004</c:v>
                </c:pt>
                <c:pt idx="843">
                  <c:v>0.500004</c:v>
                </c:pt>
                <c:pt idx="844">
                  <c:v>0.500004</c:v>
                </c:pt>
                <c:pt idx="845">
                  <c:v>0.500004</c:v>
                </c:pt>
                <c:pt idx="846">
                  <c:v>0.500004</c:v>
                </c:pt>
                <c:pt idx="847">
                  <c:v>0.500004</c:v>
                </c:pt>
                <c:pt idx="848">
                  <c:v>0.500004</c:v>
                </c:pt>
                <c:pt idx="849">
                  <c:v>0.500004</c:v>
                </c:pt>
                <c:pt idx="850">
                  <c:v>0.500004</c:v>
                </c:pt>
                <c:pt idx="851">
                  <c:v>0.500004</c:v>
                </c:pt>
                <c:pt idx="852">
                  <c:v>0.500004</c:v>
                </c:pt>
                <c:pt idx="853">
                  <c:v>0.500004</c:v>
                </c:pt>
                <c:pt idx="854">
                  <c:v>0.500004</c:v>
                </c:pt>
                <c:pt idx="855">
                  <c:v>0.500004</c:v>
                </c:pt>
                <c:pt idx="856">
                  <c:v>0.500004</c:v>
                </c:pt>
                <c:pt idx="857">
                  <c:v>0.500004</c:v>
                </c:pt>
                <c:pt idx="858">
                  <c:v>0.500004</c:v>
                </c:pt>
                <c:pt idx="859">
                  <c:v>0.500004</c:v>
                </c:pt>
                <c:pt idx="860">
                  <c:v>0.500004</c:v>
                </c:pt>
                <c:pt idx="861">
                  <c:v>0.500004</c:v>
                </c:pt>
                <c:pt idx="862">
                  <c:v>0.500004</c:v>
                </c:pt>
                <c:pt idx="863">
                  <c:v>0.500004</c:v>
                </c:pt>
                <c:pt idx="864">
                  <c:v>0.500004</c:v>
                </c:pt>
                <c:pt idx="865">
                  <c:v>0.500004</c:v>
                </c:pt>
                <c:pt idx="866">
                  <c:v>0.500004</c:v>
                </c:pt>
                <c:pt idx="867">
                  <c:v>0.500004</c:v>
                </c:pt>
                <c:pt idx="868">
                  <c:v>0.500004</c:v>
                </c:pt>
                <c:pt idx="869">
                  <c:v>0.500004</c:v>
                </c:pt>
                <c:pt idx="870">
                  <c:v>0.500004</c:v>
                </c:pt>
                <c:pt idx="871">
                  <c:v>0.500004</c:v>
                </c:pt>
                <c:pt idx="872">
                  <c:v>0.500004</c:v>
                </c:pt>
                <c:pt idx="873">
                  <c:v>0.500004</c:v>
                </c:pt>
                <c:pt idx="874">
                  <c:v>0.500004</c:v>
                </c:pt>
                <c:pt idx="875">
                  <c:v>0.500004</c:v>
                </c:pt>
                <c:pt idx="876">
                  <c:v>0.500004</c:v>
                </c:pt>
                <c:pt idx="877">
                  <c:v>0.500004</c:v>
                </c:pt>
                <c:pt idx="878">
                  <c:v>0.500004</c:v>
                </c:pt>
                <c:pt idx="879">
                  <c:v>0.500004</c:v>
                </c:pt>
                <c:pt idx="880">
                  <c:v>0.500004</c:v>
                </c:pt>
                <c:pt idx="881">
                  <c:v>0.500004</c:v>
                </c:pt>
                <c:pt idx="882">
                  <c:v>0.500004</c:v>
                </c:pt>
                <c:pt idx="883">
                  <c:v>0.500004</c:v>
                </c:pt>
                <c:pt idx="884">
                  <c:v>0.500004</c:v>
                </c:pt>
                <c:pt idx="885">
                  <c:v>0.500004</c:v>
                </c:pt>
                <c:pt idx="886">
                  <c:v>0.500004</c:v>
                </c:pt>
                <c:pt idx="887">
                  <c:v>0.500004</c:v>
                </c:pt>
                <c:pt idx="888">
                  <c:v>0.500004</c:v>
                </c:pt>
                <c:pt idx="889">
                  <c:v>0.500004</c:v>
                </c:pt>
                <c:pt idx="890">
                  <c:v>0.500004</c:v>
                </c:pt>
                <c:pt idx="891">
                  <c:v>0.500004</c:v>
                </c:pt>
                <c:pt idx="892">
                  <c:v>0.500004</c:v>
                </c:pt>
                <c:pt idx="893">
                  <c:v>0.500004</c:v>
                </c:pt>
                <c:pt idx="894">
                  <c:v>0.500004</c:v>
                </c:pt>
                <c:pt idx="895">
                  <c:v>0.500004</c:v>
                </c:pt>
                <c:pt idx="896">
                  <c:v>0.500004</c:v>
                </c:pt>
                <c:pt idx="897">
                  <c:v>0.500004</c:v>
                </c:pt>
                <c:pt idx="898">
                  <c:v>0.500004</c:v>
                </c:pt>
                <c:pt idx="899">
                  <c:v>0.500004</c:v>
                </c:pt>
                <c:pt idx="900">
                  <c:v>0.500004</c:v>
                </c:pt>
                <c:pt idx="901">
                  <c:v>0.500004</c:v>
                </c:pt>
                <c:pt idx="902">
                  <c:v>0.500004</c:v>
                </c:pt>
                <c:pt idx="903">
                  <c:v>0.500004</c:v>
                </c:pt>
                <c:pt idx="904">
                  <c:v>0.500004</c:v>
                </c:pt>
                <c:pt idx="905">
                  <c:v>0.500004</c:v>
                </c:pt>
                <c:pt idx="906">
                  <c:v>0.500004</c:v>
                </c:pt>
                <c:pt idx="907">
                  <c:v>0.500004</c:v>
                </c:pt>
                <c:pt idx="908">
                  <c:v>0.500004</c:v>
                </c:pt>
                <c:pt idx="909">
                  <c:v>0.500004</c:v>
                </c:pt>
                <c:pt idx="910">
                  <c:v>0.500004</c:v>
                </c:pt>
                <c:pt idx="911">
                  <c:v>0.500004</c:v>
                </c:pt>
                <c:pt idx="912">
                  <c:v>0.500004</c:v>
                </c:pt>
                <c:pt idx="913">
                  <c:v>0.500004</c:v>
                </c:pt>
                <c:pt idx="914">
                  <c:v>0.500004</c:v>
                </c:pt>
                <c:pt idx="915">
                  <c:v>0.500004</c:v>
                </c:pt>
                <c:pt idx="916">
                  <c:v>0.500004</c:v>
                </c:pt>
                <c:pt idx="917">
                  <c:v>0.500004</c:v>
                </c:pt>
                <c:pt idx="918">
                  <c:v>0.500004</c:v>
                </c:pt>
                <c:pt idx="919">
                  <c:v>0.500004</c:v>
                </c:pt>
                <c:pt idx="920">
                  <c:v>0.500004</c:v>
                </c:pt>
                <c:pt idx="921">
                  <c:v>0.500004</c:v>
                </c:pt>
                <c:pt idx="922">
                  <c:v>0.500004</c:v>
                </c:pt>
                <c:pt idx="923">
                  <c:v>0.500004</c:v>
                </c:pt>
                <c:pt idx="924">
                  <c:v>0.500004</c:v>
                </c:pt>
                <c:pt idx="925">
                  <c:v>0.500004</c:v>
                </c:pt>
                <c:pt idx="926">
                  <c:v>0.500004</c:v>
                </c:pt>
                <c:pt idx="927">
                  <c:v>0.500004</c:v>
                </c:pt>
                <c:pt idx="928">
                  <c:v>0.500004</c:v>
                </c:pt>
                <c:pt idx="929">
                  <c:v>0.500004</c:v>
                </c:pt>
                <c:pt idx="930">
                  <c:v>0.500004</c:v>
                </c:pt>
                <c:pt idx="931">
                  <c:v>0.500004</c:v>
                </c:pt>
                <c:pt idx="932">
                  <c:v>0.500004</c:v>
                </c:pt>
                <c:pt idx="933">
                  <c:v>0.500004</c:v>
                </c:pt>
                <c:pt idx="934">
                  <c:v>0.500004</c:v>
                </c:pt>
                <c:pt idx="935">
                  <c:v>0.500004</c:v>
                </c:pt>
                <c:pt idx="936">
                  <c:v>0.500004</c:v>
                </c:pt>
                <c:pt idx="937">
                  <c:v>0.500004</c:v>
                </c:pt>
                <c:pt idx="938">
                  <c:v>0.500004</c:v>
                </c:pt>
                <c:pt idx="939">
                  <c:v>0.500004</c:v>
                </c:pt>
                <c:pt idx="940">
                  <c:v>0.500004</c:v>
                </c:pt>
                <c:pt idx="941">
                  <c:v>0.500004</c:v>
                </c:pt>
                <c:pt idx="942">
                  <c:v>0.500004</c:v>
                </c:pt>
                <c:pt idx="943">
                  <c:v>0.500004</c:v>
                </c:pt>
                <c:pt idx="944">
                  <c:v>0.500004</c:v>
                </c:pt>
                <c:pt idx="945">
                  <c:v>0.500004</c:v>
                </c:pt>
                <c:pt idx="946">
                  <c:v>0.500004</c:v>
                </c:pt>
                <c:pt idx="947">
                  <c:v>0.500004</c:v>
                </c:pt>
                <c:pt idx="948">
                  <c:v>0.500004</c:v>
                </c:pt>
                <c:pt idx="949">
                  <c:v>0.500004</c:v>
                </c:pt>
                <c:pt idx="950">
                  <c:v>0.500004</c:v>
                </c:pt>
                <c:pt idx="951">
                  <c:v>0.500004</c:v>
                </c:pt>
                <c:pt idx="952">
                  <c:v>0.500004</c:v>
                </c:pt>
                <c:pt idx="953">
                  <c:v>0.500004</c:v>
                </c:pt>
                <c:pt idx="954">
                  <c:v>0.500004</c:v>
                </c:pt>
                <c:pt idx="955">
                  <c:v>0.500004</c:v>
                </c:pt>
                <c:pt idx="956">
                  <c:v>0.500004</c:v>
                </c:pt>
                <c:pt idx="957">
                  <c:v>0.500004</c:v>
                </c:pt>
                <c:pt idx="958">
                  <c:v>0.500004</c:v>
                </c:pt>
                <c:pt idx="959">
                  <c:v>0.500004</c:v>
                </c:pt>
                <c:pt idx="960">
                  <c:v>0.500004</c:v>
                </c:pt>
                <c:pt idx="961">
                  <c:v>0.500004</c:v>
                </c:pt>
                <c:pt idx="962">
                  <c:v>0.500004</c:v>
                </c:pt>
                <c:pt idx="963">
                  <c:v>0.500004</c:v>
                </c:pt>
                <c:pt idx="964">
                  <c:v>0.500004</c:v>
                </c:pt>
                <c:pt idx="965">
                  <c:v>0.500004</c:v>
                </c:pt>
                <c:pt idx="966">
                  <c:v>0.500004</c:v>
                </c:pt>
                <c:pt idx="967">
                  <c:v>0.500004</c:v>
                </c:pt>
                <c:pt idx="968">
                  <c:v>0.500004</c:v>
                </c:pt>
                <c:pt idx="969">
                  <c:v>0.500004</c:v>
                </c:pt>
                <c:pt idx="970">
                  <c:v>0.500004</c:v>
                </c:pt>
                <c:pt idx="971">
                  <c:v>0.500004</c:v>
                </c:pt>
                <c:pt idx="972">
                  <c:v>0.500004</c:v>
                </c:pt>
                <c:pt idx="973">
                  <c:v>0.500004</c:v>
                </c:pt>
                <c:pt idx="974">
                  <c:v>0.500004</c:v>
                </c:pt>
                <c:pt idx="975">
                  <c:v>0.500004</c:v>
                </c:pt>
                <c:pt idx="976">
                  <c:v>0.500004</c:v>
                </c:pt>
                <c:pt idx="977">
                  <c:v>0.500004</c:v>
                </c:pt>
                <c:pt idx="978">
                  <c:v>0.500004</c:v>
                </c:pt>
                <c:pt idx="979">
                  <c:v>0.500004</c:v>
                </c:pt>
                <c:pt idx="980">
                  <c:v>0.500004</c:v>
                </c:pt>
                <c:pt idx="981">
                  <c:v>0.500004</c:v>
                </c:pt>
                <c:pt idx="982">
                  <c:v>0.500004</c:v>
                </c:pt>
                <c:pt idx="983">
                  <c:v>0.500004</c:v>
                </c:pt>
                <c:pt idx="984">
                  <c:v>0.500004</c:v>
                </c:pt>
                <c:pt idx="985">
                  <c:v>0.500004</c:v>
                </c:pt>
                <c:pt idx="986">
                  <c:v>0.500004</c:v>
                </c:pt>
                <c:pt idx="987">
                  <c:v>0.500004</c:v>
                </c:pt>
                <c:pt idx="988">
                  <c:v>0.500004</c:v>
                </c:pt>
                <c:pt idx="989">
                  <c:v>0.500004</c:v>
                </c:pt>
                <c:pt idx="990">
                  <c:v>0.500004</c:v>
                </c:pt>
                <c:pt idx="991">
                  <c:v>0.500004</c:v>
                </c:pt>
                <c:pt idx="992">
                  <c:v>0.500004</c:v>
                </c:pt>
                <c:pt idx="993">
                  <c:v>0.500004</c:v>
                </c:pt>
                <c:pt idx="994">
                  <c:v>0.500004</c:v>
                </c:pt>
                <c:pt idx="995">
                  <c:v>0.500004</c:v>
                </c:pt>
                <c:pt idx="996">
                  <c:v>0.500004</c:v>
                </c:pt>
                <c:pt idx="997">
                  <c:v>0.500004</c:v>
                </c:pt>
                <c:pt idx="998">
                  <c:v>0.500004</c:v>
                </c:pt>
                <c:pt idx="999">
                  <c:v>0.500004</c:v>
                </c:pt>
                <c:pt idx="1000">
                  <c:v>0.500004</c:v>
                </c:pt>
                <c:pt idx="1001">
                  <c:v>0.500004</c:v>
                </c:pt>
                <c:pt idx="1002">
                  <c:v>0.500004</c:v>
                </c:pt>
                <c:pt idx="1003">
                  <c:v>0.500004</c:v>
                </c:pt>
                <c:pt idx="1004">
                  <c:v>0.500004</c:v>
                </c:pt>
                <c:pt idx="1005">
                  <c:v>0.500004</c:v>
                </c:pt>
                <c:pt idx="1006">
                  <c:v>0.500004</c:v>
                </c:pt>
                <c:pt idx="1007">
                  <c:v>0.500004</c:v>
                </c:pt>
                <c:pt idx="1008">
                  <c:v>0.500004</c:v>
                </c:pt>
                <c:pt idx="1009">
                  <c:v>0.500004</c:v>
                </c:pt>
                <c:pt idx="1010">
                  <c:v>0.500004</c:v>
                </c:pt>
                <c:pt idx="1011">
                  <c:v>0.500004</c:v>
                </c:pt>
                <c:pt idx="1012">
                  <c:v>0.500004</c:v>
                </c:pt>
                <c:pt idx="1013">
                  <c:v>0.500004</c:v>
                </c:pt>
                <c:pt idx="1014">
                  <c:v>0.500004</c:v>
                </c:pt>
                <c:pt idx="1015">
                  <c:v>0.500004</c:v>
                </c:pt>
                <c:pt idx="1016">
                  <c:v>0.500004</c:v>
                </c:pt>
                <c:pt idx="1017">
                  <c:v>0.500004</c:v>
                </c:pt>
                <c:pt idx="1018">
                  <c:v>0.500004</c:v>
                </c:pt>
                <c:pt idx="1019">
                  <c:v>0.500004</c:v>
                </c:pt>
                <c:pt idx="1020">
                  <c:v>0.500004</c:v>
                </c:pt>
                <c:pt idx="1021">
                  <c:v>0.500004</c:v>
                </c:pt>
                <c:pt idx="1022">
                  <c:v>0.500004</c:v>
                </c:pt>
                <c:pt idx="1023">
                  <c:v>0.500004</c:v>
                </c:pt>
                <c:pt idx="1024">
                  <c:v>0.500004</c:v>
                </c:pt>
                <c:pt idx="1025">
                  <c:v>0.500004</c:v>
                </c:pt>
                <c:pt idx="1026">
                  <c:v>0.500004</c:v>
                </c:pt>
                <c:pt idx="1027">
                  <c:v>0.500004</c:v>
                </c:pt>
                <c:pt idx="1028">
                  <c:v>0.500004</c:v>
                </c:pt>
                <c:pt idx="1029">
                  <c:v>0.500004</c:v>
                </c:pt>
                <c:pt idx="1030">
                  <c:v>0.500004</c:v>
                </c:pt>
                <c:pt idx="1031">
                  <c:v>0.500004</c:v>
                </c:pt>
                <c:pt idx="1032">
                  <c:v>0.500004</c:v>
                </c:pt>
                <c:pt idx="1033">
                  <c:v>0.500004</c:v>
                </c:pt>
                <c:pt idx="1034">
                  <c:v>0.500004</c:v>
                </c:pt>
                <c:pt idx="1035">
                  <c:v>0.500004</c:v>
                </c:pt>
                <c:pt idx="1036">
                  <c:v>0.500004</c:v>
                </c:pt>
                <c:pt idx="1037">
                  <c:v>0.500004</c:v>
                </c:pt>
                <c:pt idx="1038">
                  <c:v>0.500004</c:v>
                </c:pt>
                <c:pt idx="1039">
                  <c:v>0.500004</c:v>
                </c:pt>
                <c:pt idx="1040">
                  <c:v>0.500004</c:v>
                </c:pt>
                <c:pt idx="1041">
                  <c:v>0.500004</c:v>
                </c:pt>
                <c:pt idx="1042">
                  <c:v>0.500004</c:v>
                </c:pt>
                <c:pt idx="1043">
                  <c:v>0.500004</c:v>
                </c:pt>
                <c:pt idx="1044">
                  <c:v>0.500004</c:v>
                </c:pt>
                <c:pt idx="1045">
                  <c:v>0.500004</c:v>
                </c:pt>
                <c:pt idx="1046">
                  <c:v>0.500004</c:v>
                </c:pt>
                <c:pt idx="1047">
                  <c:v>0.500004</c:v>
                </c:pt>
                <c:pt idx="1048">
                  <c:v>0.500004</c:v>
                </c:pt>
                <c:pt idx="1049">
                  <c:v>0.500004</c:v>
                </c:pt>
                <c:pt idx="1050">
                  <c:v>0.500004</c:v>
                </c:pt>
                <c:pt idx="1051">
                  <c:v>0.500004</c:v>
                </c:pt>
                <c:pt idx="1052">
                  <c:v>0.500004</c:v>
                </c:pt>
                <c:pt idx="1053">
                  <c:v>0.500004</c:v>
                </c:pt>
                <c:pt idx="1054">
                  <c:v>0.500004</c:v>
                </c:pt>
                <c:pt idx="1055">
                  <c:v>0.500004</c:v>
                </c:pt>
                <c:pt idx="1056">
                  <c:v>0.500004</c:v>
                </c:pt>
                <c:pt idx="1057">
                  <c:v>0.500004</c:v>
                </c:pt>
                <c:pt idx="1058">
                  <c:v>0.500004</c:v>
                </c:pt>
                <c:pt idx="1059">
                  <c:v>0.500004</c:v>
                </c:pt>
                <c:pt idx="1060">
                  <c:v>0.500004</c:v>
                </c:pt>
                <c:pt idx="1061">
                  <c:v>0.500004</c:v>
                </c:pt>
                <c:pt idx="1062">
                  <c:v>0.500004</c:v>
                </c:pt>
                <c:pt idx="1063">
                  <c:v>0.500004</c:v>
                </c:pt>
                <c:pt idx="1064">
                  <c:v>0.500004</c:v>
                </c:pt>
                <c:pt idx="1065">
                  <c:v>0.500004</c:v>
                </c:pt>
                <c:pt idx="1066">
                  <c:v>0.500004</c:v>
                </c:pt>
                <c:pt idx="1067">
                  <c:v>0.500004</c:v>
                </c:pt>
                <c:pt idx="1068">
                  <c:v>0.500004</c:v>
                </c:pt>
                <c:pt idx="1069">
                  <c:v>0.500004</c:v>
                </c:pt>
                <c:pt idx="1070">
                  <c:v>0.500004</c:v>
                </c:pt>
                <c:pt idx="1071">
                  <c:v>0.500004</c:v>
                </c:pt>
                <c:pt idx="1072">
                  <c:v>0.500004</c:v>
                </c:pt>
                <c:pt idx="1073">
                  <c:v>0.500004</c:v>
                </c:pt>
                <c:pt idx="1074">
                  <c:v>0.500004</c:v>
                </c:pt>
                <c:pt idx="1075">
                  <c:v>0.500004</c:v>
                </c:pt>
                <c:pt idx="1076">
                  <c:v>0.500004</c:v>
                </c:pt>
                <c:pt idx="1077">
                  <c:v>0.500004</c:v>
                </c:pt>
                <c:pt idx="1078">
                  <c:v>0.500004</c:v>
                </c:pt>
                <c:pt idx="1079">
                  <c:v>0.500004</c:v>
                </c:pt>
                <c:pt idx="1080">
                  <c:v>0.500004</c:v>
                </c:pt>
                <c:pt idx="1081">
                  <c:v>0.500004</c:v>
                </c:pt>
                <c:pt idx="1082">
                  <c:v>0.500004</c:v>
                </c:pt>
                <c:pt idx="1083">
                  <c:v>0.500004</c:v>
                </c:pt>
                <c:pt idx="1084">
                  <c:v>0.500004</c:v>
                </c:pt>
                <c:pt idx="1085">
                  <c:v>0.500004</c:v>
                </c:pt>
                <c:pt idx="1086">
                  <c:v>0.500004</c:v>
                </c:pt>
                <c:pt idx="1087">
                  <c:v>0.500004</c:v>
                </c:pt>
                <c:pt idx="1088">
                  <c:v>0.500004</c:v>
                </c:pt>
                <c:pt idx="1089">
                  <c:v>0.500004</c:v>
                </c:pt>
                <c:pt idx="1090">
                  <c:v>0.500004</c:v>
                </c:pt>
                <c:pt idx="1091">
                  <c:v>0.500004</c:v>
                </c:pt>
                <c:pt idx="1092">
                  <c:v>0.500004</c:v>
                </c:pt>
                <c:pt idx="1093">
                  <c:v>0.500004</c:v>
                </c:pt>
                <c:pt idx="1094">
                  <c:v>0.500004</c:v>
                </c:pt>
                <c:pt idx="1095">
                  <c:v>0.500004</c:v>
                </c:pt>
                <c:pt idx="1096">
                  <c:v>0.500004</c:v>
                </c:pt>
                <c:pt idx="1097">
                  <c:v>0.500004</c:v>
                </c:pt>
                <c:pt idx="1098">
                  <c:v>0.500004</c:v>
                </c:pt>
                <c:pt idx="1099">
                  <c:v>0.500004</c:v>
                </c:pt>
                <c:pt idx="1100">
                  <c:v>0.500004</c:v>
                </c:pt>
                <c:pt idx="1101">
                  <c:v>0.500004</c:v>
                </c:pt>
                <c:pt idx="1102">
                  <c:v>0.500004</c:v>
                </c:pt>
                <c:pt idx="1103">
                  <c:v>0.500004</c:v>
                </c:pt>
                <c:pt idx="1104">
                  <c:v>0.500004</c:v>
                </c:pt>
                <c:pt idx="1105">
                  <c:v>0.500004</c:v>
                </c:pt>
                <c:pt idx="1106">
                  <c:v>0.500004</c:v>
                </c:pt>
                <c:pt idx="1107">
                  <c:v>0.500004</c:v>
                </c:pt>
                <c:pt idx="1108">
                  <c:v>0.500004</c:v>
                </c:pt>
                <c:pt idx="1109">
                  <c:v>0.500004</c:v>
                </c:pt>
                <c:pt idx="1110">
                  <c:v>0.500004</c:v>
                </c:pt>
                <c:pt idx="1111">
                  <c:v>0.500004</c:v>
                </c:pt>
                <c:pt idx="1112">
                  <c:v>0.500004</c:v>
                </c:pt>
                <c:pt idx="1113">
                  <c:v>0.500004</c:v>
                </c:pt>
                <c:pt idx="1114">
                  <c:v>0.500004</c:v>
                </c:pt>
                <c:pt idx="1115">
                  <c:v>0.500004</c:v>
                </c:pt>
                <c:pt idx="1116">
                  <c:v>0.500004</c:v>
                </c:pt>
                <c:pt idx="1117">
                  <c:v>0.500004</c:v>
                </c:pt>
                <c:pt idx="1118">
                  <c:v>0.500004</c:v>
                </c:pt>
                <c:pt idx="1119">
                  <c:v>0.500004</c:v>
                </c:pt>
                <c:pt idx="1120">
                  <c:v>0.500004</c:v>
                </c:pt>
                <c:pt idx="1121">
                  <c:v>0.500004</c:v>
                </c:pt>
                <c:pt idx="1122">
                  <c:v>0.500004</c:v>
                </c:pt>
                <c:pt idx="1123">
                  <c:v>0.500004</c:v>
                </c:pt>
                <c:pt idx="1124">
                  <c:v>0.500004</c:v>
                </c:pt>
                <c:pt idx="1125">
                  <c:v>0.500004</c:v>
                </c:pt>
                <c:pt idx="1126">
                  <c:v>0.500004</c:v>
                </c:pt>
                <c:pt idx="1127">
                  <c:v>0.500004</c:v>
                </c:pt>
                <c:pt idx="1128">
                  <c:v>0.500004</c:v>
                </c:pt>
                <c:pt idx="1129">
                  <c:v>0.500004</c:v>
                </c:pt>
                <c:pt idx="1130">
                  <c:v>0.500004</c:v>
                </c:pt>
                <c:pt idx="1131">
                  <c:v>0.500004</c:v>
                </c:pt>
                <c:pt idx="1132">
                  <c:v>0.500004</c:v>
                </c:pt>
                <c:pt idx="1133">
                  <c:v>0.500004</c:v>
                </c:pt>
                <c:pt idx="1134">
                  <c:v>0.500004</c:v>
                </c:pt>
                <c:pt idx="1135">
                  <c:v>0.500004</c:v>
                </c:pt>
                <c:pt idx="1136">
                  <c:v>0.500004</c:v>
                </c:pt>
                <c:pt idx="1137">
                  <c:v>0.500004</c:v>
                </c:pt>
                <c:pt idx="1138">
                  <c:v>0.500004</c:v>
                </c:pt>
                <c:pt idx="1139">
                  <c:v>0.500004</c:v>
                </c:pt>
                <c:pt idx="1140">
                  <c:v>0.500004</c:v>
                </c:pt>
                <c:pt idx="1141">
                  <c:v>0.500004</c:v>
                </c:pt>
                <c:pt idx="1142">
                  <c:v>0.500004</c:v>
                </c:pt>
                <c:pt idx="1143">
                  <c:v>0.500004</c:v>
                </c:pt>
                <c:pt idx="1144">
                  <c:v>0.500004</c:v>
                </c:pt>
                <c:pt idx="1145">
                  <c:v>0.500004</c:v>
                </c:pt>
                <c:pt idx="1146">
                  <c:v>0.500004</c:v>
                </c:pt>
                <c:pt idx="1147">
                  <c:v>0.500004</c:v>
                </c:pt>
                <c:pt idx="1148">
                  <c:v>0.500004</c:v>
                </c:pt>
                <c:pt idx="1149">
                  <c:v>0.500004</c:v>
                </c:pt>
                <c:pt idx="1150">
                  <c:v>0.500004</c:v>
                </c:pt>
                <c:pt idx="1151">
                  <c:v>0.500004</c:v>
                </c:pt>
                <c:pt idx="1152">
                  <c:v>0.500004</c:v>
                </c:pt>
                <c:pt idx="1153">
                  <c:v>0.500004</c:v>
                </c:pt>
                <c:pt idx="1154">
                  <c:v>0.500004</c:v>
                </c:pt>
                <c:pt idx="1155">
                  <c:v>0.500004</c:v>
                </c:pt>
                <c:pt idx="1156">
                  <c:v>0.500004</c:v>
                </c:pt>
                <c:pt idx="1157">
                  <c:v>0.500004</c:v>
                </c:pt>
                <c:pt idx="1158">
                  <c:v>0.500004</c:v>
                </c:pt>
                <c:pt idx="1159">
                  <c:v>0.500004</c:v>
                </c:pt>
                <c:pt idx="1160">
                  <c:v>0.500004</c:v>
                </c:pt>
                <c:pt idx="1161">
                  <c:v>0.500004</c:v>
                </c:pt>
                <c:pt idx="1162">
                  <c:v>0.500004</c:v>
                </c:pt>
                <c:pt idx="1163">
                  <c:v>0.500004</c:v>
                </c:pt>
                <c:pt idx="1164">
                  <c:v>0.500004</c:v>
                </c:pt>
                <c:pt idx="1165">
                  <c:v>0.500004</c:v>
                </c:pt>
                <c:pt idx="1166">
                  <c:v>0.500004</c:v>
                </c:pt>
                <c:pt idx="1167">
                  <c:v>0.500004</c:v>
                </c:pt>
                <c:pt idx="1168">
                  <c:v>0.500004</c:v>
                </c:pt>
                <c:pt idx="1169">
                  <c:v>0.500004</c:v>
                </c:pt>
                <c:pt idx="1170">
                  <c:v>0.500004</c:v>
                </c:pt>
                <c:pt idx="1171">
                  <c:v>0.500004</c:v>
                </c:pt>
                <c:pt idx="1172">
                  <c:v>0.500004</c:v>
                </c:pt>
                <c:pt idx="1173">
                  <c:v>0.500004</c:v>
                </c:pt>
                <c:pt idx="1174">
                  <c:v>0.500004</c:v>
                </c:pt>
                <c:pt idx="1175">
                  <c:v>0.500004</c:v>
                </c:pt>
                <c:pt idx="1176">
                  <c:v>0.500004</c:v>
                </c:pt>
                <c:pt idx="1177">
                  <c:v>0.500004</c:v>
                </c:pt>
                <c:pt idx="1178">
                  <c:v>0.500004</c:v>
                </c:pt>
                <c:pt idx="1179">
                  <c:v>0.500004</c:v>
                </c:pt>
                <c:pt idx="1180">
                  <c:v>0.500004</c:v>
                </c:pt>
                <c:pt idx="1181">
                  <c:v>0.500004</c:v>
                </c:pt>
                <c:pt idx="1182">
                  <c:v>0.500004</c:v>
                </c:pt>
                <c:pt idx="1183">
                  <c:v>0.500004</c:v>
                </c:pt>
                <c:pt idx="1184">
                  <c:v>0.500004</c:v>
                </c:pt>
                <c:pt idx="1185">
                  <c:v>0.500004</c:v>
                </c:pt>
                <c:pt idx="1186">
                  <c:v>0.500004</c:v>
                </c:pt>
                <c:pt idx="1187">
                  <c:v>0.500004</c:v>
                </c:pt>
                <c:pt idx="1188">
                  <c:v>0.500004</c:v>
                </c:pt>
                <c:pt idx="1189">
                  <c:v>0.500004</c:v>
                </c:pt>
                <c:pt idx="1190">
                  <c:v>0.500004</c:v>
                </c:pt>
                <c:pt idx="1191">
                  <c:v>0.500004</c:v>
                </c:pt>
                <c:pt idx="1192">
                  <c:v>0.500004</c:v>
                </c:pt>
                <c:pt idx="1193">
                  <c:v>0.500004</c:v>
                </c:pt>
                <c:pt idx="1194">
                  <c:v>0.500004</c:v>
                </c:pt>
                <c:pt idx="1195">
                  <c:v>0.500004</c:v>
                </c:pt>
                <c:pt idx="1196">
                  <c:v>0.500004</c:v>
                </c:pt>
                <c:pt idx="1197">
                  <c:v>0.500004</c:v>
                </c:pt>
                <c:pt idx="1198">
                  <c:v>0.500004</c:v>
                </c:pt>
                <c:pt idx="1199">
                  <c:v>0.500004</c:v>
                </c:pt>
                <c:pt idx="1200">
                  <c:v>0.500004</c:v>
                </c:pt>
                <c:pt idx="1201">
                  <c:v>0.500004</c:v>
                </c:pt>
                <c:pt idx="1202">
                  <c:v>0.500004</c:v>
                </c:pt>
                <c:pt idx="1203">
                  <c:v>0.500004</c:v>
                </c:pt>
                <c:pt idx="1204">
                  <c:v>0.500004</c:v>
                </c:pt>
                <c:pt idx="1205">
                  <c:v>0.500004</c:v>
                </c:pt>
                <c:pt idx="1206">
                  <c:v>0.500004</c:v>
                </c:pt>
                <c:pt idx="1207">
                  <c:v>0.500004</c:v>
                </c:pt>
                <c:pt idx="1208">
                  <c:v>0.500004</c:v>
                </c:pt>
                <c:pt idx="1209">
                  <c:v>0.500004</c:v>
                </c:pt>
                <c:pt idx="1210">
                  <c:v>0.500004</c:v>
                </c:pt>
                <c:pt idx="1211">
                  <c:v>0.500004</c:v>
                </c:pt>
                <c:pt idx="1212">
                  <c:v>0.500004</c:v>
                </c:pt>
                <c:pt idx="1213">
                  <c:v>0.500004</c:v>
                </c:pt>
                <c:pt idx="1214">
                  <c:v>0.500004</c:v>
                </c:pt>
                <c:pt idx="1215">
                  <c:v>0.500004</c:v>
                </c:pt>
                <c:pt idx="1216">
                  <c:v>0.500004</c:v>
                </c:pt>
                <c:pt idx="1217">
                  <c:v>0.500004</c:v>
                </c:pt>
                <c:pt idx="1218">
                  <c:v>0.500004</c:v>
                </c:pt>
                <c:pt idx="1219">
                  <c:v>0.500004</c:v>
                </c:pt>
                <c:pt idx="1220">
                  <c:v>0.500004</c:v>
                </c:pt>
                <c:pt idx="1221">
                  <c:v>0.500004</c:v>
                </c:pt>
                <c:pt idx="1222">
                  <c:v>0.500004</c:v>
                </c:pt>
                <c:pt idx="1223">
                  <c:v>0.500004</c:v>
                </c:pt>
                <c:pt idx="1224">
                  <c:v>0.500004</c:v>
                </c:pt>
                <c:pt idx="1225">
                  <c:v>0.500004</c:v>
                </c:pt>
                <c:pt idx="1226">
                  <c:v>0.500004</c:v>
                </c:pt>
                <c:pt idx="1227">
                  <c:v>0.500004</c:v>
                </c:pt>
                <c:pt idx="1228">
                  <c:v>0.500004</c:v>
                </c:pt>
                <c:pt idx="1229">
                  <c:v>0.500004</c:v>
                </c:pt>
                <c:pt idx="1230">
                  <c:v>0.500004</c:v>
                </c:pt>
                <c:pt idx="1231">
                  <c:v>0.500004</c:v>
                </c:pt>
                <c:pt idx="1232">
                  <c:v>0.500004</c:v>
                </c:pt>
                <c:pt idx="1233">
                  <c:v>0.500004</c:v>
                </c:pt>
                <c:pt idx="1234">
                  <c:v>0.500004</c:v>
                </c:pt>
                <c:pt idx="1235">
                  <c:v>0.500004</c:v>
                </c:pt>
                <c:pt idx="1236">
                  <c:v>0.500004</c:v>
                </c:pt>
                <c:pt idx="1237">
                  <c:v>0.500004</c:v>
                </c:pt>
                <c:pt idx="1238">
                  <c:v>0.500004</c:v>
                </c:pt>
                <c:pt idx="1239">
                  <c:v>0.500004</c:v>
                </c:pt>
                <c:pt idx="1240">
                  <c:v>0.500004</c:v>
                </c:pt>
                <c:pt idx="1241">
                  <c:v>0.500004</c:v>
                </c:pt>
                <c:pt idx="1242">
                  <c:v>0.500004</c:v>
                </c:pt>
                <c:pt idx="1243">
                  <c:v>0.500004</c:v>
                </c:pt>
                <c:pt idx="1244">
                  <c:v>0.500004</c:v>
                </c:pt>
                <c:pt idx="1245">
                  <c:v>0.500004</c:v>
                </c:pt>
                <c:pt idx="1246">
                  <c:v>0.500004</c:v>
                </c:pt>
                <c:pt idx="1247">
                  <c:v>0.500004</c:v>
                </c:pt>
                <c:pt idx="1248">
                  <c:v>0.500004</c:v>
                </c:pt>
                <c:pt idx="1249">
                  <c:v>0.500004</c:v>
                </c:pt>
                <c:pt idx="1250">
                  <c:v>0.500004</c:v>
                </c:pt>
                <c:pt idx="1251">
                  <c:v>0.500004</c:v>
                </c:pt>
                <c:pt idx="1252">
                  <c:v>0.500004</c:v>
                </c:pt>
                <c:pt idx="1253">
                  <c:v>0.500004</c:v>
                </c:pt>
                <c:pt idx="1254">
                  <c:v>0.500004</c:v>
                </c:pt>
                <c:pt idx="1255">
                  <c:v>0.500004</c:v>
                </c:pt>
                <c:pt idx="1256">
                  <c:v>0.500004</c:v>
                </c:pt>
                <c:pt idx="1257">
                  <c:v>0.500004</c:v>
                </c:pt>
                <c:pt idx="1258">
                  <c:v>0.500004</c:v>
                </c:pt>
                <c:pt idx="1259">
                  <c:v>0.500004</c:v>
                </c:pt>
                <c:pt idx="1260">
                  <c:v>0.500004</c:v>
                </c:pt>
                <c:pt idx="1261">
                  <c:v>0.500004</c:v>
                </c:pt>
                <c:pt idx="1262">
                  <c:v>0.500004</c:v>
                </c:pt>
                <c:pt idx="1263">
                  <c:v>0.500004</c:v>
                </c:pt>
                <c:pt idx="1264">
                  <c:v>0.500004</c:v>
                </c:pt>
                <c:pt idx="1265">
                  <c:v>0.500004</c:v>
                </c:pt>
                <c:pt idx="1266">
                  <c:v>0.500004</c:v>
                </c:pt>
                <c:pt idx="1267">
                  <c:v>0.500004</c:v>
                </c:pt>
                <c:pt idx="1268">
                  <c:v>0.500004</c:v>
                </c:pt>
                <c:pt idx="1269">
                  <c:v>0.500004</c:v>
                </c:pt>
                <c:pt idx="1270">
                  <c:v>0.500004</c:v>
                </c:pt>
                <c:pt idx="1271">
                  <c:v>0.500004</c:v>
                </c:pt>
                <c:pt idx="1272">
                  <c:v>0.500004</c:v>
                </c:pt>
                <c:pt idx="1273">
                  <c:v>0.500004</c:v>
                </c:pt>
                <c:pt idx="1274">
                  <c:v>0.500004</c:v>
                </c:pt>
                <c:pt idx="1275">
                  <c:v>0.500004</c:v>
                </c:pt>
                <c:pt idx="1276">
                  <c:v>0.500004</c:v>
                </c:pt>
                <c:pt idx="1277">
                  <c:v>0.500004</c:v>
                </c:pt>
                <c:pt idx="1278">
                  <c:v>0.500004</c:v>
                </c:pt>
                <c:pt idx="1279">
                  <c:v>0.500004</c:v>
                </c:pt>
                <c:pt idx="1280">
                  <c:v>0.500004</c:v>
                </c:pt>
                <c:pt idx="1281">
                  <c:v>0.500004</c:v>
                </c:pt>
                <c:pt idx="1282">
                  <c:v>0.500004</c:v>
                </c:pt>
                <c:pt idx="1283">
                  <c:v>0.500004</c:v>
                </c:pt>
                <c:pt idx="1284">
                  <c:v>0.500004</c:v>
                </c:pt>
                <c:pt idx="1285">
                  <c:v>0.500004</c:v>
                </c:pt>
                <c:pt idx="1286">
                  <c:v>0.500004</c:v>
                </c:pt>
                <c:pt idx="1287">
                  <c:v>0.500004</c:v>
                </c:pt>
                <c:pt idx="1288">
                  <c:v>0.500004</c:v>
                </c:pt>
                <c:pt idx="1289">
                  <c:v>0.500004</c:v>
                </c:pt>
                <c:pt idx="1290">
                  <c:v>0.500004</c:v>
                </c:pt>
                <c:pt idx="1291">
                  <c:v>0.500004</c:v>
                </c:pt>
                <c:pt idx="1292">
                  <c:v>0.500004</c:v>
                </c:pt>
                <c:pt idx="1293">
                  <c:v>0.500004</c:v>
                </c:pt>
                <c:pt idx="1294">
                  <c:v>0.500004</c:v>
                </c:pt>
                <c:pt idx="1295">
                  <c:v>0.500004</c:v>
                </c:pt>
                <c:pt idx="1296">
                  <c:v>0.500004</c:v>
                </c:pt>
                <c:pt idx="1297">
                  <c:v>0.500004</c:v>
                </c:pt>
                <c:pt idx="1298">
                  <c:v>0.500004</c:v>
                </c:pt>
                <c:pt idx="1299">
                  <c:v>0.500004</c:v>
                </c:pt>
                <c:pt idx="1300">
                  <c:v>0.500004</c:v>
                </c:pt>
                <c:pt idx="1301">
                  <c:v>0.500004</c:v>
                </c:pt>
                <c:pt idx="1302">
                  <c:v>0.500004</c:v>
                </c:pt>
                <c:pt idx="1303">
                  <c:v>0.500004</c:v>
                </c:pt>
                <c:pt idx="1304">
                  <c:v>0.500004</c:v>
                </c:pt>
                <c:pt idx="1305">
                  <c:v>0.500004</c:v>
                </c:pt>
                <c:pt idx="1306">
                  <c:v>0.500004</c:v>
                </c:pt>
                <c:pt idx="1307">
                  <c:v>0.500004</c:v>
                </c:pt>
                <c:pt idx="1308">
                  <c:v>0.500004</c:v>
                </c:pt>
                <c:pt idx="1309">
                  <c:v>0.500004</c:v>
                </c:pt>
                <c:pt idx="1310">
                  <c:v>0.500004</c:v>
                </c:pt>
                <c:pt idx="1311">
                  <c:v>0.500004</c:v>
                </c:pt>
                <c:pt idx="1312">
                  <c:v>0.500004</c:v>
                </c:pt>
                <c:pt idx="1313">
                  <c:v>0.500004</c:v>
                </c:pt>
                <c:pt idx="1314">
                  <c:v>0.500004</c:v>
                </c:pt>
                <c:pt idx="1315">
                  <c:v>0.500004</c:v>
                </c:pt>
                <c:pt idx="1316">
                  <c:v>0.500004</c:v>
                </c:pt>
                <c:pt idx="1317">
                  <c:v>0.500004</c:v>
                </c:pt>
                <c:pt idx="1318">
                  <c:v>0.500004</c:v>
                </c:pt>
                <c:pt idx="1319">
                  <c:v>0.500004</c:v>
                </c:pt>
                <c:pt idx="1320">
                  <c:v>0.500004</c:v>
                </c:pt>
                <c:pt idx="1321">
                  <c:v>0.500004</c:v>
                </c:pt>
                <c:pt idx="1322">
                  <c:v>0.500004</c:v>
                </c:pt>
                <c:pt idx="1323">
                  <c:v>0.500004</c:v>
                </c:pt>
                <c:pt idx="1324">
                  <c:v>0.500004</c:v>
                </c:pt>
                <c:pt idx="1325">
                  <c:v>0.500004</c:v>
                </c:pt>
                <c:pt idx="1326">
                  <c:v>0.500004</c:v>
                </c:pt>
                <c:pt idx="1327">
                  <c:v>0.500004</c:v>
                </c:pt>
                <c:pt idx="1328">
                  <c:v>0.500004</c:v>
                </c:pt>
                <c:pt idx="1329">
                  <c:v>0.500004</c:v>
                </c:pt>
                <c:pt idx="1330">
                  <c:v>0.500004</c:v>
                </c:pt>
                <c:pt idx="1331">
                  <c:v>0.500004</c:v>
                </c:pt>
                <c:pt idx="1332">
                  <c:v>0.500004</c:v>
                </c:pt>
                <c:pt idx="1333">
                  <c:v>0.500004</c:v>
                </c:pt>
                <c:pt idx="1334">
                  <c:v>0.500004</c:v>
                </c:pt>
                <c:pt idx="1335">
                  <c:v>0.500004</c:v>
                </c:pt>
                <c:pt idx="1336">
                  <c:v>0.500004</c:v>
                </c:pt>
                <c:pt idx="1337">
                  <c:v>0.500004</c:v>
                </c:pt>
                <c:pt idx="1338">
                  <c:v>0.500004</c:v>
                </c:pt>
                <c:pt idx="1339">
                  <c:v>0.500004</c:v>
                </c:pt>
                <c:pt idx="1340">
                  <c:v>0.500004</c:v>
                </c:pt>
                <c:pt idx="1341">
                  <c:v>0.500004</c:v>
                </c:pt>
                <c:pt idx="1342">
                  <c:v>0.500004</c:v>
                </c:pt>
                <c:pt idx="1343">
                  <c:v>0.500004</c:v>
                </c:pt>
                <c:pt idx="1344">
                  <c:v>0.500004</c:v>
                </c:pt>
                <c:pt idx="1345">
                  <c:v>0.500004</c:v>
                </c:pt>
                <c:pt idx="1346">
                  <c:v>0.500004</c:v>
                </c:pt>
                <c:pt idx="1347">
                  <c:v>0.500004</c:v>
                </c:pt>
                <c:pt idx="1348">
                  <c:v>0.500004</c:v>
                </c:pt>
                <c:pt idx="1349">
                  <c:v>0.500004</c:v>
                </c:pt>
                <c:pt idx="1350">
                  <c:v>0.500004</c:v>
                </c:pt>
                <c:pt idx="1351">
                  <c:v>0.500004</c:v>
                </c:pt>
                <c:pt idx="1352">
                  <c:v>0.500004</c:v>
                </c:pt>
                <c:pt idx="1353">
                  <c:v>0.500004</c:v>
                </c:pt>
                <c:pt idx="1354">
                  <c:v>0.500004</c:v>
                </c:pt>
                <c:pt idx="1355">
                  <c:v>0.500004</c:v>
                </c:pt>
                <c:pt idx="1356">
                  <c:v>0.500004</c:v>
                </c:pt>
                <c:pt idx="1357">
                  <c:v>0.500004</c:v>
                </c:pt>
                <c:pt idx="1358">
                  <c:v>0.500004</c:v>
                </c:pt>
                <c:pt idx="1359">
                  <c:v>0.500004</c:v>
                </c:pt>
                <c:pt idx="1360">
                  <c:v>0.500004</c:v>
                </c:pt>
                <c:pt idx="1361">
                  <c:v>0.500004</c:v>
                </c:pt>
                <c:pt idx="1362">
                  <c:v>0.500004</c:v>
                </c:pt>
                <c:pt idx="1363">
                  <c:v>0.500004</c:v>
                </c:pt>
                <c:pt idx="1364">
                  <c:v>0.500004</c:v>
                </c:pt>
                <c:pt idx="1365">
                  <c:v>0.500004</c:v>
                </c:pt>
                <c:pt idx="1366">
                  <c:v>0.500004</c:v>
                </c:pt>
                <c:pt idx="1367">
                  <c:v>0.500004</c:v>
                </c:pt>
                <c:pt idx="1368">
                  <c:v>0.500004</c:v>
                </c:pt>
                <c:pt idx="1369">
                  <c:v>0.500004</c:v>
                </c:pt>
                <c:pt idx="1370">
                  <c:v>0.500004</c:v>
                </c:pt>
                <c:pt idx="1371">
                  <c:v>0.500004</c:v>
                </c:pt>
                <c:pt idx="1372">
                  <c:v>0.500004</c:v>
                </c:pt>
                <c:pt idx="1373">
                  <c:v>0.500004</c:v>
                </c:pt>
                <c:pt idx="1374">
                  <c:v>0.500004</c:v>
                </c:pt>
                <c:pt idx="1375">
                  <c:v>0.500004</c:v>
                </c:pt>
                <c:pt idx="1376">
                  <c:v>0.500004</c:v>
                </c:pt>
                <c:pt idx="1377">
                  <c:v>0.500004</c:v>
                </c:pt>
                <c:pt idx="1378">
                  <c:v>0.500004</c:v>
                </c:pt>
                <c:pt idx="1379">
                  <c:v>0.500004</c:v>
                </c:pt>
                <c:pt idx="1380">
                  <c:v>0.500004</c:v>
                </c:pt>
                <c:pt idx="1381">
                  <c:v>0.500004</c:v>
                </c:pt>
                <c:pt idx="1382">
                  <c:v>0.500004</c:v>
                </c:pt>
                <c:pt idx="1383">
                  <c:v>0.500004</c:v>
                </c:pt>
                <c:pt idx="1384">
                  <c:v>0.500004</c:v>
                </c:pt>
                <c:pt idx="1385">
                  <c:v>0.500004</c:v>
                </c:pt>
                <c:pt idx="1386">
                  <c:v>0.500004</c:v>
                </c:pt>
                <c:pt idx="1387">
                  <c:v>0.500004</c:v>
                </c:pt>
                <c:pt idx="1388">
                  <c:v>0.500004</c:v>
                </c:pt>
                <c:pt idx="1389">
                  <c:v>0.500004</c:v>
                </c:pt>
                <c:pt idx="1390">
                  <c:v>0.500004</c:v>
                </c:pt>
                <c:pt idx="1391">
                  <c:v>0.500004</c:v>
                </c:pt>
                <c:pt idx="1392">
                  <c:v>0.500004</c:v>
                </c:pt>
                <c:pt idx="1393">
                  <c:v>0.500004</c:v>
                </c:pt>
                <c:pt idx="1394">
                  <c:v>0.500004</c:v>
                </c:pt>
                <c:pt idx="1395">
                  <c:v>0.500004</c:v>
                </c:pt>
                <c:pt idx="1396">
                  <c:v>0.500004</c:v>
                </c:pt>
                <c:pt idx="1397">
                  <c:v>0.500004</c:v>
                </c:pt>
                <c:pt idx="1398">
                  <c:v>0.500004</c:v>
                </c:pt>
                <c:pt idx="1399">
                  <c:v>0.500004</c:v>
                </c:pt>
                <c:pt idx="1400">
                  <c:v>0.500004</c:v>
                </c:pt>
                <c:pt idx="1401">
                  <c:v>0.500004</c:v>
                </c:pt>
                <c:pt idx="1402">
                  <c:v>0.500004</c:v>
                </c:pt>
                <c:pt idx="1403">
                  <c:v>0.500004</c:v>
                </c:pt>
                <c:pt idx="1404">
                  <c:v>0.500004</c:v>
                </c:pt>
                <c:pt idx="1405">
                  <c:v>0.500004</c:v>
                </c:pt>
                <c:pt idx="1406">
                  <c:v>0.500004</c:v>
                </c:pt>
                <c:pt idx="1407">
                  <c:v>0.500004</c:v>
                </c:pt>
                <c:pt idx="1408">
                  <c:v>0.500004</c:v>
                </c:pt>
                <c:pt idx="1409">
                  <c:v>0.500004</c:v>
                </c:pt>
                <c:pt idx="1410">
                  <c:v>0.500004</c:v>
                </c:pt>
                <c:pt idx="1411">
                  <c:v>0.500004</c:v>
                </c:pt>
                <c:pt idx="1412">
                  <c:v>0.500004</c:v>
                </c:pt>
                <c:pt idx="1413">
                  <c:v>0.500004</c:v>
                </c:pt>
                <c:pt idx="1414">
                  <c:v>0.500004</c:v>
                </c:pt>
                <c:pt idx="1415">
                  <c:v>0.500004</c:v>
                </c:pt>
                <c:pt idx="1416">
                  <c:v>0.500004</c:v>
                </c:pt>
                <c:pt idx="1417">
                  <c:v>0.500004</c:v>
                </c:pt>
                <c:pt idx="1418">
                  <c:v>0.500004</c:v>
                </c:pt>
                <c:pt idx="1419">
                  <c:v>0.500004</c:v>
                </c:pt>
                <c:pt idx="1420">
                  <c:v>0.500004</c:v>
                </c:pt>
                <c:pt idx="1421">
                  <c:v>0.500004</c:v>
                </c:pt>
                <c:pt idx="1422">
                  <c:v>0.500004</c:v>
                </c:pt>
                <c:pt idx="1423">
                  <c:v>0.500004</c:v>
                </c:pt>
                <c:pt idx="1424">
                  <c:v>0.500004</c:v>
                </c:pt>
                <c:pt idx="1425">
                  <c:v>0.500004</c:v>
                </c:pt>
                <c:pt idx="1426">
                  <c:v>0.500004</c:v>
                </c:pt>
                <c:pt idx="1427">
                  <c:v>0.500004</c:v>
                </c:pt>
                <c:pt idx="1428">
                  <c:v>0.500004</c:v>
                </c:pt>
                <c:pt idx="1429">
                  <c:v>0.500004</c:v>
                </c:pt>
                <c:pt idx="1430">
                  <c:v>0.500004</c:v>
                </c:pt>
                <c:pt idx="1431">
                  <c:v>0.500004</c:v>
                </c:pt>
                <c:pt idx="1432">
                  <c:v>0.500004</c:v>
                </c:pt>
                <c:pt idx="1433">
                  <c:v>0.500004</c:v>
                </c:pt>
                <c:pt idx="1434">
                  <c:v>0.500004</c:v>
                </c:pt>
                <c:pt idx="1435">
                  <c:v>0.500004</c:v>
                </c:pt>
                <c:pt idx="1436">
                  <c:v>0.500004</c:v>
                </c:pt>
                <c:pt idx="1437">
                  <c:v>0.500004</c:v>
                </c:pt>
                <c:pt idx="1438">
                  <c:v>0.500004</c:v>
                </c:pt>
                <c:pt idx="1439">
                  <c:v>0.500004</c:v>
                </c:pt>
                <c:pt idx="1440">
                  <c:v>0.500004</c:v>
                </c:pt>
                <c:pt idx="1441">
                  <c:v>0.500004</c:v>
                </c:pt>
                <c:pt idx="1442">
                  <c:v>0.500004</c:v>
                </c:pt>
                <c:pt idx="1443">
                  <c:v>0.500004</c:v>
                </c:pt>
                <c:pt idx="1444">
                  <c:v>0.500004</c:v>
                </c:pt>
                <c:pt idx="1445">
                  <c:v>0.500004</c:v>
                </c:pt>
                <c:pt idx="1446">
                  <c:v>0.500004</c:v>
                </c:pt>
                <c:pt idx="1447">
                  <c:v>0.500004</c:v>
                </c:pt>
                <c:pt idx="1448">
                  <c:v>0.500004</c:v>
                </c:pt>
                <c:pt idx="1449">
                  <c:v>0.500004</c:v>
                </c:pt>
                <c:pt idx="1450">
                  <c:v>0.500004</c:v>
                </c:pt>
                <c:pt idx="1451">
                  <c:v>0.500004</c:v>
                </c:pt>
                <c:pt idx="1452">
                  <c:v>0.500004</c:v>
                </c:pt>
                <c:pt idx="1453">
                  <c:v>0.500004</c:v>
                </c:pt>
                <c:pt idx="1454">
                  <c:v>0.500004</c:v>
                </c:pt>
                <c:pt idx="1455">
                  <c:v>0.500004</c:v>
                </c:pt>
                <c:pt idx="1456">
                  <c:v>0.500004</c:v>
                </c:pt>
                <c:pt idx="1457">
                  <c:v>0.500004</c:v>
                </c:pt>
                <c:pt idx="1458">
                  <c:v>0.500004</c:v>
                </c:pt>
                <c:pt idx="1459">
                  <c:v>0.500004</c:v>
                </c:pt>
                <c:pt idx="1460">
                  <c:v>0.500004</c:v>
                </c:pt>
                <c:pt idx="1461">
                  <c:v>0.500004</c:v>
                </c:pt>
                <c:pt idx="1462">
                  <c:v>0.500004</c:v>
                </c:pt>
                <c:pt idx="1463">
                  <c:v>0.500004</c:v>
                </c:pt>
                <c:pt idx="1464">
                  <c:v>0.500004</c:v>
                </c:pt>
                <c:pt idx="1465">
                  <c:v>0.500004</c:v>
                </c:pt>
                <c:pt idx="1466">
                  <c:v>0.500004</c:v>
                </c:pt>
                <c:pt idx="1467">
                  <c:v>0.500004</c:v>
                </c:pt>
                <c:pt idx="1468">
                  <c:v>0.500004</c:v>
                </c:pt>
                <c:pt idx="1469">
                  <c:v>0.500004</c:v>
                </c:pt>
                <c:pt idx="1470">
                  <c:v>0.500004</c:v>
                </c:pt>
                <c:pt idx="1471">
                  <c:v>0.500004</c:v>
                </c:pt>
                <c:pt idx="1472">
                  <c:v>0.500004</c:v>
                </c:pt>
                <c:pt idx="1473">
                  <c:v>0.500004</c:v>
                </c:pt>
                <c:pt idx="1474">
                  <c:v>0.500004</c:v>
                </c:pt>
                <c:pt idx="1475">
                  <c:v>0.500004</c:v>
                </c:pt>
                <c:pt idx="1476">
                  <c:v>0.500004</c:v>
                </c:pt>
                <c:pt idx="1477">
                  <c:v>0.500004</c:v>
                </c:pt>
                <c:pt idx="1478">
                  <c:v>0.500004</c:v>
                </c:pt>
                <c:pt idx="1479">
                  <c:v>0.500004</c:v>
                </c:pt>
                <c:pt idx="1480">
                  <c:v>0.500004</c:v>
                </c:pt>
                <c:pt idx="1481">
                  <c:v>0.500004</c:v>
                </c:pt>
                <c:pt idx="1482">
                  <c:v>0.500004</c:v>
                </c:pt>
                <c:pt idx="1483">
                  <c:v>0.500004</c:v>
                </c:pt>
                <c:pt idx="1484">
                  <c:v>0.500004</c:v>
                </c:pt>
                <c:pt idx="1485">
                  <c:v>0.500004</c:v>
                </c:pt>
                <c:pt idx="1486">
                  <c:v>0.500004</c:v>
                </c:pt>
                <c:pt idx="1487">
                  <c:v>0.500004</c:v>
                </c:pt>
                <c:pt idx="1488">
                  <c:v>0.500004</c:v>
                </c:pt>
                <c:pt idx="1489">
                  <c:v>0.500004</c:v>
                </c:pt>
                <c:pt idx="1490">
                  <c:v>0.500004</c:v>
                </c:pt>
                <c:pt idx="1491">
                  <c:v>0.500004</c:v>
                </c:pt>
                <c:pt idx="1492">
                  <c:v>0.500004</c:v>
                </c:pt>
                <c:pt idx="1493">
                  <c:v>0.500004</c:v>
                </c:pt>
                <c:pt idx="1494">
                  <c:v>0.500004</c:v>
                </c:pt>
                <c:pt idx="1495">
                  <c:v>0.500004</c:v>
                </c:pt>
                <c:pt idx="1496">
                  <c:v>0.500004</c:v>
                </c:pt>
                <c:pt idx="1497">
                  <c:v>0.500004</c:v>
                </c:pt>
                <c:pt idx="1498">
                  <c:v>0.500004</c:v>
                </c:pt>
                <c:pt idx="1499">
                  <c:v>0.500004</c:v>
                </c:pt>
                <c:pt idx="1500">
                  <c:v>0.500004</c:v>
                </c:pt>
                <c:pt idx="1501">
                  <c:v>0.500004</c:v>
                </c:pt>
                <c:pt idx="1502">
                  <c:v>0.500004</c:v>
                </c:pt>
                <c:pt idx="1503">
                  <c:v>0.500004</c:v>
                </c:pt>
                <c:pt idx="1504">
                  <c:v>0.500004</c:v>
                </c:pt>
                <c:pt idx="1505">
                  <c:v>0.500004</c:v>
                </c:pt>
                <c:pt idx="1506">
                  <c:v>0.500004</c:v>
                </c:pt>
                <c:pt idx="1507">
                  <c:v>0.500004</c:v>
                </c:pt>
                <c:pt idx="1508">
                  <c:v>0.500004</c:v>
                </c:pt>
                <c:pt idx="1509">
                  <c:v>0.500004</c:v>
                </c:pt>
                <c:pt idx="1510">
                  <c:v>0.500004</c:v>
                </c:pt>
                <c:pt idx="1511">
                  <c:v>0.500004</c:v>
                </c:pt>
                <c:pt idx="1512">
                  <c:v>0.500004</c:v>
                </c:pt>
                <c:pt idx="1513">
                  <c:v>0.500004</c:v>
                </c:pt>
                <c:pt idx="1514">
                  <c:v>0.500004</c:v>
                </c:pt>
                <c:pt idx="1515">
                  <c:v>0.500004</c:v>
                </c:pt>
                <c:pt idx="1516">
                  <c:v>0.500004</c:v>
                </c:pt>
                <c:pt idx="1517">
                  <c:v>0.500004</c:v>
                </c:pt>
                <c:pt idx="1518">
                  <c:v>0.500004</c:v>
                </c:pt>
                <c:pt idx="1519">
                  <c:v>0.500004</c:v>
                </c:pt>
                <c:pt idx="1520">
                  <c:v>0.500004</c:v>
                </c:pt>
                <c:pt idx="1521">
                  <c:v>0.500004</c:v>
                </c:pt>
                <c:pt idx="1522">
                  <c:v>0.500004</c:v>
                </c:pt>
                <c:pt idx="1523">
                  <c:v>0.500004</c:v>
                </c:pt>
                <c:pt idx="1524">
                  <c:v>0.500004</c:v>
                </c:pt>
                <c:pt idx="1525">
                  <c:v>0.500004</c:v>
                </c:pt>
                <c:pt idx="1526">
                  <c:v>0.500004</c:v>
                </c:pt>
                <c:pt idx="1527">
                  <c:v>0.500004</c:v>
                </c:pt>
                <c:pt idx="1528">
                  <c:v>0.500004</c:v>
                </c:pt>
                <c:pt idx="1529">
                  <c:v>0.500004</c:v>
                </c:pt>
                <c:pt idx="1530">
                  <c:v>0.500004</c:v>
                </c:pt>
                <c:pt idx="1531">
                  <c:v>0.500004</c:v>
                </c:pt>
                <c:pt idx="1532">
                  <c:v>0.500004</c:v>
                </c:pt>
                <c:pt idx="1533">
                  <c:v>0.500004</c:v>
                </c:pt>
                <c:pt idx="1534">
                  <c:v>0.500004</c:v>
                </c:pt>
                <c:pt idx="1535">
                  <c:v>0.500004</c:v>
                </c:pt>
                <c:pt idx="1536">
                  <c:v>0.500004</c:v>
                </c:pt>
                <c:pt idx="1537">
                  <c:v>0.500004</c:v>
                </c:pt>
                <c:pt idx="1538">
                  <c:v>0.500004</c:v>
                </c:pt>
                <c:pt idx="1539">
                  <c:v>0.500004</c:v>
                </c:pt>
                <c:pt idx="1540">
                  <c:v>0.500004</c:v>
                </c:pt>
                <c:pt idx="1541">
                  <c:v>0.500004</c:v>
                </c:pt>
                <c:pt idx="1542">
                  <c:v>0.500004</c:v>
                </c:pt>
                <c:pt idx="1543">
                  <c:v>0.500004</c:v>
                </c:pt>
                <c:pt idx="1544">
                  <c:v>0.500004</c:v>
                </c:pt>
                <c:pt idx="1545">
                  <c:v>0.500004</c:v>
                </c:pt>
                <c:pt idx="1546">
                  <c:v>0.500004</c:v>
                </c:pt>
                <c:pt idx="1547">
                  <c:v>0.500004</c:v>
                </c:pt>
                <c:pt idx="1548">
                  <c:v>0.500004</c:v>
                </c:pt>
                <c:pt idx="1549">
                  <c:v>0.500004</c:v>
                </c:pt>
                <c:pt idx="1550">
                  <c:v>0.500004</c:v>
                </c:pt>
                <c:pt idx="1551">
                  <c:v>0.500004</c:v>
                </c:pt>
                <c:pt idx="1552">
                  <c:v>0.500004</c:v>
                </c:pt>
                <c:pt idx="1553">
                  <c:v>0.500004</c:v>
                </c:pt>
                <c:pt idx="1554">
                  <c:v>0.500004</c:v>
                </c:pt>
                <c:pt idx="1555">
                  <c:v>0.500004</c:v>
                </c:pt>
                <c:pt idx="1556">
                  <c:v>0.500004</c:v>
                </c:pt>
                <c:pt idx="1557">
                  <c:v>0.500004</c:v>
                </c:pt>
                <c:pt idx="1558">
                  <c:v>0.500004</c:v>
                </c:pt>
                <c:pt idx="1559">
                  <c:v>0.500004</c:v>
                </c:pt>
                <c:pt idx="1560">
                  <c:v>0.500004</c:v>
                </c:pt>
                <c:pt idx="1561">
                  <c:v>0.500004</c:v>
                </c:pt>
                <c:pt idx="1562">
                  <c:v>0.500004</c:v>
                </c:pt>
                <c:pt idx="1563">
                  <c:v>0.500004</c:v>
                </c:pt>
                <c:pt idx="1564">
                  <c:v>0.500004</c:v>
                </c:pt>
                <c:pt idx="1565">
                  <c:v>0.500004</c:v>
                </c:pt>
                <c:pt idx="1566">
                  <c:v>0.500004</c:v>
                </c:pt>
                <c:pt idx="1567">
                  <c:v>0.500004</c:v>
                </c:pt>
                <c:pt idx="1568">
                  <c:v>0.500004</c:v>
                </c:pt>
                <c:pt idx="1569">
                  <c:v>0.500004</c:v>
                </c:pt>
                <c:pt idx="1570">
                  <c:v>0.500004</c:v>
                </c:pt>
                <c:pt idx="1571">
                  <c:v>0.500004</c:v>
                </c:pt>
                <c:pt idx="1572">
                  <c:v>0.500004</c:v>
                </c:pt>
                <c:pt idx="1573">
                  <c:v>0.500004</c:v>
                </c:pt>
                <c:pt idx="1574">
                  <c:v>0.500004</c:v>
                </c:pt>
                <c:pt idx="1575">
                  <c:v>0.500004</c:v>
                </c:pt>
                <c:pt idx="1576">
                  <c:v>0.500004</c:v>
                </c:pt>
                <c:pt idx="1577">
                  <c:v>0.500004</c:v>
                </c:pt>
                <c:pt idx="1578">
                  <c:v>0.500004</c:v>
                </c:pt>
                <c:pt idx="1579">
                  <c:v>0.500004</c:v>
                </c:pt>
                <c:pt idx="1580">
                  <c:v>0.500004</c:v>
                </c:pt>
                <c:pt idx="1581">
                  <c:v>0.500004</c:v>
                </c:pt>
                <c:pt idx="1582">
                  <c:v>0.500004</c:v>
                </c:pt>
                <c:pt idx="1583">
                  <c:v>0.500004</c:v>
                </c:pt>
                <c:pt idx="1584">
                  <c:v>0.500004</c:v>
                </c:pt>
                <c:pt idx="1585">
                  <c:v>0.500004</c:v>
                </c:pt>
                <c:pt idx="1586">
                  <c:v>0.500004</c:v>
                </c:pt>
                <c:pt idx="1587">
                  <c:v>0.500004</c:v>
                </c:pt>
                <c:pt idx="1588">
                  <c:v>0.500004</c:v>
                </c:pt>
                <c:pt idx="1589">
                  <c:v>0.500004</c:v>
                </c:pt>
                <c:pt idx="1590">
                  <c:v>0.500004</c:v>
                </c:pt>
                <c:pt idx="1591">
                  <c:v>0.500004</c:v>
                </c:pt>
                <c:pt idx="1592">
                  <c:v>0.500004</c:v>
                </c:pt>
                <c:pt idx="1593">
                  <c:v>0.500004</c:v>
                </c:pt>
                <c:pt idx="1594">
                  <c:v>0.500004</c:v>
                </c:pt>
                <c:pt idx="1595">
                  <c:v>0.500004</c:v>
                </c:pt>
                <c:pt idx="1596">
                  <c:v>0.500004</c:v>
                </c:pt>
                <c:pt idx="1597">
                  <c:v>0.500004</c:v>
                </c:pt>
                <c:pt idx="1598">
                  <c:v>0.500004</c:v>
                </c:pt>
                <c:pt idx="1599">
                  <c:v>0.500004</c:v>
                </c:pt>
                <c:pt idx="1600">
                  <c:v>0.500004</c:v>
                </c:pt>
                <c:pt idx="1601">
                  <c:v>0.500004</c:v>
                </c:pt>
                <c:pt idx="1602">
                  <c:v>0.500004</c:v>
                </c:pt>
                <c:pt idx="1603">
                  <c:v>0.500004</c:v>
                </c:pt>
                <c:pt idx="1604">
                  <c:v>0.500004</c:v>
                </c:pt>
                <c:pt idx="1605">
                  <c:v>0.500004</c:v>
                </c:pt>
                <c:pt idx="1606">
                  <c:v>0.500004</c:v>
                </c:pt>
                <c:pt idx="1607">
                  <c:v>0.500004</c:v>
                </c:pt>
                <c:pt idx="1608">
                  <c:v>0.500004</c:v>
                </c:pt>
                <c:pt idx="1609">
                  <c:v>0.500004</c:v>
                </c:pt>
                <c:pt idx="1610">
                  <c:v>0.500004</c:v>
                </c:pt>
                <c:pt idx="1611">
                  <c:v>0.500004</c:v>
                </c:pt>
                <c:pt idx="1612">
                  <c:v>0.500004</c:v>
                </c:pt>
                <c:pt idx="1613">
                  <c:v>0.500004</c:v>
                </c:pt>
                <c:pt idx="1614">
                  <c:v>0.500004</c:v>
                </c:pt>
                <c:pt idx="1615">
                  <c:v>0.500004</c:v>
                </c:pt>
                <c:pt idx="1616">
                  <c:v>0.500004</c:v>
                </c:pt>
                <c:pt idx="1617">
                  <c:v>0.500004</c:v>
                </c:pt>
                <c:pt idx="1618">
                  <c:v>0.500004</c:v>
                </c:pt>
                <c:pt idx="1619">
                  <c:v>0.500004</c:v>
                </c:pt>
                <c:pt idx="1620">
                  <c:v>0.500004</c:v>
                </c:pt>
                <c:pt idx="1621">
                  <c:v>0.500004</c:v>
                </c:pt>
                <c:pt idx="1622">
                  <c:v>0.500004</c:v>
                </c:pt>
                <c:pt idx="1623">
                  <c:v>0.500004</c:v>
                </c:pt>
                <c:pt idx="1624">
                  <c:v>0.500004</c:v>
                </c:pt>
                <c:pt idx="1625">
                  <c:v>0.500004</c:v>
                </c:pt>
                <c:pt idx="1626">
                  <c:v>0.500004</c:v>
                </c:pt>
                <c:pt idx="1627">
                  <c:v>0.500004</c:v>
                </c:pt>
                <c:pt idx="1628">
                  <c:v>0.500004</c:v>
                </c:pt>
                <c:pt idx="1629">
                  <c:v>0.500004</c:v>
                </c:pt>
                <c:pt idx="1630">
                  <c:v>0.500004</c:v>
                </c:pt>
                <c:pt idx="1631">
                  <c:v>0.500004</c:v>
                </c:pt>
                <c:pt idx="1632">
                  <c:v>0.500004</c:v>
                </c:pt>
                <c:pt idx="1633">
                  <c:v>0.500004</c:v>
                </c:pt>
                <c:pt idx="1634">
                  <c:v>0.500004</c:v>
                </c:pt>
                <c:pt idx="1635">
                  <c:v>0.500004</c:v>
                </c:pt>
                <c:pt idx="1636">
                  <c:v>0.500004</c:v>
                </c:pt>
                <c:pt idx="1637">
                  <c:v>0.500004</c:v>
                </c:pt>
                <c:pt idx="1638">
                  <c:v>0.500004</c:v>
                </c:pt>
                <c:pt idx="1639">
                  <c:v>0.500004</c:v>
                </c:pt>
                <c:pt idx="1640">
                  <c:v>0.500004</c:v>
                </c:pt>
                <c:pt idx="1641">
                  <c:v>0.500004</c:v>
                </c:pt>
                <c:pt idx="1642">
                  <c:v>0.500004</c:v>
                </c:pt>
                <c:pt idx="1643">
                  <c:v>0.500004</c:v>
                </c:pt>
                <c:pt idx="1644">
                  <c:v>0.500004</c:v>
                </c:pt>
                <c:pt idx="1645">
                  <c:v>0.500004</c:v>
                </c:pt>
                <c:pt idx="1646">
                  <c:v>0.500004</c:v>
                </c:pt>
                <c:pt idx="1647">
                  <c:v>0.500004</c:v>
                </c:pt>
                <c:pt idx="1648">
                  <c:v>0.500004</c:v>
                </c:pt>
                <c:pt idx="1649">
                  <c:v>0.500004</c:v>
                </c:pt>
                <c:pt idx="1650">
                  <c:v>0.500004</c:v>
                </c:pt>
                <c:pt idx="1651">
                  <c:v>0.500004</c:v>
                </c:pt>
                <c:pt idx="1652">
                  <c:v>0.500004</c:v>
                </c:pt>
                <c:pt idx="1653">
                  <c:v>0.500004</c:v>
                </c:pt>
                <c:pt idx="1654">
                  <c:v>0.500004</c:v>
                </c:pt>
                <c:pt idx="1655">
                  <c:v>0.500004</c:v>
                </c:pt>
                <c:pt idx="1656">
                  <c:v>0.500004</c:v>
                </c:pt>
                <c:pt idx="1657">
                  <c:v>0.500004</c:v>
                </c:pt>
                <c:pt idx="1658">
                  <c:v>0.500004</c:v>
                </c:pt>
                <c:pt idx="1659">
                  <c:v>0.500004</c:v>
                </c:pt>
                <c:pt idx="1660">
                  <c:v>0.500004</c:v>
                </c:pt>
                <c:pt idx="1661">
                  <c:v>0.500004</c:v>
                </c:pt>
                <c:pt idx="1662">
                  <c:v>0.500004</c:v>
                </c:pt>
                <c:pt idx="1663">
                  <c:v>0.500004</c:v>
                </c:pt>
                <c:pt idx="1664">
                  <c:v>0.500004</c:v>
                </c:pt>
                <c:pt idx="1665">
                  <c:v>0.500004</c:v>
                </c:pt>
                <c:pt idx="1666">
                  <c:v>0.500004</c:v>
                </c:pt>
                <c:pt idx="1667">
                  <c:v>0.500004</c:v>
                </c:pt>
                <c:pt idx="1668">
                  <c:v>0.500004</c:v>
                </c:pt>
                <c:pt idx="1669">
                  <c:v>0.500004</c:v>
                </c:pt>
                <c:pt idx="1670">
                  <c:v>0.500004</c:v>
                </c:pt>
                <c:pt idx="1671">
                  <c:v>0.500004</c:v>
                </c:pt>
                <c:pt idx="1672">
                  <c:v>0.500004</c:v>
                </c:pt>
                <c:pt idx="1673">
                  <c:v>0.500004</c:v>
                </c:pt>
                <c:pt idx="1674">
                  <c:v>0.500004</c:v>
                </c:pt>
                <c:pt idx="1675">
                  <c:v>0.500004</c:v>
                </c:pt>
                <c:pt idx="1676">
                  <c:v>0.500004</c:v>
                </c:pt>
                <c:pt idx="1677">
                  <c:v>0.500004</c:v>
                </c:pt>
                <c:pt idx="1678">
                  <c:v>0.500004</c:v>
                </c:pt>
                <c:pt idx="1679">
                  <c:v>0.500004</c:v>
                </c:pt>
                <c:pt idx="1680">
                  <c:v>0.500004</c:v>
                </c:pt>
                <c:pt idx="1681">
                  <c:v>0.500004</c:v>
                </c:pt>
                <c:pt idx="1682">
                  <c:v>0.500004</c:v>
                </c:pt>
                <c:pt idx="1683">
                  <c:v>0.500004</c:v>
                </c:pt>
                <c:pt idx="1684">
                  <c:v>0.500004</c:v>
                </c:pt>
                <c:pt idx="1685">
                  <c:v>0.500004</c:v>
                </c:pt>
                <c:pt idx="1686">
                  <c:v>0.500004</c:v>
                </c:pt>
                <c:pt idx="1687">
                  <c:v>0.500004</c:v>
                </c:pt>
                <c:pt idx="1688">
                  <c:v>0.500004</c:v>
                </c:pt>
                <c:pt idx="1689">
                  <c:v>0.500004</c:v>
                </c:pt>
                <c:pt idx="1690">
                  <c:v>0.500004</c:v>
                </c:pt>
                <c:pt idx="1691">
                  <c:v>0.500004</c:v>
                </c:pt>
                <c:pt idx="1692">
                  <c:v>0.500004</c:v>
                </c:pt>
                <c:pt idx="1693">
                  <c:v>0.500004</c:v>
                </c:pt>
                <c:pt idx="1694">
                  <c:v>0.500004</c:v>
                </c:pt>
                <c:pt idx="1695">
                  <c:v>0.500004</c:v>
                </c:pt>
                <c:pt idx="1696">
                  <c:v>0.500004</c:v>
                </c:pt>
                <c:pt idx="1697">
                  <c:v>0.500004</c:v>
                </c:pt>
                <c:pt idx="1698">
                  <c:v>0.500004</c:v>
                </c:pt>
                <c:pt idx="1699">
                  <c:v>0.500004</c:v>
                </c:pt>
                <c:pt idx="1700">
                  <c:v>0.500004</c:v>
                </c:pt>
                <c:pt idx="1701">
                  <c:v>0.500004</c:v>
                </c:pt>
                <c:pt idx="1702">
                  <c:v>0.500004</c:v>
                </c:pt>
                <c:pt idx="1703">
                  <c:v>0.500004</c:v>
                </c:pt>
                <c:pt idx="1704">
                  <c:v>0.500004</c:v>
                </c:pt>
                <c:pt idx="1705">
                  <c:v>0.500004</c:v>
                </c:pt>
                <c:pt idx="1706">
                  <c:v>0.500004</c:v>
                </c:pt>
                <c:pt idx="1707">
                  <c:v>0.500004</c:v>
                </c:pt>
                <c:pt idx="1708">
                  <c:v>0.500004</c:v>
                </c:pt>
                <c:pt idx="1709">
                  <c:v>0.500004</c:v>
                </c:pt>
                <c:pt idx="1710">
                  <c:v>0.500004</c:v>
                </c:pt>
                <c:pt idx="1711">
                  <c:v>0.500004</c:v>
                </c:pt>
                <c:pt idx="1712">
                  <c:v>0.500004</c:v>
                </c:pt>
                <c:pt idx="1713">
                  <c:v>0.500004</c:v>
                </c:pt>
                <c:pt idx="1714">
                  <c:v>0.500004</c:v>
                </c:pt>
                <c:pt idx="1715">
                  <c:v>0.500004</c:v>
                </c:pt>
                <c:pt idx="1716">
                  <c:v>0.500004</c:v>
                </c:pt>
                <c:pt idx="1717">
                  <c:v>0.500004</c:v>
                </c:pt>
                <c:pt idx="1718">
                  <c:v>0.500004</c:v>
                </c:pt>
                <c:pt idx="1719">
                  <c:v>0.500004</c:v>
                </c:pt>
                <c:pt idx="1720">
                  <c:v>0.500004</c:v>
                </c:pt>
                <c:pt idx="1721">
                  <c:v>0.500004</c:v>
                </c:pt>
                <c:pt idx="1722">
                  <c:v>0.500004</c:v>
                </c:pt>
                <c:pt idx="1723">
                  <c:v>0.500004</c:v>
                </c:pt>
                <c:pt idx="1724">
                  <c:v>0.500004</c:v>
                </c:pt>
                <c:pt idx="1725">
                  <c:v>0.500004</c:v>
                </c:pt>
                <c:pt idx="1726">
                  <c:v>0.500004</c:v>
                </c:pt>
                <c:pt idx="1727">
                  <c:v>0.500004</c:v>
                </c:pt>
                <c:pt idx="1728">
                  <c:v>0.500004</c:v>
                </c:pt>
                <c:pt idx="1729">
                  <c:v>0.500004</c:v>
                </c:pt>
                <c:pt idx="1730">
                  <c:v>0.500004</c:v>
                </c:pt>
                <c:pt idx="1731">
                  <c:v>0.500004</c:v>
                </c:pt>
                <c:pt idx="1732">
                  <c:v>0.500004</c:v>
                </c:pt>
                <c:pt idx="1733">
                  <c:v>0.500004</c:v>
                </c:pt>
                <c:pt idx="1734">
                  <c:v>0.500004</c:v>
                </c:pt>
                <c:pt idx="1735">
                  <c:v>0.500004</c:v>
                </c:pt>
                <c:pt idx="1736">
                  <c:v>0.500004</c:v>
                </c:pt>
                <c:pt idx="1737">
                  <c:v>0.500004</c:v>
                </c:pt>
                <c:pt idx="1738">
                  <c:v>0.500004</c:v>
                </c:pt>
                <c:pt idx="1739">
                  <c:v>0.500004</c:v>
                </c:pt>
                <c:pt idx="1740">
                  <c:v>0.500004</c:v>
                </c:pt>
                <c:pt idx="1741">
                  <c:v>0.500004</c:v>
                </c:pt>
                <c:pt idx="1742">
                  <c:v>0.500004</c:v>
                </c:pt>
                <c:pt idx="1743">
                  <c:v>0.500004</c:v>
                </c:pt>
                <c:pt idx="1744">
                  <c:v>0.500004</c:v>
                </c:pt>
                <c:pt idx="1745">
                  <c:v>0.500004</c:v>
                </c:pt>
                <c:pt idx="1746">
                  <c:v>0.500004</c:v>
                </c:pt>
                <c:pt idx="1747">
                  <c:v>0.500004</c:v>
                </c:pt>
                <c:pt idx="1748">
                  <c:v>0.500004</c:v>
                </c:pt>
                <c:pt idx="1749">
                  <c:v>0.500004</c:v>
                </c:pt>
                <c:pt idx="1750">
                  <c:v>0.500004</c:v>
                </c:pt>
                <c:pt idx="1751">
                  <c:v>0.500004</c:v>
                </c:pt>
                <c:pt idx="1752">
                  <c:v>0.500004</c:v>
                </c:pt>
                <c:pt idx="1753">
                  <c:v>0.500004</c:v>
                </c:pt>
                <c:pt idx="1754">
                  <c:v>0.500004</c:v>
                </c:pt>
                <c:pt idx="1755">
                  <c:v>0.500004</c:v>
                </c:pt>
                <c:pt idx="1756">
                  <c:v>0.500004</c:v>
                </c:pt>
                <c:pt idx="1757">
                  <c:v>0.500004</c:v>
                </c:pt>
                <c:pt idx="1758">
                  <c:v>0.500004</c:v>
                </c:pt>
                <c:pt idx="1759">
                  <c:v>0.500004</c:v>
                </c:pt>
                <c:pt idx="1760">
                  <c:v>0.500004</c:v>
                </c:pt>
                <c:pt idx="1761">
                  <c:v>0.500004</c:v>
                </c:pt>
                <c:pt idx="1762">
                  <c:v>0.500004</c:v>
                </c:pt>
                <c:pt idx="1763">
                  <c:v>0.500004</c:v>
                </c:pt>
                <c:pt idx="1764">
                  <c:v>0.500004</c:v>
                </c:pt>
                <c:pt idx="1765">
                  <c:v>0.500004</c:v>
                </c:pt>
                <c:pt idx="1766">
                  <c:v>0.500004</c:v>
                </c:pt>
                <c:pt idx="1767">
                  <c:v>0.500004</c:v>
                </c:pt>
                <c:pt idx="1768">
                  <c:v>0.500004</c:v>
                </c:pt>
                <c:pt idx="1769">
                  <c:v>0.500004</c:v>
                </c:pt>
                <c:pt idx="1770">
                  <c:v>0.500004</c:v>
                </c:pt>
                <c:pt idx="1771">
                  <c:v>0.500004</c:v>
                </c:pt>
                <c:pt idx="1772">
                  <c:v>0.500004</c:v>
                </c:pt>
                <c:pt idx="1773">
                  <c:v>0.500004</c:v>
                </c:pt>
                <c:pt idx="1774">
                  <c:v>0.500004</c:v>
                </c:pt>
                <c:pt idx="1775">
                  <c:v>0.500004</c:v>
                </c:pt>
                <c:pt idx="1776">
                  <c:v>0.500004</c:v>
                </c:pt>
                <c:pt idx="1777">
                  <c:v>0.500004</c:v>
                </c:pt>
                <c:pt idx="1778">
                  <c:v>0.500004</c:v>
                </c:pt>
                <c:pt idx="1779">
                  <c:v>0.500004</c:v>
                </c:pt>
                <c:pt idx="1780">
                  <c:v>0.500004</c:v>
                </c:pt>
                <c:pt idx="1781">
                  <c:v>0.500004</c:v>
                </c:pt>
                <c:pt idx="1782">
                  <c:v>0.500004</c:v>
                </c:pt>
                <c:pt idx="1783">
                  <c:v>0.500004</c:v>
                </c:pt>
                <c:pt idx="1784">
                  <c:v>0.500004</c:v>
                </c:pt>
                <c:pt idx="1785">
                  <c:v>0.500004</c:v>
                </c:pt>
                <c:pt idx="1786">
                  <c:v>0.500004</c:v>
                </c:pt>
                <c:pt idx="1787">
                  <c:v>0.500004</c:v>
                </c:pt>
                <c:pt idx="1788">
                  <c:v>0.500004</c:v>
                </c:pt>
                <c:pt idx="1789">
                  <c:v>0.500004</c:v>
                </c:pt>
                <c:pt idx="1790">
                  <c:v>0.500004</c:v>
                </c:pt>
                <c:pt idx="1791">
                  <c:v>0.500004</c:v>
                </c:pt>
                <c:pt idx="1792">
                  <c:v>0.500004</c:v>
                </c:pt>
                <c:pt idx="1793">
                  <c:v>0.500004</c:v>
                </c:pt>
                <c:pt idx="1794">
                  <c:v>0.500004</c:v>
                </c:pt>
                <c:pt idx="1795">
                  <c:v>0.500004</c:v>
                </c:pt>
                <c:pt idx="1796">
                  <c:v>0.500004</c:v>
                </c:pt>
                <c:pt idx="1797">
                  <c:v>0.500004</c:v>
                </c:pt>
                <c:pt idx="1798">
                  <c:v>0.500004</c:v>
                </c:pt>
                <c:pt idx="1799">
                  <c:v>0.500004</c:v>
                </c:pt>
                <c:pt idx="1800">
                  <c:v>0.500004</c:v>
                </c:pt>
                <c:pt idx="1801">
                  <c:v>0.50000500000000003</c:v>
                </c:pt>
                <c:pt idx="1802">
                  <c:v>0.50000900000000004</c:v>
                </c:pt>
                <c:pt idx="1803">
                  <c:v>0.50001499999999999</c:v>
                </c:pt>
                <c:pt idx="1804">
                  <c:v>0.50001899999999999</c:v>
                </c:pt>
                <c:pt idx="1805">
                  <c:v>0.500023</c:v>
                </c:pt>
                <c:pt idx="1806">
                  <c:v>0.50002599999999997</c:v>
                </c:pt>
                <c:pt idx="1807">
                  <c:v>0.50002899999999995</c:v>
                </c:pt>
                <c:pt idx="1808">
                  <c:v>0.50003200000000003</c:v>
                </c:pt>
                <c:pt idx="1809">
                  <c:v>0.50003399999999998</c:v>
                </c:pt>
                <c:pt idx="1810">
                  <c:v>0.50003600000000004</c:v>
                </c:pt>
                <c:pt idx="1811">
                  <c:v>0.50003799999999998</c:v>
                </c:pt>
                <c:pt idx="1812">
                  <c:v>0.50004000000000004</c:v>
                </c:pt>
                <c:pt idx="1813">
                  <c:v>0.50004199999999999</c:v>
                </c:pt>
                <c:pt idx="1814">
                  <c:v>0.50004400000000004</c:v>
                </c:pt>
                <c:pt idx="1815">
                  <c:v>0.50004599999999999</c:v>
                </c:pt>
                <c:pt idx="1816">
                  <c:v>0.50004800000000005</c:v>
                </c:pt>
                <c:pt idx="1817">
                  <c:v>0.50004899999999997</c:v>
                </c:pt>
                <c:pt idx="1818">
                  <c:v>0.50005100000000002</c:v>
                </c:pt>
                <c:pt idx="1819">
                  <c:v>0.50005299999999997</c:v>
                </c:pt>
                <c:pt idx="1820">
                  <c:v>0.500054</c:v>
                </c:pt>
                <c:pt idx="1821">
                  <c:v>0.50005599999999994</c:v>
                </c:pt>
                <c:pt idx="1822">
                  <c:v>0.50005699999999997</c:v>
                </c:pt>
                <c:pt idx="1823">
                  <c:v>0.50005900000000003</c:v>
                </c:pt>
                <c:pt idx="1824">
                  <c:v>0.50005999999999995</c:v>
                </c:pt>
                <c:pt idx="1825">
                  <c:v>0.50006099999999998</c:v>
                </c:pt>
                <c:pt idx="1826">
                  <c:v>0.50006300000000004</c:v>
                </c:pt>
                <c:pt idx="1827">
                  <c:v>0.50006399999999995</c:v>
                </c:pt>
                <c:pt idx="1828">
                  <c:v>0.50006499999999998</c:v>
                </c:pt>
                <c:pt idx="1829">
                  <c:v>0.50006700000000004</c:v>
                </c:pt>
                <c:pt idx="1830">
                  <c:v>0.50006799999999996</c:v>
                </c:pt>
                <c:pt idx="1831">
                  <c:v>0.50006899999999999</c:v>
                </c:pt>
                <c:pt idx="1832">
                  <c:v>0.50007100000000004</c:v>
                </c:pt>
                <c:pt idx="1833">
                  <c:v>0.50007199999999996</c:v>
                </c:pt>
                <c:pt idx="1834">
                  <c:v>0.50007299999999999</c:v>
                </c:pt>
                <c:pt idx="1835">
                  <c:v>0.50007400000000002</c:v>
                </c:pt>
                <c:pt idx="1836">
                  <c:v>0.50007500000000005</c:v>
                </c:pt>
                <c:pt idx="1837">
                  <c:v>0.50007699999999999</c:v>
                </c:pt>
                <c:pt idx="1838">
                  <c:v>0.50007800000000002</c:v>
                </c:pt>
                <c:pt idx="1839">
                  <c:v>0.50007900000000005</c:v>
                </c:pt>
                <c:pt idx="1840">
                  <c:v>0.50007999999999997</c:v>
                </c:pt>
                <c:pt idx="1841">
                  <c:v>0.500081</c:v>
                </c:pt>
                <c:pt idx="1842">
                  <c:v>0.50008200000000003</c:v>
                </c:pt>
                <c:pt idx="1843">
                  <c:v>0.50008300000000006</c:v>
                </c:pt>
                <c:pt idx="1844">
                  <c:v>0.50008399999999997</c:v>
                </c:pt>
                <c:pt idx="1845">
                  <c:v>0.500085</c:v>
                </c:pt>
                <c:pt idx="1846">
                  <c:v>0.50008699999999995</c:v>
                </c:pt>
                <c:pt idx="1847">
                  <c:v>0.50008799999999998</c:v>
                </c:pt>
                <c:pt idx="1848">
                  <c:v>0.50008900000000001</c:v>
                </c:pt>
                <c:pt idx="1849">
                  <c:v>0.50009000000000003</c:v>
                </c:pt>
                <c:pt idx="1850">
                  <c:v>0.50009099999999995</c:v>
                </c:pt>
                <c:pt idx="1851">
                  <c:v>0.50009199999999998</c:v>
                </c:pt>
                <c:pt idx="1852">
                  <c:v>0.50009300000000001</c:v>
                </c:pt>
                <c:pt idx="1853">
                  <c:v>0.50009400000000004</c:v>
                </c:pt>
                <c:pt idx="1854">
                  <c:v>0.50009499999999996</c:v>
                </c:pt>
                <c:pt idx="1855">
                  <c:v>0.50009499999999996</c:v>
                </c:pt>
                <c:pt idx="1856">
                  <c:v>0.50009599999999998</c:v>
                </c:pt>
                <c:pt idx="1857">
                  <c:v>0.50009700000000001</c:v>
                </c:pt>
                <c:pt idx="1858">
                  <c:v>0.50009800000000004</c:v>
                </c:pt>
                <c:pt idx="1859">
                  <c:v>0.50009899999999996</c:v>
                </c:pt>
                <c:pt idx="1860">
                  <c:v>0.50009999999999999</c:v>
                </c:pt>
                <c:pt idx="1861">
                  <c:v>0.50010100000000002</c:v>
                </c:pt>
                <c:pt idx="1862">
                  <c:v>0.50010200000000005</c:v>
                </c:pt>
                <c:pt idx="1863">
                  <c:v>0.50010299999999996</c:v>
                </c:pt>
                <c:pt idx="1864">
                  <c:v>0.50010399999999999</c:v>
                </c:pt>
                <c:pt idx="1865">
                  <c:v>0.50010399999999999</c:v>
                </c:pt>
                <c:pt idx="1866">
                  <c:v>0.50010500000000002</c:v>
                </c:pt>
                <c:pt idx="1867">
                  <c:v>0.50010600000000005</c:v>
                </c:pt>
                <c:pt idx="1868">
                  <c:v>0.50010699999999997</c:v>
                </c:pt>
                <c:pt idx="1869">
                  <c:v>0.500108</c:v>
                </c:pt>
                <c:pt idx="1870">
                  <c:v>0.50010900000000003</c:v>
                </c:pt>
                <c:pt idx="1871">
                  <c:v>0.50010900000000003</c:v>
                </c:pt>
                <c:pt idx="1872">
                  <c:v>0.50011000000000005</c:v>
                </c:pt>
                <c:pt idx="1873">
                  <c:v>0.50011099999999997</c:v>
                </c:pt>
                <c:pt idx="1874">
                  <c:v>0.500112</c:v>
                </c:pt>
                <c:pt idx="1875">
                  <c:v>0.50011300000000003</c:v>
                </c:pt>
                <c:pt idx="1876">
                  <c:v>0.50011300000000003</c:v>
                </c:pt>
                <c:pt idx="1877">
                  <c:v>0.50011399999999995</c:v>
                </c:pt>
                <c:pt idx="1878">
                  <c:v>0.50011499999999998</c:v>
                </c:pt>
                <c:pt idx="1879">
                  <c:v>0.500116</c:v>
                </c:pt>
                <c:pt idx="1880">
                  <c:v>0.500116</c:v>
                </c:pt>
                <c:pt idx="1881">
                  <c:v>0.50011700000000003</c:v>
                </c:pt>
                <c:pt idx="1882">
                  <c:v>0.50011799999999995</c:v>
                </c:pt>
                <c:pt idx="1883">
                  <c:v>0.50011799999999995</c:v>
                </c:pt>
                <c:pt idx="1884">
                  <c:v>0.50011899999999998</c:v>
                </c:pt>
                <c:pt idx="1885">
                  <c:v>0.50012000000000001</c:v>
                </c:pt>
                <c:pt idx="1886">
                  <c:v>0.50012100000000004</c:v>
                </c:pt>
                <c:pt idx="1887">
                  <c:v>0.50012100000000004</c:v>
                </c:pt>
                <c:pt idx="1888">
                  <c:v>0.50012199999999996</c:v>
                </c:pt>
                <c:pt idx="1889">
                  <c:v>0.50012299999999998</c:v>
                </c:pt>
                <c:pt idx="1890">
                  <c:v>0.50012299999999998</c:v>
                </c:pt>
                <c:pt idx="1891">
                  <c:v>0.50012400000000001</c:v>
                </c:pt>
                <c:pt idx="1892">
                  <c:v>0.50012500000000004</c:v>
                </c:pt>
                <c:pt idx="1893">
                  <c:v>0.50012500000000004</c:v>
                </c:pt>
                <c:pt idx="1894">
                  <c:v>0.50012599999999996</c:v>
                </c:pt>
                <c:pt idx="1895">
                  <c:v>0.50012599999999996</c:v>
                </c:pt>
                <c:pt idx="1896">
                  <c:v>0.50012699999999999</c:v>
                </c:pt>
                <c:pt idx="1897">
                  <c:v>0.50012800000000002</c:v>
                </c:pt>
                <c:pt idx="1898">
                  <c:v>0.50012800000000002</c:v>
                </c:pt>
                <c:pt idx="1899">
                  <c:v>0.50012900000000005</c:v>
                </c:pt>
                <c:pt idx="1900">
                  <c:v>0.50012900000000005</c:v>
                </c:pt>
                <c:pt idx="1901">
                  <c:v>0.50012999999999996</c:v>
                </c:pt>
                <c:pt idx="1902">
                  <c:v>0.50013099999999999</c:v>
                </c:pt>
                <c:pt idx="1903">
                  <c:v>0.50013099999999999</c:v>
                </c:pt>
                <c:pt idx="1904">
                  <c:v>0.50013200000000002</c:v>
                </c:pt>
                <c:pt idx="1905">
                  <c:v>0.50013200000000002</c:v>
                </c:pt>
                <c:pt idx="1906">
                  <c:v>0.50013300000000005</c:v>
                </c:pt>
                <c:pt idx="1907">
                  <c:v>0.50013300000000005</c:v>
                </c:pt>
                <c:pt idx="1908">
                  <c:v>0.50013399999999997</c:v>
                </c:pt>
                <c:pt idx="1909">
                  <c:v>0.500135</c:v>
                </c:pt>
                <c:pt idx="1910">
                  <c:v>0.500135</c:v>
                </c:pt>
                <c:pt idx="1911">
                  <c:v>0.50013600000000002</c:v>
                </c:pt>
                <c:pt idx="1912">
                  <c:v>0.50013600000000002</c:v>
                </c:pt>
                <c:pt idx="1913">
                  <c:v>0.50013700000000005</c:v>
                </c:pt>
                <c:pt idx="1914">
                  <c:v>0.50013700000000005</c:v>
                </c:pt>
                <c:pt idx="1915">
                  <c:v>0.50013799999999997</c:v>
                </c:pt>
                <c:pt idx="1916">
                  <c:v>0.50013799999999997</c:v>
                </c:pt>
                <c:pt idx="1917">
                  <c:v>0.500139</c:v>
                </c:pt>
                <c:pt idx="1918">
                  <c:v>0.500139</c:v>
                </c:pt>
                <c:pt idx="1919">
                  <c:v>0.50014000000000003</c:v>
                </c:pt>
                <c:pt idx="1920">
                  <c:v>0.50014000000000003</c:v>
                </c:pt>
                <c:pt idx="1921">
                  <c:v>0.50014099999999995</c:v>
                </c:pt>
                <c:pt idx="1922">
                  <c:v>0.50014099999999995</c:v>
                </c:pt>
                <c:pt idx="1923">
                  <c:v>0.50014199999999998</c:v>
                </c:pt>
                <c:pt idx="1924">
                  <c:v>0.50014199999999998</c:v>
                </c:pt>
                <c:pt idx="1925">
                  <c:v>0.500143</c:v>
                </c:pt>
                <c:pt idx="1926">
                  <c:v>0.500143</c:v>
                </c:pt>
                <c:pt idx="1927">
                  <c:v>0.500143</c:v>
                </c:pt>
                <c:pt idx="1928">
                  <c:v>0.50014400000000003</c:v>
                </c:pt>
                <c:pt idx="1929">
                  <c:v>0.50014400000000003</c:v>
                </c:pt>
                <c:pt idx="1930">
                  <c:v>0.50014499999999995</c:v>
                </c:pt>
                <c:pt idx="1931">
                  <c:v>0.50014499999999995</c:v>
                </c:pt>
                <c:pt idx="1932">
                  <c:v>0.50014599999999998</c:v>
                </c:pt>
                <c:pt idx="1933">
                  <c:v>0.50014599999999998</c:v>
                </c:pt>
                <c:pt idx="1934">
                  <c:v>0.50014700000000001</c:v>
                </c:pt>
                <c:pt idx="1935">
                  <c:v>0.50014700000000001</c:v>
                </c:pt>
                <c:pt idx="1936">
                  <c:v>0.50014700000000001</c:v>
                </c:pt>
                <c:pt idx="1937">
                  <c:v>0.50014800000000004</c:v>
                </c:pt>
                <c:pt idx="1938">
                  <c:v>0.50014800000000004</c:v>
                </c:pt>
                <c:pt idx="1939">
                  <c:v>0.50014899999999995</c:v>
                </c:pt>
                <c:pt idx="1940">
                  <c:v>0.50014899999999995</c:v>
                </c:pt>
                <c:pt idx="1941">
                  <c:v>0.50014899999999995</c:v>
                </c:pt>
                <c:pt idx="1942">
                  <c:v>0.50014999999999998</c:v>
                </c:pt>
                <c:pt idx="1943">
                  <c:v>0.50014999999999998</c:v>
                </c:pt>
                <c:pt idx="1944">
                  <c:v>0.50015100000000001</c:v>
                </c:pt>
                <c:pt idx="1945">
                  <c:v>0.50015100000000001</c:v>
                </c:pt>
                <c:pt idx="1946">
                  <c:v>0.50015100000000001</c:v>
                </c:pt>
                <c:pt idx="1947">
                  <c:v>0.50015200000000004</c:v>
                </c:pt>
                <c:pt idx="1948">
                  <c:v>0.50015200000000004</c:v>
                </c:pt>
                <c:pt idx="1949">
                  <c:v>0.50015200000000004</c:v>
                </c:pt>
                <c:pt idx="1950">
                  <c:v>0.50015299999999996</c:v>
                </c:pt>
                <c:pt idx="1951">
                  <c:v>0.50015299999999996</c:v>
                </c:pt>
                <c:pt idx="1952">
                  <c:v>0.50015299999999996</c:v>
                </c:pt>
                <c:pt idx="1953">
                  <c:v>0.50015399999999999</c:v>
                </c:pt>
                <c:pt idx="1954">
                  <c:v>0.50015399999999999</c:v>
                </c:pt>
                <c:pt idx="1955">
                  <c:v>0.50015500000000002</c:v>
                </c:pt>
                <c:pt idx="1956">
                  <c:v>0.50015500000000002</c:v>
                </c:pt>
                <c:pt idx="1957">
                  <c:v>0.50015500000000002</c:v>
                </c:pt>
                <c:pt idx="1958">
                  <c:v>0.50015600000000004</c:v>
                </c:pt>
                <c:pt idx="1959">
                  <c:v>0.50015600000000004</c:v>
                </c:pt>
                <c:pt idx="1960">
                  <c:v>0.50015600000000004</c:v>
                </c:pt>
                <c:pt idx="1961">
                  <c:v>0.50015699999999996</c:v>
                </c:pt>
                <c:pt idx="1962">
                  <c:v>0.50015699999999996</c:v>
                </c:pt>
                <c:pt idx="1963">
                  <c:v>0.50015699999999996</c:v>
                </c:pt>
                <c:pt idx="1964">
                  <c:v>0.50015699999999996</c:v>
                </c:pt>
                <c:pt idx="1965">
                  <c:v>0.50015799999999999</c:v>
                </c:pt>
                <c:pt idx="1966">
                  <c:v>0.50015799999999999</c:v>
                </c:pt>
                <c:pt idx="1967">
                  <c:v>0.50015799999999999</c:v>
                </c:pt>
                <c:pt idx="1968">
                  <c:v>0.50015900000000002</c:v>
                </c:pt>
                <c:pt idx="1969">
                  <c:v>0.50015900000000002</c:v>
                </c:pt>
                <c:pt idx="1970">
                  <c:v>0.50015900000000002</c:v>
                </c:pt>
                <c:pt idx="1971">
                  <c:v>0.50016000000000005</c:v>
                </c:pt>
                <c:pt idx="1972">
                  <c:v>0.50016000000000005</c:v>
                </c:pt>
                <c:pt idx="1973">
                  <c:v>0.50016000000000005</c:v>
                </c:pt>
                <c:pt idx="1974">
                  <c:v>0.50016000000000005</c:v>
                </c:pt>
                <c:pt idx="1975">
                  <c:v>0.50016099999999997</c:v>
                </c:pt>
                <c:pt idx="1976">
                  <c:v>0.50016099999999997</c:v>
                </c:pt>
                <c:pt idx="1977">
                  <c:v>0.50016099999999997</c:v>
                </c:pt>
                <c:pt idx="1978">
                  <c:v>0.500162</c:v>
                </c:pt>
                <c:pt idx="1979">
                  <c:v>0.500162</c:v>
                </c:pt>
                <c:pt idx="1980">
                  <c:v>0.500162</c:v>
                </c:pt>
                <c:pt idx="1981">
                  <c:v>0.500162</c:v>
                </c:pt>
                <c:pt idx="1982">
                  <c:v>0.50016300000000002</c:v>
                </c:pt>
                <c:pt idx="1983">
                  <c:v>0.50016300000000002</c:v>
                </c:pt>
                <c:pt idx="1984">
                  <c:v>0.50016300000000002</c:v>
                </c:pt>
                <c:pt idx="1985">
                  <c:v>0.50016300000000002</c:v>
                </c:pt>
                <c:pt idx="1986">
                  <c:v>0.50016400000000005</c:v>
                </c:pt>
                <c:pt idx="1987">
                  <c:v>0.50016400000000005</c:v>
                </c:pt>
                <c:pt idx="1988">
                  <c:v>0.50016400000000005</c:v>
                </c:pt>
                <c:pt idx="1989">
                  <c:v>0.50016400000000005</c:v>
                </c:pt>
                <c:pt idx="1990">
                  <c:v>0.50016499999999997</c:v>
                </c:pt>
                <c:pt idx="1991">
                  <c:v>0.50016499999999997</c:v>
                </c:pt>
                <c:pt idx="1992">
                  <c:v>0.50016499999999997</c:v>
                </c:pt>
                <c:pt idx="1993">
                  <c:v>0.50016499999999997</c:v>
                </c:pt>
                <c:pt idx="1994">
                  <c:v>0.500166</c:v>
                </c:pt>
                <c:pt idx="1995">
                  <c:v>0.500166</c:v>
                </c:pt>
                <c:pt idx="1996">
                  <c:v>0.500166</c:v>
                </c:pt>
                <c:pt idx="1997">
                  <c:v>0.500166</c:v>
                </c:pt>
                <c:pt idx="1998">
                  <c:v>0.500166</c:v>
                </c:pt>
                <c:pt idx="1999">
                  <c:v>0.50016700000000003</c:v>
                </c:pt>
                <c:pt idx="2000">
                  <c:v>0.50016700000000003</c:v>
                </c:pt>
                <c:pt idx="2001">
                  <c:v>0.50016700000000003</c:v>
                </c:pt>
                <c:pt idx="2002">
                  <c:v>0.50016700000000003</c:v>
                </c:pt>
                <c:pt idx="2003">
                  <c:v>0.50016799999999995</c:v>
                </c:pt>
                <c:pt idx="2004">
                  <c:v>0.50016799999999995</c:v>
                </c:pt>
                <c:pt idx="2005">
                  <c:v>0.50016799999999995</c:v>
                </c:pt>
                <c:pt idx="2006">
                  <c:v>0.50016799999999995</c:v>
                </c:pt>
                <c:pt idx="2007">
                  <c:v>0.50016799999999995</c:v>
                </c:pt>
                <c:pt idx="2008">
                  <c:v>0.50016899999999997</c:v>
                </c:pt>
                <c:pt idx="2009">
                  <c:v>0.50016899999999997</c:v>
                </c:pt>
                <c:pt idx="2010">
                  <c:v>0.50016899999999997</c:v>
                </c:pt>
                <c:pt idx="2011">
                  <c:v>0.50016899999999997</c:v>
                </c:pt>
                <c:pt idx="2012">
                  <c:v>0.50016899999999997</c:v>
                </c:pt>
                <c:pt idx="2013">
                  <c:v>0.50017</c:v>
                </c:pt>
                <c:pt idx="2014">
                  <c:v>0.50017</c:v>
                </c:pt>
                <c:pt idx="2015">
                  <c:v>0.50017</c:v>
                </c:pt>
                <c:pt idx="2016">
                  <c:v>0.50017</c:v>
                </c:pt>
                <c:pt idx="2017">
                  <c:v>0.50017</c:v>
                </c:pt>
                <c:pt idx="2018">
                  <c:v>0.50016899999999997</c:v>
                </c:pt>
                <c:pt idx="2019">
                  <c:v>0.50016899999999997</c:v>
                </c:pt>
                <c:pt idx="2020">
                  <c:v>0.50016799999999995</c:v>
                </c:pt>
                <c:pt idx="2021">
                  <c:v>0.500166</c:v>
                </c:pt>
                <c:pt idx="2022">
                  <c:v>0.50016499999999997</c:v>
                </c:pt>
                <c:pt idx="2023">
                  <c:v>0.50016300000000002</c:v>
                </c:pt>
                <c:pt idx="2024">
                  <c:v>0.50016099999999997</c:v>
                </c:pt>
                <c:pt idx="2025">
                  <c:v>0.50015799999999999</c:v>
                </c:pt>
                <c:pt idx="2026">
                  <c:v>0.50015600000000004</c:v>
                </c:pt>
                <c:pt idx="2027">
                  <c:v>0.50015299999999996</c:v>
                </c:pt>
                <c:pt idx="2028">
                  <c:v>0.50014999999999998</c:v>
                </c:pt>
                <c:pt idx="2029">
                  <c:v>0.50014599999999998</c:v>
                </c:pt>
                <c:pt idx="2030">
                  <c:v>0.500143</c:v>
                </c:pt>
                <c:pt idx="2031">
                  <c:v>0.500139</c:v>
                </c:pt>
                <c:pt idx="2032">
                  <c:v>0.500135</c:v>
                </c:pt>
                <c:pt idx="2033">
                  <c:v>0.50013099999999999</c:v>
                </c:pt>
                <c:pt idx="2034">
                  <c:v>0.50012500000000004</c:v>
                </c:pt>
                <c:pt idx="2035">
                  <c:v>0.50011899999999998</c:v>
                </c:pt>
                <c:pt idx="2036">
                  <c:v>0.50011099999999997</c:v>
                </c:pt>
                <c:pt idx="2037">
                  <c:v>0.50010100000000002</c:v>
                </c:pt>
                <c:pt idx="2038">
                  <c:v>0.50009000000000003</c:v>
                </c:pt>
                <c:pt idx="2039">
                  <c:v>0.50007699999999999</c:v>
                </c:pt>
                <c:pt idx="2040">
                  <c:v>0.50006200000000001</c:v>
                </c:pt>
                <c:pt idx="2041">
                  <c:v>0.50004499999999996</c:v>
                </c:pt>
                <c:pt idx="2042">
                  <c:v>0.500027</c:v>
                </c:pt>
                <c:pt idx="2043">
                  <c:v>0.50000800000000001</c:v>
                </c:pt>
                <c:pt idx="2044">
                  <c:v>0.49998700000000001</c:v>
                </c:pt>
                <c:pt idx="2045">
                  <c:v>0.49996499999999999</c:v>
                </c:pt>
                <c:pt idx="2046">
                  <c:v>0.499942</c:v>
                </c:pt>
                <c:pt idx="2047">
                  <c:v>0.499919</c:v>
                </c:pt>
                <c:pt idx="2048">
                  <c:v>0.49989600000000001</c:v>
                </c:pt>
                <c:pt idx="2049">
                  <c:v>0.49987300000000001</c:v>
                </c:pt>
                <c:pt idx="2050">
                  <c:v>0.49985099999999999</c:v>
                </c:pt>
                <c:pt idx="2051">
                  <c:v>0.49983100000000003</c:v>
                </c:pt>
                <c:pt idx="2052">
                  <c:v>0.49981199999999998</c:v>
                </c:pt>
                <c:pt idx="2053">
                  <c:v>0.49979600000000002</c:v>
                </c:pt>
                <c:pt idx="2054">
                  <c:v>0.49978299999999998</c:v>
                </c:pt>
                <c:pt idx="2055">
                  <c:v>0.49977500000000002</c:v>
                </c:pt>
                <c:pt idx="2056">
                  <c:v>0.49977199999999999</c:v>
                </c:pt>
                <c:pt idx="2057">
                  <c:v>0.49977500000000002</c:v>
                </c:pt>
                <c:pt idx="2058">
                  <c:v>0.49978400000000001</c:v>
                </c:pt>
                <c:pt idx="2059">
                  <c:v>0.499801</c:v>
                </c:pt>
                <c:pt idx="2060">
                  <c:v>0.49982500000000002</c:v>
                </c:pt>
                <c:pt idx="2061">
                  <c:v>0.49985499999999999</c:v>
                </c:pt>
                <c:pt idx="2062">
                  <c:v>0.499892</c:v>
                </c:pt>
                <c:pt idx="2063">
                  <c:v>0.49993399999999999</c:v>
                </c:pt>
                <c:pt idx="2064">
                  <c:v>0.49997999999999998</c:v>
                </c:pt>
                <c:pt idx="2065">
                  <c:v>0.50002800000000003</c:v>
                </c:pt>
                <c:pt idx="2066">
                  <c:v>0.50007699999999999</c:v>
                </c:pt>
                <c:pt idx="2067">
                  <c:v>0.50012699999999999</c:v>
                </c:pt>
                <c:pt idx="2068">
                  <c:v>0.50017599999999995</c:v>
                </c:pt>
                <c:pt idx="2069">
                  <c:v>0.500224</c:v>
                </c:pt>
                <c:pt idx="2070">
                  <c:v>0.50026999999999999</c:v>
                </c:pt>
                <c:pt idx="2071">
                  <c:v>0.50031499999999995</c:v>
                </c:pt>
                <c:pt idx="2072">
                  <c:v>0.50035600000000002</c:v>
                </c:pt>
                <c:pt idx="2073">
                  <c:v>0.50039599999999995</c:v>
                </c:pt>
                <c:pt idx="2074">
                  <c:v>0.50043199999999999</c:v>
                </c:pt>
                <c:pt idx="2075">
                  <c:v>0.50046500000000005</c:v>
                </c:pt>
                <c:pt idx="2076">
                  <c:v>0.50049600000000005</c:v>
                </c:pt>
                <c:pt idx="2077">
                  <c:v>0.500525</c:v>
                </c:pt>
                <c:pt idx="2078">
                  <c:v>0.50055000000000005</c:v>
                </c:pt>
                <c:pt idx="2079">
                  <c:v>0.50057300000000005</c:v>
                </c:pt>
                <c:pt idx="2080">
                  <c:v>0.50059399999999998</c:v>
                </c:pt>
                <c:pt idx="2081">
                  <c:v>0.50061299999999997</c:v>
                </c:pt>
                <c:pt idx="2082">
                  <c:v>0.50063000000000002</c:v>
                </c:pt>
                <c:pt idx="2083">
                  <c:v>0.50064500000000001</c:v>
                </c:pt>
                <c:pt idx="2084">
                  <c:v>0.50065800000000005</c:v>
                </c:pt>
                <c:pt idx="2085">
                  <c:v>0.50066900000000003</c:v>
                </c:pt>
                <c:pt idx="2086">
                  <c:v>0.50067899999999999</c:v>
                </c:pt>
                <c:pt idx="2087">
                  <c:v>0.50068699999999999</c:v>
                </c:pt>
                <c:pt idx="2088">
                  <c:v>0.50069399999999997</c:v>
                </c:pt>
                <c:pt idx="2089">
                  <c:v>0.50070000000000003</c:v>
                </c:pt>
                <c:pt idx="2090">
                  <c:v>0.50070499999999996</c:v>
                </c:pt>
                <c:pt idx="2091">
                  <c:v>0.50070800000000004</c:v>
                </c:pt>
                <c:pt idx="2092">
                  <c:v>0.50071100000000002</c:v>
                </c:pt>
                <c:pt idx="2093">
                  <c:v>0.50071299999999996</c:v>
                </c:pt>
                <c:pt idx="2094">
                  <c:v>0.50071500000000002</c:v>
                </c:pt>
                <c:pt idx="2095">
                  <c:v>0.50071600000000005</c:v>
                </c:pt>
                <c:pt idx="2096">
                  <c:v>0.50071699999999997</c:v>
                </c:pt>
                <c:pt idx="2097">
                  <c:v>0.500718</c:v>
                </c:pt>
                <c:pt idx="2098">
                  <c:v>0.50071900000000003</c:v>
                </c:pt>
                <c:pt idx="2099">
                  <c:v>0.50071900000000003</c:v>
                </c:pt>
                <c:pt idx="2100">
                  <c:v>0.50071900000000003</c:v>
                </c:pt>
                <c:pt idx="2101">
                  <c:v>0.50072000000000005</c:v>
                </c:pt>
                <c:pt idx="2102">
                  <c:v>0.50072000000000005</c:v>
                </c:pt>
                <c:pt idx="2103">
                  <c:v>0.50072000000000005</c:v>
                </c:pt>
                <c:pt idx="2104">
                  <c:v>0.50072099999999997</c:v>
                </c:pt>
                <c:pt idx="2105">
                  <c:v>0.50072099999999997</c:v>
                </c:pt>
                <c:pt idx="2106">
                  <c:v>0.50072099999999997</c:v>
                </c:pt>
                <c:pt idx="2107">
                  <c:v>0.500722</c:v>
                </c:pt>
                <c:pt idx="2108">
                  <c:v>0.500722</c:v>
                </c:pt>
                <c:pt idx="2109">
                  <c:v>0.500722</c:v>
                </c:pt>
                <c:pt idx="2110">
                  <c:v>0.50072300000000003</c:v>
                </c:pt>
                <c:pt idx="2111">
                  <c:v>0.50072300000000003</c:v>
                </c:pt>
                <c:pt idx="2112">
                  <c:v>0.50072399999999995</c:v>
                </c:pt>
                <c:pt idx="2113">
                  <c:v>0.50072399999999995</c:v>
                </c:pt>
                <c:pt idx="2114">
                  <c:v>0.50072499999999998</c:v>
                </c:pt>
                <c:pt idx="2115">
                  <c:v>0.500726</c:v>
                </c:pt>
                <c:pt idx="2116">
                  <c:v>0.500726</c:v>
                </c:pt>
                <c:pt idx="2117">
                  <c:v>0.50072700000000003</c:v>
                </c:pt>
                <c:pt idx="2118">
                  <c:v>0.50072799999999995</c:v>
                </c:pt>
                <c:pt idx="2119">
                  <c:v>0.50072799999999995</c:v>
                </c:pt>
                <c:pt idx="2120">
                  <c:v>0.50072899999999998</c:v>
                </c:pt>
                <c:pt idx="2121">
                  <c:v>0.50073000000000001</c:v>
                </c:pt>
                <c:pt idx="2122">
                  <c:v>0.50073100000000004</c:v>
                </c:pt>
                <c:pt idx="2123">
                  <c:v>0.50073199999999995</c:v>
                </c:pt>
                <c:pt idx="2124">
                  <c:v>0.50073199999999995</c:v>
                </c:pt>
                <c:pt idx="2125">
                  <c:v>0.50073299999999998</c:v>
                </c:pt>
                <c:pt idx="2126">
                  <c:v>0.50073400000000001</c:v>
                </c:pt>
                <c:pt idx="2127">
                  <c:v>0.50073500000000004</c:v>
                </c:pt>
                <c:pt idx="2128">
                  <c:v>0.50073599999999996</c:v>
                </c:pt>
                <c:pt idx="2129">
                  <c:v>0.50073699999999999</c:v>
                </c:pt>
                <c:pt idx="2130">
                  <c:v>0.50073800000000002</c:v>
                </c:pt>
                <c:pt idx="2131">
                  <c:v>0.50073900000000005</c:v>
                </c:pt>
                <c:pt idx="2132">
                  <c:v>0.50073999999999996</c:v>
                </c:pt>
                <c:pt idx="2133">
                  <c:v>0.50074099999999999</c:v>
                </c:pt>
                <c:pt idx="2134">
                  <c:v>0.50074099999999999</c:v>
                </c:pt>
                <c:pt idx="2135">
                  <c:v>0.50074200000000002</c:v>
                </c:pt>
                <c:pt idx="2136">
                  <c:v>0.50074300000000005</c:v>
                </c:pt>
                <c:pt idx="2137">
                  <c:v>0.50074399999999997</c:v>
                </c:pt>
                <c:pt idx="2138">
                  <c:v>0.500745</c:v>
                </c:pt>
                <c:pt idx="2139">
                  <c:v>0.50074600000000002</c:v>
                </c:pt>
                <c:pt idx="2140">
                  <c:v>0.50074700000000005</c:v>
                </c:pt>
                <c:pt idx="2141">
                  <c:v>0.50074799999999997</c:v>
                </c:pt>
                <c:pt idx="2142">
                  <c:v>0.500749</c:v>
                </c:pt>
                <c:pt idx="2143">
                  <c:v>0.50075000000000003</c:v>
                </c:pt>
                <c:pt idx="2144">
                  <c:v>0.50075099999999995</c:v>
                </c:pt>
                <c:pt idx="2145">
                  <c:v>0.500753</c:v>
                </c:pt>
                <c:pt idx="2146">
                  <c:v>0.50075400000000003</c:v>
                </c:pt>
                <c:pt idx="2147">
                  <c:v>0.50075499999999995</c:v>
                </c:pt>
                <c:pt idx="2148">
                  <c:v>0.50075599999999998</c:v>
                </c:pt>
                <c:pt idx="2149">
                  <c:v>0.50075700000000001</c:v>
                </c:pt>
                <c:pt idx="2150">
                  <c:v>0.50075800000000004</c:v>
                </c:pt>
                <c:pt idx="2151">
                  <c:v>0.50076699999999996</c:v>
                </c:pt>
                <c:pt idx="2152">
                  <c:v>0.50079399999999996</c:v>
                </c:pt>
                <c:pt idx="2153">
                  <c:v>0.50082499999999996</c:v>
                </c:pt>
                <c:pt idx="2154">
                  <c:v>0.50085199999999996</c:v>
                </c:pt>
                <c:pt idx="2155">
                  <c:v>0.50087599999999999</c:v>
                </c:pt>
                <c:pt idx="2156">
                  <c:v>0.50089700000000004</c:v>
                </c:pt>
                <c:pt idx="2157">
                  <c:v>0.500915</c:v>
                </c:pt>
                <c:pt idx="2158">
                  <c:v>0.50093200000000004</c:v>
                </c:pt>
                <c:pt idx="2159">
                  <c:v>0.50094799999999995</c:v>
                </c:pt>
                <c:pt idx="2160">
                  <c:v>0.50096300000000005</c:v>
                </c:pt>
                <c:pt idx="2161">
                  <c:v>0.50097700000000001</c:v>
                </c:pt>
                <c:pt idx="2162">
                  <c:v>0.50099000000000005</c:v>
                </c:pt>
                <c:pt idx="2163">
                  <c:v>0.50100199999999995</c:v>
                </c:pt>
                <c:pt idx="2164">
                  <c:v>0.50101399999999996</c:v>
                </c:pt>
                <c:pt idx="2165">
                  <c:v>0.50102599999999997</c:v>
                </c:pt>
                <c:pt idx="2166">
                  <c:v>0.50103799999999998</c:v>
                </c:pt>
                <c:pt idx="2167">
                  <c:v>0.50104899999999997</c:v>
                </c:pt>
                <c:pt idx="2168">
                  <c:v>0.50105999999999995</c:v>
                </c:pt>
                <c:pt idx="2169">
                  <c:v>0.50107000000000002</c:v>
                </c:pt>
                <c:pt idx="2170">
                  <c:v>0.50107999999999997</c:v>
                </c:pt>
                <c:pt idx="2171">
                  <c:v>0.50109099999999995</c:v>
                </c:pt>
                <c:pt idx="2172">
                  <c:v>0.50110100000000002</c:v>
                </c:pt>
                <c:pt idx="2173">
                  <c:v>0.50111000000000006</c:v>
                </c:pt>
                <c:pt idx="2174">
                  <c:v>0.50112000000000001</c:v>
                </c:pt>
                <c:pt idx="2175">
                  <c:v>0.50112999999999996</c:v>
                </c:pt>
                <c:pt idx="2176">
                  <c:v>0.501139</c:v>
                </c:pt>
                <c:pt idx="2177">
                  <c:v>0.50114800000000004</c:v>
                </c:pt>
                <c:pt idx="2178">
                  <c:v>0.50115799999999999</c:v>
                </c:pt>
                <c:pt idx="2179">
                  <c:v>0.50116700000000003</c:v>
                </c:pt>
                <c:pt idx="2180">
                  <c:v>0.50117599999999995</c:v>
                </c:pt>
                <c:pt idx="2181">
                  <c:v>0.50118499999999999</c:v>
                </c:pt>
                <c:pt idx="2182">
                  <c:v>0.501193</c:v>
                </c:pt>
                <c:pt idx="2183">
                  <c:v>0.50120200000000004</c:v>
                </c:pt>
                <c:pt idx="2184">
                  <c:v>0.50121099999999996</c:v>
                </c:pt>
                <c:pt idx="2185">
                  <c:v>0.50122</c:v>
                </c:pt>
                <c:pt idx="2186">
                  <c:v>0.50122800000000001</c:v>
                </c:pt>
                <c:pt idx="2187">
                  <c:v>0.50123600000000001</c:v>
                </c:pt>
                <c:pt idx="2188">
                  <c:v>0.50124500000000005</c:v>
                </c:pt>
                <c:pt idx="2189">
                  <c:v>0.50125299999999995</c:v>
                </c:pt>
                <c:pt idx="2190">
                  <c:v>0.50126199999999999</c:v>
                </c:pt>
                <c:pt idx="2191">
                  <c:v>0.50126999999999999</c:v>
                </c:pt>
                <c:pt idx="2192">
                  <c:v>0.501278</c:v>
                </c:pt>
                <c:pt idx="2193">
                  <c:v>0.50128600000000001</c:v>
                </c:pt>
                <c:pt idx="2194">
                  <c:v>0.50129400000000002</c:v>
                </c:pt>
                <c:pt idx="2195">
                  <c:v>0.50130200000000003</c:v>
                </c:pt>
                <c:pt idx="2196">
                  <c:v>0.50131000000000003</c:v>
                </c:pt>
                <c:pt idx="2197">
                  <c:v>0.50131800000000004</c:v>
                </c:pt>
                <c:pt idx="2198">
                  <c:v>0.50132600000000005</c:v>
                </c:pt>
                <c:pt idx="2199">
                  <c:v>0.50133399999999995</c:v>
                </c:pt>
                <c:pt idx="2200">
                  <c:v>0.50134199999999995</c:v>
                </c:pt>
                <c:pt idx="2201">
                  <c:v>0.50134999999999996</c:v>
                </c:pt>
                <c:pt idx="2202">
                  <c:v>0.50135799999999997</c:v>
                </c:pt>
                <c:pt idx="2203">
                  <c:v>0.50136599999999998</c:v>
                </c:pt>
                <c:pt idx="2204">
                  <c:v>0.50137299999999996</c:v>
                </c:pt>
                <c:pt idx="2205">
                  <c:v>0.50138099999999997</c:v>
                </c:pt>
                <c:pt idx="2206">
                  <c:v>0.50138899999999997</c:v>
                </c:pt>
                <c:pt idx="2207">
                  <c:v>0.50139699999999998</c:v>
                </c:pt>
                <c:pt idx="2208">
                  <c:v>0.50140399999999996</c:v>
                </c:pt>
                <c:pt idx="2209">
                  <c:v>0.50141199999999997</c:v>
                </c:pt>
                <c:pt idx="2210">
                  <c:v>0.50141999999999998</c:v>
                </c:pt>
                <c:pt idx="2211">
                  <c:v>0.50142699999999996</c:v>
                </c:pt>
                <c:pt idx="2212">
                  <c:v>0.50143499999999996</c:v>
                </c:pt>
                <c:pt idx="2213">
                  <c:v>0.50144200000000005</c:v>
                </c:pt>
                <c:pt idx="2214">
                  <c:v>0.50144999999999995</c:v>
                </c:pt>
                <c:pt idx="2215">
                  <c:v>0.50145700000000004</c:v>
                </c:pt>
                <c:pt idx="2216">
                  <c:v>0.50146500000000005</c:v>
                </c:pt>
                <c:pt idx="2217">
                  <c:v>0.50147299999999995</c:v>
                </c:pt>
                <c:pt idx="2218">
                  <c:v>0.50148000000000004</c:v>
                </c:pt>
                <c:pt idx="2219">
                  <c:v>0.50148800000000004</c:v>
                </c:pt>
                <c:pt idx="2220">
                  <c:v>0.50149500000000002</c:v>
                </c:pt>
                <c:pt idx="2221">
                  <c:v>0.50150300000000003</c:v>
                </c:pt>
                <c:pt idx="2222">
                  <c:v>0.50151000000000001</c:v>
                </c:pt>
                <c:pt idx="2223">
                  <c:v>0.50151699999999999</c:v>
                </c:pt>
                <c:pt idx="2224">
                  <c:v>0.501525</c:v>
                </c:pt>
                <c:pt idx="2225">
                  <c:v>0.50153199999999998</c:v>
                </c:pt>
                <c:pt idx="2226">
                  <c:v>0.50153999999999999</c:v>
                </c:pt>
                <c:pt idx="2227">
                  <c:v>0.50154699999999997</c:v>
                </c:pt>
                <c:pt idx="2228">
                  <c:v>0.50155499999999997</c:v>
                </c:pt>
                <c:pt idx="2229">
                  <c:v>0.50156199999999995</c:v>
                </c:pt>
                <c:pt idx="2230">
                  <c:v>0.50156900000000004</c:v>
                </c:pt>
                <c:pt idx="2231">
                  <c:v>0.50157700000000005</c:v>
                </c:pt>
                <c:pt idx="2232">
                  <c:v>0.50158400000000003</c:v>
                </c:pt>
                <c:pt idx="2233">
                  <c:v>0.50159200000000004</c:v>
                </c:pt>
                <c:pt idx="2234">
                  <c:v>0.50159900000000002</c:v>
                </c:pt>
                <c:pt idx="2235">
                  <c:v>0.501606</c:v>
                </c:pt>
                <c:pt idx="2236">
                  <c:v>0.501614</c:v>
                </c:pt>
                <c:pt idx="2237">
                  <c:v>0.50162099999999998</c:v>
                </c:pt>
                <c:pt idx="2238">
                  <c:v>0.50162799999999996</c:v>
                </c:pt>
                <c:pt idx="2239">
                  <c:v>0.50163599999999997</c:v>
                </c:pt>
                <c:pt idx="2240">
                  <c:v>0.50164299999999995</c:v>
                </c:pt>
                <c:pt idx="2241">
                  <c:v>0.50165000000000004</c:v>
                </c:pt>
                <c:pt idx="2242">
                  <c:v>0.50165800000000005</c:v>
                </c:pt>
                <c:pt idx="2243">
                  <c:v>0.50166500000000003</c:v>
                </c:pt>
                <c:pt idx="2244">
                  <c:v>0.50167200000000001</c:v>
                </c:pt>
                <c:pt idx="2245">
                  <c:v>0.50168000000000001</c:v>
                </c:pt>
                <c:pt idx="2246">
                  <c:v>0.50168699999999999</c:v>
                </c:pt>
                <c:pt idx="2247">
                  <c:v>0.50169399999999997</c:v>
                </c:pt>
                <c:pt idx="2248">
                  <c:v>0.50170199999999998</c:v>
                </c:pt>
                <c:pt idx="2249">
                  <c:v>0.50170899999999996</c:v>
                </c:pt>
                <c:pt idx="2250">
                  <c:v>0.50171600000000005</c:v>
                </c:pt>
                <c:pt idx="2251">
                  <c:v>0.50172399999999995</c:v>
                </c:pt>
                <c:pt idx="2252">
                  <c:v>0.50173100000000004</c:v>
                </c:pt>
                <c:pt idx="2253">
                  <c:v>0.50173800000000002</c:v>
                </c:pt>
                <c:pt idx="2254">
                  <c:v>0.50174600000000003</c:v>
                </c:pt>
                <c:pt idx="2255">
                  <c:v>0.501753</c:v>
                </c:pt>
                <c:pt idx="2256">
                  <c:v>0.50175999999999998</c:v>
                </c:pt>
                <c:pt idx="2257">
                  <c:v>0.50176699999999996</c:v>
                </c:pt>
                <c:pt idx="2258">
                  <c:v>0.50177499999999997</c:v>
                </c:pt>
                <c:pt idx="2259">
                  <c:v>0.50178199999999995</c:v>
                </c:pt>
                <c:pt idx="2260">
                  <c:v>0.50178900000000004</c:v>
                </c:pt>
                <c:pt idx="2261">
                  <c:v>0.50179700000000005</c:v>
                </c:pt>
                <c:pt idx="2262">
                  <c:v>0.50180400000000003</c:v>
                </c:pt>
                <c:pt idx="2263">
                  <c:v>0.50181100000000001</c:v>
                </c:pt>
                <c:pt idx="2264">
                  <c:v>0.50181799999999999</c:v>
                </c:pt>
                <c:pt idx="2265">
                  <c:v>0.50182599999999999</c:v>
                </c:pt>
                <c:pt idx="2266">
                  <c:v>0.50183299999999997</c:v>
                </c:pt>
                <c:pt idx="2267">
                  <c:v>0.50183999999999995</c:v>
                </c:pt>
                <c:pt idx="2268">
                  <c:v>0.50184700000000004</c:v>
                </c:pt>
                <c:pt idx="2269">
                  <c:v>0.50185500000000005</c:v>
                </c:pt>
                <c:pt idx="2270">
                  <c:v>0.50186200000000003</c:v>
                </c:pt>
                <c:pt idx="2271">
                  <c:v>0.50186900000000001</c:v>
                </c:pt>
                <c:pt idx="2272">
                  <c:v>0.50187700000000002</c:v>
                </c:pt>
                <c:pt idx="2273">
                  <c:v>0.501884</c:v>
                </c:pt>
                <c:pt idx="2274">
                  <c:v>0.50189099999999998</c:v>
                </c:pt>
                <c:pt idx="2275">
                  <c:v>0.50189799999999996</c:v>
                </c:pt>
                <c:pt idx="2276">
                  <c:v>0.50190599999999996</c:v>
                </c:pt>
                <c:pt idx="2277">
                  <c:v>0.50191300000000005</c:v>
                </c:pt>
                <c:pt idx="2278">
                  <c:v>0.50192000000000003</c:v>
                </c:pt>
                <c:pt idx="2279">
                  <c:v>0.50192700000000001</c:v>
                </c:pt>
                <c:pt idx="2280">
                  <c:v>0.50193500000000002</c:v>
                </c:pt>
                <c:pt idx="2281">
                  <c:v>0.501942</c:v>
                </c:pt>
                <c:pt idx="2282">
                  <c:v>0.50194899999999998</c:v>
                </c:pt>
                <c:pt idx="2283">
                  <c:v>0.50195599999999996</c:v>
                </c:pt>
                <c:pt idx="2284">
                  <c:v>0.50196399999999997</c:v>
                </c:pt>
                <c:pt idx="2285">
                  <c:v>0.50197099999999995</c:v>
                </c:pt>
                <c:pt idx="2286">
                  <c:v>0.50197800000000004</c:v>
                </c:pt>
                <c:pt idx="2287">
                  <c:v>0.50198500000000001</c:v>
                </c:pt>
                <c:pt idx="2288">
                  <c:v>0.50199300000000002</c:v>
                </c:pt>
                <c:pt idx="2289">
                  <c:v>0.502</c:v>
                </c:pt>
                <c:pt idx="2290">
                  <c:v>0.50200699999999998</c:v>
                </c:pt>
                <c:pt idx="2291">
                  <c:v>0.50201499999999999</c:v>
                </c:pt>
                <c:pt idx="2292">
                  <c:v>0.50202199999999997</c:v>
                </c:pt>
                <c:pt idx="2293">
                  <c:v>0.50202899999999995</c:v>
                </c:pt>
                <c:pt idx="2294">
                  <c:v>0.50203600000000004</c:v>
                </c:pt>
                <c:pt idx="2295">
                  <c:v>0.50204400000000005</c:v>
                </c:pt>
                <c:pt idx="2296">
                  <c:v>0.50205100000000003</c:v>
                </c:pt>
                <c:pt idx="2297">
                  <c:v>0.502058</c:v>
                </c:pt>
                <c:pt idx="2298">
                  <c:v>0.50206499999999998</c:v>
                </c:pt>
                <c:pt idx="2299">
                  <c:v>0.50207299999999999</c:v>
                </c:pt>
                <c:pt idx="2300">
                  <c:v>0.50207999999999997</c:v>
                </c:pt>
                <c:pt idx="2301">
                  <c:v>0.50208900000000001</c:v>
                </c:pt>
                <c:pt idx="2302">
                  <c:v>0.50210200000000005</c:v>
                </c:pt>
                <c:pt idx="2303">
                  <c:v>0.50211700000000004</c:v>
                </c:pt>
                <c:pt idx="2304">
                  <c:v>0.50212999999999997</c:v>
                </c:pt>
                <c:pt idx="2305">
                  <c:v>0.50214199999999998</c:v>
                </c:pt>
                <c:pt idx="2306">
                  <c:v>0.50215399999999999</c:v>
                </c:pt>
                <c:pt idx="2307">
                  <c:v>0.502166</c:v>
                </c:pt>
                <c:pt idx="2308">
                  <c:v>0.50217699999999998</c:v>
                </c:pt>
                <c:pt idx="2309">
                  <c:v>0.50218700000000005</c:v>
                </c:pt>
                <c:pt idx="2310">
                  <c:v>0.50219800000000003</c:v>
                </c:pt>
                <c:pt idx="2311">
                  <c:v>0.50220799999999999</c:v>
                </c:pt>
                <c:pt idx="2312">
                  <c:v>0.50221800000000005</c:v>
                </c:pt>
                <c:pt idx="2313">
                  <c:v>0.50222800000000001</c:v>
                </c:pt>
                <c:pt idx="2314">
                  <c:v>0.50223799999999996</c:v>
                </c:pt>
                <c:pt idx="2315">
                  <c:v>0.50224800000000003</c:v>
                </c:pt>
                <c:pt idx="2316">
                  <c:v>0.50225699999999995</c:v>
                </c:pt>
                <c:pt idx="2317">
                  <c:v>0.50226700000000002</c:v>
                </c:pt>
                <c:pt idx="2318">
                  <c:v>0.50227599999999994</c:v>
                </c:pt>
                <c:pt idx="2319">
                  <c:v>0.50228600000000001</c:v>
                </c:pt>
                <c:pt idx="2320">
                  <c:v>0.50229500000000005</c:v>
                </c:pt>
                <c:pt idx="2321">
                  <c:v>0.502305</c:v>
                </c:pt>
                <c:pt idx="2322">
                  <c:v>0.50231400000000004</c:v>
                </c:pt>
                <c:pt idx="2323">
                  <c:v>0.50232299999999996</c:v>
                </c:pt>
                <c:pt idx="2324">
                  <c:v>0.50233300000000003</c:v>
                </c:pt>
                <c:pt idx="2325">
                  <c:v>0.50234199999999996</c:v>
                </c:pt>
                <c:pt idx="2326">
                  <c:v>0.50235099999999999</c:v>
                </c:pt>
                <c:pt idx="2327">
                  <c:v>0.50236000000000003</c:v>
                </c:pt>
                <c:pt idx="2328">
                  <c:v>0.50236899999999995</c:v>
                </c:pt>
                <c:pt idx="2329">
                  <c:v>0.50237900000000002</c:v>
                </c:pt>
                <c:pt idx="2330">
                  <c:v>0.50238799999999995</c:v>
                </c:pt>
                <c:pt idx="2331">
                  <c:v>0.50239699999999998</c:v>
                </c:pt>
                <c:pt idx="2332">
                  <c:v>0.50240600000000002</c:v>
                </c:pt>
                <c:pt idx="2333">
                  <c:v>0.50241499999999994</c:v>
                </c:pt>
                <c:pt idx="2334">
                  <c:v>0.50242399999999998</c:v>
                </c:pt>
                <c:pt idx="2335">
                  <c:v>0.50243300000000002</c:v>
                </c:pt>
                <c:pt idx="2336">
                  <c:v>0.50244200000000006</c:v>
                </c:pt>
                <c:pt idx="2337">
                  <c:v>0.50245099999999998</c:v>
                </c:pt>
                <c:pt idx="2338">
                  <c:v>0.50246000000000002</c:v>
                </c:pt>
                <c:pt idx="2339">
                  <c:v>0.50246900000000005</c:v>
                </c:pt>
                <c:pt idx="2340">
                  <c:v>0.50247799999999998</c:v>
                </c:pt>
                <c:pt idx="2341">
                  <c:v>0.50248700000000002</c:v>
                </c:pt>
                <c:pt idx="2342">
                  <c:v>0.50249600000000005</c:v>
                </c:pt>
                <c:pt idx="2343">
                  <c:v>0.50250399999999995</c:v>
                </c:pt>
                <c:pt idx="2344">
                  <c:v>0.50251299999999999</c:v>
                </c:pt>
                <c:pt idx="2345">
                  <c:v>0.50252200000000002</c:v>
                </c:pt>
                <c:pt idx="2346">
                  <c:v>0.50253099999999995</c:v>
                </c:pt>
                <c:pt idx="2347">
                  <c:v>0.50253999999999999</c:v>
                </c:pt>
                <c:pt idx="2348">
                  <c:v>0.50254900000000002</c:v>
                </c:pt>
                <c:pt idx="2349">
                  <c:v>0.50255799999999995</c:v>
                </c:pt>
                <c:pt idx="2350">
                  <c:v>0.50256699999999999</c:v>
                </c:pt>
                <c:pt idx="2351">
                  <c:v>0.50257499999999999</c:v>
                </c:pt>
                <c:pt idx="2352">
                  <c:v>0.50258400000000003</c:v>
                </c:pt>
                <c:pt idx="2353">
                  <c:v>0.50259299999999996</c:v>
                </c:pt>
                <c:pt idx="2354">
                  <c:v>0.50260199999999999</c:v>
                </c:pt>
                <c:pt idx="2355">
                  <c:v>0.50261100000000003</c:v>
                </c:pt>
                <c:pt idx="2356">
                  <c:v>0.50261900000000004</c:v>
                </c:pt>
                <c:pt idx="2357">
                  <c:v>0.50262799999999996</c:v>
                </c:pt>
                <c:pt idx="2358">
                  <c:v>0.502637</c:v>
                </c:pt>
                <c:pt idx="2359">
                  <c:v>0.50264600000000004</c:v>
                </c:pt>
                <c:pt idx="2360">
                  <c:v>0.50265499999999996</c:v>
                </c:pt>
                <c:pt idx="2361">
                  <c:v>0.50266299999999997</c:v>
                </c:pt>
                <c:pt idx="2362">
                  <c:v>0.50267200000000001</c:v>
                </c:pt>
                <c:pt idx="2363">
                  <c:v>0.50268100000000004</c:v>
                </c:pt>
                <c:pt idx="2364">
                  <c:v>0.50268999999999997</c:v>
                </c:pt>
                <c:pt idx="2365">
                  <c:v>0.50269799999999998</c:v>
                </c:pt>
                <c:pt idx="2366">
                  <c:v>0.50270700000000001</c:v>
                </c:pt>
                <c:pt idx="2367">
                  <c:v>0.50271600000000005</c:v>
                </c:pt>
                <c:pt idx="2368">
                  <c:v>0.50272499999999998</c:v>
                </c:pt>
                <c:pt idx="2369">
                  <c:v>0.50273400000000001</c:v>
                </c:pt>
                <c:pt idx="2370">
                  <c:v>0.50274200000000002</c:v>
                </c:pt>
                <c:pt idx="2371">
                  <c:v>0.50275099999999995</c:v>
                </c:pt>
                <c:pt idx="2372">
                  <c:v>0.50275999999999998</c:v>
                </c:pt>
                <c:pt idx="2373">
                  <c:v>0.50276900000000002</c:v>
                </c:pt>
                <c:pt idx="2374">
                  <c:v>0.50277700000000003</c:v>
                </c:pt>
                <c:pt idx="2375">
                  <c:v>0.50278599999999996</c:v>
                </c:pt>
                <c:pt idx="2376">
                  <c:v>0.50279499999999999</c:v>
                </c:pt>
                <c:pt idx="2377">
                  <c:v>0.50280400000000003</c:v>
                </c:pt>
                <c:pt idx="2378">
                  <c:v>0.50281200000000004</c:v>
                </c:pt>
                <c:pt idx="2379">
                  <c:v>0.50282099999999996</c:v>
                </c:pt>
                <c:pt idx="2380">
                  <c:v>0.50283</c:v>
                </c:pt>
                <c:pt idx="2381">
                  <c:v>0.50283800000000001</c:v>
                </c:pt>
                <c:pt idx="2382">
                  <c:v>0.50284700000000004</c:v>
                </c:pt>
                <c:pt idx="2383">
                  <c:v>0.50285599999999997</c:v>
                </c:pt>
                <c:pt idx="2384">
                  <c:v>0.50286500000000001</c:v>
                </c:pt>
                <c:pt idx="2385">
                  <c:v>0.50287300000000001</c:v>
                </c:pt>
                <c:pt idx="2386">
                  <c:v>0.50288200000000005</c:v>
                </c:pt>
                <c:pt idx="2387">
                  <c:v>0.50289099999999998</c:v>
                </c:pt>
                <c:pt idx="2388">
                  <c:v>0.50290000000000001</c:v>
                </c:pt>
                <c:pt idx="2389">
                  <c:v>0.50290800000000002</c:v>
                </c:pt>
                <c:pt idx="2390">
                  <c:v>0.50291699999999995</c:v>
                </c:pt>
                <c:pt idx="2391">
                  <c:v>0.50292599999999998</c:v>
                </c:pt>
                <c:pt idx="2392">
                  <c:v>0.50293500000000002</c:v>
                </c:pt>
                <c:pt idx="2393">
                  <c:v>0.50294300000000003</c:v>
                </c:pt>
                <c:pt idx="2394">
                  <c:v>0.50295199999999995</c:v>
                </c:pt>
                <c:pt idx="2395">
                  <c:v>0.50296099999999999</c:v>
                </c:pt>
                <c:pt idx="2396">
                  <c:v>0.502969</c:v>
                </c:pt>
                <c:pt idx="2397">
                  <c:v>0.50297800000000004</c:v>
                </c:pt>
                <c:pt idx="2398">
                  <c:v>0.50298699999999996</c:v>
                </c:pt>
                <c:pt idx="2399">
                  <c:v>0.502996</c:v>
                </c:pt>
                <c:pt idx="2400">
                  <c:v>0.50300400000000001</c:v>
                </c:pt>
                <c:pt idx="2401">
                  <c:v>0.50301300000000004</c:v>
                </c:pt>
                <c:pt idx="2402">
                  <c:v>0.50302199999999997</c:v>
                </c:pt>
                <c:pt idx="2403">
                  <c:v>0.50302999999999998</c:v>
                </c:pt>
                <c:pt idx="2404">
                  <c:v>0.50303900000000001</c:v>
                </c:pt>
                <c:pt idx="2405">
                  <c:v>0.50304800000000005</c:v>
                </c:pt>
                <c:pt idx="2406">
                  <c:v>0.50305699999999998</c:v>
                </c:pt>
                <c:pt idx="2407">
                  <c:v>0.50306499999999998</c:v>
                </c:pt>
                <c:pt idx="2408">
                  <c:v>0.50307400000000002</c:v>
                </c:pt>
                <c:pt idx="2409">
                  <c:v>0.50308299999999995</c:v>
                </c:pt>
                <c:pt idx="2410">
                  <c:v>0.50309199999999998</c:v>
                </c:pt>
                <c:pt idx="2411">
                  <c:v>0.50309999999999999</c:v>
                </c:pt>
                <c:pt idx="2412">
                  <c:v>0.50310900000000003</c:v>
                </c:pt>
                <c:pt idx="2413">
                  <c:v>0.50311799999999995</c:v>
                </c:pt>
                <c:pt idx="2414">
                  <c:v>0.50312699999999999</c:v>
                </c:pt>
                <c:pt idx="2415">
                  <c:v>0.503135</c:v>
                </c:pt>
                <c:pt idx="2416">
                  <c:v>0.50314400000000004</c:v>
                </c:pt>
                <c:pt idx="2417">
                  <c:v>0.50315299999999996</c:v>
                </c:pt>
                <c:pt idx="2418">
                  <c:v>0.50316099999999997</c:v>
                </c:pt>
                <c:pt idx="2419">
                  <c:v>0.50317000000000001</c:v>
                </c:pt>
                <c:pt idx="2420">
                  <c:v>0.50317900000000004</c:v>
                </c:pt>
                <c:pt idx="2421">
                  <c:v>0.50318799999999997</c:v>
                </c:pt>
                <c:pt idx="2422">
                  <c:v>0.50319700000000001</c:v>
                </c:pt>
                <c:pt idx="2423">
                  <c:v>0.50320500000000001</c:v>
                </c:pt>
                <c:pt idx="2424">
                  <c:v>0.50321400000000005</c:v>
                </c:pt>
                <c:pt idx="2425">
                  <c:v>0.50322299999999998</c:v>
                </c:pt>
                <c:pt idx="2426">
                  <c:v>0.50323200000000001</c:v>
                </c:pt>
                <c:pt idx="2427">
                  <c:v>0.50324000000000002</c:v>
                </c:pt>
                <c:pt idx="2428">
                  <c:v>0.50324899999999995</c:v>
                </c:pt>
                <c:pt idx="2429">
                  <c:v>0.50325799999999998</c:v>
                </c:pt>
                <c:pt idx="2430">
                  <c:v>0.50326700000000002</c:v>
                </c:pt>
                <c:pt idx="2431">
                  <c:v>0.50327500000000003</c:v>
                </c:pt>
                <c:pt idx="2432">
                  <c:v>0.50328399999999995</c:v>
                </c:pt>
                <c:pt idx="2433">
                  <c:v>0.50329299999999999</c:v>
                </c:pt>
                <c:pt idx="2434">
                  <c:v>0.50330200000000003</c:v>
                </c:pt>
                <c:pt idx="2435">
                  <c:v>0.50331099999999995</c:v>
                </c:pt>
                <c:pt idx="2436">
                  <c:v>0.50331899999999996</c:v>
                </c:pt>
                <c:pt idx="2437">
                  <c:v>0.503328</c:v>
                </c:pt>
                <c:pt idx="2438">
                  <c:v>0.50333700000000003</c:v>
                </c:pt>
                <c:pt idx="2439">
                  <c:v>0.50334599999999996</c:v>
                </c:pt>
                <c:pt idx="2440">
                  <c:v>0.503355</c:v>
                </c:pt>
                <c:pt idx="2441">
                  <c:v>0.503363</c:v>
                </c:pt>
                <c:pt idx="2442">
                  <c:v>0.50337200000000004</c:v>
                </c:pt>
                <c:pt idx="2443">
                  <c:v>0.50338099999999997</c:v>
                </c:pt>
                <c:pt idx="2444">
                  <c:v>0.50339</c:v>
                </c:pt>
                <c:pt idx="2445">
                  <c:v>0.50339900000000004</c:v>
                </c:pt>
                <c:pt idx="2446">
                  <c:v>0.50340799999999997</c:v>
                </c:pt>
                <c:pt idx="2447">
                  <c:v>0.503417</c:v>
                </c:pt>
                <c:pt idx="2448">
                  <c:v>0.50342500000000001</c:v>
                </c:pt>
                <c:pt idx="2449">
                  <c:v>0.50343400000000005</c:v>
                </c:pt>
                <c:pt idx="2450">
                  <c:v>0.50344299999999997</c:v>
                </c:pt>
                <c:pt idx="2451">
                  <c:v>0.50345200000000001</c:v>
                </c:pt>
                <c:pt idx="2452">
                  <c:v>0.50346100000000005</c:v>
                </c:pt>
                <c:pt idx="2453">
                  <c:v>0.50346999999999997</c:v>
                </c:pt>
                <c:pt idx="2454">
                  <c:v>0.50347900000000001</c:v>
                </c:pt>
                <c:pt idx="2455">
                  <c:v>0.50348800000000005</c:v>
                </c:pt>
                <c:pt idx="2456">
                  <c:v>0.50349699999999997</c:v>
                </c:pt>
                <c:pt idx="2457">
                  <c:v>0.50350600000000001</c:v>
                </c:pt>
                <c:pt idx="2458">
                  <c:v>0.50351500000000005</c:v>
                </c:pt>
                <c:pt idx="2459">
                  <c:v>0.50352399999999997</c:v>
                </c:pt>
                <c:pt idx="2460">
                  <c:v>0.50353300000000001</c:v>
                </c:pt>
                <c:pt idx="2461">
                  <c:v>0.50354200000000005</c:v>
                </c:pt>
                <c:pt idx="2462">
                  <c:v>0.50355099999999997</c:v>
                </c:pt>
                <c:pt idx="2463">
                  <c:v>0.50356000000000001</c:v>
                </c:pt>
                <c:pt idx="2464">
                  <c:v>0.50356900000000004</c:v>
                </c:pt>
                <c:pt idx="2465">
                  <c:v>0.50357799999999997</c:v>
                </c:pt>
                <c:pt idx="2466">
                  <c:v>0.50358700000000001</c:v>
                </c:pt>
                <c:pt idx="2467">
                  <c:v>0.50359699999999996</c:v>
                </c:pt>
                <c:pt idx="2468">
                  <c:v>0.503606</c:v>
                </c:pt>
                <c:pt idx="2469">
                  <c:v>0.50361500000000003</c:v>
                </c:pt>
                <c:pt idx="2470">
                  <c:v>0.50362399999999996</c:v>
                </c:pt>
                <c:pt idx="2471">
                  <c:v>0.50363400000000003</c:v>
                </c:pt>
                <c:pt idx="2472">
                  <c:v>0.50364299999999995</c:v>
                </c:pt>
                <c:pt idx="2473">
                  <c:v>0.50365199999999999</c:v>
                </c:pt>
                <c:pt idx="2474">
                  <c:v>0.50366200000000005</c:v>
                </c:pt>
                <c:pt idx="2475">
                  <c:v>0.50367099999999998</c:v>
                </c:pt>
                <c:pt idx="2476">
                  <c:v>0.50368000000000002</c:v>
                </c:pt>
                <c:pt idx="2477">
                  <c:v>0.50368999999999997</c:v>
                </c:pt>
                <c:pt idx="2478">
                  <c:v>0.50369900000000001</c:v>
                </c:pt>
                <c:pt idx="2479">
                  <c:v>0.50370899999999996</c:v>
                </c:pt>
                <c:pt idx="2480">
                  <c:v>0.50371900000000003</c:v>
                </c:pt>
                <c:pt idx="2481">
                  <c:v>0.50372799999999995</c:v>
                </c:pt>
                <c:pt idx="2482">
                  <c:v>0.50373800000000002</c:v>
                </c:pt>
                <c:pt idx="2483">
                  <c:v>0.50374799999999997</c:v>
                </c:pt>
                <c:pt idx="2484">
                  <c:v>0.50375700000000001</c:v>
                </c:pt>
                <c:pt idx="2485">
                  <c:v>0.50376699999999996</c:v>
                </c:pt>
                <c:pt idx="2486">
                  <c:v>0.50377700000000003</c:v>
                </c:pt>
                <c:pt idx="2487">
                  <c:v>0.50378699999999998</c:v>
                </c:pt>
                <c:pt idx="2488">
                  <c:v>0.50379700000000005</c:v>
                </c:pt>
                <c:pt idx="2489">
                  <c:v>0.503807</c:v>
                </c:pt>
                <c:pt idx="2490">
                  <c:v>0.50381699999999996</c:v>
                </c:pt>
                <c:pt idx="2491">
                  <c:v>0.50382800000000005</c:v>
                </c:pt>
                <c:pt idx="2492">
                  <c:v>0.50383800000000001</c:v>
                </c:pt>
                <c:pt idx="2493">
                  <c:v>0.50384899999999999</c:v>
                </c:pt>
                <c:pt idx="2494">
                  <c:v>0.50385899999999995</c:v>
                </c:pt>
                <c:pt idx="2495">
                  <c:v>0.50387000000000004</c:v>
                </c:pt>
                <c:pt idx="2496">
                  <c:v>0.50387999999999999</c:v>
                </c:pt>
                <c:pt idx="2497">
                  <c:v>0.50389099999999998</c:v>
                </c:pt>
                <c:pt idx="2498">
                  <c:v>0.50390199999999996</c:v>
                </c:pt>
                <c:pt idx="2499">
                  <c:v>0.50391300000000006</c:v>
                </c:pt>
                <c:pt idx="2500">
                  <c:v>0.50392400000000004</c:v>
                </c:pt>
                <c:pt idx="2501">
                  <c:v>0.50393600000000005</c:v>
                </c:pt>
                <c:pt idx="2502">
                  <c:v>0.50394700000000003</c:v>
                </c:pt>
                <c:pt idx="2503">
                  <c:v>0.50395800000000002</c:v>
                </c:pt>
                <c:pt idx="2504">
                  <c:v>0.50397000000000003</c:v>
                </c:pt>
                <c:pt idx="2505">
                  <c:v>0.50398200000000004</c:v>
                </c:pt>
                <c:pt idx="2506">
                  <c:v>0.50399400000000005</c:v>
                </c:pt>
                <c:pt idx="2507">
                  <c:v>0.50400599999999995</c:v>
                </c:pt>
                <c:pt idx="2508">
                  <c:v>0.50401799999999997</c:v>
                </c:pt>
                <c:pt idx="2509">
                  <c:v>0.50403100000000001</c:v>
                </c:pt>
                <c:pt idx="2510">
                  <c:v>0.50404400000000005</c:v>
                </c:pt>
                <c:pt idx="2511">
                  <c:v>0.50405599999999995</c:v>
                </c:pt>
                <c:pt idx="2512">
                  <c:v>0.50407000000000002</c:v>
                </c:pt>
                <c:pt idx="2513">
                  <c:v>0.50408299999999995</c:v>
                </c:pt>
                <c:pt idx="2514">
                  <c:v>0.50409599999999999</c:v>
                </c:pt>
                <c:pt idx="2515">
                  <c:v>0.50410999999999995</c:v>
                </c:pt>
                <c:pt idx="2516">
                  <c:v>0.50412400000000002</c:v>
                </c:pt>
                <c:pt idx="2517">
                  <c:v>0.504139</c:v>
                </c:pt>
                <c:pt idx="2518">
                  <c:v>0.50415299999999996</c:v>
                </c:pt>
                <c:pt idx="2519">
                  <c:v>0.50416799999999995</c:v>
                </c:pt>
                <c:pt idx="2520">
                  <c:v>0.50418300000000005</c:v>
                </c:pt>
                <c:pt idx="2521">
                  <c:v>0.50419899999999995</c:v>
                </c:pt>
                <c:pt idx="2522">
                  <c:v>0.50421499999999997</c:v>
                </c:pt>
                <c:pt idx="2523">
                  <c:v>0.50423099999999998</c:v>
                </c:pt>
                <c:pt idx="2524">
                  <c:v>0.504247</c:v>
                </c:pt>
                <c:pt idx="2525">
                  <c:v>0.50426400000000005</c:v>
                </c:pt>
                <c:pt idx="2526">
                  <c:v>0.50428099999999998</c:v>
                </c:pt>
                <c:pt idx="2527">
                  <c:v>0.50429900000000005</c:v>
                </c:pt>
                <c:pt idx="2528">
                  <c:v>0.50431700000000002</c:v>
                </c:pt>
                <c:pt idx="2529">
                  <c:v>0.50433499999999998</c:v>
                </c:pt>
                <c:pt idx="2530">
                  <c:v>0.50435399999999997</c:v>
                </c:pt>
                <c:pt idx="2531">
                  <c:v>0.50437399999999999</c:v>
                </c:pt>
                <c:pt idx="2532">
                  <c:v>0.50439400000000001</c:v>
                </c:pt>
                <c:pt idx="2533">
                  <c:v>0.50441400000000003</c:v>
                </c:pt>
                <c:pt idx="2534">
                  <c:v>0.50443499999999997</c:v>
                </c:pt>
                <c:pt idx="2535">
                  <c:v>0.50445600000000002</c:v>
                </c:pt>
                <c:pt idx="2536">
                  <c:v>0.50447799999999998</c:v>
                </c:pt>
                <c:pt idx="2537">
                  <c:v>0.50449999999999995</c:v>
                </c:pt>
                <c:pt idx="2538">
                  <c:v>0.50452300000000005</c:v>
                </c:pt>
                <c:pt idx="2539">
                  <c:v>0.50454699999999997</c:v>
                </c:pt>
                <c:pt idx="2540">
                  <c:v>0.50457099999999999</c:v>
                </c:pt>
                <c:pt idx="2541">
                  <c:v>0.50459500000000002</c:v>
                </c:pt>
                <c:pt idx="2542">
                  <c:v>0.50461999999999996</c:v>
                </c:pt>
                <c:pt idx="2543">
                  <c:v>0.50464600000000004</c:v>
                </c:pt>
                <c:pt idx="2544">
                  <c:v>0.50467300000000004</c:v>
                </c:pt>
                <c:pt idx="2545">
                  <c:v>0.50470000000000004</c:v>
                </c:pt>
                <c:pt idx="2546">
                  <c:v>0.50472700000000004</c:v>
                </c:pt>
                <c:pt idx="2547">
                  <c:v>0.50475499999999995</c:v>
                </c:pt>
                <c:pt idx="2548">
                  <c:v>0.50478400000000001</c:v>
                </c:pt>
                <c:pt idx="2549">
                  <c:v>0.50481299999999996</c:v>
                </c:pt>
                <c:pt idx="2550">
                  <c:v>0.50484300000000004</c:v>
                </c:pt>
                <c:pt idx="2551">
                  <c:v>0.50487400000000004</c:v>
                </c:pt>
                <c:pt idx="2552">
                  <c:v>0.50490500000000005</c:v>
                </c:pt>
                <c:pt idx="2553">
                  <c:v>0.50493600000000005</c:v>
                </c:pt>
                <c:pt idx="2554">
                  <c:v>0.50496799999999997</c:v>
                </c:pt>
                <c:pt idx="2555">
                  <c:v>0.50500100000000003</c:v>
                </c:pt>
                <c:pt idx="2556">
                  <c:v>0.50503399999999998</c:v>
                </c:pt>
                <c:pt idx="2557">
                  <c:v>0.50506700000000004</c:v>
                </c:pt>
                <c:pt idx="2558">
                  <c:v>0.50510100000000002</c:v>
                </c:pt>
                <c:pt idx="2559">
                  <c:v>0.505135</c:v>
                </c:pt>
                <c:pt idx="2560">
                  <c:v>0.50517000000000001</c:v>
                </c:pt>
                <c:pt idx="2561">
                  <c:v>0.50520500000000002</c:v>
                </c:pt>
                <c:pt idx="2562">
                  <c:v>0.50524000000000002</c:v>
                </c:pt>
                <c:pt idx="2563">
                  <c:v>0.50527599999999995</c:v>
                </c:pt>
                <c:pt idx="2564">
                  <c:v>0.50531199999999998</c:v>
                </c:pt>
                <c:pt idx="2565">
                  <c:v>0.50534800000000002</c:v>
                </c:pt>
                <c:pt idx="2566">
                  <c:v>0.50538400000000006</c:v>
                </c:pt>
                <c:pt idx="2567">
                  <c:v>0.50542100000000001</c:v>
                </c:pt>
                <c:pt idx="2568">
                  <c:v>0.50545799999999996</c:v>
                </c:pt>
                <c:pt idx="2569">
                  <c:v>0.505494</c:v>
                </c:pt>
                <c:pt idx="2570">
                  <c:v>0.50553099999999995</c:v>
                </c:pt>
                <c:pt idx="2571">
                  <c:v>0.50556900000000005</c:v>
                </c:pt>
                <c:pt idx="2572">
                  <c:v>0.505606</c:v>
                </c:pt>
                <c:pt idx="2573">
                  <c:v>0.50564299999999995</c:v>
                </c:pt>
                <c:pt idx="2574">
                  <c:v>0.50568000000000002</c:v>
                </c:pt>
                <c:pt idx="2575">
                  <c:v>0.50571699999999997</c:v>
                </c:pt>
                <c:pt idx="2576">
                  <c:v>0.50575499999999995</c:v>
                </c:pt>
                <c:pt idx="2577">
                  <c:v>0.50579200000000002</c:v>
                </c:pt>
                <c:pt idx="2578">
                  <c:v>0.50582899999999997</c:v>
                </c:pt>
                <c:pt idx="2579">
                  <c:v>0.50586699999999996</c:v>
                </c:pt>
                <c:pt idx="2580">
                  <c:v>0.50590400000000002</c:v>
                </c:pt>
                <c:pt idx="2581">
                  <c:v>0.50594099999999997</c:v>
                </c:pt>
                <c:pt idx="2582">
                  <c:v>0.50597899999999996</c:v>
                </c:pt>
                <c:pt idx="2583">
                  <c:v>0.50601600000000002</c:v>
                </c:pt>
                <c:pt idx="2584">
                  <c:v>0.50605299999999998</c:v>
                </c:pt>
                <c:pt idx="2585">
                  <c:v>0.50609000000000004</c:v>
                </c:pt>
                <c:pt idx="2586">
                  <c:v>0.50612800000000002</c:v>
                </c:pt>
                <c:pt idx="2587">
                  <c:v>0.50616499999999998</c:v>
                </c:pt>
                <c:pt idx="2588">
                  <c:v>0.50620200000000004</c:v>
                </c:pt>
                <c:pt idx="2589">
                  <c:v>0.50623899999999999</c:v>
                </c:pt>
                <c:pt idx="2590">
                  <c:v>0.50627699999999998</c:v>
                </c:pt>
                <c:pt idx="2591">
                  <c:v>0.50631400000000004</c:v>
                </c:pt>
                <c:pt idx="2592">
                  <c:v>0.506351</c:v>
                </c:pt>
                <c:pt idx="2593">
                  <c:v>0.50638899999999998</c:v>
                </c:pt>
                <c:pt idx="2594">
                  <c:v>0.50642600000000004</c:v>
                </c:pt>
                <c:pt idx="2595">
                  <c:v>0.50646400000000003</c:v>
                </c:pt>
                <c:pt idx="2596">
                  <c:v>0.50650099999999998</c:v>
                </c:pt>
                <c:pt idx="2597">
                  <c:v>0.50653899999999996</c:v>
                </c:pt>
                <c:pt idx="2598">
                  <c:v>0.50657700000000006</c:v>
                </c:pt>
                <c:pt idx="2599">
                  <c:v>0.50661500000000004</c:v>
                </c:pt>
                <c:pt idx="2600">
                  <c:v>0.50665300000000002</c:v>
                </c:pt>
                <c:pt idx="2601">
                  <c:v>0.506691</c:v>
                </c:pt>
                <c:pt idx="2602">
                  <c:v>0.50672899999999998</c:v>
                </c:pt>
                <c:pt idx="2603">
                  <c:v>0.50676699999999997</c:v>
                </c:pt>
                <c:pt idx="2604">
                  <c:v>0.50680599999999998</c:v>
                </c:pt>
                <c:pt idx="2605">
                  <c:v>0.50684499999999999</c:v>
                </c:pt>
                <c:pt idx="2606">
                  <c:v>0.506884</c:v>
                </c:pt>
                <c:pt idx="2607">
                  <c:v>0.50692300000000001</c:v>
                </c:pt>
                <c:pt idx="2608">
                  <c:v>0.50696200000000002</c:v>
                </c:pt>
                <c:pt idx="2609">
                  <c:v>0.50700100000000003</c:v>
                </c:pt>
                <c:pt idx="2610">
                  <c:v>0.50704099999999996</c:v>
                </c:pt>
                <c:pt idx="2611">
                  <c:v>0.507081</c:v>
                </c:pt>
                <c:pt idx="2612">
                  <c:v>0.50712100000000004</c:v>
                </c:pt>
                <c:pt idx="2613">
                  <c:v>0.50716099999999997</c:v>
                </c:pt>
                <c:pt idx="2614">
                  <c:v>0.50720200000000004</c:v>
                </c:pt>
                <c:pt idx="2615">
                  <c:v>0.507243</c:v>
                </c:pt>
                <c:pt idx="2616">
                  <c:v>0.50728399999999996</c:v>
                </c:pt>
                <c:pt idx="2617">
                  <c:v>0.50732500000000003</c:v>
                </c:pt>
                <c:pt idx="2618">
                  <c:v>0.50736700000000001</c:v>
                </c:pt>
                <c:pt idx="2619">
                  <c:v>0.507409</c:v>
                </c:pt>
                <c:pt idx="2620">
                  <c:v>0.50745099999999999</c:v>
                </c:pt>
                <c:pt idx="2621">
                  <c:v>0.50749299999999997</c:v>
                </c:pt>
                <c:pt idx="2622">
                  <c:v>0.50753599999999999</c:v>
                </c:pt>
                <c:pt idx="2623">
                  <c:v>0.507579</c:v>
                </c:pt>
                <c:pt idx="2624">
                  <c:v>0.50762200000000002</c:v>
                </c:pt>
                <c:pt idx="2625">
                  <c:v>0.50766500000000003</c:v>
                </c:pt>
                <c:pt idx="2626">
                  <c:v>0.50770899999999997</c:v>
                </c:pt>
                <c:pt idx="2627">
                  <c:v>0.50775300000000001</c:v>
                </c:pt>
                <c:pt idx="2628">
                  <c:v>0.50779799999999997</c:v>
                </c:pt>
                <c:pt idx="2629">
                  <c:v>0.50784300000000004</c:v>
                </c:pt>
                <c:pt idx="2630">
                  <c:v>0.50788800000000001</c:v>
                </c:pt>
                <c:pt idx="2631">
                  <c:v>0.50793299999999997</c:v>
                </c:pt>
                <c:pt idx="2632">
                  <c:v>0.50797899999999996</c:v>
                </c:pt>
                <c:pt idx="2633">
                  <c:v>0.50802499999999995</c:v>
                </c:pt>
                <c:pt idx="2634">
                  <c:v>0.50807100000000005</c:v>
                </c:pt>
                <c:pt idx="2635">
                  <c:v>0.50811799999999996</c:v>
                </c:pt>
                <c:pt idx="2636">
                  <c:v>0.50816499999999998</c:v>
                </c:pt>
                <c:pt idx="2637">
                  <c:v>0.508212</c:v>
                </c:pt>
                <c:pt idx="2638">
                  <c:v>0.50826000000000005</c:v>
                </c:pt>
                <c:pt idx="2639">
                  <c:v>0.50830799999999998</c:v>
                </c:pt>
                <c:pt idx="2640">
                  <c:v>0.50835600000000003</c:v>
                </c:pt>
                <c:pt idx="2641">
                  <c:v>0.508405</c:v>
                </c:pt>
                <c:pt idx="2642">
                  <c:v>0.50845399999999996</c:v>
                </c:pt>
                <c:pt idx="2643">
                  <c:v>0.50850300000000004</c:v>
                </c:pt>
                <c:pt idx="2644">
                  <c:v>0.50855300000000003</c:v>
                </c:pt>
                <c:pt idx="2645">
                  <c:v>0.50860300000000003</c:v>
                </c:pt>
                <c:pt idx="2646">
                  <c:v>0.50865300000000002</c:v>
                </c:pt>
                <c:pt idx="2647">
                  <c:v>0.50870400000000005</c:v>
                </c:pt>
                <c:pt idx="2648">
                  <c:v>0.50875499999999996</c:v>
                </c:pt>
                <c:pt idx="2649">
                  <c:v>0.50880700000000001</c:v>
                </c:pt>
                <c:pt idx="2650">
                  <c:v>0.50885899999999995</c:v>
                </c:pt>
                <c:pt idx="2651">
                  <c:v>0.508911</c:v>
                </c:pt>
                <c:pt idx="2652">
                  <c:v>0.50896300000000005</c:v>
                </c:pt>
                <c:pt idx="2653">
                  <c:v>0.50901600000000002</c:v>
                </c:pt>
                <c:pt idx="2654">
                  <c:v>0.50907000000000002</c:v>
                </c:pt>
                <c:pt idx="2655">
                  <c:v>0.50912299999999999</c:v>
                </c:pt>
                <c:pt idx="2656">
                  <c:v>0.50917699999999999</c:v>
                </c:pt>
                <c:pt idx="2657">
                  <c:v>0.50923200000000002</c:v>
                </c:pt>
                <c:pt idx="2658">
                  <c:v>0.50928600000000002</c:v>
                </c:pt>
                <c:pt idx="2659">
                  <c:v>0.50934100000000004</c:v>
                </c:pt>
                <c:pt idx="2660">
                  <c:v>0.50939699999999999</c:v>
                </c:pt>
                <c:pt idx="2661">
                  <c:v>0.50945300000000004</c:v>
                </c:pt>
                <c:pt idx="2662">
                  <c:v>0.50950899999999999</c:v>
                </c:pt>
                <c:pt idx="2663">
                  <c:v>0.50956500000000005</c:v>
                </c:pt>
                <c:pt idx="2664">
                  <c:v>0.50962200000000002</c:v>
                </c:pt>
                <c:pt idx="2665">
                  <c:v>0.50967899999999999</c:v>
                </c:pt>
                <c:pt idx="2666">
                  <c:v>0.509737</c:v>
                </c:pt>
                <c:pt idx="2667">
                  <c:v>0.509795</c:v>
                </c:pt>
                <c:pt idx="2668">
                  <c:v>0.509853</c:v>
                </c:pt>
                <c:pt idx="2669">
                  <c:v>0.50991200000000003</c:v>
                </c:pt>
                <c:pt idx="2670">
                  <c:v>0.50997099999999995</c:v>
                </c:pt>
                <c:pt idx="2671">
                  <c:v>0.51002999999999998</c:v>
                </c:pt>
                <c:pt idx="2672">
                  <c:v>0.51009000000000004</c:v>
                </c:pt>
                <c:pt idx="2673">
                  <c:v>0.51014999999999999</c:v>
                </c:pt>
                <c:pt idx="2674">
                  <c:v>0.51021000000000005</c:v>
                </c:pt>
                <c:pt idx="2675">
                  <c:v>0.51027100000000003</c:v>
                </c:pt>
                <c:pt idx="2676">
                  <c:v>0.51033200000000001</c:v>
                </c:pt>
                <c:pt idx="2677">
                  <c:v>0.51039299999999999</c:v>
                </c:pt>
                <c:pt idx="2678">
                  <c:v>0.51045499999999999</c:v>
                </c:pt>
                <c:pt idx="2679">
                  <c:v>0.510517</c:v>
                </c:pt>
                <c:pt idx="2680">
                  <c:v>0.51058000000000003</c:v>
                </c:pt>
                <c:pt idx="2681">
                  <c:v>0.51064200000000004</c:v>
                </c:pt>
                <c:pt idx="2682">
                  <c:v>0.51070499999999996</c:v>
                </c:pt>
                <c:pt idx="2683">
                  <c:v>0.51076900000000003</c:v>
                </c:pt>
                <c:pt idx="2684">
                  <c:v>0.51083199999999995</c:v>
                </c:pt>
                <c:pt idx="2685">
                  <c:v>0.51089600000000002</c:v>
                </c:pt>
                <c:pt idx="2686">
                  <c:v>0.510961</c:v>
                </c:pt>
                <c:pt idx="2687">
                  <c:v>0.51102499999999995</c:v>
                </c:pt>
                <c:pt idx="2688">
                  <c:v>0.51109000000000004</c:v>
                </c:pt>
                <c:pt idx="2689">
                  <c:v>0.51115600000000005</c:v>
                </c:pt>
                <c:pt idx="2690">
                  <c:v>0.51122100000000004</c:v>
                </c:pt>
                <c:pt idx="2691">
                  <c:v>0.51128700000000005</c:v>
                </c:pt>
                <c:pt idx="2692">
                  <c:v>0.51135299999999995</c:v>
                </c:pt>
                <c:pt idx="2693">
                  <c:v>0.51141999999999999</c:v>
                </c:pt>
                <c:pt idx="2694">
                  <c:v>0.51148700000000002</c:v>
                </c:pt>
                <c:pt idx="2695">
                  <c:v>0.51155399999999995</c:v>
                </c:pt>
                <c:pt idx="2696">
                  <c:v>0.51162099999999999</c:v>
                </c:pt>
                <c:pt idx="2697">
                  <c:v>0.51168899999999995</c:v>
                </c:pt>
                <c:pt idx="2698">
                  <c:v>0.51175700000000002</c:v>
                </c:pt>
                <c:pt idx="2699">
                  <c:v>0.511826</c:v>
                </c:pt>
                <c:pt idx="2700">
                  <c:v>0.51189399999999996</c:v>
                </c:pt>
                <c:pt idx="2701">
                  <c:v>0.51196299999999995</c:v>
                </c:pt>
                <c:pt idx="2702">
                  <c:v>0.51203299999999996</c:v>
                </c:pt>
                <c:pt idx="2703">
                  <c:v>0.51210199999999995</c:v>
                </c:pt>
                <c:pt idx="2704">
                  <c:v>0.51217199999999996</c:v>
                </c:pt>
                <c:pt idx="2705">
                  <c:v>0.51224199999999998</c:v>
                </c:pt>
                <c:pt idx="2706">
                  <c:v>0.51231300000000002</c:v>
                </c:pt>
                <c:pt idx="2707">
                  <c:v>0.51238300000000003</c:v>
                </c:pt>
                <c:pt idx="2708">
                  <c:v>0.51245399999999997</c:v>
                </c:pt>
                <c:pt idx="2709">
                  <c:v>0.51252600000000004</c:v>
                </c:pt>
                <c:pt idx="2710">
                  <c:v>0.51259699999999997</c:v>
                </c:pt>
                <c:pt idx="2711">
                  <c:v>0.51266900000000004</c:v>
                </c:pt>
                <c:pt idx="2712">
                  <c:v>0.512741</c:v>
                </c:pt>
                <c:pt idx="2713">
                  <c:v>0.51281399999999999</c:v>
                </c:pt>
                <c:pt idx="2714">
                  <c:v>0.51288699999999998</c:v>
                </c:pt>
                <c:pt idx="2715">
                  <c:v>0.51295999999999997</c:v>
                </c:pt>
                <c:pt idx="2716">
                  <c:v>0.51303299999999996</c:v>
                </c:pt>
                <c:pt idx="2717">
                  <c:v>0.51310599999999995</c:v>
                </c:pt>
                <c:pt idx="2718">
                  <c:v>0.51317999999999997</c:v>
                </c:pt>
                <c:pt idx="2719">
                  <c:v>0.51325399999999999</c:v>
                </c:pt>
                <c:pt idx="2720">
                  <c:v>0.51332900000000004</c:v>
                </c:pt>
                <c:pt idx="2721">
                  <c:v>0.51340300000000005</c:v>
                </c:pt>
                <c:pt idx="2722">
                  <c:v>0.51347799999999999</c:v>
                </c:pt>
                <c:pt idx="2723">
                  <c:v>0.51355399999999995</c:v>
                </c:pt>
                <c:pt idx="2724">
                  <c:v>0.513629</c:v>
                </c:pt>
                <c:pt idx="2725">
                  <c:v>0.51370499999999997</c:v>
                </c:pt>
                <c:pt idx="2726">
                  <c:v>0.51378100000000004</c:v>
                </c:pt>
                <c:pt idx="2727">
                  <c:v>0.51385700000000001</c:v>
                </c:pt>
                <c:pt idx="2728">
                  <c:v>0.51393299999999997</c:v>
                </c:pt>
                <c:pt idx="2729">
                  <c:v>0.51400999999999997</c:v>
                </c:pt>
                <c:pt idx="2730">
                  <c:v>0.51408699999999996</c:v>
                </c:pt>
                <c:pt idx="2731">
                  <c:v>0.51416499999999998</c:v>
                </c:pt>
                <c:pt idx="2732">
                  <c:v>0.51424199999999998</c:v>
                </c:pt>
                <c:pt idx="2733">
                  <c:v>0.51432</c:v>
                </c:pt>
                <c:pt idx="2734">
                  <c:v>0.51439800000000002</c:v>
                </c:pt>
                <c:pt idx="2735">
                  <c:v>0.51447699999999996</c:v>
                </c:pt>
                <c:pt idx="2736">
                  <c:v>0.51455499999999998</c:v>
                </c:pt>
                <c:pt idx="2737">
                  <c:v>0.51463400000000004</c:v>
                </c:pt>
                <c:pt idx="2738">
                  <c:v>0.51471299999999998</c:v>
                </c:pt>
                <c:pt idx="2739">
                  <c:v>0.51479299999999995</c:v>
                </c:pt>
                <c:pt idx="2740">
                  <c:v>0.514872</c:v>
                </c:pt>
                <c:pt idx="2741">
                  <c:v>0.51495199999999997</c:v>
                </c:pt>
                <c:pt idx="2742">
                  <c:v>0.51503200000000005</c:v>
                </c:pt>
                <c:pt idx="2743">
                  <c:v>0.51511300000000004</c:v>
                </c:pt>
                <c:pt idx="2744">
                  <c:v>0.51519300000000001</c:v>
                </c:pt>
                <c:pt idx="2745">
                  <c:v>0.51527400000000001</c:v>
                </c:pt>
                <c:pt idx="2746">
                  <c:v>0.51535500000000001</c:v>
                </c:pt>
                <c:pt idx="2747">
                  <c:v>0.51543700000000003</c:v>
                </c:pt>
                <c:pt idx="2748">
                  <c:v>0.51551800000000003</c:v>
                </c:pt>
                <c:pt idx="2749">
                  <c:v>0.51559999999999995</c:v>
                </c:pt>
                <c:pt idx="2750">
                  <c:v>0.51568199999999997</c:v>
                </c:pt>
                <c:pt idx="2751">
                  <c:v>0.51576500000000003</c:v>
                </c:pt>
                <c:pt idx="2752">
                  <c:v>0.51584700000000006</c:v>
                </c:pt>
                <c:pt idx="2753">
                  <c:v>0.51593</c:v>
                </c:pt>
                <c:pt idx="2754">
                  <c:v>0.51601300000000005</c:v>
                </c:pt>
                <c:pt idx="2755">
                  <c:v>0.51609700000000003</c:v>
                </c:pt>
                <c:pt idx="2756">
                  <c:v>0.51617999999999997</c:v>
                </c:pt>
                <c:pt idx="2757">
                  <c:v>0.51626399999999995</c:v>
                </c:pt>
                <c:pt idx="2758">
                  <c:v>0.51634800000000003</c:v>
                </c:pt>
                <c:pt idx="2759">
                  <c:v>0.516432</c:v>
                </c:pt>
                <c:pt idx="2760">
                  <c:v>0.516517</c:v>
                </c:pt>
                <c:pt idx="2761">
                  <c:v>0.51660200000000001</c:v>
                </c:pt>
                <c:pt idx="2762">
                  <c:v>0.51668700000000001</c:v>
                </c:pt>
                <c:pt idx="2763">
                  <c:v>0.51677200000000001</c:v>
                </c:pt>
                <c:pt idx="2764">
                  <c:v>0.51685700000000001</c:v>
                </c:pt>
                <c:pt idx="2765">
                  <c:v>0.51694300000000004</c:v>
                </c:pt>
                <c:pt idx="2766">
                  <c:v>0.51702899999999996</c:v>
                </c:pt>
                <c:pt idx="2767">
                  <c:v>0.51711499999999999</c:v>
                </c:pt>
                <c:pt idx="2768">
                  <c:v>0.51720200000000005</c:v>
                </c:pt>
                <c:pt idx="2769">
                  <c:v>0.51728799999999997</c:v>
                </c:pt>
                <c:pt idx="2770">
                  <c:v>0.51737500000000003</c:v>
                </c:pt>
                <c:pt idx="2771">
                  <c:v>0.51746199999999998</c:v>
                </c:pt>
                <c:pt idx="2772">
                  <c:v>0.51754999999999995</c:v>
                </c:pt>
                <c:pt idx="2773">
                  <c:v>0.51763700000000001</c:v>
                </c:pt>
                <c:pt idx="2774">
                  <c:v>0.51772499999999999</c:v>
                </c:pt>
                <c:pt idx="2775">
                  <c:v>0.51781299999999997</c:v>
                </c:pt>
                <c:pt idx="2776">
                  <c:v>0.51790099999999994</c:v>
                </c:pt>
                <c:pt idx="2777">
                  <c:v>0.51798999999999995</c:v>
                </c:pt>
                <c:pt idx="2778">
                  <c:v>0.51807899999999996</c:v>
                </c:pt>
                <c:pt idx="2779">
                  <c:v>0.51816799999999996</c:v>
                </c:pt>
                <c:pt idx="2780">
                  <c:v>0.51825699999999997</c:v>
                </c:pt>
                <c:pt idx="2781">
                  <c:v>0.51834599999999997</c:v>
                </c:pt>
                <c:pt idx="2782">
                  <c:v>0.51843600000000001</c:v>
                </c:pt>
                <c:pt idx="2783">
                  <c:v>0.51852600000000004</c:v>
                </c:pt>
                <c:pt idx="2784">
                  <c:v>0.51861599999999997</c:v>
                </c:pt>
                <c:pt idx="2785">
                  <c:v>0.518706</c:v>
                </c:pt>
                <c:pt idx="2786">
                  <c:v>0.51879600000000003</c:v>
                </c:pt>
                <c:pt idx="2787">
                  <c:v>0.51888699999999999</c:v>
                </c:pt>
                <c:pt idx="2788">
                  <c:v>0.51897800000000005</c:v>
                </c:pt>
                <c:pt idx="2789">
                  <c:v>0.519069</c:v>
                </c:pt>
                <c:pt idx="2790">
                  <c:v>0.51916099999999998</c:v>
                </c:pt>
                <c:pt idx="2791">
                  <c:v>0.51925200000000005</c:v>
                </c:pt>
                <c:pt idx="2792">
                  <c:v>0.51934400000000003</c:v>
                </c:pt>
                <c:pt idx="2793">
                  <c:v>0.51943600000000001</c:v>
                </c:pt>
                <c:pt idx="2794">
                  <c:v>0.51952799999999999</c:v>
                </c:pt>
                <c:pt idx="2795">
                  <c:v>0.519621</c:v>
                </c:pt>
                <c:pt idx="2796">
                  <c:v>0.51971299999999998</c:v>
                </c:pt>
                <c:pt idx="2797">
                  <c:v>0.51980599999999999</c:v>
                </c:pt>
                <c:pt idx="2798">
                  <c:v>0.519899</c:v>
                </c:pt>
                <c:pt idx="2799">
                  <c:v>0.51999300000000004</c:v>
                </c:pt>
                <c:pt idx="2800">
                  <c:v>0.52008600000000005</c:v>
                </c:pt>
                <c:pt idx="2801">
                  <c:v>0.52017400000000003</c:v>
                </c:pt>
                <c:pt idx="2802">
                  <c:v>0.52024700000000001</c:v>
                </c:pt>
                <c:pt idx="2803">
                  <c:v>0.52031400000000005</c:v>
                </c:pt>
                <c:pt idx="2804">
                  <c:v>0.52038300000000004</c:v>
                </c:pt>
                <c:pt idx="2805">
                  <c:v>0.520455</c:v>
                </c:pt>
                <c:pt idx="2806">
                  <c:v>0.52053000000000005</c:v>
                </c:pt>
                <c:pt idx="2807">
                  <c:v>0.52060600000000001</c:v>
                </c:pt>
                <c:pt idx="2808">
                  <c:v>0.52068300000000001</c:v>
                </c:pt>
                <c:pt idx="2809">
                  <c:v>0.52076199999999995</c:v>
                </c:pt>
                <c:pt idx="2810">
                  <c:v>0.520841</c:v>
                </c:pt>
                <c:pt idx="2811">
                  <c:v>0.52092099999999997</c:v>
                </c:pt>
                <c:pt idx="2812">
                  <c:v>0.52100100000000005</c:v>
                </c:pt>
                <c:pt idx="2813">
                  <c:v>0.52108200000000005</c:v>
                </c:pt>
                <c:pt idx="2814">
                  <c:v>0.52116300000000004</c:v>
                </c:pt>
                <c:pt idx="2815">
                  <c:v>0.52124499999999996</c:v>
                </c:pt>
                <c:pt idx="2816">
                  <c:v>0.52132599999999996</c:v>
                </c:pt>
                <c:pt idx="2817">
                  <c:v>0.52140799999999998</c:v>
                </c:pt>
                <c:pt idx="2818">
                  <c:v>0.52149100000000004</c:v>
                </c:pt>
                <c:pt idx="2819">
                  <c:v>0.52157299999999995</c:v>
                </c:pt>
                <c:pt idx="2820">
                  <c:v>0.52165600000000001</c:v>
                </c:pt>
                <c:pt idx="2821">
                  <c:v>0.52173800000000004</c:v>
                </c:pt>
                <c:pt idx="2822">
                  <c:v>0.52182099999999998</c:v>
                </c:pt>
                <c:pt idx="2823">
                  <c:v>0.52190400000000003</c:v>
                </c:pt>
                <c:pt idx="2824">
                  <c:v>0.52198800000000001</c:v>
                </c:pt>
                <c:pt idx="2825">
                  <c:v>0.52207099999999995</c:v>
                </c:pt>
                <c:pt idx="2826">
                  <c:v>0.52215400000000001</c:v>
                </c:pt>
                <c:pt idx="2827">
                  <c:v>0.52223799999999998</c:v>
                </c:pt>
                <c:pt idx="2828">
                  <c:v>0.52232199999999995</c:v>
                </c:pt>
                <c:pt idx="2829">
                  <c:v>0.52240600000000004</c:v>
                </c:pt>
                <c:pt idx="2830">
                  <c:v>0.52248899999999998</c:v>
                </c:pt>
                <c:pt idx="2831">
                  <c:v>0.52257299999999995</c:v>
                </c:pt>
                <c:pt idx="2832">
                  <c:v>0.52265799999999996</c:v>
                </c:pt>
                <c:pt idx="2833">
                  <c:v>0.52274200000000004</c:v>
                </c:pt>
                <c:pt idx="2834">
                  <c:v>0.52282600000000001</c:v>
                </c:pt>
                <c:pt idx="2835">
                  <c:v>0.52291100000000001</c:v>
                </c:pt>
                <c:pt idx="2836">
                  <c:v>0.52299499999999999</c:v>
                </c:pt>
                <c:pt idx="2837">
                  <c:v>0.52307999999999999</c:v>
                </c:pt>
                <c:pt idx="2838">
                  <c:v>0.52316499999999999</c:v>
                </c:pt>
                <c:pt idx="2839">
                  <c:v>0.52324899999999996</c:v>
                </c:pt>
                <c:pt idx="2840">
                  <c:v>0.52333399999999997</c:v>
                </c:pt>
                <c:pt idx="2841">
                  <c:v>0.52341899999999997</c:v>
                </c:pt>
                <c:pt idx="2842">
                  <c:v>0.52350399999999997</c:v>
                </c:pt>
                <c:pt idx="2843">
                  <c:v>0.52359</c:v>
                </c:pt>
                <c:pt idx="2844">
                  <c:v>0.523675</c:v>
                </c:pt>
                <c:pt idx="2845">
                  <c:v>0.52376</c:v>
                </c:pt>
                <c:pt idx="2846">
                  <c:v>0.52384600000000003</c:v>
                </c:pt>
                <c:pt idx="2847">
                  <c:v>0.52393100000000004</c:v>
                </c:pt>
                <c:pt idx="2848">
                  <c:v>0.52401699999999996</c:v>
                </c:pt>
                <c:pt idx="2849">
                  <c:v>0.52410199999999996</c:v>
                </c:pt>
                <c:pt idx="2850">
                  <c:v>0.52418799999999999</c:v>
                </c:pt>
                <c:pt idx="2851">
                  <c:v>0.52427400000000002</c:v>
                </c:pt>
                <c:pt idx="2852">
                  <c:v>0.52436000000000005</c:v>
                </c:pt>
                <c:pt idx="2853">
                  <c:v>0.52444599999999997</c:v>
                </c:pt>
                <c:pt idx="2854">
                  <c:v>0.524532</c:v>
                </c:pt>
                <c:pt idx="2855">
                  <c:v>0.52461800000000003</c:v>
                </c:pt>
                <c:pt idx="2856">
                  <c:v>0.52470399999999995</c:v>
                </c:pt>
                <c:pt idx="2857">
                  <c:v>0.52479100000000001</c:v>
                </c:pt>
                <c:pt idx="2858">
                  <c:v>0.52487700000000004</c:v>
                </c:pt>
                <c:pt idx="2859">
                  <c:v>0.52496399999999999</c:v>
                </c:pt>
                <c:pt idx="2860">
                  <c:v>0.52505000000000002</c:v>
                </c:pt>
                <c:pt idx="2861">
                  <c:v>0.52513699999999996</c:v>
                </c:pt>
                <c:pt idx="2862">
                  <c:v>0.525223</c:v>
                </c:pt>
                <c:pt idx="2863">
                  <c:v>0.52531000000000005</c:v>
                </c:pt>
                <c:pt idx="2864">
                  <c:v>0.525397</c:v>
                </c:pt>
                <c:pt idx="2865">
                  <c:v>0.52548399999999995</c:v>
                </c:pt>
                <c:pt idx="2866">
                  <c:v>0.52557100000000001</c:v>
                </c:pt>
                <c:pt idx="2867">
                  <c:v>0.52565799999999996</c:v>
                </c:pt>
                <c:pt idx="2868">
                  <c:v>0.52574500000000002</c:v>
                </c:pt>
                <c:pt idx="2869">
                  <c:v>0.52583199999999997</c:v>
                </c:pt>
                <c:pt idx="2870">
                  <c:v>0.52592000000000005</c:v>
                </c:pt>
                <c:pt idx="2871">
                  <c:v>0.526007</c:v>
                </c:pt>
                <c:pt idx="2872">
                  <c:v>0.52609399999999995</c:v>
                </c:pt>
                <c:pt idx="2873">
                  <c:v>0.52618200000000004</c:v>
                </c:pt>
                <c:pt idx="2874">
                  <c:v>0.52626899999999999</c:v>
                </c:pt>
                <c:pt idx="2875">
                  <c:v>0.52635699999999996</c:v>
                </c:pt>
                <c:pt idx="2876">
                  <c:v>0.52644500000000005</c:v>
                </c:pt>
                <c:pt idx="2877">
                  <c:v>0.526532</c:v>
                </c:pt>
                <c:pt idx="2878">
                  <c:v>0.52661999999999998</c:v>
                </c:pt>
                <c:pt idx="2879">
                  <c:v>0.52670799999999995</c:v>
                </c:pt>
                <c:pt idx="2880">
                  <c:v>0.52679600000000004</c:v>
                </c:pt>
                <c:pt idx="2881">
                  <c:v>0.52688400000000002</c:v>
                </c:pt>
                <c:pt idx="2882">
                  <c:v>0.526972</c:v>
                </c:pt>
                <c:pt idx="2883">
                  <c:v>0.52705999999999997</c:v>
                </c:pt>
                <c:pt idx="2884">
                  <c:v>0.52714899999999998</c:v>
                </c:pt>
                <c:pt idx="2885">
                  <c:v>0.52723699999999996</c:v>
                </c:pt>
                <c:pt idx="2886">
                  <c:v>0.52732500000000004</c:v>
                </c:pt>
                <c:pt idx="2887">
                  <c:v>0.52741400000000005</c:v>
                </c:pt>
                <c:pt idx="2888">
                  <c:v>0.52750200000000003</c:v>
                </c:pt>
                <c:pt idx="2889">
                  <c:v>0.52759100000000003</c:v>
                </c:pt>
                <c:pt idx="2890">
                  <c:v>0.52767900000000001</c:v>
                </c:pt>
                <c:pt idx="2891">
                  <c:v>0.52776800000000001</c:v>
                </c:pt>
                <c:pt idx="2892">
                  <c:v>0.52785700000000002</c:v>
                </c:pt>
                <c:pt idx="2893">
                  <c:v>0.527945</c:v>
                </c:pt>
                <c:pt idx="2894">
                  <c:v>0.528034</c:v>
                </c:pt>
                <c:pt idx="2895">
                  <c:v>0.52812300000000001</c:v>
                </c:pt>
                <c:pt idx="2896">
                  <c:v>0.52821200000000001</c:v>
                </c:pt>
                <c:pt idx="2897">
                  <c:v>0.52830100000000002</c:v>
                </c:pt>
                <c:pt idx="2898">
                  <c:v>0.52839000000000003</c:v>
                </c:pt>
                <c:pt idx="2899">
                  <c:v>0.52847999999999995</c:v>
                </c:pt>
                <c:pt idx="2900">
                  <c:v>0.52856899999999996</c:v>
                </c:pt>
                <c:pt idx="2901">
                  <c:v>0.52865799999999996</c:v>
                </c:pt>
                <c:pt idx="2902">
                  <c:v>0.52874699999999997</c:v>
                </c:pt>
                <c:pt idx="2903">
                  <c:v>0.528837</c:v>
                </c:pt>
                <c:pt idx="2904">
                  <c:v>0.52892600000000001</c:v>
                </c:pt>
                <c:pt idx="2905">
                  <c:v>0.52901600000000004</c:v>
                </c:pt>
                <c:pt idx="2906">
                  <c:v>0.52910500000000005</c:v>
                </c:pt>
                <c:pt idx="2907">
                  <c:v>0.52919499999999997</c:v>
                </c:pt>
                <c:pt idx="2908">
                  <c:v>0.52928500000000001</c:v>
                </c:pt>
                <c:pt idx="2909">
                  <c:v>0.52937500000000004</c:v>
                </c:pt>
                <c:pt idx="2910">
                  <c:v>0.52946400000000005</c:v>
                </c:pt>
                <c:pt idx="2911">
                  <c:v>0.52955399999999997</c:v>
                </c:pt>
                <c:pt idx="2912">
                  <c:v>0.529644</c:v>
                </c:pt>
                <c:pt idx="2913">
                  <c:v>0.52973400000000004</c:v>
                </c:pt>
                <c:pt idx="2914">
                  <c:v>0.52982399999999996</c:v>
                </c:pt>
                <c:pt idx="2915">
                  <c:v>0.529914</c:v>
                </c:pt>
                <c:pt idx="2916">
                  <c:v>0.53000499999999995</c:v>
                </c:pt>
                <c:pt idx="2917">
                  <c:v>0.53009499999999998</c:v>
                </c:pt>
                <c:pt idx="2918">
                  <c:v>0.53018500000000002</c:v>
                </c:pt>
                <c:pt idx="2919">
                  <c:v>0.53027599999999997</c:v>
                </c:pt>
                <c:pt idx="2920">
                  <c:v>0.530366</c:v>
                </c:pt>
                <c:pt idx="2921">
                  <c:v>0.53045600000000004</c:v>
                </c:pt>
                <c:pt idx="2922">
                  <c:v>0.53054699999999999</c:v>
                </c:pt>
                <c:pt idx="2923">
                  <c:v>0.53063800000000005</c:v>
                </c:pt>
                <c:pt idx="2924">
                  <c:v>0.53072799999999998</c:v>
                </c:pt>
                <c:pt idx="2925">
                  <c:v>0.53081900000000004</c:v>
                </c:pt>
                <c:pt idx="2926">
                  <c:v>0.53090999999999999</c:v>
                </c:pt>
                <c:pt idx="2927">
                  <c:v>0.53100099999999995</c:v>
                </c:pt>
                <c:pt idx="2928">
                  <c:v>0.53109099999999998</c:v>
                </c:pt>
                <c:pt idx="2929">
                  <c:v>0.53118200000000004</c:v>
                </c:pt>
                <c:pt idx="2930">
                  <c:v>0.531273</c:v>
                </c:pt>
                <c:pt idx="2931">
                  <c:v>0.53136399999999995</c:v>
                </c:pt>
                <c:pt idx="2932">
                  <c:v>0.53145500000000001</c:v>
                </c:pt>
                <c:pt idx="2933">
                  <c:v>0.53154699999999999</c:v>
                </c:pt>
                <c:pt idx="2934">
                  <c:v>0.53163800000000005</c:v>
                </c:pt>
                <c:pt idx="2935">
                  <c:v>0.53172900000000001</c:v>
                </c:pt>
                <c:pt idx="2936">
                  <c:v>0.53181999999999996</c:v>
                </c:pt>
                <c:pt idx="2937">
                  <c:v>0.53191200000000005</c:v>
                </c:pt>
                <c:pt idx="2938">
                  <c:v>0.532003</c:v>
                </c:pt>
                <c:pt idx="2939">
                  <c:v>0.53209499999999998</c:v>
                </c:pt>
                <c:pt idx="2940">
                  <c:v>0.53218600000000005</c:v>
                </c:pt>
                <c:pt idx="2941">
                  <c:v>0.53227800000000003</c:v>
                </c:pt>
                <c:pt idx="2942">
                  <c:v>0.53236899999999998</c:v>
                </c:pt>
                <c:pt idx="2943">
                  <c:v>0.53246099999999996</c:v>
                </c:pt>
                <c:pt idx="2944">
                  <c:v>0.53255300000000005</c:v>
                </c:pt>
                <c:pt idx="2945">
                  <c:v>0.53264400000000001</c:v>
                </c:pt>
                <c:pt idx="2946">
                  <c:v>0.53273599999999999</c:v>
                </c:pt>
                <c:pt idx="2947">
                  <c:v>0.53282799999999997</c:v>
                </c:pt>
                <c:pt idx="2948">
                  <c:v>0.53291999999999995</c:v>
                </c:pt>
                <c:pt idx="2949">
                  <c:v>0.53301200000000004</c:v>
                </c:pt>
                <c:pt idx="2950">
                  <c:v>0.53310400000000002</c:v>
                </c:pt>
                <c:pt idx="2951">
                  <c:v>0.533196</c:v>
                </c:pt>
                <c:pt idx="2952">
                  <c:v>0.53328799999999998</c:v>
                </c:pt>
                <c:pt idx="2953">
                  <c:v>0.53337999999999997</c:v>
                </c:pt>
                <c:pt idx="2954">
                  <c:v>0.53347299999999997</c:v>
                </c:pt>
                <c:pt idx="2955">
                  <c:v>0.53356499999999996</c:v>
                </c:pt>
                <c:pt idx="2956">
                  <c:v>0.53365700000000005</c:v>
                </c:pt>
                <c:pt idx="2957">
                  <c:v>0.53374999999999995</c:v>
                </c:pt>
                <c:pt idx="2958">
                  <c:v>0.53384200000000004</c:v>
                </c:pt>
                <c:pt idx="2959">
                  <c:v>0.53393500000000005</c:v>
                </c:pt>
                <c:pt idx="2960">
                  <c:v>0.53402700000000003</c:v>
                </c:pt>
                <c:pt idx="2961">
                  <c:v>0.53412000000000004</c:v>
                </c:pt>
                <c:pt idx="2962">
                  <c:v>0.53421200000000002</c:v>
                </c:pt>
                <c:pt idx="2963">
                  <c:v>0.53430500000000003</c:v>
                </c:pt>
                <c:pt idx="2964">
                  <c:v>0.53439800000000004</c:v>
                </c:pt>
                <c:pt idx="2965">
                  <c:v>0.53449000000000002</c:v>
                </c:pt>
                <c:pt idx="2966">
                  <c:v>0.53458300000000003</c:v>
                </c:pt>
                <c:pt idx="2967">
                  <c:v>0.53467600000000004</c:v>
                </c:pt>
                <c:pt idx="2968">
                  <c:v>0.53476900000000005</c:v>
                </c:pt>
                <c:pt idx="2969">
                  <c:v>0.53486199999999995</c:v>
                </c:pt>
                <c:pt idx="2970">
                  <c:v>0.53495499999999996</c:v>
                </c:pt>
                <c:pt idx="2971">
                  <c:v>0.53504799999999997</c:v>
                </c:pt>
                <c:pt idx="2972">
                  <c:v>0.53514099999999998</c:v>
                </c:pt>
                <c:pt idx="2973">
                  <c:v>0.53523399999999999</c:v>
                </c:pt>
                <c:pt idx="2974">
                  <c:v>0.535327</c:v>
                </c:pt>
                <c:pt idx="2975">
                  <c:v>0.53542000000000001</c:v>
                </c:pt>
                <c:pt idx="2976">
                  <c:v>0.53551400000000005</c:v>
                </c:pt>
                <c:pt idx="2977">
                  <c:v>0.53560700000000006</c:v>
                </c:pt>
                <c:pt idx="2978">
                  <c:v>0.53569999999999995</c:v>
                </c:pt>
                <c:pt idx="2979">
                  <c:v>0.53579399999999999</c:v>
                </c:pt>
                <c:pt idx="2980">
                  <c:v>0.535887</c:v>
                </c:pt>
                <c:pt idx="2981">
                  <c:v>0.53598100000000004</c:v>
                </c:pt>
                <c:pt idx="2982">
                  <c:v>0.53607400000000005</c:v>
                </c:pt>
                <c:pt idx="2983">
                  <c:v>0.53616799999999998</c:v>
                </c:pt>
                <c:pt idx="2984">
                  <c:v>0.53626099999999999</c:v>
                </c:pt>
                <c:pt idx="2985">
                  <c:v>0.53635500000000003</c:v>
                </c:pt>
                <c:pt idx="2986">
                  <c:v>0.53644899999999995</c:v>
                </c:pt>
                <c:pt idx="2987">
                  <c:v>0.53654199999999996</c:v>
                </c:pt>
                <c:pt idx="2988">
                  <c:v>0.536636</c:v>
                </c:pt>
                <c:pt idx="2989">
                  <c:v>0.53673000000000004</c:v>
                </c:pt>
                <c:pt idx="2990">
                  <c:v>0.53682399999999997</c:v>
                </c:pt>
                <c:pt idx="2991">
                  <c:v>0.53691800000000001</c:v>
                </c:pt>
                <c:pt idx="2992">
                  <c:v>0.53701200000000004</c:v>
                </c:pt>
                <c:pt idx="2993">
                  <c:v>0.53710599999999997</c:v>
                </c:pt>
                <c:pt idx="2994">
                  <c:v>0.53720000000000001</c:v>
                </c:pt>
                <c:pt idx="2995">
                  <c:v>0.53729199999999999</c:v>
                </c:pt>
                <c:pt idx="2996">
                  <c:v>0.537381</c:v>
                </c:pt>
                <c:pt idx="2997">
                  <c:v>0.53746799999999995</c:v>
                </c:pt>
                <c:pt idx="2998">
                  <c:v>0.53755500000000001</c:v>
                </c:pt>
                <c:pt idx="2999">
                  <c:v>0.53764299999999998</c:v>
                </c:pt>
                <c:pt idx="3000">
                  <c:v>0.53773199999999999</c:v>
                </c:pt>
                <c:pt idx="3001">
                  <c:v>0.53782099999999999</c:v>
                </c:pt>
                <c:pt idx="3002">
                  <c:v>0.53791</c:v>
                </c:pt>
                <c:pt idx="3003">
                  <c:v>0.53800000000000003</c:v>
                </c:pt>
                <c:pt idx="3004">
                  <c:v>0.53808999999999996</c:v>
                </c:pt>
                <c:pt idx="3005">
                  <c:v>0.53817999999999999</c:v>
                </c:pt>
                <c:pt idx="3006">
                  <c:v>0.53827100000000005</c:v>
                </c:pt>
                <c:pt idx="3007">
                  <c:v>0.53836099999999998</c:v>
                </c:pt>
                <c:pt idx="3008">
                  <c:v>0.53845200000000004</c:v>
                </c:pt>
                <c:pt idx="3009">
                  <c:v>0.53854299999999999</c:v>
                </c:pt>
                <c:pt idx="3010">
                  <c:v>0.53863300000000003</c:v>
                </c:pt>
                <c:pt idx="3011">
                  <c:v>0.53872399999999998</c:v>
                </c:pt>
                <c:pt idx="3012">
                  <c:v>0.53881500000000004</c:v>
                </c:pt>
                <c:pt idx="3013">
                  <c:v>0.538906</c:v>
                </c:pt>
                <c:pt idx="3014">
                  <c:v>0.53899699999999995</c:v>
                </c:pt>
                <c:pt idx="3015">
                  <c:v>0.53908800000000001</c:v>
                </c:pt>
                <c:pt idx="3016">
                  <c:v>0.53917899999999996</c:v>
                </c:pt>
                <c:pt idx="3017">
                  <c:v>0.53927000000000003</c:v>
                </c:pt>
                <c:pt idx="3018">
                  <c:v>0.53936099999999998</c:v>
                </c:pt>
                <c:pt idx="3019">
                  <c:v>0.53945200000000004</c:v>
                </c:pt>
                <c:pt idx="3020">
                  <c:v>0.53954299999999999</c:v>
                </c:pt>
                <c:pt idx="3021">
                  <c:v>0.53963399999999995</c:v>
                </c:pt>
                <c:pt idx="3022">
                  <c:v>0.53972500000000001</c:v>
                </c:pt>
                <c:pt idx="3023">
                  <c:v>0.53981599999999996</c:v>
                </c:pt>
                <c:pt idx="3024">
                  <c:v>0.53990700000000003</c:v>
                </c:pt>
                <c:pt idx="3025">
                  <c:v>0.53999799999999998</c:v>
                </c:pt>
                <c:pt idx="3026">
                  <c:v>0.54008900000000004</c:v>
                </c:pt>
                <c:pt idx="3027">
                  <c:v>0.54018100000000002</c:v>
                </c:pt>
                <c:pt idx="3028">
                  <c:v>0.54027199999999997</c:v>
                </c:pt>
                <c:pt idx="3029">
                  <c:v>0.54036300000000004</c:v>
                </c:pt>
                <c:pt idx="3030">
                  <c:v>0.54045399999999999</c:v>
                </c:pt>
                <c:pt idx="3031">
                  <c:v>0.54054500000000005</c:v>
                </c:pt>
                <c:pt idx="3032">
                  <c:v>0.54063700000000003</c:v>
                </c:pt>
                <c:pt idx="3033">
                  <c:v>0.54072799999999999</c:v>
                </c:pt>
                <c:pt idx="3034">
                  <c:v>0.54081900000000005</c:v>
                </c:pt>
                <c:pt idx="3035">
                  <c:v>0.54091</c:v>
                </c:pt>
                <c:pt idx="3036">
                  <c:v>0.54100199999999998</c:v>
                </c:pt>
                <c:pt idx="3037">
                  <c:v>0.54109300000000005</c:v>
                </c:pt>
                <c:pt idx="3038">
                  <c:v>0.541184</c:v>
                </c:pt>
                <c:pt idx="3039">
                  <c:v>0.54127599999999998</c:v>
                </c:pt>
                <c:pt idx="3040">
                  <c:v>0.54136700000000004</c:v>
                </c:pt>
                <c:pt idx="3041">
                  <c:v>0.54145799999999999</c:v>
                </c:pt>
                <c:pt idx="3042">
                  <c:v>0.54154899999999995</c:v>
                </c:pt>
                <c:pt idx="3043">
                  <c:v>0.54164100000000004</c:v>
                </c:pt>
                <c:pt idx="3044">
                  <c:v>0.54173199999999999</c:v>
                </c:pt>
                <c:pt idx="3045">
                  <c:v>0.54182300000000005</c:v>
                </c:pt>
                <c:pt idx="3046">
                  <c:v>0.54191500000000004</c:v>
                </c:pt>
                <c:pt idx="3047">
                  <c:v>0.54200599999999999</c:v>
                </c:pt>
                <c:pt idx="3048">
                  <c:v>0.54209700000000005</c:v>
                </c:pt>
                <c:pt idx="3049">
                  <c:v>0.54218900000000003</c:v>
                </c:pt>
                <c:pt idx="3050">
                  <c:v>0.54227999999999998</c:v>
                </c:pt>
                <c:pt idx="3051">
                  <c:v>0.54237100000000005</c:v>
                </c:pt>
                <c:pt idx="3052">
                  <c:v>0.54246300000000003</c:v>
                </c:pt>
                <c:pt idx="3053">
                  <c:v>0.54255399999999998</c:v>
                </c:pt>
                <c:pt idx="3054">
                  <c:v>0.54264500000000004</c:v>
                </c:pt>
                <c:pt idx="3055">
                  <c:v>0.542736</c:v>
                </c:pt>
                <c:pt idx="3056">
                  <c:v>0.54282799999999998</c:v>
                </c:pt>
                <c:pt idx="3057">
                  <c:v>0.54291900000000004</c:v>
                </c:pt>
                <c:pt idx="3058">
                  <c:v>0.54300999999999999</c:v>
                </c:pt>
                <c:pt idx="3059">
                  <c:v>0.54310199999999997</c:v>
                </c:pt>
                <c:pt idx="3060">
                  <c:v>0.54319300000000004</c:v>
                </c:pt>
                <c:pt idx="3061">
                  <c:v>0.54328399999999999</c:v>
                </c:pt>
                <c:pt idx="3062">
                  <c:v>0.54337599999999997</c:v>
                </c:pt>
                <c:pt idx="3063">
                  <c:v>0.54346700000000003</c:v>
                </c:pt>
                <c:pt idx="3064">
                  <c:v>0.54355799999999999</c:v>
                </c:pt>
                <c:pt idx="3065">
                  <c:v>0.54364900000000005</c:v>
                </c:pt>
                <c:pt idx="3066">
                  <c:v>0.54374100000000003</c:v>
                </c:pt>
                <c:pt idx="3067">
                  <c:v>0.54383199999999998</c:v>
                </c:pt>
                <c:pt idx="3068">
                  <c:v>0.54392300000000005</c:v>
                </c:pt>
                <c:pt idx="3069">
                  <c:v>0.54401500000000003</c:v>
                </c:pt>
                <c:pt idx="3070">
                  <c:v>0.54410599999999998</c:v>
                </c:pt>
                <c:pt idx="3071">
                  <c:v>0.54419700000000004</c:v>
                </c:pt>
                <c:pt idx="3072">
                  <c:v>0.54428799999999999</c:v>
                </c:pt>
                <c:pt idx="3073">
                  <c:v>0.54437999999999998</c:v>
                </c:pt>
                <c:pt idx="3074">
                  <c:v>0.54447100000000004</c:v>
                </c:pt>
                <c:pt idx="3075">
                  <c:v>0.54456199999999999</c:v>
                </c:pt>
                <c:pt idx="3076">
                  <c:v>0.54465300000000005</c:v>
                </c:pt>
                <c:pt idx="3077">
                  <c:v>0.54474400000000001</c:v>
                </c:pt>
                <c:pt idx="3078">
                  <c:v>0.54483599999999999</c:v>
                </c:pt>
                <c:pt idx="3079">
                  <c:v>0.54492700000000005</c:v>
                </c:pt>
                <c:pt idx="3080">
                  <c:v>0.545018</c:v>
                </c:pt>
                <c:pt idx="3081">
                  <c:v>0.54510899999999995</c:v>
                </c:pt>
                <c:pt idx="3082">
                  <c:v>0.54520000000000002</c:v>
                </c:pt>
                <c:pt idx="3083">
                  <c:v>0.545292</c:v>
                </c:pt>
                <c:pt idx="3084">
                  <c:v>0.54538299999999995</c:v>
                </c:pt>
                <c:pt idx="3085">
                  <c:v>0.54547400000000001</c:v>
                </c:pt>
                <c:pt idx="3086">
                  <c:v>0.54556499999999997</c:v>
                </c:pt>
                <c:pt idx="3087">
                  <c:v>0.54565600000000003</c:v>
                </c:pt>
                <c:pt idx="3088">
                  <c:v>0.54574699999999998</c:v>
                </c:pt>
                <c:pt idx="3089">
                  <c:v>0.54583800000000005</c:v>
                </c:pt>
                <c:pt idx="3090">
                  <c:v>0.545929</c:v>
                </c:pt>
                <c:pt idx="3091">
                  <c:v>0.54602099999999998</c:v>
                </c:pt>
                <c:pt idx="3092">
                  <c:v>0.54611200000000004</c:v>
                </c:pt>
                <c:pt idx="3093">
                  <c:v>0.54620299999999999</c:v>
                </c:pt>
                <c:pt idx="3094">
                  <c:v>0.54629399999999995</c:v>
                </c:pt>
                <c:pt idx="3095">
                  <c:v>0.54638500000000001</c:v>
                </c:pt>
                <c:pt idx="3096">
                  <c:v>0.54647599999999996</c:v>
                </c:pt>
                <c:pt idx="3097">
                  <c:v>0.54656700000000003</c:v>
                </c:pt>
                <c:pt idx="3098">
                  <c:v>0.54665799999999998</c:v>
                </c:pt>
                <c:pt idx="3099">
                  <c:v>0.54674900000000004</c:v>
                </c:pt>
                <c:pt idx="3100">
                  <c:v>0.54683999999999999</c:v>
                </c:pt>
                <c:pt idx="3101">
                  <c:v>0.54693099999999994</c:v>
                </c:pt>
                <c:pt idx="3102">
                  <c:v>0.54702200000000001</c:v>
                </c:pt>
                <c:pt idx="3103">
                  <c:v>0.54711299999999996</c:v>
                </c:pt>
                <c:pt idx="3104">
                  <c:v>0.54720400000000002</c:v>
                </c:pt>
                <c:pt idx="3105">
                  <c:v>0.54729499999999998</c:v>
                </c:pt>
                <c:pt idx="3106">
                  <c:v>0.54738500000000001</c:v>
                </c:pt>
                <c:pt idx="3107">
                  <c:v>0.54747599999999996</c:v>
                </c:pt>
                <c:pt idx="3108">
                  <c:v>0.54756700000000003</c:v>
                </c:pt>
                <c:pt idx="3109">
                  <c:v>0.54765799999999998</c:v>
                </c:pt>
                <c:pt idx="3110">
                  <c:v>0.54774900000000004</c:v>
                </c:pt>
                <c:pt idx="3111">
                  <c:v>0.54783999999999999</c:v>
                </c:pt>
                <c:pt idx="3112">
                  <c:v>0.54793000000000003</c:v>
                </c:pt>
                <c:pt idx="3113">
                  <c:v>0.54802099999999998</c:v>
                </c:pt>
                <c:pt idx="3114">
                  <c:v>0.54811200000000004</c:v>
                </c:pt>
                <c:pt idx="3115">
                  <c:v>0.548203</c:v>
                </c:pt>
                <c:pt idx="3116">
                  <c:v>0.54829399999999995</c:v>
                </c:pt>
                <c:pt idx="3117">
                  <c:v>0.54838399999999998</c:v>
                </c:pt>
                <c:pt idx="3118">
                  <c:v>0.54847500000000005</c:v>
                </c:pt>
                <c:pt idx="3119">
                  <c:v>0.548566</c:v>
                </c:pt>
                <c:pt idx="3120">
                  <c:v>0.54865600000000003</c:v>
                </c:pt>
                <c:pt idx="3121">
                  <c:v>0.54874699999999998</c:v>
                </c:pt>
                <c:pt idx="3122">
                  <c:v>0.54883800000000005</c:v>
                </c:pt>
                <c:pt idx="3123">
                  <c:v>0.54892799999999997</c:v>
                </c:pt>
                <c:pt idx="3124">
                  <c:v>0.54901900000000003</c:v>
                </c:pt>
                <c:pt idx="3125">
                  <c:v>0.54910899999999996</c:v>
                </c:pt>
                <c:pt idx="3126">
                  <c:v>0.54920000000000002</c:v>
                </c:pt>
                <c:pt idx="3127">
                  <c:v>0.54928999999999994</c:v>
                </c:pt>
                <c:pt idx="3128">
                  <c:v>0.54938100000000001</c:v>
                </c:pt>
                <c:pt idx="3129">
                  <c:v>0.54947100000000004</c:v>
                </c:pt>
                <c:pt idx="3130">
                  <c:v>0.54956199999999999</c:v>
                </c:pt>
                <c:pt idx="3131">
                  <c:v>0.54965200000000003</c:v>
                </c:pt>
                <c:pt idx="3132">
                  <c:v>0.54974299999999998</c:v>
                </c:pt>
                <c:pt idx="3133">
                  <c:v>0.54983300000000002</c:v>
                </c:pt>
                <c:pt idx="3134">
                  <c:v>0.54992300000000005</c:v>
                </c:pt>
                <c:pt idx="3135">
                  <c:v>0.550014</c:v>
                </c:pt>
                <c:pt idx="3136">
                  <c:v>0.55010400000000004</c:v>
                </c:pt>
                <c:pt idx="3137">
                  <c:v>0.55019499999999999</c:v>
                </c:pt>
                <c:pt idx="3138">
                  <c:v>0.55028500000000002</c:v>
                </c:pt>
                <c:pt idx="3139">
                  <c:v>0.55037499999999995</c:v>
                </c:pt>
                <c:pt idx="3140">
                  <c:v>0.55046499999999998</c:v>
                </c:pt>
                <c:pt idx="3141">
                  <c:v>0.55055500000000002</c:v>
                </c:pt>
                <c:pt idx="3142">
                  <c:v>0.55064599999999997</c:v>
                </c:pt>
                <c:pt idx="3143">
                  <c:v>0.550736</c:v>
                </c:pt>
                <c:pt idx="3144">
                  <c:v>0.55082600000000004</c:v>
                </c:pt>
                <c:pt idx="3145">
                  <c:v>0.55091599999999996</c:v>
                </c:pt>
                <c:pt idx="3146">
                  <c:v>0.551006</c:v>
                </c:pt>
                <c:pt idx="3147">
                  <c:v>0.55109600000000003</c:v>
                </c:pt>
                <c:pt idx="3148">
                  <c:v>0.55118599999999995</c:v>
                </c:pt>
                <c:pt idx="3149">
                  <c:v>0.55127599999999999</c:v>
                </c:pt>
                <c:pt idx="3150">
                  <c:v>0.55136600000000002</c:v>
                </c:pt>
                <c:pt idx="3151">
                  <c:v>0.55145599999999995</c:v>
                </c:pt>
                <c:pt idx="3152">
                  <c:v>0.55154599999999998</c:v>
                </c:pt>
                <c:pt idx="3153">
                  <c:v>0.55163600000000002</c:v>
                </c:pt>
                <c:pt idx="3154">
                  <c:v>0.55172600000000005</c:v>
                </c:pt>
                <c:pt idx="3155">
                  <c:v>0.55181599999999997</c:v>
                </c:pt>
                <c:pt idx="3156">
                  <c:v>0.55190600000000001</c:v>
                </c:pt>
                <c:pt idx="3157">
                  <c:v>0.55199500000000001</c:v>
                </c:pt>
                <c:pt idx="3158">
                  <c:v>0.55208500000000005</c:v>
                </c:pt>
                <c:pt idx="3159">
                  <c:v>0.55217499999999997</c:v>
                </c:pt>
                <c:pt idx="3160">
                  <c:v>0.55226399999999998</c:v>
                </c:pt>
                <c:pt idx="3161">
                  <c:v>0.55235400000000001</c:v>
                </c:pt>
                <c:pt idx="3162">
                  <c:v>0.55244400000000005</c:v>
                </c:pt>
                <c:pt idx="3163">
                  <c:v>0.55253300000000005</c:v>
                </c:pt>
                <c:pt idx="3164">
                  <c:v>0.55262299999999998</c:v>
                </c:pt>
                <c:pt idx="3165">
                  <c:v>0.55271199999999998</c:v>
                </c:pt>
                <c:pt idx="3166">
                  <c:v>0.55280200000000002</c:v>
                </c:pt>
                <c:pt idx="3167">
                  <c:v>0.55289100000000002</c:v>
                </c:pt>
                <c:pt idx="3168">
                  <c:v>0.55298099999999994</c:v>
                </c:pt>
                <c:pt idx="3169">
                  <c:v>0.55306999999999995</c:v>
                </c:pt>
                <c:pt idx="3170">
                  <c:v>0.55315999999999999</c:v>
                </c:pt>
                <c:pt idx="3171">
                  <c:v>0.55324899999999999</c:v>
                </c:pt>
                <c:pt idx="3172">
                  <c:v>0.553338</c:v>
                </c:pt>
                <c:pt idx="3173">
                  <c:v>0.553427</c:v>
                </c:pt>
                <c:pt idx="3174">
                  <c:v>0.55351700000000004</c:v>
                </c:pt>
                <c:pt idx="3175">
                  <c:v>0.55360600000000004</c:v>
                </c:pt>
                <c:pt idx="3176">
                  <c:v>0.55369500000000005</c:v>
                </c:pt>
                <c:pt idx="3177">
                  <c:v>0.55378400000000005</c:v>
                </c:pt>
                <c:pt idx="3178">
                  <c:v>0.55387299999999995</c:v>
                </c:pt>
                <c:pt idx="3179">
                  <c:v>0.55396199999999995</c:v>
                </c:pt>
                <c:pt idx="3180">
                  <c:v>0.55405099999999996</c:v>
                </c:pt>
                <c:pt idx="3181">
                  <c:v>0.55413999999999997</c:v>
                </c:pt>
                <c:pt idx="3182">
                  <c:v>0.55422899999999997</c:v>
                </c:pt>
                <c:pt idx="3183">
                  <c:v>0.55431799999999998</c:v>
                </c:pt>
                <c:pt idx="3184">
                  <c:v>0.55440699999999998</c:v>
                </c:pt>
                <c:pt idx="3185">
                  <c:v>0.55449599999999999</c:v>
                </c:pt>
                <c:pt idx="3186">
                  <c:v>0.55458499999999999</c:v>
                </c:pt>
                <c:pt idx="3187">
                  <c:v>0.55467299999999997</c:v>
                </c:pt>
                <c:pt idx="3188">
                  <c:v>0.55476199999999998</c:v>
                </c:pt>
                <c:pt idx="3189">
                  <c:v>0.55485099999999998</c:v>
                </c:pt>
                <c:pt idx="3190">
                  <c:v>0.55493899999999996</c:v>
                </c:pt>
                <c:pt idx="3191">
                  <c:v>0.55502799999999997</c:v>
                </c:pt>
                <c:pt idx="3192">
                  <c:v>0.55511600000000005</c:v>
                </c:pt>
                <c:pt idx="3193">
                  <c:v>0.55520499999999995</c:v>
                </c:pt>
                <c:pt idx="3194">
                  <c:v>0.55529300000000004</c:v>
                </c:pt>
                <c:pt idx="3195">
                  <c:v>0.55538200000000004</c:v>
                </c:pt>
                <c:pt idx="3196">
                  <c:v>0.55547000000000002</c:v>
                </c:pt>
                <c:pt idx="3197">
                  <c:v>0.555558</c:v>
                </c:pt>
                <c:pt idx="3198">
                  <c:v>0.555647</c:v>
                </c:pt>
                <c:pt idx="3199">
                  <c:v>0.55573499999999998</c:v>
                </c:pt>
                <c:pt idx="3200">
                  <c:v>0.55582299999999996</c:v>
                </c:pt>
                <c:pt idx="3201">
                  <c:v>0.55591100000000004</c:v>
                </c:pt>
                <c:pt idx="3202">
                  <c:v>0.55599900000000002</c:v>
                </c:pt>
                <c:pt idx="3203">
                  <c:v>0.556087</c:v>
                </c:pt>
                <c:pt idx="3204">
                  <c:v>0.556176</c:v>
                </c:pt>
                <c:pt idx="3205">
                  <c:v>0.55626299999999995</c:v>
                </c:pt>
                <c:pt idx="3206">
                  <c:v>0.55635100000000004</c:v>
                </c:pt>
                <c:pt idx="3207">
                  <c:v>0.55643900000000002</c:v>
                </c:pt>
                <c:pt idx="3208">
                  <c:v>0.55652699999999999</c:v>
                </c:pt>
                <c:pt idx="3209">
                  <c:v>0.55661499999999997</c:v>
                </c:pt>
                <c:pt idx="3210">
                  <c:v>0.55670299999999995</c:v>
                </c:pt>
                <c:pt idx="3211">
                  <c:v>0.55679000000000001</c:v>
                </c:pt>
                <c:pt idx="3212">
                  <c:v>0.55687799999999998</c:v>
                </c:pt>
                <c:pt idx="3213">
                  <c:v>0.55696500000000004</c:v>
                </c:pt>
                <c:pt idx="3214">
                  <c:v>0.55705300000000002</c:v>
                </c:pt>
                <c:pt idx="3215">
                  <c:v>0.55713999999999997</c:v>
                </c:pt>
                <c:pt idx="3216">
                  <c:v>0.55722799999999995</c:v>
                </c:pt>
                <c:pt idx="3217">
                  <c:v>0.557315</c:v>
                </c:pt>
                <c:pt idx="3218">
                  <c:v>0.55740299999999998</c:v>
                </c:pt>
                <c:pt idx="3219">
                  <c:v>0.55749000000000004</c:v>
                </c:pt>
                <c:pt idx="3220">
                  <c:v>0.55757699999999999</c:v>
                </c:pt>
                <c:pt idx="3221">
                  <c:v>0.55766400000000005</c:v>
                </c:pt>
                <c:pt idx="3222">
                  <c:v>0.557751</c:v>
                </c:pt>
                <c:pt idx="3223">
                  <c:v>0.55783799999999995</c:v>
                </c:pt>
                <c:pt idx="3224">
                  <c:v>0.557925</c:v>
                </c:pt>
                <c:pt idx="3225">
                  <c:v>0.55801199999999995</c:v>
                </c:pt>
                <c:pt idx="3226">
                  <c:v>0.55809900000000001</c:v>
                </c:pt>
                <c:pt idx="3227">
                  <c:v>0.55818599999999996</c:v>
                </c:pt>
                <c:pt idx="3228">
                  <c:v>0.55827300000000002</c:v>
                </c:pt>
                <c:pt idx="3229">
                  <c:v>0.55835999999999997</c:v>
                </c:pt>
                <c:pt idx="3230">
                  <c:v>0.558446</c:v>
                </c:pt>
                <c:pt idx="3231">
                  <c:v>0.55853299999999995</c:v>
                </c:pt>
                <c:pt idx="3232">
                  <c:v>0.55862000000000001</c:v>
                </c:pt>
                <c:pt idx="3233">
                  <c:v>0.55870600000000004</c:v>
                </c:pt>
                <c:pt idx="3234">
                  <c:v>0.55879299999999998</c:v>
                </c:pt>
                <c:pt idx="3235">
                  <c:v>0.55887900000000001</c:v>
                </c:pt>
                <c:pt idx="3236">
                  <c:v>0.55896500000000005</c:v>
                </c:pt>
                <c:pt idx="3237">
                  <c:v>0.55905099999999996</c:v>
                </c:pt>
                <c:pt idx="3238">
                  <c:v>0.55913800000000002</c:v>
                </c:pt>
                <c:pt idx="3239">
                  <c:v>0.55922400000000005</c:v>
                </c:pt>
                <c:pt idx="3240">
                  <c:v>0.55930999999999997</c:v>
                </c:pt>
                <c:pt idx="3241">
                  <c:v>0.559396</c:v>
                </c:pt>
                <c:pt idx="3242">
                  <c:v>0.55948200000000003</c:v>
                </c:pt>
                <c:pt idx="3243">
                  <c:v>0.55956799999999995</c:v>
                </c:pt>
                <c:pt idx="3244">
                  <c:v>0.55965399999999998</c:v>
                </c:pt>
                <c:pt idx="3245">
                  <c:v>0.55973899999999999</c:v>
                </c:pt>
                <c:pt idx="3246">
                  <c:v>0.55982500000000002</c:v>
                </c:pt>
                <c:pt idx="3247">
                  <c:v>0.55991100000000005</c:v>
                </c:pt>
                <c:pt idx="3248">
                  <c:v>0.55999600000000005</c:v>
                </c:pt>
                <c:pt idx="3249">
                  <c:v>0.56008199999999997</c:v>
                </c:pt>
                <c:pt idx="3250">
                  <c:v>0.56016699999999997</c:v>
                </c:pt>
                <c:pt idx="3251">
                  <c:v>0.560253</c:v>
                </c:pt>
                <c:pt idx="3252">
                  <c:v>0.560338</c:v>
                </c:pt>
                <c:pt idx="3253">
                  <c:v>0.560423</c:v>
                </c:pt>
                <c:pt idx="3254">
                  <c:v>0.56050800000000001</c:v>
                </c:pt>
                <c:pt idx="3255">
                  <c:v>0.56059300000000001</c:v>
                </c:pt>
                <c:pt idx="3256">
                  <c:v>0.56067900000000004</c:v>
                </c:pt>
                <c:pt idx="3257">
                  <c:v>0.56076400000000004</c:v>
                </c:pt>
                <c:pt idx="3258">
                  <c:v>0.56084800000000001</c:v>
                </c:pt>
                <c:pt idx="3259">
                  <c:v>0.56093300000000001</c:v>
                </c:pt>
                <c:pt idx="3260">
                  <c:v>0.56101800000000002</c:v>
                </c:pt>
                <c:pt idx="3261">
                  <c:v>0.56110300000000002</c:v>
                </c:pt>
                <c:pt idx="3262">
                  <c:v>0.56118699999999999</c:v>
                </c:pt>
                <c:pt idx="3263">
                  <c:v>0.56127199999999999</c:v>
                </c:pt>
                <c:pt idx="3264">
                  <c:v>0.56135599999999997</c:v>
                </c:pt>
                <c:pt idx="3265">
                  <c:v>0.56144099999999997</c:v>
                </c:pt>
                <c:pt idx="3266">
                  <c:v>0.56152500000000005</c:v>
                </c:pt>
                <c:pt idx="3267">
                  <c:v>0.56160900000000002</c:v>
                </c:pt>
                <c:pt idx="3268">
                  <c:v>0.561693</c:v>
                </c:pt>
                <c:pt idx="3269">
                  <c:v>0.561778</c:v>
                </c:pt>
                <c:pt idx="3270">
                  <c:v>0.56186199999999997</c:v>
                </c:pt>
                <c:pt idx="3271">
                  <c:v>0.56194599999999995</c:v>
                </c:pt>
                <c:pt idx="3272">
                  <c:v>0.562029</c:v>
                </c:pt>
                <c:pt idx="3273">
                  <c:v>0.56211299999999997</c:v>
                </c:pt>
                <c:pt idx="3274">
                  <c:v>0.56219699999999995</c:v>
                </c:pt>
                <c:pt idx="3275">
                  <c:v>0.56228100000000003</c:v>
                </c:pt>
                <c:pt idx="3276">
                  <c:v>0.56236399999999998</c:v>
                </c:pt>
                <c:pt idx="3277">
                  <c:v>0.56244799999999995</c:v>
                </c:pt>
                <c:pt idx="3278">
                  <c:v>0.562531</c:v>
                </c:pt>
                <c:pt idx="3279">
                  <c:v>0.56261399999999995</c:v>
                </c:pt>
                <c:pt idx="3280">
                  <c:v>0.56269800000000003</c:v>
                </c:pt>
                <c:pt idx="3281">
                  <c:v>0.56278099999999998</c:v>
                </c:pt>
                <c:pt idx="3282">
                  <c:v>0.56286400000000003</c:v>
                </c:pt>
                <c:pt idx="3283">
                  <c:v>0.56294699999999998</c:v>
                </c:pt>
                <c:pt idx="3284">
                  <c:v>0.56303000000000003</c:v>
                </c:pt>
                <c:pt idx="3285">
                  <c:v>0.56311199999999995</c:v>
                </c:pt>
                <c:pt idx="3286">
                  <c:v>0.563195</c:v>
                </c:pt>
                <c:pt idx="3287">
                  <c:v>0.56327799999999995</c:v>
                </c:pt>
                <c:pt idx="3288">
                  <c:v>0.56335999999999997</c:v>
                </c:pt>
                <c:pt idx="3289">
                  <c:v>0.56344300000000003</c:v>
                </c:pt>
                <c:pt idx="3290">
                  <c:v>0.56352500000000005</c:v>
                </c:pt>
                <c:pt idx="3291">
                  <c:v>0.563608</c:v>
                </c:pt>
                <c:pt idx="3292">
                  <c:v>0.56369000000000002</c:v>
                </c:pt>
                <c:pt idx="3293">
                  <c:v>0.56377200000000005</c:v>
                </c:pt>
                <c:pt idx="3294">
                  <c:v>0.56385399999999997</c:v>
                </c:pt>
                <c:pt idx="3295">
                  <c:v>0.56393599999999999</c:v>
                </c:pt>
                <c:pt idx="3296">
                  <c:v>0.56401800000000002</c:v>
                </c:pt>
                <c:pt idx="3297">
                  <c:v>0.56410000000000005</c:v>
                </c:pt>
                <c:pt idx="3298">
                  <c:v>0.56418100000000004</c:v>
                </c:pt>
                <c:pt idx="3299">
                  <c:v>0.56426299999999996</c:v>
                </c:pt>
                <c:pt idx="3300">
                  <c:v>0.56434399999999996</c:v>
                </c:pt>
                <c:pt idx="3301">
                  <c:v>0.56442199999999998</c:v>
                </c:pt>
                <c:pt idx="3302">
                  <c:v>0.56449400000000005</c:v>
                </c:pt>
                <c:pt idx="3303">
                  <c:v>0.56456200000000001</c:v>
                </c:pt>
                <c:pt idx="3304">
                  <c:v>0.56463099999999999</c:v>
                </c:pt>
                <c:pt idx="3305">
                  <c:v>0.56470200000000004</c:v>
                </c:pt>
                <c:pt idx="3306">
                  <c:v>0.564774</c:v>
                </c:pt>
                <c:pt idx="3307">
                  <c:v>0.56484599999999996</c:v>
                </c:pt>
                <c:pt idx="3308">
                  <c:v>0.56491899999999995</c:v>
                </c:pt>
                <c:pt idx="3309">
                  <c:v>0.56499200000000005</c:v>
                </c:pt>
                <c:pt idx="3310">
                  <c:v>0.56506599999999996</c:v>
                </c:pt>
                <c:pt idx="3311">
                  <c:v>0.56513999999999998</c:v>
                </c:pt>
                <c:pt idx="3312">
                  <c:v>0.56521299999999997</c:v>
                </c:pt>
                <c:pt idx="3313">
                  <c:v>0.56528699999999998</c:v>
                </c:pt>
                <c:pt idx="3314">
                  <c:v>0.565361</c:v>
                </c:pt>
                <c:pt idx="3315">
                  <c:v>0.56543500000000002</c:v>
                </c:pt>
                <c:pt idx="3316">
                  <c:v>0.56550900000000004</c:v>
                </c:pt>
                <c:pt idx="3317">
                  <c:v>0.56558299999999995</c:v>
                </c:pt>
                <c:pt idx="3318">
                  <c:v>0.56565699999999997</c:v>
                </c:pt>
                <c:pt idx="3319">
                  <c:v>0.56573099999999998</c:v>
                </c:pt>
                <c:pt idx="3320">
                  <c:v>0.56580399999999997</c:v>
                </c:pt>
                <c:pt idx="3321">
                  <c:v>0.56587799999999999</c:v>
                </c:pt>
                <c:pt idx="3322">
                  <c:v>0.56595200000000001</c:v>
                </c:pt>
                <c:pt idx="3323">
                  <c:v>0.566025</c:v>
                </c:pt>
                <c:pt idx="3324">
                  <c:v>0.56609799999999999</c:v>
                </c:pt>
                <c:pt idx="3325">
                  <c:v>0.56617200000000001</c:v>
                </c:pt>
                <c:pt idx="3326">
                  <c:v>0.566245</c:v>
                </c:pt>
                <c:pt idx="3327">
                  <c:v>0.56631799999999999</c:v>
                </c:pt>
                <c:pt idx="3328">
                  <c:v>0.56639099999999998</c:v>
                </c:pt>
                <c:pt idx="3329">
                  <c:v>0.56646399999999997</c:v>
                </c:pt>
                <c:pt idx="3330">
                  <c:v>0.56653600000000004</c:v>
                </c:pt>
                <c:pt idx="3331">
                  <c:v>0.56660900000000003</c:v>
                </c:pt>
                <c:pt idx="3332">
                  <c:v>0.56668200000000002</c:v>
                </c:pt>
                <c:pt idx="3333">
                  <c:v>0.56675399999999998</c:v>
                </c:pt>
                <c:pt idx="3334">
                  <c:v>0.56682600000000005</c:v>
                </c:pt>
                <c:pt idx="3335">
                  <c:v>0.56689800000000001</c:v>
                </c:pt>
                <c:pt idx="3336">
                  <c:v>0.56696999999999997</c:v>
                </c:pt>
                <c:pt idx="3337">
                  <c:v>0.56704200000000005</c:v>
                </c:pt>
                <c:pt idx="3338">
                  <c:v>0.56711400000000001</c:v>
                </c:pt>
                <c:pt idx="3339">
                  <c:v>0.56718599999999997</c:v>
                </c:pt>
                <c:pt idx="3340">
                  <c:v>0.56725700000000001</c:v>
                </c:pt>
                <c:pt idx="3341">
                  <c:v>0.56732800000000005</c:v>
                </c:pt>
                <c:pt idx="3342">
                  <c:v>0.56740000000000002</c:v>
                </c:pt>
                <c:pt idx="3343">
                  <c:v>0.56747099999999995</c:v>
                </c:pt>
                <c:pt idx="3344">
                  <c:v>0.56754199999999999</c:v>
                </c:pt>
                <c:pt idx="3345">
                  <c:v>0.56761300000000003</c:v>
                </c:pt>
                <c:pt idx="3346">
                  <c:v>0.56768300000000005</c:v>
                </c:pt>
                <c:pt idx="3347">
                  <c:v>0.56775399999999998</c:v>
                </c:pt>
                <c:pt idx="3348">
                  <c:v>0.567824</c:v>
                </c:pt>
                <c:pt idx="3349">
                  <c:v>0.56789500000000004</c:v>
                </c:pt>
                <c:pt idx="3350">
                  <c:v>0.56796500000000005</c:v>
                </c:pt>
                <c:pt idx="3351">
                  <c:v>0.56803499999999996</c:v>
                </c:pt>
                <c:pt idx="3352">
                  <c:v>0.56810499999999997</c:v>
                </c:pt>
                <c:pt idx="3353">
                  <c:v>0.56817399999999996</c:v>
                </c:pt>
                <c:pt idx="3354">
                  <c:v>0.56824399999999997</c:v>
                </c:pt>
                <c:pt idx="3355">
                  <c:v>0.56831299999999996</c:v>
                </c:pt>
                <c:pt idx="3356">
                  <c:v>0.56838299999999997</c:v>
                </c:pt>
                <c:pt idx="3357">
                  <c:v>0.56845199999999996</c:v>
                </c:pt>
                <c:pt idx="3358">
                  <c:v>0.56852100000000005</c:v>
                </c:pt>
                <c:pt idx="3359">
                  <c:v>0.56859000000000004</c:v>
                </c:pt>
                <c:pt idx="3360">
                  <c:v>0.568658</c:v>
                </c:pt>
                <c:pt idx="3361">
                  <c:v>0.56872699999999998</c:v>
                </c:pt>
                <c:pt idx="3362">
                  <c:v>0.56879500000000005</c:v>
                </c:pt>
                <c:pt idx="3363">
                  <c:v>0.56886300000000001</c:v>
                </c:pt>
                <c:pt idx="3364">
                  <c:v>0.56893099999999996</c:v>
                </c:pt>
                <c:pt idx="3365">
                  <c:v>0.56899900000000003</c:v>
                </c:pt>
                <c:pt idx="3366">
                  <c:v>0.56906699999999999</c:v>
                </c:pt>
                <c:pt idx="3367">
                  <c:v>0.56913499999999995</c:v>
                </c:pt>
                <c:pt idx="3368">
                  <c:v>0.56920199999999999</c:v>
                </c:pt>
                <c:pt idx="3369">
                  <c:v>0.56927000000000005</c:v>
                </c:pt>
                <c:pt idx="3370">
                  <c:v>0.56933699999999998</c:v>
                </c:pt>
                <c:pt idx="3371">
                  <c:v>0.56940400000000002</c:v>
                </c:pt>
                <c:pt idx="3372">
                  <c:v>0.56947099999999995</c:v>
                </c:pt>
                <c:pt idx="3373">
                  <c:v>0.56953699999999996</c:v>
                </c:pt>
                <c:pt idx="3374">
                  <c:v>0.569604</c:v>
                </c:pt>
                <c:pt idx="3375">
                  <c:v>0.56967000000000001</c:v>
                </c:pt>
                <c:pt idx="3376">
                  <c:v>0.56973600000000002</c:v>
                </c:pt>
                <c:pt idx="3377">
                  <c:v>0.56980299999999995</c:v>
                </c:pt>
                <c:pt idx="3378">
                  <c:v>0.56986800000000004</c:v>
                </c:pt>
                <c:pt idx="3379">
                  <c:v>0.56993400000000005</c:v>
                </c:pt>
                <c:pt idx="3380">
                  <c:v>0.56999999999999995</c:v>
                </c:pt>
                <c:pt idx="3381">
                  <c:v>0.57006500000000004</c:v>
                </c:pt>
                <c:pt idx="3382">
                  <c:v>0.57013000000000003</c:v>
                </c:pt>
                <c:pt idx="3383">
                  <c:v>0.57019500000000001</c:v>
                </c:pt>
                <c:pt idx="3384">
                  <c:v>0.57025999999999999</c:v>
                </c:pt>
                <c:pt idx="3385">
                  <c:v>0.57032499999999997</c:v>
                </c:pt>
                <c:pt idx="3386">
                  <c:v>0.57038999999999995</c:v>
                </c:pt>
                <c:pt idx="3387">
                  <c:v>0.57045400000000002</c:v>
                </c:pt>
                <c:pt idx="3388">
                  <c:v>0.57051799999999997</c:v>
                </c:pt>
                <c:pt idx="3389">
                  <c:v>0.57058299999999995</c:v>
                </c:pt>
                <c:pt idx="3390">
                  <c:v>0.57064599999999999</c:v>
                </c:pt>
                <c:pt idx="3391">
                  <c:v>0.57071000000000005</c:v>
                </c:pt>
                <c:pt idx="3392">
                  <c:v>0.570774</c:v>
                </c:pt>
                <c:pt idx="3393">
                  <c:v>0.57083700000000004</c:v>
                </c:pt>
                <c:pt idx="3394">
                  <c:v>0.57089999999999996</c:v>
                </c:pt>
                <c:pt idx="3395">
                  <c:v>0.570963</c:v>
                </c:pt>
                <c:pt idx="3396">
                  <c:v>0.57102600000000003</c:v>
                </c:pt>
                <c:pt idx="3397">
                  <c:v>0.57108899999999996</c:v>
                </c:pt>
                <c:pt idx="3398">
                  <c:v>0.57115199999999999</c:v>
                </c:pt>
                <c:pt idx="3399">
                  <c:v>0.571214</c:v>
                </c:pt>
                <c:pt idx="3400">
                  <c:v>0.57127600000000001</c:v>
                </c:pt>
                <c:pt idx="3401">
                  <c:v>0.57133800000000001</c:v>
                </c:pt>
                <c:pt idx="3402">
                  <c:v>0.57140000000000002</c:v>
                </c:pt>
                <c:pt idx="3403">
                  <c:v>0.57146200000000003</c:v>
                </c:pt>
                <c:pt idx="3404">
                  <c:v>0.571523</c:v>
                </c:pt>
                <c:pt idx="3405">
                  <c:v>0.57158399999999998</c:v>
                </c:pt>
                <c:pt idx="3406">
                  <c:v>0.57164499999999996</c:v>
                </c:pt>
                <c:pt idx="3407">
                  <c:v>0.57170600000000005</c:v>
                </c:pt>
                <c:pt idx="3408">
                  <c:v>0.57176700000000003</c:v>
                </c:pt>
                <c:pt idx="3409">
                  <c:v>0.571828</c:v>
                </c:pt>
                <c:pt idx="3410">
                  <c:v>0.57188799999999995</c:v>
                </c:pt>
                <c:pt idx="3411">
                  <c:v>0.57194800000000001</c:v>
                </c:pt>
                <c:pt idx="3412">
                  <c:v>0.57200799999999996</c:v>
                </c:pt>
                <c:pt idx="3413">
                  <c:v>0.57206800000000002</c:v>
                </c:pt>
                <c:pt idx="3414">
                  <c:v>0.57212799999999997</c:v>
                </c:pt>
                <c:pt idx="3415">
                  <c:v>0.572187</c:v>
                </c:pt>
                <c:pt idx="3416">
                  <c:v>0.57224699999999995</c:v>
                </c:pt>
                <c:pt idx="3417">
                  <c:v>0.57230599999999998</c:v>
                </c:pt>
                <c:pt idx="3418">
                  <c:v>0.57236500000000001</c:v>
                </c:pt>
                <c:pt idx="3419">
                  <c:v>0.57242300000000002</c:v>
                </c:pt>
                <c:pt idx="3420">
                  <c:v>0.57248200000000005</c:v>
                </c:pt>
                <c:pt idx="3421">
                  <c:v>0.57254000000000005</c:v>
                </c:pt>
                <c:pt idx="3422">
                  <c:v>0.57259800000000005</c:v>
                </c:pt>
                <c:pt idx="3423">
                  <c:v>0.57265600000000005</c:v>
                </c:pt>
                <c:pt idx="3424">
                  <c:v>0.57271399999999995</c:v>
                </c:pt>
                <c:pt idx="3425">
                  <c:v>0.57277199999999995</c:v>
                </c:pt>
                <c:pt idx="3426">
                  <c:v>0.57282900000000003</c:v>
                </c:pt>
                <c:pt idx="3427">
                  <c:v>0.57288700000000004</c:v>
                </c:pt>
                <c:pt idx="3428">
                  <c:v>0.57294400000000001</c:v>
                </c:pt>
                <c:pt idx="3429">
                  <c:v>0.57299999999999995</c:v>
                </c:pt>
                <c:pt idx="3430">
                  <c:v>0.57305700000000004</c:v>
                </c:pt>
                <c:pt idx="3431">
                  <c:v>0.57311400000000001</c:v>
                </c:pt>
                <c:pt idx="3432">
                  <c:v>0.57316999999999996</c:v>
                </c:pt>
                <c:pt idx="3433">
                  <c:v>0.57322600000000001</c:v>
                </c:pt>
                <c:pt idx="3434">
                  <c:v>0.57328199999999996</c:v>
                </c:pt>
                <c:pt idx="3435">
                  <c:v>0.57333800000000001</c:v>
                </c:pt>
                <c:pt idx="3436">
                  <c:v>0.57339300000000004</c:v>
                </c:pt>
                <c:pt idx="3437">
                  <c:v>0.57344899999999999</c:v>
                </c:pt>
                <c:pt idx="3438">
                  <c:v>0.57350400000000001</c:v>
                </c:pt>
                <c:pt idx="3439">
                  <c:v>0.57355900000000004</c:v>
                </c:pt>
                <c:pt idx="3440">
                  <c:v>0.57361399999999996</c:v>
                </c:pt>
                <c:pt idx="3441">
                  <c:v>0.57366899999999998</c:v>
                </c:pt>
                <c:pt idx="3442">
                  <c:v>0.57372299999999998</c:v>
                </c:pt>
                <c:pt idx="3443">
                  <c:v>0.57377800000000001</c:v>
                </c:pt>
                <c:pt idx="3444">
                  <c:v>0.57383200000000001</c:v>
                </c:pt>
                <c:pt idx="3445">
                  <c:v>0.57388600000000001</c:v>
                </c:pt>
                <c:pt idx="3446">
                  <c:v>0.57394000000000001</c:v>
                </c:pt>
                <c:pt idx="3447">
                  <c:v>0.573994</c:v>
                </c:pt>
                <c:pt idx="3448">
                  <c:v>0.574048</c:v>
                </c:pt>
                <c:pt idx="3449">
                  <c:v>0.57410099999999997</c:v>
                </c:pt>
                <c:pt idx="3450">
                  <c:v>0.57415499999999997</c:v>
                </c:pt>
                <c:pt idx="3451">
                  <c:v>0.57420800000000005</c:v>
                </c:pt>
                <c:pt idx="3452">
                  <c:v>0.57426100000000002</c:v>
                </c:pt>
                <c:pt idx="3453">
                  <c:v>0.57431500000000002</c:v>
                </c:pt>
                <c:pt idx="3454">
                  <c:v>0.57436799999999999</c:v>
                </c:pt>
                <c:pt idx="3455">
                  <c:v>0.57442099999999996</c:v>
                </c:pt>
                <c:pt idx="3456">
                  <c:v>0.57447400000000004</c:v>
                </c:pt>
                <c:pt idx="3457">
                  <c:v>0.57452700000000001</c:v>
                </c:pt>
                <c:pt idx="3458">
                  <c:v>0.57457899999999995</c:v>
                </c:pt>
                <c:pt idx="3459">
                  <c:v>0.57463200000000003</c:v>
                </c:pt>
                <c:pt idx="3460">
                  <c:v>0.574685</c:v>
                </c:pt>
                <c:pt idx="3461">
                  <c:v>0.57473799999999997</c:v>
                </c:pt>
                <c:pt idx="3462">
                  <c:v>0.57479100000000005</c:v>
                </c:pt>
                <c:pt idx="3463">
                  <c:v>0.57484400000000002</c:v>
                </c:pt>
                <c:pt idx="3464">
                  <c:v>0.57489699999999999</c:v>
                </c:pt>
                <c:pt idx="3465">
                  <c:v>0.57494900000000004</c:v>
                </c:pt>
                <c:pt idx="3466">
                  <c:v>0.57500200000000001</c:v>
                </c:pt>
                <c:pt idx="3467">
                  <c:v>0.57505499999999998</c:v>
                </c:pt>
                <c:pt idx="3468">
                  <c:v>0.57510799999999995</c:v>
                </c:pt>
                <c:pt idx="3469">
                  <c:v>0.57516199999999995</c:v>
                </c:pt>
                <c:pt idx="3470">
                  <c:v>0.57521500000000003</c:v>
                </c:pt>
                <c:pt idx="3471">
                  <c:v>0.575268</c:v>
                </c:pt>
                <c:pt idx="3472">
                  <c:v>0.57532099999999997</c:v>
                </c:pt>
                <c:pt idx="3473">
                  <c:v>0.57537400000000005</c:v>
                </c:pt>
                <c:pt idx="3474">
                  <c:v>0.57542800000000005</c:v>
                </c:pt>
                <c:pt idx="3475">
                  <c:v>0.57548100000000002</c:v>
                </c:pt>
                <c:pt idx="3476">
                  <c:v>0.57553399999999999</c:v>
                </c:pt>
                <c:pt idx="3477">
                  <c:v>0.57558799999999999</c:v>
                </c:pt>
                <c:pt idx="3478">
                  <c:v>0.57564099999999996</c:v>
                </c:pt>
                <c:pt idx="3479">
                  <c:v>0.57569400000000004</c:v>
                </c:pt>
                <c:pt idx="3480">
                  <c:v>0.57574700000000001</c:v>
                </c:pt>
                <c:pt idx="3481">
                  <c:v>0.57579999999999998</c:v>
                </c:pt>
                <c:pt idx="3482">
                  <c:v>0.57585200000000003</c:v>
                </c:pt>
                <c:pt idx="3483">
                  <c:v>0.575905</c:v>
                </c:pt>
                <c:pt idx="3484">
                  <c:v>0.57595700000000005</c:v>
                </c:pt>
                <c:pt idx="3485">
                  <c:v>0.57600899999999999</c:v>
                </c:pt>
                <c:pt idx="3486">
                  <c:v>0.57606000000000002</c:v>
                </c:pt>
                <c:pt idx="3487">
                  <c:v>0.57610899999999998</c:v>
                </c:pt>
                <c:pt idx="3488">
                  <c:v>0.57615799999999995</c:v>
                </c:pt>
                <c:pt idx="3489">
                  <c:v>0.576206</c:v>
                </c:pt>
                <c:pt idx="3490">
                  <c:v>0.57625400000000004</c:v>
                </c:pt>
                <c:pt idx="3491">
                  <c:v>0.57630199999999998</c:v>
                </c:pt>
                <c:pt idx="3492">
                  <c:v>0.576349</c:v>
                </c:pt>
                <c:pt idx="3493">
                  <c:v>0.57639300000000004</c:v>
                </c:pt>
                <c:pt idx="3494">
                  <c:v>0.57643299999999997</c:v>
                </c:pt>
                <c:pt idx="3495">
                  <c:v>0.57647099999999996</c:v>
                </c:pt>
                <c:pt idx="3496">
                  <c:v>0.57650699999999999</c:v>
                </c:pt>
                <c:pt idx="3497">
                  <c:v>0.576542</c:v>
                </c:pt>
                <c:pt idx="3498">
                  <c:v>0.57657599999999998</c:v>
                </c:pt>
                <c:pt idx="3499">
                  <c:v>0.57660800000000001</c:v>
                </c:pt>
                <c:pt idx="3500">
                  <c:v>0.57664000000000004</c:v>
                </c:pt>
                <c:pt idx="3501">
                  <c:v>0.57667000000000002</c:v>
                </c:pt>
                <c:pt idx="3502">
                  <c:v>0.57669999999999999</c:v>
                </c:pt>
                <c:pt idx="3503">
                  <c:v>0.57672900000000005</c:v>
                </c:pt>
                <c:pt idx="3504">
                  <c:v>0.57675799999999999</c:v>
                </c:pt>
                <c:pt idx="3505">
                  <c:v>0.57678499999999999</c:v>
                </c:pt>
                <c:pt idx="3506">
                  <c:v>0.57681199999999999</c:v>
                </c:pt>
                <c:pt idx="3507">
                  <c:v>0.57683899999999999</c:v>
                </c:pt>
                <c:pt idx="3508">
                  <c:v>0.57686000000000004</c:v>
                </c:pt>
                <c:pt idx="3509">
                  <c:v>0.576874</c:v>
                </c:pt>
                <c:pt idx="3510">
                  <c:v>0.57688600000000001</c:v>
                </c:pt>
                <c:pt idx="3511">
                  <c:v>0.57689800000000002</c:v>
                </c:pt>
                <c:pt idx="3512">
                  <c:v>0.57690900000000001</c:v>
                </c:pt>
                <c:pt idx="3513">
                  <c:v>0.57691899999999996</c:v>
                </c:pt>
                <c:pt idx="3514">
                  <c:v>0.576928</c:v>
                </c:pt>
                <c:pt idx="3515">
                  <c:v>0.57693700000000003</c:v>
                </c:pt>
                <c:pt idx="3516">
                  <c:v>0.57694599999999996</c:v>
                </c:pt>
                <c:pt idx="3517">
                  <c:v>0.57695399999999997</c:v>
                </c:pt>
                <c:pt idx="3518">
                  <c:v>0.57696199999999997</c:v>
                </c:pt>
                <c:pt idx="3519">
                  <c:v>0.57696899999999995</c:v>
                </c:pt>
                <c:pt idx="3520">
                  <c:v>0.57697500000000002</c:v>
                </c:pt>
                <c:pt idx="3521">
                  <c:v>0.57698099999999997</c:v>
                </c:pt>
                <c:pt idx="3522">
                  <c:v>0.57698700000000003</c:v>
                </c:pt>
                <c:pt idx="3523">
                  <c:v>0.57699199999999995</c:v>
                </c:pt>
                <c:pt idx="3524">
                  <c:v>0.57699699999999998</c:v>
                </c:pt>
                <c:pt idx="3525">
                  <c:v>0.57700200000000001</c:v>
                </c:pt>
                <c:pt idx="3526">
                  <c:v>0.57700600000000002</c:v>
                </c:pt>
                <c:pt idx="3527">
                  <c:v>0.57701000000000002</c:v>
                </c:pt>
                <c:pt idx="3528">
                  <c:v>0.57701400000000003</c:v>
                </c:pt>
                <c:pt idx="3529">
                  <c:v>0.577017</c:v>
                </c:pt>
                <c:pt idx="3530">
                  <c:v>0.57701999999999998</c:v>
                </c:pt>
                <c:pt idx="3531">
                  <c:v>0.57702299999999995</c:v>
                </c:pt>
                <c:pt idx="3532">
                  <c:v>0.57702600000000004</c:v>
                </c:pt>
                <c:pt idx="3533">
                  <c:v>0.57702799999999999</c:v>
                </c:pt>
                <c:pt idx="3534">
                  <c:v>0.57703000000000004</c:v>
                </c:pt>
                <c:pt idx="3535">
                  <c:v>0.57703199999999999</c:v>
                </c:pt>
                <c:pt idx="3536">
                  <c:v>0.57703400000000005</c:v>
                </c:pt>
                <c:pt idx="3537">
                  <c:v>0.57703499999999996</c:v>
                </c:pt>
                <c:pt idx="3538">
                  <c:v>0.57703599999999999</c:v>
                </c:pt>
                <c:pt idx="3539">
                  <c:v>0.57703700000000002</c:v>
                </c:pt>
                <c:pt idx="3540">
                  <c:v>0.57703700000000002</c:v>
                </c:pt>
                <c:pt idx="3541">
                  <c:v>0.57703700000000002</c:v>
                </c:pt>
                <c:pt idx="3542">
                  <c:v>0.57703700000000002</c:v>
                </c:pt>
                <c:pt idx="3543">
                  <c:v>0.57703700000000002</c:v>
                </c:pt>
                <c:pt idx="3544">
                  <c:v>0.57703599999999999</c:v>
                </c:pt>
                <c:pt idx="3545">
                  <c:v>0.57703599999999999</c:v>
                </c:pt>
                <c:pt idx="3546">
                  <c:v>0.57703599999999999</c:v>
                </c:pt>
                <c:pt idx="3547">
                  <c:v>0.57703499999999996</c:v>
                </c:pt>
                <c:pt idx="3548">
                  <c:v>0.57703499999999996</c:v>
                </c:pt>
                <c:pt idx="3549">
                  <c:v>0.57703400000000005</c:v>
                </c:pt>
                <c:pt idx="3550">
                  <c:v>0.57703300000000002</c:v>
                </c:pt>
                <c:pt idx="3551">
                  <c:v>0.57703300000000002</c:v>
                </c:pt>
                <c:pt idx="3552">
                  <c:v>0.57703199999999999</c:v>
                </c:pt>
                <c:pt idx="3553">
                  <c:v>0.57703099999999996</c:v>
                </c:pt>
                <c:pt idx="3554">
                  <c:v>0.57703000000000004</c:v>
                </c:pt>
                <c:pt idx="3555">
                  <c:v>0.57702900000000001</c:v>
                </c:pt>
                <c:pt idx="3556">
                  <c:v>0.57702799999999999</c:v>
                </c:pt>
                <c:pt idx="3557">
                  <c:v>0.57702699999999996</c:v>
                </c:pt>
                <c:pt idx="3558">
                  <c:v>0.57702600000000004</c:v>
                </c:pt>
                <c:pt idx="3559">
                  <c:v>0.57702500000000001</c:v>
                </c:pt>
                <c:pt idx="3560">
                  <c:v>0.57702299999999995</c:v>
                </c:pt>
                <c:pt idx="3561">
                  <c:v>0.57702200000000003</c:v>
                </c:pt>
                <c:pt idx="3562">
                  <c:v>0.57702100000000001</c:v>
                </c:pt>
                <c:pt idx="3563">
                  <c:v>0.57701999999999998</c:v>
                </c:pt>
                <c:pt idx="3564">
                  <c:v>0.57701800000000003</c:v>
                </c:pt>
                <c:pt idx="3565">
                  <c:v>0.577017</c:v>
                </c:pt>
                <c:pt idx="3566">
                  <c:v>0.57701499999999994</c:v>
                </c:pt>
                <c:pt idx="3567">
                  <c:v>0.57701400000000003</c:v>
                </c:pt>
                <c:pt idx="3568">
                  <c:v>0.577013</c:v>
                </c:pt>
                <c:pt idx="3569">
                  <c:v>0.57701100000000005</c:v>
                </c:pt>
                <c:pt idx="3570">
                  <c:v>0.57701000000000002</c:v>
                </c:pt>
                <c:pt idx="3571">
                  <c:v>0.57700799999999997</c:v>
                </c:pt>
                <c:pt idx="3572">
                  <c:v>0.57700700000000005</c:v>
                </c:pt>
                <c:pt idx="3573">
                  <c:v>0.57700499999999999</c:v>
                </c:pt>
                <c:pt idx="3574">
                  <c:v>0.57700399999999996</c:v>
                </c:pt>
                <c:pt idx="3575">
                  <c:v>0.57700200000000001</c:v>
                </c:pt>
                <c:pt idx="3576">
                  <c:v>0.57700099999999999</c:v>
                </c:pt>
                <c:pt idx="3577">
                  <c:v>0.57699900000000004</c:v>
                </c:pt>
                <c:pt idx="3578">
                  <c:v>0.57699800000000001</c:v>
                </c:pt>
                <c:pt idx="3579">
                  <c:v>0.57699599999999995</c:v>
                </c:pt>
                <c:pt idx="3580">
                  <c:v>0.57699500000000004</c:v>
                </c:pt>
                <c:pt idx="3581">
                  <c:v>0.57699299999999998</c:v>
                </c:pt>
                <c:pt idx="3582">
                  <c:v>0.57699199999999995</c:v>
                </c:pt>
                <c:pt idx="3583">
                  <c:v>0.57699</c:v>
                </c:pt>
                <c:pt idx="3584">
                  <c:v>0.57698899999999997</c:v>
                </c:pt>
                <c:pt idx="3585">
                  <c:v>0.57698700000000003</c:v>
                </c:pt>
                <c:pt idx="3586">
                  <c:v>0.576986</c:v>
                </c:pt>
                <c:pt idx="3587">
                  <c:v>0.57698400000000005</c:v>
                </c:pt>
                <c:pt idx="3588">
                  <c:v>0.57698199999999999</c:v>
                </c:pt>
                <c:pt idx="3589">
                  <c:v>0.57698099999999997</c:v>
                </c:pt>
                <c:pt idx="3590">
                  <c:v>0.57697900000000002</c:v>
                </c:pt>
                <c:pt idx="3591">
                  <c:v>0.57697799999999999</c:v>
                </c:pt>
                <c:pt idx="3592">
                  <c:v>0.57697600000000004</c:v>
                </c:pt>
                <c:pt idx="3593">
                  <c:v>0.57697500000000002</c:v>
                </c:pt>
                <c:pt idx="3594">
                  <c:v>0.57697299999999996</c:v>
                </c:pt>
                <c:pt idx="3595">
                  <c:v>0.57697200000000004</c:v>
                </c:pt>
                <c:pt idx="3596">
                  <c:v>0.57696999999999998</c:v>
                </c:pt>
                <c:pt idx="3597">
                  <c:v>0.57696899999999995</c:v>
                </c:pt>
                <c:pt idx="3598">
                  <c:v>0.57696700000000001</c:v>
                </c:pt>
                <c:pt idx="3599">
                  <c:v>0.57696599999999998</c:v>
                </c:pt>
                <c:pt idx="3600">
                  <c:v>0.57696400000000003</c:v>
                </c:pt>
                <c:pt idx="3601">
                  <c:v>0.576963</c:v>
                </c:pt>
                <c:pt idx="3602">
                  <c:v>0.57696099999999995</c:v>
                </c:pt>
                <c:pt idx="3603">
                  <c:v>0.576959</c:v>
                </c:pt>
                <c:pt idx="3604">
                  <c:v>0.57695799999999997</c:v>
                </c:pt>
                <c:pt idx="3605">
                  <c:v>0.57695700000000005</c:v>
                </c:pt>
                <c:pt idx="3606">
                  <c:v>0.576955</c:v>
                </c:pt>
                <c:pt idx="3607">
                  <c:v>0.57695399999999997</c:v>
                </c:pt>
                <c:pt idx="3608">
                  <c:v>0.57695200000000002</c:v>
                </c:pt>
                <c:pt idx="3609">
                  <c:v>0.57695099999999999</c:v>
                </c:pt>
                <c:pt idx="3610">
                  <c:v>0.57694900000000005</c:v>
                </c:pt>
                <c:pt idx="3611">
                  <c:v>0.57694699999999999</c:v>
                </c:pt>
                <c:pt idx="3612">
                  <c:v>0.57694400000000001</c:v>
                </c:pt>
                <c:pt idx="3613">
                  <c:v>0.57694100000000004</c:v>
                </c:pt>
                <c:pt idx="3614">
                  <c:v>0.57693899999999998</c:v>
                </c:pt>
                <c:pt idx="3615">
                  <c:v>0.576936</c:v>
                </c:pt>
                <c:pt idx="3616">
                  <c:v>0.57693399999999995</c:v>
                </c:pt>
                <c:pt idx="3617">
                  <c:v>0.576932</c:v>
                </c:pt>
                <c:pt idx="3618">
                  <c:v>0.57693000000000005</c:v>
                </c:pt>
                <c:pt idx="3619">
                  <c:v>0.576928</c:v>
                </c:pt>
                <c:pt idx="3620">
                  <c:v>0.57692600000000005</c:v>
                </c:pt>
                <c:pt idx="3621">
                  <c:v>0.57692399999999999</c:v>
                </c:pt>
                <c:pt idx="3622">
                  <c:v>0.57692200000000005</c:v>
                </c:pt>
                <c:pt idx="3623">
                  <c:v>0.57692100000000002</c:v>
                </c:pt>
                <c:pt idx="3624">
                  <c:v>0.57691899999999996</c:v>
                </c:pt>
                <c:pt idx="3625">
                  <c:v>0.57691700000000001</c:v>
                </c:pt>
                <c:pt idx="3626">
                  <c:v>0.57691499999999996</c:v>
                </c:pt>
                <c:pt idx="3627">
                  <c:v>0.57691400000000004</c:v>
                </c:pt>
                <c:pt idx="3628">
                  <c:v>0.57691199999999998</c:v>
                </c:pt>
                <c:pt idx="3629">
                  <c:v>0.57691000000000003</c:v>
                </c:pt>
                <c:pt idx="3630">
                  <c:v>0.57690900000000001</c:v>
                </c:pt>
                <c:pt idx="3631">
                  <c:v>0.57690699999999995</c:v>
                </c:pt>
                <c:pt idx="3632">
                  <c:v>0.57690600000000003</c:v>
                </c:pt>
                <c:pt idx="3633">
                  <c:v>0.57690399999999997</c:v>
                </c:pt>
                <c:pt idx="3634">
                  <c:v>0.57690300000000005</c:v>
                </c:pt>
                <c:pt idx="3635">
                  <c:v>0.576901</c:v>
                </c:pt>
                <c:pt idx="3636">
                  <c:v>0.57689900000000005</c:v>
                </c:pt>
                <c:pt idx="3637">
                  <c:v>0.57689800000000002</c:v>
                </c:pt>
                <c:pt idx="3638">
                  <c:v>0.57689599999999996</c:v>
                </c:pt>
                <c:pt idx="3639">
                  <c:v>0.57689500000000005</c:v>
                </c:pt>
                <c:pt idx="3640">
                  <c:v>0.57689299999999999</c:v>
                </c:pt>
                <c:pt idx="3641">
                  <c:v>0.57689199999999996</c:v>
                </c:pt>
                <c:pt idx="3642">
                  <c:v>0.57689000000000001</c:v>
                </c:pt>
                <c:pt idx="3643">
                  <c:v>0.57688899999999999</c:v>
                </c:pt>
                <c:pt idx="3644">
                  <c:v>0.57688799999999996</c:v>
                </c:pt>
                <c:pt idx="3645">
                  <c:v>0.57688600000000001</c:v>
                </c:pt>
                <c:pt idx="3646">
                  <c:v>0.57688499999999998</c:v>
                </c:pt>
                <c:pt idx="3647">
                  <c:v>0.57688300000000003</c:v>
                </c:pt>
                <c:pt idx="3648">
                  <c:v>0.57688200000000001</c:v>
                </c:pt>
                <c:pt idx="3649">
                  <c:v>0.57687999999999995</c:v>
                </c:pt>
                <c:pt idx="3650">
                  <c:v>0.57687900000000003</c:v>
                </c:pt>
                <c:pt idx="3651">
                  <c:v>0.576878</c:v>
                </c:pt>
                <c:pt idx="3652">
                  <c:v>0.57687600000000006</c:v>
                </c:pt>
                <c:pt idx="3653">
                  <c:v>0.57687500000000003</c:v>
                </c:pt>
                <c:pt idx="3654">
                  <c:v>0.57687299999999997</c:v>
                </c:pt>
                <c:pt idx="3655">
                  <c:v>0.57687200000000005</c:v>
                </c:pt>
                <c:pt idx="3656">
                  <c:v>0.57687100000000002</c:v>
                </c:pt>
                <c:pt idx="3657">
                  <c:v>0.57686899999999997</c:v>
                </c:pt>
                <c:pt idx="3658">
                  <c:v>0.57686800000000005</c:v>
                </c:pt>
                <c:pt idx="3659">
                  <c:v>0.57686700000000002</c:v>
                </c:pt>
                <c:pt idx="3660">
                  <c:v>0.57686499999999996</c:v>
                </c:pt>
                <c:pt idx="3661">
                  <c:v>0.57686400000000004</c:v>
                </c:pt>
                <c:pt idx="3662">
                  <c:v>0.57686300000000001</c:v>
                </c:pt>
                <c:pt idx="3663">
                  <c:v>0.57686099999999996</c:v>
                </c:pt>
                <c:pt idx="3664">
                  <c:v>0.57686000000000004</c:v>
                </c:pt>
                <c:pt idx="3665">
                  <c:v>0.57685900000000001</c:v>
                </c:pt>
                <c:pt idx="3666">
                  <c:v>0.57685699999999995</c:v>
                </c:pt>
                <c:pt idx="3667">
                  <c:v>0.57685600000000004</c:v>
                </c:pt>
                <c:pt idx="3668">
                  <c:v>0.57685500000000001</c:v>
                </c:pt>
                <c:pt idx="3669">
                  <c:v>0.57685399999999998</c:v>
                </c:pt>
                <c:pt idx="3670">
                  <c:v>0.57685200000000003</c:v>
                </c:pt>
                <c:pt idx="3671">
                  <c:v>0.576851</c:v>
                </c:pt>
                <c:pt idx="3672">
                  <c:v>0.57684999999999997</c:v>
                </c:pt>
                <c:pt idx="3673">
                  <c:v>0.57684800000000003</c:v>
                </c:pt>
                <c:pt idx="3674">
                  <c:v>0.576847</c:v>
                </c:pt>
                <c:pt idx="3675">
                  <c:v>0.57684599999999997</c:v>
                </c:pt>
                <c:pt idx="3676">
                  <c:v>0.57684500000000005</c:v>
                </c:pt>
                <c:pt idx="3677">
                  <c:v>0.57684299999999999</c:v>
                </c:pt>
                <c:pt idx="3678">
                  <c:v>0.57684199999999997</c:v>
                </c:pt>
                <c:pt idx="3679">
                  <c:v>0.57684100000000005</c:v>
                </c:pt>
                <c:pt idx="3680">
                  <c:v>0.57684000000000002</c:v>
                </c:pt>
                <c:pt idx="3681">
                  <c:v>0.57683799999999996</c:v>
                </c:pt>
                <c:pt idx="3682">
                  <c:v>0.57683700000000004</c:v>
                </c:pt>
                <c:pt idx="3683">
                  <c:v>0.57683600000000002</c:v>
                </c:pt>
                <c:pt idx="3684">
                  <c:v>0.57683499999999999</c:v>
                </c:pt>
                <c:pt idx="3685">
                  <c:v>0.57683300000000004</c:v>
                </c:pt>
                <c:pt idx="3686">
                  <c:v>0.57683200000000001</c:v>
                </c:pt>
                <c:pt idx="3687">
                  <c:v>0.57683099999999998</c:v>
                </c:pt>
                <c:pt idx="3688">
                  <c:v>0.57682999999999995</c:v>
                </c:pt>
                <c:pt idx="3689">
                  <c:v>0.57682900000000004</c:v>
                </c:pt>
                <c:pt idx="3690">
                  <c:v>0.57682699999999998</c:v>
                </c:pt>
                <c:pt idx="3691">
                  <c:v>0.57682599999999995</c:v>
                </c:pt>
                <c:pt idx="3692">
                  <c:v>0.57682500000000003</c:v>
                </c:pt>
                <c:pt idx="3693">
                  <c:v>0.576824</c:v>
                </c:pt>
                <c:pt idx="3694">
                  <c:v>0.57682299999999997</c:v>
                </c:pt>
                <c:pt idx="3695">
                  <c:v>0.57682100000000003</c:v>
                </c:pt>
                <c:pt idx="3696">
                  <c:v>0.57682</c:v>
                </c:pt>
                <c:pt idx="3697">
                  <c:v>0.57681899999999997</c:v>
                </c:pt>
                <c:pt idx="3698">
                  <c:v>0.57681800000000005</c:v>
                </c:pt>
                <c:pt idx="3699">
                  <c:v>0.57681700000000002</c:v>
                </c:pt>
                <c:pt idx="3700">
                  <c:v>0.57681499999999997</c:v>
                </c:pt>
                <c:pt idx="3701">
                  <c:v>0.57681400000000005</c:v>
                </c:pt>
                <c:pt idx="3702">
                  <c:v>0.57681300000000002</c:v>
                </c:pt>
                <c:pt idx="3703">
                  <c:v>0.57681199999999999</c:v>
                </c:pt>
                <c:pt idx="3704">
                  <c:v>0.57681099999999996</c:v>
                </c:pt>
                <c:pt idx="3705">
                  <c:v>0.57680900000000002</c:v>
                </c:pt>
                <c:pt idx="3706">
                  <c:v>0.57680799999999999</c:v>
                </c:pt>
                <c:pt idx="3707">
                  <c:v>0.57680699999999996</c:v>
                </c:pt>
                <c:pt idx="3708">
                  <c:v>0.57680600000000004</c:v>
                </c:pt>
                <c:pt idx="3709">
                  <c:v>0.57680500000000001</c:v>
                </c:pt>
                <c:pt idx="3710">
                  <c:v>0.57680399999999998</c:v>
                </c:pt>
                <c:pt idx="3711">
                  <c:v>0.57680200000000004</c:v>
                </c:pt>
                <c:pt idx="3712">
                  <c:v>0.57680100000000001</c:v>
                </c:pt>
                <c:pt idx="3713">
                  <c:v>0.57679999999999998</c:v>
                </c:pt>
                <c:pt idx="3714">
                  <c:v>0.57679899999999995</c:v>
                </c:pt>
                <c:pt idx="3715">
                  <c:v>0.57679800000000003</c:v>
                </c:pt>
                <c:pt idx="3716">
                  <c:v>0.576797</c:v>
                </c:pt>
                <c:pt idx="3717">
                  <c:v>0.57679599999999998</c:v>
                </c:pt>
                <c:pt idx="3718">
                  <c:v>0.57679400000000003</c:v>
                </c:pt>
                <c:pt idx="3719">
                  <c:v>0.576793</c:v>
                </c:pt>
                <c:pt idx="3720">
                  <c:v>0.57679199999999997</c:v>
                </c:pt>
                <c:pt idx="3721">
                  <c:v>0.57679100000000005</c:v>
                </c:pt>
                <c:pt idx="3722">
                  <c:v>0.57679000000000002</c:v>
                </c:pt>
                <c:pt idx="3723">
                  <c:v>0.576789</c:v>
                </c:pt>
                <c:pt idx="3724">
                  <c:v>0.57678799999999997</c:v>
                </c:pt>
                <c:pt idx="3725">
                  <c:v>0.57678600000000002</c:v>
                </c:pt>
                <c:pt idx="3726">
                  <c:v>0.57678499999999999</c:v>
                </c:pt>
                <c:pt idx="3727">
                  <c:v>0.57678399999999996</c:v>
                </c:pt>
                <c:pt idx="3728">
                  <c:v>0.57678300000000005</c:v>
                </c:pt>
                <c:pt idx="3729">
                  <c:v>0.57678200000000002</c:v>
                </c:pt>
                <c:pt idx="3730">
                  <c:v>0.57678099999999999</c:v>
                </c:pt>
                <c:pt idx="3731">
                  <c:v>0.57677999999999996</c:v>
                </c:pt>
                <c:pt idx="3732">
                  <c:v>0.57677900000000004</c:v>
                </c:pt>
                <c:pt idx="3733">
                  <c:v>0.57677699999999998</c:v>
                </c:pt>
                <c:pt idx="3734">
                  <c:v>0.57677599999999996</c:v>
                </c:pt>
                <c:pt idx="3735">
                  <c:v>0.57677500000000004</c:v>
                </c:pt>
                <c:pt idx="3736">
                  <c:v>0.57677400000000001</c:v>
                </c:pt>
                <c:pt idx="3737">
                  <c:v>0.57677299999999998</c:v>
                </c:pt>
                <c:pt idx="3738">
                  <c:v>0.57677199999999995</c:v>
                </c:pt>
                <c:pt idx="3739">
                  <c:v>0.57677100000000003</c:v>
                </c:pt>
                <c:pt idx="3740">
                  <c:v>0.57677</c:v>
                </c:pt>
                <c:pt idx="3741">
                  <c:v>0.57676799999999995</c:v>
                </c:pt>
                <c:pt idx="3742">
                  <c:v>0.57676700000000003</c:v>
                </c:pt>
                <c:pt idx="3743">
                  <c:v>0.576766</c:v>
                </c:pt>
                <c:pt idx="3744">
                  <c:v>0.57676499999999997</c:v>
                </c:pt>
                <c:pt idx="3745">
                  <c:v>0.57676400000000005</c:v>
                </c:pt>
                <c:pt idx="3746">
                  <c:v>0.57676300000000003</c:v>
                </c:pt>
                <c:pt idx="3747">
                  <c:v>0.576762</c:v>
                </c:pt>
                <c:pt idx="3748">
                  <c:v>0.57676099999999997</c:v>
                </c:pt>
                <c:pt idx="3749">
                  <c:v>0.57676000000000005</c:v>
                </c:pt>
                <c:pt idx="3750">
                  <c:v>0.57675900000000002</c:v>
                </c:pt>
                <c:pt idx="3751">
                  <c:v>0.57675699999999996</c:v>
                </c:pt>
                <c:pt idx="3752">
                  <c:v>0.57675600000000005</c:v>
                </c:pt>
                <c:pt idx="3753">
                  <c:v>0.57675500000000002</c:v>
                </c:pt>
                <c:pt idx="3754">
                  <c:v>0.57675399999999999</c:v>
                </c:pt>
                <c:pt idx="3755">
                  <c:v>0.57675299999999996</c:v>
                </c:pt>
                <c:pt idx="3756">
                  <c:v>0.57675200000000004</c:v>
                </c:pt>
                <c:pt idx="3757">
                  <c:v>0.57675100000000001</c:v>
                </c:pt>
                <c:pt idx="3758">
                  <c:v>0.57674999999999998</c:v>
                </c:pt>
                <c:pt idx="3759">
                  <c:v>0.57674899999999996</c:v>
                </c:pt>
                <c:pt idx="3760">
                  <c:v>0.57674800000000004</c:v>
                </c:pt>
                <c:pt idx="3761">
                  <c:v>0.57674599999999998</c:v>
                </c:pt>
                <c:pt idx="3762">
                  <c:v>0.57674499999999995</c:v>
                </c:pt>
                <c:pt idx="3763">
                  <c:v>0.57674400000000003</c:v>
                </c:pt>
                <c:pt idx="3764">
                  <c:v>0.57674300000000001</c:v>
                </c:pt>
                <c:pt idx="3765">
                  <c:v>0.57674199999999998</c:v>
                </c:pt>
                <c:pt idx="3766">
                  <c:v>0.57674099999999995</c:v>
                </c:pt>
                <c:pt idx="3767">
                  <c:v>0.57674000000000003</c:v>
                </c:pt>
                <c:pt idx="3768">
                  <c:v>0.576739</c:v>
                </c:pt>
                <c:pt idx="3769">
                  <c:v>0.57673799999999997</c:v>
                </c:pt>
                <c:pt idx="3770">
                  <c:v>0.57673700000000006</c:v>
                </c:pt>
                <c:pt idx="3771">
                  <c:v>0.57673600000000003</c:v>
                </c:pt>
                <c:pt idx="3772">
                  <c:v>0.576735</c:v>
                </c:pt>
                <c:pt idx="3773">
                  <c:v>0.57673300000000005</c:v>
                </c:pt>
                <c:pt idx="3774">
                  <c:v>0.57673200000000002</c:v>
                </c:pt>
                <c:pt idx="3775">
                  <c:v>0.57673099999999999</c:v>
                </c:pt>
                <c:pt idx="3776">
                  <c:v>0.57672999999999996</c:v>
                </c:pt>
                <c:pt idx="3777">
                  <c:v>0.57672900000000005</c:v>
                </c:pt>
                <c:pt idx="3778">
                  <c:v>0.57672800000000002</c:v>
                </c:pt>
                <c:pt idx="3779">
                  <c:v>0.57672699999999999</c:v>
                </c:pt>
                <c:pt idx="3780">
                  <c:v>0.57672599999999996</c:v>
                </c:pt>
                <c:pt idx="3781">
                  <c:v>0.57672500000000004</c:v>
                </c:pt>
                <c:pt idx="3782">
                  <c:v>0.57672400000000001</c:v>
                </c:pt>
                <c:pt idx="3783">
                  <c:v>0.57672299999999999</c:v>
                </c:pt>
                <c:pt idx="3784">
                  <c:v>0.57672199999999996</c:v>
                </c:pt>
                <c:pt idx="3785">
                  <c:v>0.57672100000000004</c:v>
                </c:pt>
                <c:pt idx="3786">
                  <c:v>0.57671899999999998</c:v>
                </c:pt>
                <c:pt idx="3787">
                  <c:v>0.57671799999999995</c:v>
                </c:pt>
                <c:pt idx="3788">
                  <c:v>0.57671700000000004</c:v>
                </c:pt>
                <c:pt idx="3789">
                  <c:v>0.57671600000000001</c:v>
                </c:pt>
                <c:pt idx="3790">
                  <c:v>0.57671499999999998</c:v>
                </c:pt>
                <c:pt idx="3791">
                  <c:v>0.57671399999999995</c:v>
                </c:pt>
                <c:pt idx="3792">
                  <c:v>0.57671300000000003</c:v>
                </c:pt>
                <c:pt idx="3793">
                  <c:v>0.576712</c:v>
                </c:pt>
                <c:pt idx="3794">
                  <c:v>0.57671099999999997</c:v>
                </c:pt>
                <c:pt idx="3795">
                  <c:v>0.57670999999999994</c:v>
                </c:pt>
                <c:pt idx="3796">
                  <c:v>0.57670900000000003</c:v>
                </c:pt>
                <c:pt idx="3797">
                  <c:v>0.576708</c:v>
                </c:pt>
                <c:pt idx="3798">
                  <c:v>0.57670699999999997</c:v>
                </c:pt>
                <c:pt idx="3799">
                  <c:v>0.57670600000000005</c:v>
                </c:pt>
                <c:pt idx="3800">
                  <c:v>0.57670500000000002</c:v>
                </c:pt>
                <c:pt idx="3801">
                  <c:v>0.57670299999999997</c:v>
                </c:pt>
                <c:pt idx="3802">
                  <c:v>0.57670200000000005</c:v>
                </c:pt>
                <c:pt idx="3803">
                  <c:v>0.57670100000000002</c:v>
                </c:pt>
                <c:pt idx="3804">
                  <c:v>0.57669999999999999</c:v>
                </c:pt>
                <c:pt idx="3805">
                  <c:v>0.57669899999999996</c:v>
                </c:pt>
                <c:pt idx="3806">
                  <c:v>0.57669800000000004</c:v>
                </c:pt>
                <c:pt idx="3807">
                  <c:v>0.57669700000000002</c:v>
                </c:pt>
                <c:pt idx="3808">
                  <c:v>0.57669599999999999</c:v>
                </c:pt>
                <c:pt idx="3809">
                  <c:v>0.57669499999999996</c:v>
                </c:pt>
                <c:pt idx="3810">
                  <c:v>0.57669400000000004</c:v>
                </c:pt>
                <c:pt idx="3811">
                  <c:v>0.57669300000000001</c:v>
                </c:pt>
                <c:pt idx="3812">
                  <c:v>0.57669199999999998</c:v>
                </c:pt>
                <c:pt idx="3813">
                  <c:v>0.57669099999999995</c:v>
                </c:pt>
                <c:pt idx="3814">
                  <c:v>0.57669000000000004</c:v>
                </c:pt>
                <c:pt idx="3815">
                  <c:v>0.57668900000000001</c:v>
                </c:pt>
                <c:pt idx="3816">
                  <c:v>0.57668799999999998</c:v>
                </c:pt>
                <c:pt idx="3817">
                  <c:v>0.57668699999999995</c:v>
                </c:pt>
                <c:pt idx="3818">
                  <c:v>0.57668600000000003</c:v>
                </c:pt>
                <c:pt idx="3819">
                  <c:v>0.57668399999999997</c:v>
                </c:pt>
                <c:pt idx="3820">
                  <c:v>0.57668299999999995</c:v>
                </c:pt>
                <c:pt idx="3821">
                  <c:v>0.57668200000000003</c:v>
                </c:pt>
                <c:pt idx="3822">
                  <c:v>0.576681</c:v>
                </c:pt>
                <c:pt idx="3823">
                  <c:v>0.57667999999999997</c:v>
                </c:pt>
                <c:pt idx="3824">
                  <c:v>0.57667900000000005</c:v>
                </c:pt>
                <c:pt idx="3825">
                  <c:v>0.57667800000000002</c:v>
                </c:pt>
                <c:pt idx="3826">
                  <c:v>0.576677</c:v>
                </c:pt>
                <c:pt idx="3827">
                  <c:v>0.57667599999999997</c:v>
                </c:pt>
                <c:pt idx="3828">
                  <c:v>0.57667500000000005</c:v>
                </c:pt>
                <c:pt idx="3829">
                  <c:v>0.57667400000000002</c:v>
                </c:pt>
                <c:pt idx="3830">
                  <c:v>0.57667299999999999</c:v>
                </c:pt>
                <c:pt idx="3831">
                  <c:v>0.57667199999999996</c:v>
                </c:pt>
                <c:pt idx="3832">
                  <c:v>0.57667100000000004</c:v>
                </c:pt>
                <c:pt idx="3833">
                  <c:v>0.57667000000000002</c:v>
                </c:pt>
                <c:pt idx="3834">
                  <c:v>0.57666899999999999</c:v>
                </c:pt>
                <c:pt idx="3835">
                  <c:v>0.57666799999999996</c:v>
                </c:pt>
                <c:pt idx="3836">
                  <c:v>0.57666700000000004</c:v>
                </c:pt>
                <c:pt idx="3837">
                  <c:v>0.57666600000000001</c:v>
                </c:pt>
                <c:pt idx="3838">
                  <c:v>0.57666499999999998</c:v>
                </c:pt>
                <c:pt idx="3839">
                  <c:v>0.57666399999999995</c:v>
                </c:pt>
                <c:pt idx="3840">
                  <c:v>0.57666300000000004</c:v>
                </c:pt>
                <c:pt idx="3841">
                  <c:v>0.57666099999999998</c:v>
                </c:pt>
                <c:pt idx="3842">
                  <c:v>0.57665999999999995</c:v>
                </c:pt>
                <c:pt idx="3843">
                  <c:v>0.57665900000000003</c:v>
                </c:pt>
                <c:pt idx="3844">
                  <c:v>0.576658</c:v>
                </c:pt>
                <c:pt idx="3845">
                  <c:v>0.57665699999999998</c:v>
                </c:pt>
                <c:pt idx="3846">
                  <c:v>0.57665599999999995</c:v>
                </c:pt>
                <c:pt idx="3847">
                  <c:v>0.57665500000000003</c:v>
                </c:pt>
                <c:pt idx="3848">
                  <c:v>0.576654</c:v>
                </c:pt>
                <c:pt idx="3849">
                  <c:v>0.57665299999999997</c:v>
                </c:pt>
                <c:pt idx="3850">
                  <c:v>0.57665200000000005</c:v>
                </c:pt>
                <c:pt idx="3851">
                  <c:v>0.57665100000000002</c:v>
                </c:pt>
                <c:pt idx="3852">
                  <c:v>0.57665</c:v>
                </c:pt>
                <c:pt idx="3853">
                  <c:v>0.57664899999999997</c:v>
                </c:pt>
                <c:pt idx="3854">
                  <c:v>0.57664800000000005</c:v>
                </c:pt>
                <c:pt idx="3855">
                  <c:v>0.57664700000000002</c:v>
                </c:pt>
                <c:pt idx="3856">
                  <c:v>0.57664599999999999</c:v>
                </c:pt>
                <c:pt idx="3857">
                  <c:v>0.57664499999999996</c:v>
                </c:pt>
                <c:pt idx="3858">
                  <c:v>0.57664400000000005</c:v>
                </c:pt>
                <c:pt idx="3859">
                  <c:v>0.57664300000000002</c:v>
                </c:pt>
                <c:pt idx="3860">
                  <c:v>0.57664199999999999</c:v>
                </c:pt>
                <c:pt idx="3861">
                  <c:v>0.57664099999999996</c:v>
                </c:pt>
                <c:pt idx="3862">
                  <c:v>0.57664000000000004</c:v>
                </c:pt>
                <c:pt idx="3863">
                  <c:v>0.57663900000000001</c:v>
                </c:pt>
                <c:pt idx="3864">
                  <c:v>0.57663799999999998</c:v>
                </c:pt>
                <c:pt idx="3865">
                  <c:v>0.57663699999999996</c:v>
                </c:pt>
                <c:pt idx="3866">
                  <c:v>0.57663600000000004</c:v>
                </c:pt>
                <c:pt idx="3867">
                  <c:v>0.57663500000000001</c:v>
                </c:pt>
                <c:pt idx="3868">
                  <c:v>0.57663399999999998</c:v>
                </c:pt>
                <c:pt idx="3869">
                  <c:v>0.57663200000000003</c:v>
                </c:pt>
                <c:pt idx="3870">
                  <c:v>0.576631</c:v>
                </c:pt>
                <c:pt idx="3871">
                  <c:v>0.57662999999999998</c:v>
                </c:pt>
                <c:pt idx="3872">
                  <c:v>0.57662899999999995</c:v>
                </c:pt>
                <c:pt idx="3873">
                  <c:v>0.57662800000000003</c:v>
                </c:pt>
                <c:pt idx="3874">
                  <c:v>0.576627</c:v>
                </c:pt>
                <c:pt idx="3875">
                  <c:v>0.57662599999999997</c:v>
                </c:pt>
                <c:pt idx="3876">
                  <c:v>0.57662500000000005</c:v>
                </c:pt>
                <c:pt idx="3877">
                  <c:v>0.57662400000000003</c:v>
                </c:pt>
                <c:pt idx="3878">
                  <c:v>0.576623</c:v>
                </c:pt>
                <c:pt idx="3879">
                  <c:v>0.57662199999999997</c:v>
                </c:pt>
                <c:pt idx="3880">
                  <c:v>0.57662100000000005</c:v>
                </c:pt>
                <c:pt idx="3881">
                  <c:v>0.57662000000000002</c:v>
                </c:pt>
                <c:pt idx="3882">
                  <c:v>0.57661899999999999</c:v>
                </c:pt>
                <c:pt idx="3883">
                  <c:v>0.57661799999999996</c:v>
                </c:pt>
                <c:pt idx="3884">
                  <c:v>0.57661700000000005</c:v>
                </c:pt>
                <c:pt idx="3885">
                  <c:v>0.57661600000000002</c:v>
                </c:pt>
                <c:pt idx="3886">
                  <c:v>0.57661499999999999</c:v>
                </c:pt>
                <c:pt idx="3887">
                  <c:v>0.57661399999999996</c:v>
                </c:pt>
                <c:pt idx="3888">
                  <c:v>0.57661300000000004</c:v>
                </c:pt>
                <c:pt idx="3889">
                  <c:v>0.57661200000000001</c:v>
                </c:pt>
                <c:pt idx="3890">
                  <c:v>0.57661099999999998</c:v>
                </c:pt>
                <c:pt idx="3891">
                  <c:v>0.57660999999999996</c:v>
                </c:pt>
                <c:pt idx="3892">
                  <c:v>0.57660900000000004</c:v>
                </c:pt>
                <c:pt idx="3893">
                  <c:v>0.57660800000000001</c:v>
                </c:pt>
                <c:pt idx="3894">
                  <c:v>0.57660699999999998</c:v>
                </c:pt>
                <c:pt idx="3895">
                  <c:v>0.57660599999999995</c:v>
                </c:pt>
                <c:pt idx="3896">
                  <c:v>0.57660500000000003</c:v>
                </c:pt>
                <c:pt idx="3897">
                  <c:v>0.57660400000000001</c:v>
                </c:pt>
                <c:pt idx="3898">
                  <c:v>0.57660299999999998</c:v>
                </c:pt>
                <c:pt idx="3899">
                  <c:v>0.57660199999999995</c:v>
                </c:pt>
                <c:pt idx="3900">
                  <c:v>0.57660100000000003</c:v>
                </c:pt>
                <c:pt idx="3901">
                  <c:v>0.5766</c:v>
                </c:pt>
                <c:pt idx="3902">
                  <c:v>0.57659899999999997</c:v>
                </c:pt>
                <c:pt idx="3903">
                  <c:v>0.57659800000000005</c:v>
                </c:pt>
                <c:pt idx="3904">
                  <c:v>0.57659700000000003</c:v>
                </c:pt>
                <c:pt idx="3905">
                  <c:v>0.576596</c:v>
                </c:pt>
                <c:pt idx="3906">
                  <c:v>0.57659499999999997</c:v>
                </c:pt>
                <c:pt idx="3907">
                  <c:v>0.57659400000000005</c:v>
                </c:pt>
                <c:pt idx="3908">
                  <c:v>0.57659300000000002</c:v>
                </c:pt>
                <c:pt idx="3909">
                  <c:v>0.57659199999999999</c:v>
                </c:pt>
                <c:pt idx="3910">
                  <c:v>0.57659099999999996</c:v>
                </c:pt>
                <c:pt idx="3911">
                  <c:v>0.57659000000000005</c:v>
                </c:pt>
                <c:pt idx="3912">
                  <c:v>0.57658900000000002</c:v>
                </c:pt>
                <c:pt idx="3913">
                  <c:v>0.57658699999999996</c:v>
                </c:pt>
                <c:pt idx="3914">
                  <c:v>0.57658600000000004</c:v>
                </c:pt>
                <c:pt idx="3915">
                  <c:v>0.57658500000000001</c:v>
                </c:pt>
                <c:pt idx="3916">
                  <c:v>0.57658399999999999</c:v>
                </c:pt>
                <c:pt idx="3917">
                  <c:v>0.57658299999999996</c:v>
                </c:pt>
                <c:pt idx="3918">
                  <c:v>0.57658200000000004</c:v>
                </c:pt>
                <c:pt idx="3919">
                  <c:v>0.57658100000000001</c:v>
                </c:pt>
                <c:pt idx="3920">
                  <c:v>0.57657999999999998</c:v>
                </c:pt>
                <c:pt idx="3921">
                  <c:v>0.57657899999999995</c:v>
                </c:pt>
                <c:pt idx="3922">
                  <c:v>0.57657800000000003</c:v>
                </c:pt>
                <c:pt idx="3923">
                  <c:v>0.57657700000000001</c:v>
                </c:pt>
                <c:pt idx="3924">
                  <c:v>0.57657599999999998</c:v>
                </c:pt>
                <c:pt idx="3925">
                  <c:v>0.57657499999999995</c:v>
                </c:pt>
                <c:pt idx="3926">
                  <c:v>0.57657400000000003</c:v>
                </c:pt>
                <c:pt idx="3927">
                  <c:v>0.576573</c:v>
                </c:pt>
                <c:pt idx="3928">
                  <c:v>0.57657199999999997</c:v>
                </c:pt>
                <c:pt idx="3929">
                  <c:v>0.57657099999999994</c:v>
                </c:pt>
                <c:pt idx="3930">
                  <c:v>0.57657000000000003</c:v>
                </c:pt>
                <c:pt idx="3931">
                  <c:v>0.576569</c:v>
                </c:pt>
                <c:pt idx="3932">
                  <c:v>0.57656799999999997</c:v>
                </c:pt>
                <c:pt idx="3933">
                  <c:v>0.57656700000000005</c:v>
                </c:pt>
                <c:pt idx="3934">
                  <c:v>0.57656600000000002</c:v>
                </c:pt>
                <c:pt idx="3935">
                  <c:v>0.57656499999999999</c:v>
                </c:pt>
                <c:pt idx="3936">
                  <c:v>0.57656399999999997</c:v>
                </c:pt>
                <c:pt idx="3937">
                  <c:v>0.57656300000000005</c:v>
                </c:pt>
                <c:pt idx="3938">
                  <c:v>0.57656200000000002</c:v>
                </c:pt>
                <c:pt idx="3939">
                  <c:v>0.57656099999999999</c:v>
                </c:pt>
                <c:pt idx="3940">
                  <c:v>0.57655999999999996</c:v>
                </c:pt>
                <c:pt idx="3941">
                  <c:v>0.57655900000000004</c:v>
                </c:pt>
                <c:pt idx="3942">
                  <c:v>0.57655800000000001</c:v>
                </c:pt>
                <c:pt idx="3943">
                  <c:v>0.57655699999999999</c:v>
                </c:pt>
                <c:pt idx="3944">
                  <c:v>0.57655599999999996</c:v>
                </c:pt>
                <c:pt idx="3945">
                  <c:v>0.57655500000000004</c:v>
                </c:pt>
                <c:pt idx="3946">
                  <c:v>0.57655400000000001</c:v>
                </c:pt>
                <c:pt idx="3947">
                  <c:v>0.57655299999999998</c:v>
                </c:pt>
                <c:pt idx="3948">
                  <c:v>0.57655199999999995</c:v>
                </c:pt>
                <c:pt idx="3949">
                  <c:v>0.57655100000000004</c:v>
                </c:pt>
                <c:pt idx="3950">
                  <c:v>0.57655000000000001</c:v>
                </c:pt>
                <c:pt idx="3951">
                  <c:v>0.57654899999999998</c:v>
                </c:pt>
                <c:pt idx="3952">
                  <c:v>0.57654799999999995</c:v>
                </c:pt>
                <c:pt idx="3953">
                  <c:v>0.57654700000000003</c:v>
                </c:pt>
                <c:pt idx="3954">
                  <c:v>0.576546</c:v>
                </c:pt>
                <c:pt idx="3955">
                  <c:v>0.57654499999999997</c:v>
                </c:pt>
                <c:pt idx="3956">
                  <c:v>0.57654399999999995</c:v>
                </c:pt>
                <c:pt idx="3957">
                  <c:v>0.57654300000000003</c:v>
                </c:pt>
                <c:pt idx="3958">
                  <c:v>0.576542</c:v>
                </c:pt>
                <c:pt idx="3959">
                  <c:v>0.57654099999999997</c:v>
                </c:pt>
                <c:pt idx="3960">
                  <c:v>0.57654000000000005</c:v>
                </c:pt>
                <c:pt idx="3961">
                  <c:v>0.57653900000000002</c:v>
                </c:pt>
                <c:pt idx="3962">
                  <c:v>0.57653799999999999</c:v>
                </c:pt>
                <c:pt idx="3963">
                  <c:v>0.57653699999999997</c:v>
                </c:pt>
                <c:pt idx="3964">
                  <c:v>0.57653600000000005</c:v>
                </c:pt>
                <c:pt idx="3965">
                  <c:v>0.57653500000000002</c:v>
                </c:pt>
                <c:pt idx="3966">
                  <c:v>0.57653399999999999</c:v>
                </c:pt>
                <c:pt idx="3967">
                  <c:v>0.57653299999999996</c:v>
                </c:pt>
                <c:pt idx="3968">
                  <c:v>0.57653200000000004</c:v>
                </c:pt>
                <c:pt idx="3969">
                  <c:v>0.57653100000000002</c:v>
                </c:pt>
                <c:pt idx="3970">
                  <c:v>0.57652999999999999</c:v>
                </c:pt>
                <c:pt idx="3971">
                  <c:v>0.57652899999999996</c:v>
                </c:pt>
                <c:pt idx="3972">
                  <c:v>0.57652800000000004</c:v>
                </c:pt>
                <c:pt idx="3973">
                  <c:v>0.57652700000000001</c:v>
                </c:pt>
                <c:pt idx="3974">
                  <c:v>0.57652599999999998</c:v>
                </c:pt>
                <c:pt idx="3975">
                  <c:v>0.57652499999999995</c:v>
                </c:pt>
                <c:pt idx="3976">
                  <c:v>0.57652400000000004</c:v>
                </c:pt>
                <c:pt idx="3977">
                  <c:v>0.57652300000000001</c:v>
                </c:pt>
                <c:pt idx="3978">
                  <c:v>0.57652199999999998</c:v>
                </c:pt>
                <c:pt idx="3979">
                  <c:v>0.57652099999999995</c:v>
                </c:pt>
                <c:pt idx="3980">
                  <c:v>0.57652000000000003</c:v>
                </c:pt>
                <c:pt idx="3981">
                  <c:v>0.576519</c:v>
                </c:pt>
                <c:pt idx="3982">
                  <c:v>0.57651799999999997</c:v>
                </c:pt>
                <c:pt idx="3983">
                  <c:v>0.57651699999999995</c:v>
                </c:pt>
                <c:pt idx="3984">
                  <c:v>0.57651600000000003</c:v>
                </c:pt>
                <c:pt idx="3985">
                  <c:v>0.576515</c:v>
                </c:pt>
                <c:pt idx="3986">
                  <c:v>0.57651399999999997</c:v>
                </c:pt>
                <c:pt idx="3987">
                  <c:v>0.57651300000000005</c:v>
                </c:pt>
                <c:pt idx="3988">
                  <c:v>0.57651200000000002</c:v>
                </c:pt>
                <c:pt idx="3989">
                  <c:v>0.576511</c:v>
                </c:pt>
                <c:pt idx="3990">
                  <c:v>0.57650999999999997</c:v>
                </c:pt>
                <c:pt idx="3991">
                  <c:v>0.57650900000000005</c:v>
                </c:pt>
                <c:pt idx="3992">
                  <c:v>0.57650800000000002</c:v>
                </c:pt>
                <c:pt idx="3993">
                  <c:v>0.57650699999999999</c:v>
                </c:pt>
                <c:pt idx="3994">
                  <c:v>0.57650599999999996</c:v>
                </c:pt>
                <c:pt idx="3995">
                  <c:v>0.57650500000000005</c:v>
                </c:pt>
                <c:pt idx="3996">
                  <c:v>0.57650400000000002</c:v>
                </c:pt>
                <c:pt idx="3997">
                  <c:v>0.57650299999999999</c:v>
                </c:pt>
                <c:pt idx="3998">
                  <c:v>0.57650199999999996</c:v>
                </c:pt>
                <c:pt idx="3999">
                  <c:v>0.57650100000000004</c:v>
                </c:pt>
                <c:pt idx="4000">
                  <c:v>0.57650000000000001</c:v>
                </c:pt>
                <c:pt idx="4001">
                  <c:v>0.57649899999999998</c:v>
                </c:pt>
                <c:pt idx="4002">
                  <c:v>0.57649799999999995</c:v>
                </c:pt>
                <c:pt idx="4003">
                  <c:v>0.57649700000000004</c:v>
                </c:pt>
                <c:pt idx="4004">
                  <c:v>0.57649600000000001</c:v>
                </c:pt>
                <c:pt idx="4005">
                  <c:v>0.57649499999999998</c:v>
                </c:pt>
                <c:pt idx="4006">
                  <c:v>0.57649399999999995</c:v>
                </c:pt>
                <c:pt idx="4007">
                  <c:v>0.57649300000000003</c:v>
                </c:pt>
                <c:pt idx="4008">
                  <c:v>0.576492</c:v>
                </c:pt>
                <c:pt idx="4009">
                  <c:v>0.57649099999999998</c:v>
                </c:pt>
                <c:pt idx="4010">
                  <c:v>0.57648999999999995</c:v>
                </c:pt>
                <c:pt idx="4011">
                  <c:v>0.57648900000000003</c:v>
                </c:pt>
                <c:pt idx="4012">
                  <c:v>0.576488</c:v>
                </c:pt>
                <c:pt idx="4013">
                  <c:v>0.57648699999999997</c:v>
                </c:pt>
                <c:pt idx="4014">
                  <c:v>0.57648600000000005</c:v>
                </c:pt>
                <c:pt idx="4015">
                  <c:v>0.57648500000000003</c:v>
                </c:pt>
                <c:pt idx="4016">
                  <c:v>0.576484</c:v>
                </c:pt>
                <c:pt idx="4017">
                  <c:v>0.57648299999999997</c:v>
                </c:pt>
                <c:pt idx="4018">
                  <c:v>0.57648200000000005</c:v>
                </c:pt>
                <c:pt idx="4019">
                  <c:v>0.57648200000000005</c:v>
                </c:pt>
                <c:pt idx="4020">
                  <c:v>0.57648100000000002</c:v>
                </c:pt>
                <c:pt idx="4021">
                  <c:v>0.57647899999999996</c:v>
                </c:pt>
                <c:pt idx="4022">
                  <c:v>0.57647899999999996</c:v>
                </c:pt>
                <c:pt idx="4023">
                  <c:v>0.57647800000000005</c:v>
                </c:pt>
                <c:pt idx="4024">
                  <c:v>0.57647700000000002</c:v>
                </c:pt>
                <c:pt idx="4025">
                  <c:v>0.57647599999999999</c:v>
                </c:pt>
                <c:pt idx="4026">
                  <c:v>0.57647499999999996</c:v>
                </c:pt>
                <c:pt idx="4027">
                  <c:v>0.57647400000000004</c:v>
                </c:pt>
                <c:pt idx="4028">
                  <c:v>0.57647300000000001</c:v>
                </c:pt>
                <c:pt idx="4029">
                  <c:v>0.57647199999999998</c:v>
                </c:pt>
                <c:pt idx="4030">
                  <c:v>0.57647099999999996</c:v>
                </c:pt>
                <c:pt idx="4031">
                  <c:v>0.57647000000000004</c:v>
                </c:pt>
                <c:pt idx="4032">
                  <c:v>0.57646900000000001</c:v>
                </c:pt>
                <c:pt idx="4033">
                  <c:v>0.57646799999999998</c:v>
                </c:pt>
                <c:pt idx="4034">
                  <c:v>0.57646699999999995</c:v>
                </c:pt>
                <c:pt idx="4035">
                  <c:v>0.57646600000000003</c:v>
                </c:pt>
                <c:pt idx="4036">
                  <c:v>0.57646500000000001</c:v>
                </c:pt>
                <c:pt idx="4037">
                  <c:v>0.57646399999999998</c:v>
                </c:pt>
                <c:pt idx="4038">
                  <c:v>0.57646299999999995</c:v>
                </c:pt>
                <c:pt idx="4039">
                  <c:v>0.57646200000000003</c:v>
                </c:pt>
                <c:pt idx="4040">
                  <c:v>0.576461</c:v>
                </c:pt>
                <c:pt idx="4041">
                  <c:v>0.57645999999999997</c:v>
                </c:pt>
                <c:pt idx="4042">
                  <c:v>0.57645900000000005</c:v>
                </c:pt>
                <c:pt idx="4043">
                  <c:v>0.57645800000000003</c:v>
                </c:pt>
                <c:pt idx="4044">
                  <c:v>0.576457</c:v>
                </c:pt>
                <c:pt idx="4045">
                  <c:v>0.57645599999999997</c:v>
                </c:pt>
                <c:pt idx="4046">
                  <c:v>0.57645500000000005</c:v>
                </c:pt>
                <c:pt idx="4047">
                  <c:v>0.57645400000000002</c:v>
                </c:pt>
                <c:pt idx="4048">
                  <c:v>0.57645299999999999</c:v>
                </c:pt>
                <c:pt idx="4049">
                  <c:v>0.57645199999999996</c:v>
                </c:pt>
                <c:pt idx="4050">
                  <c:v>0.57645100000000005</c:v>
                </c:pt>
                <c:pt idx="4051">
                  <c:v>0.57645000000000002</c:v>
                </c:pt>
                <c:pt idx="4052">
                  <c:v>0.57644899999999999</c:v>
                </c:pt>
                <c:pt idx="4053">
                  <c:v>0.57644799999999996</c:v>
                </c:pt>
                <c:pt idx="4054">
                  <c:v>0.57644700000000004</c:v>
                </c:pt>
                <c:pt idx="4055">
                  <c:v>0.57644600000000001</c:v>
                </c:pt>
                <c:pt idx="4056">
                  <c:v>0.57644499999999999</c:v>
                </c:pt>
                <c:pt idx="4057">
                  <c:v>0.57644399999999996</c:v>
                </c:pt>
                <c:pt idx="4058">
                  <c:v>0.57644300000000004</c:v>
                </c:pt>
                <c:pt idx="4059">
                  <c:v>0.57644200000000001</c:v>
                </c:pt>
                <c:pt idx="4060">
                  <c:v>0.57644099999999998</c:v>
                </c:pt>
                <c:pt idx="4061">
                  <c:v>0.57643999999999995</c:v>
                </c:pt>
                <c:pt idx="4062">
                  <c:v>0.57643900000000003</c:v>
                </c:pt>
                <c:pt idx="4063">
                  <c:v>0.57643800000000001</c:v>
                </c:pt>
                <c:pt idx="4064">
                  <c:v>0.57643699999999998</c:v>
                </c:pt>
                <c:pt idx="4065">
                  <c:v>0.57643699999999998</c:v>
                </c:pt>
                <c:pt idx="4066">
                  <c:v>0.57643599999999995</c:v>
                </c:pt>
                <c:pt idx="4067">
                  <c:v>0.57643500000000003</c:v>
                </c:pt>
                <c:pt idx="4068">
                  <c:v>0.576434</c:v>
                </c:pt>
                <c:pt idx="4069">
                  <c:v>0.57643299999999997</c:v>
                </c:pt>
                <c:pt idx="4070">
                  <c:v>0.57643200000000006</c:v>
                </c:pt>
                <c:pt idx="4071">
                  <c:v>0.57643100000000003</c:v>
                </c:pt>
                <c:pt idx="4072">
                  <c:v>0.57643</c:v>
                </c:pt>
                <c:pt idx="4073">
                  <c:v>0.57642899999999997</c:v>
                </c:pt>
                <c:pt idx="4074">
                  <c:v>0.57642800000000005</c:v>
                </c:pt>
                <c:pt idx="4075">
                  <c:v>0.57642700000000002</c:v>
                </c:pt>
                <c:pt idx="4076">
                  <c:v>0.57642599999999999</c:v>
                </c:pt>
                <c:pt idx="4077">
                  <c:v>0.57642499999999997</c:v>
                </c:pt>
                <c:pt idx="4078">
                  <c:v>0.57642400000000005</c:v>
                </c:pt>
                <c:pt idx="4079">
                  <c:v>0.57642300000000002</c:v>
                </c:pt>
                <c:pt idx="4080">
                  <c:v>0.57642199999999999</c:v>
                </c:pt>
                <c:pt idx="4081">
                  <c:v>0.57642099999999996</c:v>
                </c:pt>
                <c:pt idx="4082">
                  <c:v>0.57642000000000004</c:v>
                </c:pt>
                <c:pt idx="4083">
                  <c:v>0.57641900000000001</c:v>
                </c:pt>
                <c:pt idx="4084">
                  <c:v>0.57641799999999999</c:v>
                </c:pt>
                <c:pt idx="4085">
                  <c:v>0.57641699999999996</c:v>
                </c:pt>
                <c:pt idx="4086">
                  <c:v>0.57641600000000004</c:v>
                </c:pt>
                <c:pt idx="4087">
                  <c:v>0.57641500000000001</c:v>
                </c:pt>
                <c:pt idx="4088">
                  <c:v>0.57641399999999998</c:v>
                </c:pt>
                <c:pt idx="4089">
                  <c:v>0.57641299999999995</c:v>
                </c:pt>
                <c:pt idx="4090">
                  <c:v>0.57641200000000004</c:v>
                </c:pt>
                <c:pt idx="4091">
                  <c:v>0.57641100000000001</c:v>
                </c:pt>
                <c:pt idx="4092">
                  <c:v>0.57640999999999998</c:v>
                </c:pt>
                <c:pt idx="4093">
                  <c:v>0.57640899999999995</c:v>
                </c:pt>
                <c:pt idx="4094">
                  <c:v>0.57640899999999995</c:v>
                </c:pt>
                <c:pt idx="4095">
                  <c:v>0.57640800000000003</c:v>
                </c:pt>
                <c:pt idx="4096">
                  <c:v>0.576407</c:v>
                </c:pt>
                <c:pt idx="4097">
                  <c:v>0.57640599999999997</c:v>
                </c:pt>
                <c:pt idx="4098">
                  <c:v>0.57640499999999995</c:v>
                </c:pt>
                <c:pt idx="4099">
                  <c:v>0.57640400000000003</c:v>
                </c:pt>
                <c:pt idx="4100">
                  <c:v>0.576403</c:v>
                </c:pt>
                <c:pt idx="4101">
                  <c:v>0.57640199999999997</c:v>
                </c:pt>
                <c:pt idx="4102">
                  <c:v>0.57640100000000005</c:v>
                </c:pt>
                <c:pt idx="4103">
                  <c:v>0.57640000000000002</c:v>
                </c:pt>
                <c:pt idx="4104">
                  <c:v>0.57639899999999999</c:v>
                </c:pt>
                <c:pt idx="4105">
                  <c:v>0.57639799999999997</c:v>
                </c:pt>
                <c:pt idx="4106">
                  <c:v>0.57639700000000005</c:v>
                </c:pt>
                <c:pt idx="4107">
                  <c:v>0.57639600000000002</c:v>
                </c:pt>
                <c:pt idx="4108">
                  <c:v>0.57639499999999999</c:v>
                </c:pt>
                <c:pt idx="4109">
                  <c:v>0.57639399999999996</c:v>
                </c:pt>
                <c:pt idx="4110">
                  <c:v>0.57639300000000004</c:v>
                </c:pt>
                <c:pt idx="4111">
                  <c:v>0.57639200000000002</c:v>
                </c:pt>
                <c:pt idx="4112">
                  <c:v>0.57639099999999999</c:v>
                </c:pt>
                <c:pt idx="4113">
                  <c:v>0.57638999999999996</c:v>
                </c:pt>
                <c:pt idx="4114">
                  <c:v>0.57638900000000004</c:v>
                </c:pt>
                <c:pt idx="4115">
                  <c:v>0.57638800000000001</c:v>
                </c:pt>
                <c:pt idx="4116">
                  <c:v>0.57638699999999998</c:v>
                </c:pt>
                <c:pt idx="4117">
                  <c:v>0.57638599999999995</c:v>
                </c:pt>
                <c:pt idx="4118">
                  <c:v>0.57638500000000004</c:v>
                </c:pt>
                <c:pt idx="4119">
                  <c:v>0.57638500000000004</c:v>
                </c:pt>
                <c:pt idx="4120">
                  <c:v>0.57638400000000001</c:v>
                </c:pt>
                <c:pt idx="4121">
                  <c:v>0.57638299999999998</c:v>
                </c:pt>
                <c:pt idx="4122">
                  <c:v>0.57638199999999995</c:v>
                </c:pt>
                <c:pt idx="4123">
                  <c:v>0.57638100000000003</c:v>
                </c:pt>
                <c:pt idx="4124">
                  <c:v>0.57638</c:v>
                </c:pt>
                <c:pt idx="4125">
                  <c:v>0.57637899999999997</c:v>
                </c:pt>
                <c:pt idx="4126">
                  <c:v>0.57637799999999995</c:v>
                </c:pt>
                <c:pt idx="4127">
                  <c:v>0.57637700000000003</c:v>
                </c:pt>
                <c:pt idx="4128">
                  <c:v>0.576376</c:v>
                </c:pt>
                <c:pt idx="4129">
                  <c:v>0.57637499999999997</c:v>
                </c:pt>
                <c:pt idx="4130">
                  <c:v>0.57637400000000005</c:v>
                </c:pt>
                <c:pt idx="4131">
                  <c:v>0.57637300000000002</c:v>
                </c:pt>
                <c:pt idx="4132">
                  <c:v>0.576372</c:v>
                </c:pt>
                <c:pt idx="4133">
                  <c:v>0.57637099999999997</c:v>
                </c:pt>
                <c:pt idx="4134">
                  <c:v>0.57637000000000005</c:v>
                </c:pt>
                <c:pt idx="4135">
                  <c:v>0.57636900000000002</c:v>
                </c:pt>
                <c:pt idx="4136">
                  <c:v>0.57636799999999999</c:v>
                </c:pt>
                <c:pt idx="4137">
                  <c:v>0.57636699999999996</c:v>
                </c:pt>
                <c:pt idx="4138">
                  <c:v>0.57636600000000004</c:v>
                </c:pt>
                <c:pt idx="4139">
                  <c:v>0.57636500000000002</c:v>
                </c:pt>
                <c:pt idx="4140">
                  <c:v>0.57636500000000002</c:v>
                </c:pt>
                <c:pt idx="4141">
                  <c:v>0.57636399999999999</c:v>
                </c:pt>
                <c:pt idx="4142">
                  <c:v>0.57636299999999996</c:v>
                </c:pt>
                <c:pt idx="4143">
                  <c:v>0.57636200000000004</c:v>
                </c:pt>
                <c:pt idx="4144">
                  <c:v>0.57636100000000001</c:v>
                </c:pt>
                <c:pt idx="4145">
                  <c:v>0.57635999999999998</c:v>
                </c:pt>
                <c:pt idx="4146">
                  <c:v>0.57635899999999995</c:v>
                </c:pt>
                <c:pt idx="4147">
                  <c:v>0.57635800000000004</c:v>
                </c:pt>
                <c:pt idx="4148">
                  <c:v>0.57635700000000001</c:v>
                </c:pt>
                <c:pt idx="4149">
                  <c:v>0.57635599999999998</c:v>
                </c:pt>
                <c:pt idx="4150">
                  <c:v>0.57635499999999995</c:v>
                </c:pt>
                <c:pt idx="4151">
                  <c:v>0.57635400000000003</c:v>
                </c:pt>
                <c:pt idx="4152">
                  <c:v>0.576353</c:v>
                </c:pt>
                <c:pt idx="4153">
                  <c:v>0.57635199999999998</c:v>
                </c:pt>
                <c:pt idx="4154">
                  <c:v>0.57635099999999995</c:v>
                </c:pt>
                <c:pt idx="4155">
                  <c:v>0.57635000000000003</c:v>
                </c:pt>
                <c:pt idx="4156">
                  <c:v>0.576349</c:v>
                </c:pt>
                <c:pt idx="4157">
                  <c:v>0.57634799999999997</c:v>
                </c:pt>
                <c:pt idx="4158">
                  <c:v>0.57634700000000005</c:v>
                </c:pt>
                <c:pt idx="4159">
                  <c:v>0.57634700000000005</c:v>
                </c:pt>
                <c:pt idx="4160">
                  <c:v>0.57634600000000002</c:v>
                </c:pt>
                <c:pt idx="4161">
                  <c:v>0.576345</c:v>
                </c:pt>
                <c:pt idx="4162">
                  <c:v>0.57634399999999997</c:v>
                </c:pt>
                <c:pt idx="4163">
                  <c:v>0.57634300000000005</c:v>
                </c:pt>
                <c:pt idx="4164">
                  <c:v>0.57634200000000002</c:v>
                </c:pt>
                <c:pt idx="4165">
                  <c:v>0.57634099999999999</c:v>
                </c:pt>
                <c:pt idx="4166">
                  <c:v>0.57633999999999996</c:v>
                </c:pt>
                <c:pt idx="4167">
                  <c:v>0.57633900000000005</c:v>
                </c:pt>
                <c:pt idx="4168">
                  <c:v>0.57633800000000002</c:v>
                </c:pt>
                <c:pt idx="4169">
                  <c:v>0.57633699999999999</c:v>
                </c:pt>
                <c:pt idx="4170">
                  <c:v>0.57633599999999996</c:v>
                </c:pt>
                <c:pt idx="4171">
                  <c:v>0.57633500000000004</c:v>
                </c:pt>
                <c:pt idx="4172">
                  <c:v>0.57633400000000001</c:v>
                </c:pt>
                <c:pt idx="4173">
                  <c:v>0.57633299999999998</c:v>
                </c:pt>
                <c:pt idx="4174">
                  <c:v>0.57633199999999996</c:v>
                </c:pt>
                <c:pt idx="4175">
                  <c:v>0.57633100000000004</c:v>
                </c:pt>
                <c:pt idx="4176">
                  <c:v>0.57633100000000004</c:v>
                </c:pt>
                <c:pt idx="4177">
                  <c:v>0.57633000000000001</c:v>
                </c:pt>
                <c:pt idx="4178">
                  <c:v>0.57632899999999998</c:v>
                </c:pt>
                <c:pt idx="4179">
                  <c:v>0.57632799999999995</c:v>
                </c:pt>
                <c:pt idx="4180">
                  <c:v>0.57632700000000003</c:v>
                </c:pt>
                <c:pt idx="4181">
                  <c:v>0.576326</c:v>
                </c:pt>
                <c:pt idx="4182">
                  <c:v>0.57632499999999998</c:v>
                </c:pt>
                <c:pt idx="4183">
                  <c:v>0.57632399999999995</c:v>
                </c:pt>
                <c:pt idx="4184">
                  <c:v>0.57632300000000003</c:v>
                </c:pt>
                <c:pt idx="4185">
                  <c:v>0.576322</c:v>
                </c:pt>
                <c:pt idx="4186">
                  <c:v>0.57632099999999997</c:v>
                </c:pt>
                <c:pt idx="4187">
                  <c:v>0.57632000000000005</c:v>
                </c:pt>
                <c:pt idx="4188">
                  <c:v>0.57631900000000003</c:v>
                </c:pt>
                <c:pt idx="4189">
                  <c:v>0.576318</c:v>
                </c:pt>
                <c:pt idx="4190">
                  <c:v>0.57631699999999997</c:v>
                </c:pt>
                <c:pt idx="4191">
                  <c:v>0.57631699999999997</c:v>
                </c:pt>
                <c:pt idx="4192">
                  <c:v>0.57631600000000005</c:v>
                </c:pt>
                <c:pt idx="4193">
                  <c:v>0.57631500000000002</c:v>
                </c:pt>
                <c:pt idx="4194">
                  <c:v>0.57631399999999999</c:v>
                </c:pt>
                <c:pt idx="4195">
                  <c:v>0.57631299999999996</c:v>
                </c:pt>
                <c:pt idx="4196">
                  <c:v>0.57631200000000005</c:v>
                </c:pt>
                <c:pt idx="4197">
                  <c:v>0.57631100000000002</c:v>
                </c:pt>
                <c:pt idx="4198">
                  <c:v>0.57630999999999999</c:v>
                </c:pt>
                <c:pt idx="4199">
                  <c:v>0.57630899999999996</c:v>
                </c:pt>
                <c:pt idx="4200">
                  <c:v>0.57630800000000004</c:v>
                </c:pt>
                <c:pt idx="4201">
                  <c:v>0.57630700000000001</c:v>
                </c:pt>
                <c:pt idx="4202">
                  <c:v>0.57630599999999998</c:v>
                </c:pt>
                <c:pt idx="4203">
                  <c:v>0.57630499999999996</c:v>
                </c:pt>
                <c:pt idx="4204">
                  <c:v>0.57630400000000004</c:v>
                </c:pt>
                <c:pt idx="4205">
                  <c:v>0.57630300000000001</c:v>
                </c:pt>
                <c:pt idx="4206">
                  <c:v>0.57630300000000001</c:v>
                </c:pt>
                <c:pt idx="4207">
                  <c:v>0.57630199999999998</c:v>
                </c:pt>
                <c:pt idx="4208">
                  <c:v>0.57630099999999995</c:v>
                </c:pt>
                <c:pt idx="4209">
                  <c:v>0.57630000000000003</c:v>
                </c:pt>
                <c:pt idx="4210">
                  <c:v>0.57629900000000001</c:v>
                </c:pt>
                <c:pt idx="4211">
                  <c:v>0.57629799999999998</c:v>
                </c:pt>
                <c:pt idx="4212">
                  <c:v>0.57629699999999995</c:v>
                </c:pt>
                <c:pt idx="4213">
                  <c:v>0.57629600000000003</c:v>
                </c:pt>
                <c:pt idx="4214">
                  <c:v>0.576295</c:v>
                </c:pt>
                <c:pt idx="4215">
                  <c:v>0.57629399999999997</c:v>
                </c:pt>
                <c:pt idx="4216">
                  <c:v>0.57629300000000006</c:v>
                </c:pt>
                <c:pt idx="4217">
                  <c:v>0.57629200000000003</c:v>
                </c:pt>
                <c:pt idx="4218">
                  <c:v>0.576291</c:v>
                </c:pt>
                <c:pt idx="4219">
                  <c:v>0.57628999999999997</c:v>
                </c:pt>
                <c:pt idx="4220">
                  <c:v>0.57628999999999997</c:v>
                </c:pt>
                <c:pt idx="4221">
                  <c:v>0.57628900000000005</c:v>
                </c:pt>
                <c:pt idx="4222">
                  <c:v>0.57628800000000002</c:v>
                </c:pt>
                <c:pt idx="4223">
                  <c:v>0.57628699999999999</c:v>
                </c:pt>
                <c:pt idx="4224">
                  <c:v>0.57628599999999996</c:v>
                </c:pt>
                <c:pt idx="4225">
                  <c:v>0.57628500000000005</c:v>
                </c:pt>
                <c:pt idx="4226">
                  <c:v>0.57628400000000002</c:v>
                </c:pt>
                <c:pt idx="4227">
                  <c:v>0.57628299999999999</c:v>
                </c:pt>
                <c:pt idx="4228">
                  <c:v>0.57628199999999996</c:v>
                </c:pt>
                <c:pt idx="4229">
                  <c:v>0.57628100000000004</c:v>
                </c:pt>
                <c:pt idx="4230">
                  <c:v>0.57628000000000001</c:v>
                </c:pt>
                <c:pt idx="4231">
                  <c:v>0.57627899999999999</c:v>
                </c:pt>
                <c:pt idx="4232">
                  <c:v>0.57627799999999996</c:v>
                </c:pt>
                <c:pt idx="4233">
                  <c:v>0.57627799999999996</c:v>
                </c:pt>
                <c:pt idx="4234">
                  <c:v>0.57627700000000004</c:v>
                </c:pt>
                <c:pt idx="4235">
                  <c:v>0.57627600000000001</c:v>
                </c:pt>
                <c:pt idx="4236">
                  <c:v>0.57627499999999998</c:v>
                </c:pt>
                <c:pt idx="4237">
                  <c:v>0.57627399999999995</c:v>
                </c:pt>
                <c:pt idx="4238">
                  <c:v>0.57627300000000004</c:v>
                </c:pt>
                <c:pt idx="4239">
                  <c:v>0.57627200000000001</c:v>
                </c:pt>
                <c:pt idx="4240">
                  <c:v>0.57627099999999998</c:v>
                </c:pt>
                <c:pt idx="4241">
                  <c:v>0.57626999999999995</c:v>
                </c:pt>
                <c:pt idx="4242">
                  <c:v>0.57626900000000003</c:v>
                </c:pt>
                <c:pt idx="4243">
                  <c:v>0.576268</c:v>
                </c:pt>
                <c:pt idx="4244">
                  <c:v>0.57626699999999997</c:v>
                </c:pt>
                <c:pt idx="4245">
                  <c:v>0.57626699999999997</c:v>
                </c:pt>
                <c:pt idx="4246">
                  <c:v>0.57626599999999994</c:v>
                </c:pt>
                <c:pt idx="4247">
                  <c:v>0.57626500000000003</c:v>
                </c:pt>
                <c:pt idx="4248">
                  <c:v>0.576264</c:v>
                </c:pt>
                <c:pt idx="4249">
                  <c:v>0.57626299999999997</c:v>
                </c:pt>
                <c:pt idx="4250">
                  <c:v>0.57626200000000005</c:v>
                </c:pt>
                <c:pt idx="4251">
                  <c:v>0.57626100000000002</c:v>
                </c:pt>
                <c:pt idx="4252">
                  <c:v>0.57625999999999999</c:v>
                </c:pt>
                <c:pt idx="4253">
                  <c:v>0.57625899999999997</c:v>
                </c:pt>
                <c:pt idx="4254">
                  <c:v>0.57625800000000005</c:v>
                </c:pt>
                <c:pt idx="4255">
                  <c:v>0.57625700000000002</c:v>
                </c:pt>
                <c:pt idx="4256">
                  <c:v>0.57625599999999999</c:v>
                </c:pt>
                <c:pt idx="4257">
                  <c:v>0.57625599999999999</c:v>
                </c:pt>
                <c:pt idx="4258">
                  <c:v>0.57625499999999996</c:v>
                </c:pt>
                <c:pt idx="4259">
                  <c:v>0.57625400000000004</c:v>
                </c:pt>
                <c:pt idx="4260">
                  <c:v>0.57625300000000002</c:v>
                </c:pt>
                <c:pt idx="4261">
                  <c:v>0.57625199999999999</c:v>
                </c:pt>
                <c:pt idx="4262">
                  <c:v>0.57625099999999996</c:v>
                </c:pt>
                <c:pt idx="4263">
                  <c:v>0.57625000000000004</c:v>
                </c:pt>
                <c:pt idx="4264">
                  <c:v>0.57624900000000001</c:v>
                </c:pt>
                <c:pt idx="4265">
                  <c:v>0.57624799999999998</c:v>
                </c:pt>
                <c:pt idx="4266">
                  <c:v>0.57624699999999995</c:v>
                </c:pt>
                <c:pt idx="4267">
                  <c:v>0.57624600000000004</c:v>
                </c:pt>
                <c:pt idx="4268">
                  <c:v>0.57624500000000001</c:v>
                </c:pt>
                <c:pt idx="4269">
                  <c:v>0.57624500000000001</c:v>
                </c:pt>
                <c:pt idx="4270">
                  <c:v>0.57624399999999998</c:v>
                </c:pt>
                <c:pt idx="4271">
                  <c:v>0.57624299999999995</c:v>
                </c:pt>
                <c:pt idx="4272">
                  <c:v>0.57624200000000003</c:v>
                </c:pt>
                <c:pt idx="4273">
                  <c:v>0.576241</c:v>
                </c:pt>
                <c:pt idx="4274">
                  <c:v>0.57623999999999997</c:v>
                </c:pt>
                <c:pt idx="4275">
                  <c:v>0.57623899999999995</c:v>
                </c:pt>
                <c:pt idx="4276">
                  <c:v>0.57623800000000003</c:v>
                </c:pt>
                <c:pt idx="4277">
                  <c:v>0.576237</c:v>
                </c:pt>
                <c:pt idx="4278">
                  <c:v>0.57623599999999997</c:v>
                </c:pt>
                <c:pt idx="4279">
                  <c:v>0.57623500000000005</c:v>
                </c:pt>
                <c:pt idx="4280">
                  <c:v>0.57623500000000005</c:v>
                </c:pt>
                <c:pt idx="4281">
                  <c:v>0.57623400000000002</c:v>
                </c:pt>
                <c:pt idx="4282">
                  <c:v>0.576233</c:v>
                </c:pt>
                <c:pt idx="4283">
                  <c:v>0.57623199999999997</c:v>
                </c:pt>
                <c:pt idx="4284">
                  <c:v>0.57623100000000005</c:v>
                </c:pt>
                <c:pt idx="4285">
                  <c:v>0.57623000000000002</c:v>
                </c:pt>
                <c:pt idx="4286">
                  <c:v>0.57622899999999999</c:v>
                </c:pt>
                <c:pt idx="4287">
                  <c:v>0.57622799999999996</c:v>
                </c:pt>
                <c:pt idx="4288">
                  <c:v>0.57622700000000004</c:v>
                </c:pt>
                <c:pt idx="4289">
                  <c:v>0.57622600000000002</c:v>
                </c:pt>
                <c:pt idx="4290">
                  <c:v>0.57622499999999999</c:v>
                </c:pt>
                <c:pt idx="4291">
                  <c:v>0.57622499999999999</c:v>
                </c:pt>
                <c:pt idx="4292">
                  <c:v>0.57622399999999996</c:v>
                </c:pt>
                <c:pt idx="4293">
                  <c:v>0.57622300000000004</c:v>
                </c:pt>
                <c:pt idx="4294">
                  <c:v>0.57622200000000001</c:v>
                </c:pt>
                <c:pt idx="4295">
                  <c:v>0.57622099999999998</c:v>
                </c:pt>
                <c:pt idx="4296">
                  <c:v>0.57621999999999995</c:v>
                </c:pt>
                <c:pt idx="4297">
                  <c:v>0.57621900000000004</c:v>
                </c:pt>
                <c:pt idx="4298">
                  <c:v>0.57621800000000001</c:v>
                </c:pt>
                <c:pt idx="4299">
                  <c:v>0.57621699999999998</c:v>
                </c:pt>
                <c:pt idx="4300">
                  <c:v>0.57621599999999995</c:v>
                </c:pt>
                <c:pt idx="4301">
                  <c:v>0.57621599999999995</c:v>
                </c:pt>
                <c:pt idx="4302">
                  <c:v>0.57621500000000003</c:v>
                </c:pt>
                <c:pt idx="4303">
                  <c:v>0.576214</c:v>
                </c:pt>
                <c:pt idx="4304">
                  <c:v>0.57621299999999998</c:v>
                </c:pt>
                <c:pt idx="4305">
                  <c:v>0.57621199999999995</c:v>
                </c:pt>
                <c:pt idx="4306">
                  <c:v>0.57621100000000003</c:v>
                </c:pt>
                <c:pt idx="4307">
                  <c:v>0.57621</c:v>
                </c:pt>
                <c:pt idx="4308">
                  <c:v>0.57620899999999997</c:v>
                </c:pt>
                <c:pt idx="4309">
                  <c:v>0.57620800000000005</c:v>
                </c:pt>
                <c:pt idx="4310">
                  <c:v>0.57620700000000002</c:v>
                </c:pt>
                <c:pt idx="4311">
                  <c:v>0.57620700000000002</c:v>
                </c:pt>
                <c:pt idx="4312">
                  <c:v>0.576206</c:v>
                </c:pt>
                <c:pt idx="4313">
                  <c:v>0.57620499999999997</c:v>
                </c:pt>
                <c:pt idx="4314">
                  <c:v>0.57620400000000005</c:v>
                </c:pt>
                <c:pt idx="4315">
                  <c:v>0.57620300000000002</c:v>
                </c:pt>
                <c:pt idx="4316">
                  <c:v>0.57620199999999999</c:v>
                </c:pt>
                <c:pt idx="4317">
                  <c:v>0.57620099999999996</c:v>
                </c:pt>
                <c:pt idx="4318">
                  <c:v>0.57620000000000005</c:v>
                </c:pt>
                <c:pt idx="4319">
                  <c:v>0.57619900000000002</c:v>
                </c:pt>
                <c:pt idx="4320">
                  <c:v>0.57619799999999999</c:v>
                </c:pt>
                <c:pt idx="4321">
                  <c:v>0.57619799999999999</c:v>
                </c:pt>
                <c:pt idx="4322">
                  <c:v>0.57619699999999996</c:v>
                </c:pt>
                <c:pt idx="4323">
                  <c:v>0.57619600000000004</c:v>
                </c:pt>
                <c:pt idx="4324">
                  <c:v>0.57619500000000001</c:v>
                </c:pt>
                <c:pt idx="4325">
                  <c:v>0.57619399999999998</c:v>
                </c:pt>
                <c:pt idx="4326">
                  <c:v>0.57619299999999996</c:v>
                </c:pt>
                <c:pt idx="4327">
                  <c:v>0.57619200000000004</c:v>
                </c:pt>
                <c:pt idx="4328">
                  <c:v>0.57619100000000001</c:v>
                </c:pt>
                <c:pt idx="4329">
                  <c:v>0.57618999999999998</c:v>
                </c:pt>
                <c:pt idx="4330">
                  <c:v>0.57618999999999998</c:v>
                </c:pt>
                <c:pt idx="4331">
                  <c:v>0.57618899999999995</c:v>
                </c:pt>
                <c:pt idx="4332">
                  <c:v>0.57618800000000003</c:v>
                </c:pt>
                <c:pt idx="4333">
                  <c:v>0.576187</c:v>
                </c:pt>
                <c:pt idx="4334">
                  <c:v>0.57618599999999998</c:v>
                </c:pt>
                <c:pt idx="4335">
                  <c:v>0.57618499999999995</c:v>
                </c:pt>
                <c:pt idx="4336">
                  <c:v>0.57618400000000003</c:v>
                </c:pt>
                <c:pt idx="4337">
                  <c:v>0.576183</c:v>
                </c:pt>
                <c:pt idx="4338">
                  <c:v>0.57618199999999997</c:v>
                </c:pt>
                <c:pt idx="4339">
                  <c:v>0.57618199999999997</c:v>
                </c:pt>
                <c:pt idx="4340">
                  <c:v>0.57618100000000005</c:v>
                </c:pt>
                <c:pt idx="4341">
                  <c:v>0.57618000000000003</c:v>
                </c:pt>
                <c:pt idx="4342">
                  <c:v>0.576179</c:v>
                </c:pt>
                <c:pt idx="4343">
                  <c:v>0.57617799999999997</c:v>
                </c:pt>
                <c:pt idx="4344">
                  <c:v>0.57617700000000005</c:v>
                </c:pt>
                <c:pt idx="4345">
                  <c:v>0.57617600000000002</c:v>
                </c:pt>
                <c:pt idx="4346">
                  <c:v>0.57617499999999999</c:v>
                </c:pt>
                <c:pt idx="4347">
                  <c:v>0.57617399999999996</c:v>
                </c:pt>
                <c:pt idx="4348">
                  <c:v>0.57617300000000005</c:v>
                </c:pt>
                <c:pt idx="4349">
                  <c:v>0.57617300000000005</c:v>
                </c:pt>
                <c:pt idx="4350">
                  <c:v>0.57617200000000002</c:v>
                </c:pt>
                <c:pt idx="4351">
                  <c:v>0.57617099999999999</c:v>
                </c:pt>
                <c:pt idx="4352">
                  <c:v>0.57616999999999996</c:v>
                </c:pt>
                <c:pt idx="4353">
                  <c:v>0.57616900000000004</c:v>
                </c:pt>
                <c:pt idx="4354">
                  <c:v>0.57616800000000001</c:v>
                </c:pt>
                <c:pt idx="4355">
                  <c:v>0.57616699999999998</c:v>
                </c:pt>
                <c:pt idx="4356">
                  <c:v>0.57616599999999996</c:v>
                </c:pt>
                <c:pt idx="4357">
                  <c:v>0.57616599999999996</c:v>
                </c:pt>
                <c:pt idx="4358">
                  <c:v>0.57616500000000004</c:v>
                </c:pt>
                <c:pt idx="4359">
                  <c:v>0.57616400000000001</c:v>
                </c:pt>
                <c:pt idx="4360">
                  <c:v>0.57616299999999998</c:v>
                </c:pt>
                <c:pt idx="4361">
                  <c:v>0.57616199999999995</c:v>
                </c:pt>
                <c:pt idx="4362">
                  <c:v>0.57616100000000003</c:v>
                </c:pt>
                <c:pt idx="4363">
                  <c:v>0.57616000000000001</c:v>
                </c:pt>
                <c:pt idx="4364">
                  <c:v>0.57615899999999998</c:v>
                </c:pt>
                <c:pt idx="4365">
                  <c:v>0.57615799999999995</c:v>
                </c:pt>
                <c:pt idx="4366">
                  <c:v>0.57615799999999995</c:v>
                </c:pt>
                <c:pt idx="4367">
                  <c:v>0.57615700000000003</c:v>
                </c:pt>
                <c:pt idx="4368">
                  <c:v>0.576156</c:v>
                </c:pt>
                <c:pt idx="4369">
                  <c:v>0.57615499999999997</c:v>
                </c:pt>
                <c:pt idx="4370">
                  <c:v>0.57615400000000005</c:v>
                </c:pt>
                <c:pt idx="4371">
                  <c:v>0.57615300000000003</c:v>
                </c:pt>
                <c:pt idx="4372">
                  <c:v>0.576152</c:v>
                </c:pt>
                <c:pt idx="4373">
                  <c:v>0.57615099999999997</c:v>
                </c:pt>
                <c:pt idx="4374">
                  <c:v>0.57615099999999997</c:v>
                </c:pt>
                <c:pt idx="4375">
                  <c:v>0.57615000000000005</c:v>
                </c:pt>
                <c:pt idx="4376">
                  <c:v>0.57614900000000002</c:v>
                </c:pt>
                <c:pt idx="4377">
                  <c:v>0.57614799999999999</c:v>
                </c:pt>
                <c:pt idx="4378">
                  <c:v>0.57614699999999996</c:v>
                </c:pt>
                <c:pt idx="4379">
                  <c:v>0.57614600000000005</c:v>
                </c:pt>
                <c:pt idx="4380">
                  <c:v>0.57614500000000002</c:v>
                </c:pt>
                <c:pt idx="4381">
                  <c:v>0.57614399999999999</c:v>
                </c:pt>
                <c:pt idx="4382">
                  <c:v>0.57614399999999999</c:v>
                </c:pt>
                <c:pt idx="4383">
                  <c:v>0.57614299999999996</c:v>
                </c:pt>
                <c:pt idx="4384">
                  <c:v>0.57614200000000004</c:v>
                </c:pt>
                <c:pt idx="4385">
                  <c:v>0.57614100000000001</c:v>
                </c:pt>
                <c:pt idx="4386">
                  <c:v>0.57613999999999999</c:v>
                </c:pt>
                <c:pt idx="4387">
                  <c:v>0.57613899999999996</c:v>
                </c:pt>
                <c:pt idx="4388">
                  <c:v>0.57613800000000004</c:v>
                </c:pt>
                <c:pt idx="4389">
                  <c:v>0.57613700000000001</c:v>
                </c:pt>
                <c:pt idx="4390">
                  <c:v>0.57613599999999998</c:v>
                </c:pt>
                <c:pt idx="4391">
                  <c:v>0.57613599999999998</c:v>
                </c:pt>
                <c:pt idx="4392">
                  <c:v>0.57613499999999995</c:v>
                </c:pt>
                <c:pt idx="4393">
                  <c:v>0.57613400000000003</c:v>
                </c:pt>
                <c:pt idx="4394">
                  <c:v>0.57613300000000001</c:v>
                </c:pt>
                <c:pt idx="4395">
                  <c:v>0.57613199999999998</c:v>
                </c:pt>
                <c:pt idx="4396">
                  <c:v>0.57613099999999995</c:v>
                </c:pt>
                <c:pt idx="4397">
                  <c:v>0.57613000000000003</c:v>
                </c:pt>
                <c:pt idx="4398">
                  <c:v>0.576129</c:v>
                </c:pt>
                <c:pt idx="4399">
                  <c:v>0.576129</c:v>
                </c:pt>
                <c:pt idx="4400">
                  <c:v>0.57612799999999997</c:v>
                </c:pt>
                <c:pt idx="4401">
                  <c:v>0.57612699999999994</c:v>
                </c:pt>
                <c:pt idx="4402">
                  <c:v>0.57612600000000003</c:v>
                </c:pt>
                <c:pt idx="4403">
                  <c:v>0.576125</c:v>
                </c:pt>
                <c:pt idx="4404">
                  <c:v>0.57612399999999997</c:v>
                </c:pt>
                <c:pt idx="4405">
                  <c:v>0.57612300000000005</c:v>
                </c:pt>
                <c:pt idx="4406">
                  <c:v>0.57612300000000005</c:v>
                </c:pt>
                <c:pt idx="4407">
                  <c:v>0.57612200000000002</c:v>
                </c:pt>
                <c:pt idx="4408">
                  <c:v>0.57612099999999999</c:v>
                </c:pt>
                <c:pt idx="4409">
                  <c:v>0.57611999999999997</c:v>
                </c:pt>
                <c:pt idx="4410">
                  <c:v>0.57611900000000005</c:v>
                </c:pt>
                <c:pt idx="4411">
                  <c:v>0.57611800000000002</c:v>
                </c:pt>
                <c:pt idx="4412">
                  <c:v>0.57611699999999999</c:v>
                </c:pt>
                <c:pt idx="4413">
                  <c:v>0.57611599999999996</c:v>
                </c:pt>
                <c:pt idx="4414">
                  <c:v>0.57611599999999996</c:v>
                </c:pt>
                <c:pt idx="4415">
                  <c:v>0.57611500000000004</c:v>
                </c:pt>
                <c:pt idx="4416">
                  <c:v>0.57611400000000001</c:v>
                </c:pt>
                <c:pt idx="4417">
                  <c:v>0.57611299999999999</c:v>
                </c:pt>
                <c:pt idx="4418">
                  <c:v>0.57611199999999996</c:v>
                </c:pt>
                <c:pt idx="4419">
                  <c:v>0.57611100000000004</c:v>
                </c:pt>
                <c:pt idx="4420">
                  <c:v>0.57611000000000001</c:v>
                </c:pt>
                <c:pt idx="4421">
                  <c:v>0.57611000000000001</c:v>
                </c:pt>
                <c:pt idx="4422">
                  <c:v>0.57610899999999998</c:v>
                </c:pt>
                <c:pt idx="4423">
                  <c:v>0.57610799999999995</c:v>
                </c:pt>
                <c:pt idx="4424">
                  <c:v>0.57610700000000004</c:v>
                </c:pt>
                <c:pt idx="4425">
                  <c:v>0.57610600000000001</c:v>
                </c:pt>
                <c:pt idx="4426">
                  <c:v>0.57610499999999998</c:v>
                </c:pt>
                <c:pt idx="4427">
                  <c:v>0.57610399999999995</c:v>
                </c:pt>
                <c:pt idx="4428">
                  <c:v>0.57610300000000003</c:v>
                </c:pt>
                <c:pt idx="4429">
                  <c:v>0.57610300000000003</c:v>
                </c:pt>
                <c:pt idx="4430">
                  <c:v>0.576102</c:v>
                </c:pt>
                <c:pt idx="4431">
                  <c:v>0.57610099999999997</c:v>
                </c:pt>
                <c:pt idx="4432">
                  <c:v>0.57609999999999995</c:v>
                </c:pt>
                <c:pt idx="4433">
                  <c:v>0.57609900000000003</c:v>
                </c:pt>
                <c:pt idx="4434">
                  <c:v>0.576098</c:v>
                </c:pt>
                <c:pt idx="4435">
                  <c:v>0.57609699999999997</c:v>
                </c:pt>
                <c:pt idx="4436">
                  <c:v>0.57609699999999997</c:v>
                </c:pt>
                <c:pt idx="4437">
                  <c:v>0.57609600000000005</c:v>
                </c:pt>
                <c:pt idx="4438">
                  <c:v>0.57609500000000002</c:v>
                </c:pt>
                <c:pt idx="4439">
                  <c:v>0.57609399999999999</c:v>
                </c:pt>
                <c:pt idx="4440">
                  <c:v>0.57609299999999997</c:v>
                </c:pt>
                <c:pt idx="4441">
                  <c:v>0.57609200000000005</c:v>
                </c:pt>
                <c:pt idx="4442">
                  <c:v>0.57609100000000002</c:v>
                </c:pt>
                <c:pt idx="4443">
                  <c:v>0.57609100000000002</c:v>
                </c:pt>
                <c:pt idx="4444">
                  <c:v>0.57608999999999999</c:v>
                </c:pt>
                <c:pt idx="4445">
                  <c:v>0.57608899999999996</c:v>
                </c:pt>
                <c:pt idx="4446">
                  <c:v>0.57608800000000004</c:v>
                </c:pt>
                <c:pt idx="4447">
                  <c:v>0.57608700000000002</c:v>
                </c:pt>
                <c:pt idx="4448">
                  <c:v>0.57608599999999999</c:v>
                </c:pt>
                <c:pt idx="4449">
                  <c:v>0.57608499999999996</c:v>
                </c:pt>
                <c:pt idx="4450">
                  <c:v>0.57608499999999996</c:v>
                </c:pt>
                <c:pt idx="4451">
                  <c:v>0.57608400000000004</c:v>
                </c:pt>
                <c:pt idx="4452">
                  <c:v>0.57608300000000001</c:v>
                </c:pt>
                <c:pt idx="4453">
                  <c:v>0.57608199999999998</c:v>
                </c:pt>
                <c:pt idx="4454">
                  <c:v>0.57608099999999995</c:v>
                </c:pt>
                <c:pt idx="4455">
                  <c:v>0.57608000000000004</c:v>
                </c:pt>
                <c:pt idx="4456">
                  <c:v>0.57607900000000001</c:v>
                </c:pt>
                <c:pt idx="4457">
                  <c:v>0.57607900000000001</c:v>
                </c:pt>
                <c:pt idx="4458">
                  <c:v>0.57607799999999998</c:v>
                </c:pt>
                <c:pt idx="4459">
                  <c:v>0.57607699999999995</c:v>
                </c:pt>
                <c:pt idx="4460">
                  <c:v>0.57607600000000003</c:v>
                </c:pt>
                <c:pt idx="4461">
                  <c:v>0.576075</c:v>
                </c:pt>
                <c:pt idx="4462">
                  <c:v>0.57607399999999997</c:v>
                </c:pt>
                <c:pt idx="4463">
                  <c:v>0.57607299999999995</c:v>
                </c:pt>
                <c:pt idx="4464">
                  <c:v>0.57607299999999995</c:v>
                </c:pt>
                <c:pt idx="4465">
                  <c:v>0.57607200000000003</c:v>
                </c:pt>
                <c:pt idx="4466">
                  <c:v>0.576071</c:v>
                </c:pt>
                <c:pt idx="4467">
                  <c:v>0.57606999999999997</c:v>
                </c:pt>
                <c:pt idx="4468">
                  <c:v>0.57606900000000005</c:v>
                </c:pt>
                <c:pt idx="4469">
                  <c:v>0.57606800000000002</c:v>
                </c:pt>
                <c:pt idx="4470">
                  <c:v>0.576067</c:v>
                </c:pt>
                <c:pt idx="4471">
                  <c:v>0.576067</c:v>
                </c:pt>
                <c:pt idx="4472">
                  <c:v>0.57606599999999997</c:v>
                </c:pt>
                <c:pt idx="4473">
                  <c:v>0.57606500000000005</c:v>
                </c:pt>
                <c:pt idx="4474">
                  <c:v>0.57606400000000002</c:v>
                </c:pt>
                <c:pt idx="4475">
                  <c:v>0.57606299999999999</c:v>
                </c:pt>
                <c:pt idx="4476">
                  <c:v>0.57606199999999996</c:v>
                </c:pt>
                <c:pt idx="4477">
                  <c:v>0.57606100000000005</c:v>
                </c:pt>
                <c:pt idx="4478">
                  <c:v>0.57606100000000005</c:v>
                </c:pt>
                <c:pt idx="4479">
                  <c:v>0.57606000000000002</c:v>
                </c:pt>
                <c:pt idx="4480">
                  <c:v>0.57605899999999999</c:v>
                </c:pt>
                <c:pt idx="4481">
                  <c:v>0.57605799999999996</c:v>
                </c:pt>
                <c:pt idx="4482">
                  <c:v>0.57605700000000004</c:v>
                </c:pt>
                <c:pt idx="4483">
                  <c:v>0.57605600000000001</c:v>
                </c:pt>
                <c:pt idx="4484">
                  <c:v>0.57605600000000001</c:v>
                </c:pt>
                <c:pt idx="4485">
                  <c:v>0.57605499999999998</c:v>
                </c:pt>
                <c:pt idx="4486">
                  <c:v>0.57605399999999995</c:v>
                </c:pt>
                <c:pt idx="4487">
                  <c:v>0.57605300000000004</c:v>
                </c:pt>
                <c:pt idx="4488">
                  <c:v>0.57605200000000001</c:v>
                </c:pt>
                <c:pt idx="4489">
                  <c:v>0.57605099999999998</c:v>
                </c:pt>
                <c:pt idx="4490">
                  <c:v>0.57605099999999998</c:v>
                </c:pt>
                <c:pt idx="4491">
                  <c:v>0.57604999999999995</c:v>
                </c:pt>
                <c:pt idx="4492">
                  <c:v>0.57604900000000003</c:v>
                </c:pt>
                <c:pt idx="4493">
                  <c:v>0.576048</c:v>
                </c:pt>
                <c:pt idx="4494">
                  <c:v>0.57604699999999998</c:v>
                </c:pt>
                <c:pt idx="4495">
                  <c:v>0.57604599999999995</c:v>
                </c:pt>
                <c:pt idx="4496">
                  <c:v>0.57604500000000003</c:v>
                </c:pt>
                <c:pt idx="4497">
                  <c:v>0.57604500000000003</c:v>
                </c:pt>
                <c:pt idx="4498">
                  <c:v>0.576044</c:v>
                </c:pt>
                <c:pt idx="4499">
                  <c:v>0.57604299999999997</c:v>
                </c:pt>
                <c:pt idx="4500">
                  <c:v>0.57604200000000005</c:v>
                </c:pt>
                <c:pt idx="4501">
                  <c:v>0.57604100000000003</c:v>
                </c:pt>
                <c:pt idx="4502">
                  <c:v>0.57604</c:v>
                </c:pt>
                <c:pt idx="4503">
                  <c:v>0.57604</c:v>
                </c:pt>
                <c:pt idx="4504">
                  <c:v>0.57603899999999997</c:v>
                </c:pt>
                <c:pt idx="4505">
                  <c:v>0.57603800000000005</c:v>
                </c:pt>
                <c:pt idx="4506">
                  <c:v>0.57603700000000002</c:v>
                </c:pt>
                <c:pt idx="4507">
                  <c:v>0.57603599999999999</c:v>
                </c:pt>
                <c:pt idx="4508">
                  <c:v>0.57603499999999996</c:v>
                </c:pt>
                <c:pt idx="4509">
                  <c:v>0.57603400000000005</c:v>
                </c:pt>
                <c:pt idx="4510">
                  <c:v>0.57603400000000005</c:v>
                </c:pt>
                <c:pt idx="4511">
                  <c:v>0.57603300000000002</c:v>
                </c:pt>
                <c:pt idx="4512">
                  <c:v>0.57603199999999999</c:v>
                </c:pt>
                <c:pt idx="4513">
                  <c:v>0.57603099999999996</c:v>
                </c:pt>
                <c:pt idx="4514">
                  <c:v>0.57603000000000004</c:v>
                </c:pt>
                <c:pt idx="4515">
                  <c:v>0.57602900000000001</c:v>
                </c:pt>
                <c:pt idx="4516">
                  <c:v>0.57602900000000001</c:v>
                </c:pt>
                <c:pt idx="4517">
                  <c:v>0.57602799999999998</c:v>
                </c:pt>
                <c:pt idx="4518">
                  <c:v>0.57602699999999996</c:v>
                </c:pt>
                <c:pt idx="4519">
                  <c:v>0.57602600000000004</c:v>
                </c:pt>
                <c:pt idx="4520">
                  <c:v>0.57602500000000001</c:v>
                </c:pt>
                <c:pt idx="4521">
                  <c:v>0.57602399999999998</c:v>
                </c:pt>
                <c:pt idx="4522">
                  <c:v>0.57602399999999998</c:v>
                </c:pt>
                <c:pt idx="4523">
                  <c:v>0.57602299999999995</c:v>
                </c:pt>
                <c:pt idx="4524">
                  <c:v>0.57602200000000003</c:v>
                </c:pt>
                <c:pt idx="4525">
                  <c:v>0.57602100000000001</c:v>
                </c:pt>
                <c:pt idx="4526">
                  <c:v>0.57601999999999998</c:v>
                </c:pt>
                <c:pt idx="4527">
                  <c:v>0.57601899999999995</c:v>
                </c:pt>
                <c:pt idx="4528">
                  <c:v>0.57601899999999995</c:v>
                </c:pt>
                <c:pt idx="4529">
                  <c:v>0.57601800000000003</c:v>
                </c:pt>
                <c:pt idx="4530">
                  <c:v>0.576017</c:v>
                </c:pt>
                <c:pt idx="4531">
                  <c:v>0.57601599999999997</c:v>
                </c:pt>
                <c:pt idx="4532">
                  <c:v>0.57601500000000005</c:v>
                </c:pt>
                <c:pt idx="4533">
                  <c:v>0.57601400000000003</c:v>
                </c:pt>
                <c:pt idx="4534">
                  <c:v>0.57601400000000003</c:v>
                </c:pt>
                <c:pt idx="4535">
                  <c:v>0.576013</c:v>
                </c:pt>
                <c:pt idx="4536">
                  <c:v>0.57601199999999997</c:v>
                </c:pt>
                <c:pt idx="4537">
                  <c:v>0.57601100000000005</c:v>
                </c:pt>
                <c:pt idx="4538">
                  <c:v>0.57601000000000002</c:v>
                </c:pt>
                <c:pt idx="4539">
                  <c:v>0.57600899999999999</c:v>
                </c:pt>
                <c:pt idx="4540">
                  <c:v>0.57600899999999999</c:v>
                </c:pt>
                <c:pt idx="4541">
                  <c:v>0.57600799999999996</c:v>
                </c:pt>
                <c:pt idx="4542">
                  <c:v>0.57600700000000005</c:v>
                </c:pt>
                <c:pt idx="4543">
                  <c:v>0.57600600000000002</c:v>
                </c:pt>
                <c:pt idx="4544">
                  <c:v>0.57600499999999999</c:v>
                </c:pt>
                <c:pt idx="4545">
                  <c:v>0.57600499999999999</c:v>
                </c:pt>
                <c:pt idx="4546">
                  <c:v>0.57600399999999996</c:v>
                </c:pt>
                <c:pt idx="4547">
                  <c:v>0.57600300000000004</c:v>
                </c:pt>
                <c:pt idx="4548">
                  <c:v>0.57600200000000001</c:v>
                </c:pt>
                <c:pt idx="4549">
                  <c:v>0.57600099999999999</c:v>
                </c:pt>
                <c:pt idx="4550">
                  <c:v>0.57599999999999996</c:v>
                </c:pt>
                <c:pt idx="4551">
                  <c:v>0.57599999999999996</c:v>
                </c:pt>
                <c:pt idx="4552">
                  <c:v>0.57599900000000004</c:v>
                </c:pt>
                <c:pt idx="4553">
                  <c:v>0.57599800000000001</c:v>
                </c:pt>
                <c:pt idx="4554">
                  <c:v>0.57599699999999998</c:v>
                </c:pt>
                <c:pt idx="4555">
                  <c:v>0.57599599999999995</c:v>
                </c:pt>
                <c:pt idx="4556">
                  <c:v>0.57599500000000003</c:v>
                </c:pt>
                <c:pt idx="4557">
                  <c:v>0.57599500000000003</c:v>
                </c:pt>
                <c:pt idx="4558">
                  <c:v>0.57599400000000001</c:v>
                </c:pt>
                <c:pt idx="4559">
                  <c:v>0.57599299999999998</c:v>
                </c:pt>
                <c:pt idx="4560">
                  <c:v>0.57599199999999995</c:v>
                </c:pt>
                <c:pt idx="4561">
                  <c:v>0.57599100000000003</c:v>
                </c:pt>
                <c:pt idx="4562">
                  <c:v>0.57599</c:v>
                </c:pt>
                <c:pt idx="4563">
                  <c:v>0.57599</c:v>
                </c:pt>
                <c:pt idx="4564">
                  <c:v>0.57598899999999997</c:v>
                </c:pt>
                <c:pt idx="4565">
                  <c:v>0.57598800000000006</c:v>
                </c:pt>
                <c:pt idx="4566">
                  <c:v>0.57598700000000003</c:v>
                </c:pt>
                <c:pt idx="4567">
                  <c:v>0.575986</c:v>
                </c:pt>
                <c:pt idx="4568">
                  <c:v>0.575986</c:v>
                </c:pt>
                <c:pt idx="4569">
                  <c:v>0.57598499999999997</c:v>
                </c:pt>
                <c:pt idx="4570">
                  <c:v>0.57598400000000005</c:v>
                </c:pt>
                <c:pt idx="4571">
                  <c:v>0.57598300000000002</c:v>
                </c:pt>
                <c:pt idx="4572">
                  <c:v>0.57598199999999999</c:v>
                </c:pt>
                <c:pt idx="4573">
                  <c:v>0.57598099999999997</c:v>
                </c:pt>
                <c:pt idx="4574">
                  <c:v>0.57598099999999997</c:v>
                </c:pt>
                <c:pt idx="4575">
                  <c:v>0.57598000000000005</c:v>
                </c:pt>
                <c:pt idx="4576">
                  <c:v>0.57597900000000002</c:v>
                </c:pt>
                <c:pt idx="4577">
                  <c:v>0.57597799999999999</c:v>
                </c:pt>
                <c:pt idx="4578">
                  <c:v>0.57597699999999996</c:v>
                </c:pt>
                <c:pt idx="4579">
                  <c:v>0.57597600000000004</c:v>
                </c:pt>
                <c:pt idx="4580">
                  <c:v>0.57597600000000004</c:v>
                </c:pt>
                <c:pt idx="4581">
                  <c:v>0.57597500000000001</c:v>
                </c:pt>
                <c:pt idx="4582">
                  <c:v>0.57597399999999999</c:v>
                </c:pt>
                <c:pt idx="4583">
                  <c:v>0.57597299999999996</c:v>
                </c:pt>
                <c:pt idx="4584">
                  <c:v>0.57597200000000004</c:v>
                </c:pt>
                <c:pt idx="4585">
                  <c:v>0.57597200000000004</c:v>
                </c:pt>
                <c:pt idx="4586">
                  <c:v>0.57597100000000001</c:v>
                </c:pt>
                <c:pt idx="4587">
                  <c:v>0.57596999999999998</c:v>
                </c:pt>
                <c:pt idx="4588">
                  <c:v>0.57596899999999995</c:v>
                </c:pt>
                <c:pt idx="4589">
                  <c:v>0.57596800000000004</c:v>
                </c:pt>
                <c:pt idx="4590">
                  <c:v>0.57596800000000004</c:v>
                </c:pt>
                <c:pt idx="4591">
                  <c:v>0.57596700000000001</c:v>
                </c:pt>
                <c:pt idx="4592">
                  <c:v>0.57596599999999998</c:v>
                </c:pt>
                <c:pt idx="4593">
                  <c:v>0.57596499999999995</c:v>
                </c:pt>
                <c:pt idx="4594">
                  <c:v>0.57596400000000003</c:v>
                </c:pt>
                <c:pt idx="4595">
                  <c:v>0.575963</c:v>
                </c:pt>
                <c:pt idx="4596">
                  <c:v>0.575963</c:v>
                </c:pt>
                <c:pt idx="4597">
                  <c:v>0.57596199999999997</c:v>
                </c:pt>
                <c:pt idx="4598">
                  <c:v>0.57596099999999995</c:v>
                </c:pt>
                <c:pt idx="4599">
                  <c:v>0.57596000000000003</c:v>
                </c:pt>
                <c:pt idx="4600">
                  <c:v>0.575959</c:v>
                </c:pt>
                <c:pt idx="4601">
                  <c:v>0.575959</c:v>
                </c:pt>
                <c:pt idx="4602">
                  <c:v>0.57595799999999997</c:v>
                </c:pt>
                <c:pt idx="4603">
                  <c:v>0.57595700000000005</c:v>
                </c:pt>
                <c:pt idx="4604">
                  <c:v>0.57595600000000002</c:v>
                </c:pt>
                <c:pt idx="4605">
                  <c:v>0.57595499999999999</c:v>
                </c:pt>
                <c:pt idx="4606">
                  <c:v>0.57595499999999999</c:v>
                </c:pt>
                <c:pt idx="4607">
                  <c:v>0.57595399999999997</c:v>
                </c:pt>
                <c:pt idx="4608">
                  <c:v>0.57595300000000005</c:v>
                </c:pt>
                <c:pt idx="4609">
                  <c:v>0.57595200000000002</c:v>
                </c:pt>
                <c:pt idx="4610">
                  <c:v>0.57595099999999999</c:v>
                </c:pt>
                <c:pt idx="4611">
                  <c:v>0.57595099999999999</c:v>
                </c:pt>
                <c:pt idx="4612">
                  <c:v>0.57594999999999996</c:v>
                </c:pt>
                <c:pt idx="4613">
                  <c:v>0.57594900000000004</c:v>
                </c:pt>
                <c:pt idx="4614">
                  <c:v>0.57594800000000002</c:v>
                </c:pt>
                <c:pt idx="4615">
                  <c:v>0.57594699999999999</c:v>
                </c:pt>
                <c:pt idx="4616">
                  <c:v>0.57594599999999996</c:v>
                </c:pt>
                <c:pt idx="4617">
                  <c:v>0.57594599999999996</c:v>
                </c:pt>
                <c:pt idx="4618">
                  <c:v>0.57594500000000004</c:v>
                </c:pt>
                <c:pt idx="4619">
                  <c:v>0.57594400000000001</c:v>
                </c:pt>
                <c:pt idx="4620">
                  <c:v>0.57594299999999998</c:v>
                </c:pt>
                <c:pt idx="4621">
                  <c:v>0.57594199999999995</c:v>
                </c:pt>
                <c:pt idx="4622">
                  <c:v>0.57594199999999995</c:v>
                </c:pt>
                <c:pt idx="4623">
                  <c:v>0.57594100000000004</c:v>
                </c:pt>
                <c:pt idx="4624">
                  <c:v>0.57594000000000001</c:v>
                </c:pt>
                <c:pt idx="4625">
                  <c:v>0.57593899999999998</c:v>
                </c:pt>
                <c:pt idx="4626">
                  <c:v>0.57593799999999995</c:v>
                </c:pt>
                <c:pt idx="4627">
                  <c:v>0.57593799999999995</c:v>
                </c:pt>
                <c:pt idx="4628">
                  <c:v>0.57593700000000003</c:v>
                </c:pt>
                <c:pt idx="4629">
                  <c:v>0.575936</c:v>
                </c:pt>
                <c:pt idx="4630">
                  <c:v>0.57593499999999997</c:v>
                </c:pt>
                <c:pt idx="4631">
                  <c:v>0.57593399999999995</c:v>
                </c:pt>
                <c:pt idx="4632">
                  <c:v>0.57593399999999995</c:v>
                </c:pt>
                <c:pt idx="4633">
                  <c:v>0.57593300000000003</c:v>
                </c:pt>
                <c:pt idx="4634">
                  <c:v>0.575932</c:v>
                </c:pt>
                <c:pt idx="4635">
                  <c:v>0.57593099999999997</c:v>
                </c:pt>
                <c:pt idx="4636">
                  <c:v>0.57593000000000005</c:v>
                </c:pt>
                <c:pt idx="4637">
                  <c:v>0.57593000000000005</c:v>
                </c:pt>
                <c:pt idx="4638">
                  <c:v>0.57592900000000002</c:v>
                </c:pt>
                <c:pt idx="4639">
                  <c:v>0.575928</c:v>
                </c:pt>
                <c:pt idx="4640">
                  <c:v>0.57592699999999997</c:v>
                </c:pt>
                <c:pt idx="4641">
                  <c:v>0.57592600000000005</c:v>
                </c:pt>
                <c:pt idx="4642">
                  <c:v>0.57592600000000005</c:v>
                </c:pt>
                <c:pt idx="4643">
                  <c:v>0.57592500000000002</c:v>
                </c:pt>
                <c:pt idx="4644">
                  <c:v>0.57592399999999999</c:v>
                </c:pt>
                <c:pt idx="4645">
                  <c:v>0.57592299999999996</c:v>
                </c:pt>
                <c:pt idx="4646">
                  <c:v>0.57592200000000005</c:v>
                </c:pt>
                <c:pt idx="4647">
                  <c:v>0.57592200000000005</c:v>
                </c:pt>
                <c:pt idx="4648">
                  <c:v>0.57592100000000002</c:v>
                </c:pt>
                <c:pt idx="4649">
                  <c:v>0.57591999999999999</c:v>
                </c:pt>
                <c:pt idx="4650">
                  <c:v>0.57591899999999996</c:v>
                </c:pt>
                <c:pt idx="4651">
                  <c:v>0.57591800000000004</c:v>
                </c:pt>
                <c:pt idx="4652">
                  <c:v>0.57591800000000004</c:v>
                </c:pt>
                <c:pt idx="4653">
                  <c:v>0.57591700000000001</c:v>
                </c:pt>
                <c:pt idx="4654">
                  <c:v>0.57591599999999998</c:v>
                </c:pt>
                <c:pt idx="4655">
                  <c:v>0.57591499999999995</c:v>
                </c:pt>
                <c:pt idx="4656">
                  <c:v>0.57591400000000004</c:v>
                </c:pt>
                <c:pt idx="4657">
                  <c:v>0.57591400000000004</c:v>
                </c:pt>
                <c:pt idx="4658">
                  <c:v>0.57591300000000001</c:v>
                </c:pt>
                <c:pt idx="4659">
                  <c:v>0.57591199999999998</c:v>
                </c:pt>
                <c:pt idx="4660">
                  <c:v>0.57591099999999995</c:v>
                </c:pt>
                <c:pt idx="4661">
                  <c:v>0.57591000000000003</c:v>
                </c:pt>
                <c:pt idx="4662">
                  <c:v>0.57591000000000003</c:v>
                </c:pt>
                <c:pt idx="4663">
                  <c:v>0.575909</c:v>
                </c:pt>
                <c:pt idx="4664">
                  <c:v>0.57590799999999998</c:v>
                </c:pt>
                <c:pt idx="4665">
                  <c:v>0.57590699999999995</c:v>
                </c:pt>
                <c:pt idx="4666">
                  <c:v>0.57590699999999995</c:v>
                </c:pt>
                <c:pt idx="4667">
                  <c:v>0.57590600000000003</c:v>
                </c:pt>
                <c:pt idx="4668">
                  <c:v>0.575905</c:v>
                </c:pt>
                <c:pt idx="4669">
                  <c:v>0.57590399999999997</c:v>
                </c:pt>
                <c:pt idx="4670">
                  <c:v>0.57590300000000005</c:v>
                </c:pt>
                <c:pt idx="4671">
                  <c:v>0.57590300000000005</c:v>
                </c:pt>
                <c:pt idx="4672">
                  <c:v>0.57590200000000003</c:v>
                </c:pt>
                <c:pt idx="4673">
                  <c:v>0.575901</c:v>
                </c:pt>
                <c:pt idx="4674">
                  <c:v>0.57589999999999997</c:v>
                </c:pt>
                <c:pt idx="4675">
                  <c:v>0.57589900000000005</c:v>
                </c:pt>
                <c:pt idx="4676">
                  <c:v>0.57589900000000005</c:v>
                </c:pt>
                <c:pt idx="4677">
                  <c:v>0.57589800000000002</c:v>
                </c:pt>
                <c:pt idx="4678">
                  <c:v>0.57589699999999999</c:v>
                </c:pt>
                <c:pt idx="4679">
                  <c:v>0.57589599999999996</c:v>
                </c:pt>
                <c:pt idx="4680">
                  <c:v>0.57589500000000005</c:v>
                </c:pt>
                <c:pt idx="4681">
                  <c:v>0.57589500000000005</c:v>
                </c:pt>
                <c:pt idx="4682">
                  <c:v>0.57589400000000002</c:v>
                </c:pt>
                <c:pt idx="4683">
                  <c:v>0.57589299999999999</c:v>
                </c:pt>
                <c:pt idx="4684">
                  <c:v>0.57589199999999996</c:v>
                </c:pt>
                <c:pt idx="4685">
                  <c:v>0.57589100000000004</c:v>
                </c:pt>
                <c:pt idx="4686">
                  <c:v>0.57589100000000004</c:v>
                </c:pt>
                <c:pt idx="4687">
                  <c:v>0.57589000000000001</c:v>
                </c:pt>
                <c:pt idx="4688">
                  <c:v>0.57588899999999998</c:v>
                </c:pt>
                <c:pt idx="4689">
                  <c:v>0.57588799999999996</c:v>
                </c:pt>
                <c:pt idx="4690">
                  <c:v>0.57588799999999996</c:v>
                </c:pt>
                <c:pt idx="4691">
                  <c:v>0.57588700000000004</c:v>
                </c:pt>
                <c:pt idx="4692">
                  <c:v>0.57588600000000001</c:v>
                </c:pt>
                <c:pt idx="4693">
                  <c:v>0.57588499999999998</c:v>
                </c:pt>
                <c:pt idx="4694">
                  <c:v>0.57588399999999995</c:v>
                </c:pt>
                <c:pt idx="4695">
                  <c:v>0.57588399999999995</c:v>
                </c:pt>
                <c:pt idx="4696">
                  <c:v>0.57588300000000003</c:v>
                </c:pt>
                <c:pt idx="4697">
                  <c:v>0.57588200000000001</c:v>
                </c:pt>
                <c:pt idx="4698">
                  <c:v>0.57588099999999998</c:v>
                </c:pt>
                <c:pt idx="4699">
                  <c:v>0.57587999999999995</c:v>
                </c:pt>
                <c:pt idx="4700">
                  <c:v>0.57587999999999995</c:v>
                </c:pt>
                <c:pt idx="4701">
                  <c:v>0.57587900000000003</c:v>
                </c:pt>
                <c:pt idx="4702">
                  <c:v>0.575878</c:v>
                </c:pt>
                <c:pt idx="4703">
                  <c:v>0.57587699999999997</c:v>
                </c:pt>
                <c:pt idx="4704">
                  <c:v>0.57587699999999997</c:v>
                </c:pt>
                <c:pt idx="4705">
                  <c:v>0.57587600000000005</c:v>
                </c:pt>
                <c:pt idx="4706">
                  <c:v>0.57587500000000003</c:v>
                </c:pt>
                <c:pt idx="4707">
                  <c:v>0.575874</c:v>
                </c:pt>
                <c:pt idx="4708">
                  <c:v>0.57587299999999997</c:v>
                </c:pt>
                <c:pt idx="4709">
                  <c:v>0.57587299999999997</c:v>
                </c:pt>
                <c:pt idx="4710">
                  <c:v>0.57587200000000005</c:v>
                </c:pt>
                <c:pt idx="4711">
                  <c:v>0.57587100000000002</c:v>
                </c:pt>
                <c:pt idx="4712">
                  <c:v>0.57586999999999999</c:v>
                </c:pt>
                <c:pt idx="4713">
                  <c:v>0.57586999999999999</c:v>
                </c:pt>
                <c:pt idx="4714">
                  <c:v>0.57586899999999996</c:v>
                </c:pt>
                <c:pt idx="4715">
                  <c:v>0.57586800000000005</c:v>
                </c:pt>
                <c:pt idx="4716">
                  <c:v>0.57586700000000002</c:v>
                </c:pt>
                <c:pt idx="4717">
                  <c:v>0.57586599999999999</c:v>
                </c:pt>
                <c:pt idx="4718">
                  <c:v>0.57586599999999999</c:v>
                </c:pt>
                <c:pt idx="4719">
                  <c:v>0.57586499999999996</c:v>
                </c:pt>
                <c:pt idx="4720">
                  <c:v>0.57586400000000004</c:v>
                </c:pt>
                <c:pt idx="4721">
                  <c:v>0.57586300000000001</c:v>
                </c:pt>
                <c:pt idx="4722">
                  <c:v>0.57586300000000001</c:v>
                </c:pt>
                <c:pt idx="4723">
                  <c:v>0.57586199999999999</c:v>
                </c:pt>
                <c:pt idx="4724">
                  <c:v>0.57586099999999996</c:v>
                </c:pt>
                <c:pt idx="4725">
                  <c:v>0.57586000000000004</c:v>
                </c:pt>
                <c:pt idx="4726">
                  <c:v>0.57585900000000001</c:v>
                </c:pt>
                <c:pt idx="4727">
                  <c:v>0.57585900000000001</c:v>
                </c:pt>
                <c:pt idx="4728">
                  <c:v>0.57585799999999998</c:v>
                </c:pt>
                <c:pt idx="4729">
                  <c:v>0.57585699999999995</c:v>
                </c:pt>
                <c:pt idx="4730">
                  <c:v>0.57585600000000003</c:v>
                </c:pt>
                <c:pt idx="4731">
                  <c:v>0.57585600000000003</c:v>
                </c:pt>
                <c:pt idx="4732">
                  <c:v>0.57585500000000001</c:v>
                </c:pt>
                <c:pt idx="4733">
                  <c:v>0.57585399999999998</c:v>
                </c:pt>
                <c:pt idx="4734">
                  <c:v>0.57585299999999995</c:v>
                </c:pt>
                <c:pt idx="4735">
                  <c:v>0.57585299999999995</c:v>
                </c:pt>
                <c:pt idx="4736">
                  <c:v>0.57585200000000003</c:v>
                </c:pt>
                <c:pt idx="4737">
                  <c:v>0.575851</c:v>
                </c:pt>
                <c:pt idx="4738">
                  <c:v>0.57584999999999997</c:v>
                </c:pt>
                <c:pt idx="4739">
                  <c:v>0.57584900000000006</c:v>
                </c:pt>
                <c:pt idx="4740">
                  <c:v>0.57584900000000006</c:v>
                </c:pt>
                <c:pt idx="4741">
                  <c:v>0.57584800000000003</c:v>
                </c:pt>
                <c:pt idx="4742">
                  <c:v>0.575847</c:v>
                </c:pt>
                <c:pt idx="4743">
                  <c:v>0.57584599999999997</c:v>
                </c:pt>
                <c:pt idx="4744">
                  <c:v>0.57584599999999997</c:v>
                </c:pt>
                <c:pt idx="4745">
                  <c:v>0.57584500000000005</c:v>
                </c:pt>
                <c:pt idx="4746">
                  <c:v>0.57584400000000002</c:v>
                </c:pt>
                <c:pt idx="4747">
                  <c:v>0.57584299999999999</c:v>
                </c:pt>
                <c:pt idx="4748">
                  <c:v>0.57584299999999999</c:v>
                </c:pt>
                <c:pt idx="4749">
                  <c:v>0.57584199999999996</c:v>
                </c:pt>
                <c:pt idx="4750">
                  <c:v>0.57584100000000005</c:v>
                </c:pt>
                <c:pt idx="4751">
                  <c:v>0.57584000000000002</c:v>
                </c:pt>
                <c:pt idx="4752">
                  <c:v>0.57583899999999999</c:v>
                </c:pt>
                <c:pt idx="4753">
                  <c:v>0.57583899999999999</c:v>
                </c:pt>
                <c:pt idx="4754">
                  <c:v>0.57583799999999996</c:v>
                </c:pt>
                <c:pt idx="4755">
                  <c:v>0.57583700000000004</c:v>
                </c:pt>
                <c:pt idx="4756">
                  <c:v>0.57583600000000001</c:v>
                </c:pt>
                <c:pt idx="4757">
                  <c:v>0.57583600000000001</c:v>
                </c:pt>
                <c:pt idx="4758">
                  <c:v>0.57583499999999999</c:v>
                </c:pt>
                <c:pt idx="4759">
                  <c:v>0.57583399999999996</c:v>
                </c:pt>
                <c:pt idx="4760">
                  <c:v>0.57583300000000004</c:v>
                </c:pt>
                <c:pt idx="4761">
                  <c:v>0.57583300000000004</c:v>
                </c:pt>
                <c:pt idx="4762">
                  <c:v>0.57583200000000001</c:v>
                </c:pt>
                <c:pt idx="4763">
                  <c:v>0.57583099999999998</c:v>
                </c:pt>
                <c:pt idx="4764">
                  <c:v>0.57582999999999995</c:v>
                </c:pt>
                <c:pt idx="4765">
                  <c:v>0.57582999999999995</c:v>
                </c:pt>
                <c:pt idx="4766">
                  <c:v>0.57582900000000004</c:v>
                </c:pt>
                <c:pt idx="4767">
                  <c:v>0.57582800000000001</c:v>
                </c:pt>
                <c:pt idx="4768">
                  <c:v>0.57582699999999998</c:v>
                </c:pt>
                <c:pt idx="4769">
                  <c:v>0.57582699999999998</c:v>
                </c:pt>
                <c:pt idx="4770">
                  <c:v>0.57582599999999995</c:v>
                </c:pt>
                <c:pt idx="4771">
                  <c:v>0.57582500000000003</c:v>
                </c:pt>
                <c:pt idx="4772">
                  <c:v>0.575824</c:v>
                </c:pt>
                <c:pt idx="4773">
                  <c:v>0.57582299999999997</c:v>
                </c:pt>
                <c:pt idx="4774">
                  <c:v>0.57582299999999997</c:v>
                </c:pt>
                <c:pt idx="4775">
                  <c:v>0.57582199999999994</c:v>
                </c:pt>
                <c:pt idx="4776">
                  <c:v>0.57582100000000003</c:v>
                </c:pt>
                <c:pt idx="4777">
                  <c:v>0.57582</c:v>
                </c:pt>
                <c:pt idx="4778">
                  <c:v>0.57582</c:v>
                </c:pt>
                <c:pt idx="4779">
                  <c:v>0.57581899999999997</c:v>
                </c:pt>
                <c:pt idx="4780">
                  <c:v>0.57581800000000005</c:v>
                </c:pt>
                <c:pt idx="4781">
                  <c:v>0.57581700000000002</c:v>
                </c:pt>
                <c:pt idx="4782">
                  <c:v>0.57581700000000002</c:v>
                </c:pt>
                <c:pt idx="4783">
                  <c:v>0.57581599999999999</c:v>
                </c:pt>
                <c:pt idx="4784">
                  <c:v>0.57581499999999997</c:v>
                </c:pt>
                <c:pt idx="4785">
                  <c:v>0.57581400000000005</c:v>
                </c:pt>
                <c:pt idx="4786">
                  <c:v>0.57581400000000005</c:v>
                </c:pt>
                <c:pt idx="4787">
                  <c:v>0.57581300000000002</c:v>
                </c:pt>
                <c:pt idx="4788">
                  <c:v>0.57581199999999999</c:v>
                </c:pt>
                <c:pt idx="4789">
                  <c:v>0.57581099999999996</c:v>
                </c:pt>
                <c:pt idx="4790">
                  <c:v>0.57581099999999996</c:v>
                </c:pt>
                <c:pt idx="4791">
                  <c:v>0.57581000000000004</c:v>
                </c:pt>
                <c:pt idx="4792">
                  <c:v>0.57580900000000002</c:v>
                </c:pt>
                <c:pt idx="4793">
                  <c:v>0.57580799999999999</c:v>
                </c:pt>
                <c:pt idx="4794">
                  <c:v>0.57580799999999999</c:v>
                </c:pt>
                <c:pt idx="4795">
                  <c:v>0.57580699999999996</c:v>
                </c:pt>
                <c:pt idx="4796">
                  <c:v>0.57580600000000004</c:v>
                </c:pt>
                <c:pt idx="4797">
                  <c:v>0.57580500000000001</c:v>
                </c:pt>
                <c:pt idx="4798">
                  <c:v>0.57580500000000001</c:v>
                </c:pt>
                <c:pt idx="4799">
                  <c:v>0.57580399999999998</c:v>
                </c:pt>
                <c:pt idx="4800">
                  <c:v>0.57580299999999995</c:v>
                </c:pt>
                <c:pt idx="4801">
                  <c:v>0.57580200000000004</c:v>
                </c:pt>
                <c:pt idx="4802">
                  <c:v>0.57580200000000004</c:v>
                </c:pt>
                <c:pt idx="4803">
                  <c:v>0.57580100000000001</c:v>
                </c:pt>
                <c:pt idx="4804">
                  <c:v>0.57579999999999998</c:v>
                </c:pt>
                <c:pt idx="4805">
                  <c:v>0.57579899999999995</c:v>
                </c:pt>
                <c:pt idx="4806">
                  <c:v>0.57579899999999995</c:v>
                </c:pt>
                <c:pt idx="4807">
                  <c:v>0.57579800000000003</c:v>
                </c:pt>
                <c:pt idx="4808">
                  <c:v>0.575797</c:v>
                </c:pt>
                <c:pt idx="4809">
                  <c:v>0.57579599999999997</c:v>
                </c:pt>
                <c:pt idx="4810">
                  <c:v>0.57579599999999997</c:v>
                </c:pt>
                <c:pt idx="4811">
                  <c:v>0.57579499999999995</c:v>
                </c:pt>
                <c:pt idx="4812">
                  <c:v>0.57579400000000003</c:v>
                </c:pt>
                <c:pt idx="4813">
                  <c:v>0.575793</c:v>
                </c:pt>
                <c:pt idx="4814">
                  <c:v>0.575793</c:v>
                </c:pt>
                <c:pt idx="4815">
                  <c:v>0.57579199999999997</c:v>
                </c:pt>
                <c:pt idx="4816">
                  <c:v>0.57579100000000005</c:v>
                </c:pt>
                <c:pt idx="4817">
                  <c:v>0.57579000000000002</c:v>
                </c:pt>
                <c:pt idx="4818">
                  <c:v>0.57579000000000002</c:v>
                </c:pt>
                <c:pt idx="4819">
                  <c:v>0.575789</c:v>
                </c:pt>
                <c:pt idx="4820">
                  <c:v>0.57578799999999997</c:v>
                </c:pt>
                <c:pt idx="4821">
                  <c:v>0.57578700000000005</c:v>
                </c:pt>
                <c:pt idx="4822">
                  <c:v>0.57578700000000005</c:v>
                </c:pt>
                <c:pt idx="4823">
                  <c:v>0.57578600000000002</c:v>
                </c:pt>
                <c:pt idx="4824">
                  <c:v>0.57578499999999999</c:v>
                </c:pt>
                <c:pt idx="4825">
                  <c:v>0.57578399999999996</c:v>
                </c:pt>
                <c:pt idx="4826">
                  <c:v>0.57578399999999996</c:v>
                </c:pt>
                <c:pt idx="4827">
                  <c:v>0.57578300000000004</c:v>
                </c:pt>
                <c:pt idx="4828">
                  <c:v>0.57578200000000002</c:v>
                </c:pt>
                <c:pt idx="4829">
                  <c:v>0.57578099999999999</c:v>
                </c:pt>
                <c:pt idx="4830">
                  <c:v>0.57578099999999999</c:v>
                </c:pt>
                <c:pt idx="4831">
                  <c:v>0.57577999999999996</c:v>
                </c:pt>
                <c:pt idx="4832">
                  <c:v>0.57577900000000004</c:v>
                </c:pt>
                <c:pt idx="4833">
                  <c:v>0.57577800000000001</c:v>
                </c:pt>
                <c:pt idx="4834">
                  <c:v>0.57577800000000001</c:v>
                </c:pt>
                <c:pt idx="4835">
                  <c:v>0.57577699999999998</c:v>
                </c:pt>
                <c:pt idx="4836">
                  <c:v>0.57577599999999995</c:v>
                </c:pt>
                <c:pt idx="4837">
                  <c:v>0.57577599999999995</c:v>
                </c:pt>
                <c:pt idx="4838">
                  <c:v>0.57577500000000004</c:v>
                </c:pt>
                <c:pt idx="4839">
                  <c:v>0.57577400000000001</c:v>
                </c:pt>
                <c:pt idx="4840">
                  <c:v>0.57577299999999998</c:v>
                </c:pt>
                <c:pt idx="4841">
                  <c:v>0.57577299999999998</c:v>
                </c:pt>
                <c:pt idx="4842">
                  <c:v>0.57577199999999995</c:v>
                </c:pt>
                <c:pt idx="4843">
                  <c:v>0.57577100000000003</c:v>
                </c:pt>
                <c:pt idx="4844">
                  <c:v>0.57577</c:v>
                </c:pt>
                <c:pt idx="4845">
                  <c:v>0.57577</c:v>
                </c:pt>
                <c:pt idx="4846">
                  <c:v>0.57576899999999998</c:v>
                </c:pt>
                <c:pt idx="4847">
                  <c:v>0.57576799999999995</c:v>
                </c:pt>
                <c:pt idx="4848">
                  <c:v>0.57576700000000003</c:v>
                </c:pt>
                <c:pt idx="4849">
                  <c:v>0.57576700000000003</c:v>
                </c:pt>
                <c:pt idx="4850">
                  <c:v>0.575766</c:v>
                </c:pt>
                <c:pt idx="4851">
                  <c:v>0.57576499999999997</c:v>
                </c:pt>
                <c:pt idx="4852">
                  <c:v>0.57576400000000005</c:v>
                </c:pt>
                <c:pt idx="4853">
                  <c:v>0.57576400000000005</c:v>
                </c:pt>
                <c:pt idx="4854">
                  <c:v>0.57576300000000002</c:v>
                </c:pt>
                <c:pt idx="4855">
                  <c:v>0.575762</c:v>
                </c:pt>
                <c:pt idx="4856">
                  <c:v>0.57576099999999997</c:v>
                </c:pt>
                <c:pt idx="4857">
                  <c:v>0.57576099999999997</c:v>
                </c:pt>
                <c:pt idx="4858">
                  <c:v>0.57576000000000005</c:v>
                </c:pt>
                <c:pt idx="4859">
                  <c:v>0.57575900000000002</c:v>
                </c:pt>
                <c:pt idx="4860">
                  <c:v>0.57575900000000002</c:v>
                </c:pt>
                <c:pt idx="4861">
                  <c:v>0.57575799999999999</c:v>
                </c:pt>
                <c:pt idx="4862">
                  <c:v>0.57575699999999996</c:v>
                </c:pt>
                <c:pt idx="4863">
                  <c:v>0.57575600000000005</c:v>
                </c:pt>
                <c:pt idx="4864">
                  <c:v>0.57575600000000005</c:v>
                </c:pt>
                <c:pt idx="4865">
                  <c:v>0.57575500000000002</c:v>
                </c:pt>
                <c:pt idx="4866">
                  <c:v>0.57575399999999999</c:v>
                </c:pt>
                <c:pt idx="4867">
                  <c:v>0.57575299999999996</c:v>
                </c:pt>
                <c:pt idx="4868">
                  <c:v>0.57575299999999996</c:v>
                </c:pt>
                <c:pt idx="4869">
                  <c:v>0.57575200000000004</c:v>
                </c:pt>
                <c:pt idx="4870">
                  <c:v>0.57575100000000001</c:v>
                </c:pt>
                <c:pt idx="4871">
                  <c:v>0.57575100000000001</c:v>
                </c:pt>
                <c:pt idx="4872">
                  <c:v>0.57574999999999998</c:v>
                </c:pt>
                <c:pt idx="4873">
                  <c:v>0.57574899999999996</c:v>
                </c:pt>
                <c:pt idx="4874">
                  <c:v>0.57574800000000004</c:v>
                </c:pt>
                <c:pt idx="4875">
                  <c:v>0.57574800000000004</c:v>
                </c:pt>
                <c:pt idx="4876">
                  <c:v>0.57574700000000001</c:v>
                </c:pt>
                <c:pt idx="4877">
                  <c:v>0.57574599999999998</c:v>
                </c:pt>
                <c:pt idx="4878">
                  <c:v>0.57574499999999995</c:v>
                </c:pt>
                <c:pt idx="4879">
                  <c:v>0.57574499999999995</c:v>
                </c:pt>
                <c:pt idx="4880">
                  <c:v>0.57574400000000003</c:v>
                </c:pt>
                <c:pt idx="4881">
                  <c:v>0.575743</c:v>
                </c:pt>
                <c:pt idx="4882">
                  <c:v>0.575743</c:v>
                </c:pt>
                <c:pt idx="4883">
                  <c:v>0.57574199999999998</c:v>
                </c:pt>
                <c:pt idx="4884">
                  <c:v>0.57574099999999995</c:v>
                </c:pt>
                <c:pt idx="4885">
                  <c:v>0.57574000000000003</c:v>
                </c:pt>
                <c:pt idx="4886">
                  <c:v>0.57574000000000003</c:v>
                </c:pt>
                <c:pt idx="4887">
                  <c:v>0.575739</c:v>
                </c:pt>
                <c:pt idx="4888">
                  <c:v>0.57573799999999997</c:v>
                </c:pt>
                <c:pt idx="4889">
                  <c:v>0.57573700000000005</c:v>
                </c:pt>
                <c:pt idx="4890">
                  <c:v>0.57573700000000005</c:v>
                </c:pt>
                <c:pt idx="4891">
                  <c:v>0.57573600000000003</c:v>
                </c:pt>
                <c:pt idx="4892">
                  <c:v>0.575735</c:v>
                </c:pt>
                <c:pt idx="4893">
                  <c:v>0.575735</c:v>
                </c:pt>
                <c:pt idx="4894">
                  <c:v>0.57573399999999997</c:v>
                </c:pt>
                <c:pt idx="4895">
                  <c:v>0.57573300000000005</c:v>
                </c:pt>
                <c:pt idx="4896">
                  <c:v>0.57573200000000002</c:v>
                </c:pt>
                <c:pt idx="4897">
                  <c:v>0.57573200000000002</c:v>
                </c:pt>
                <c:pt idx="4898">
                  <c:v>0.57573099999999999</c:v>
                </c:pt>
                <c:pt idx="4899">
                  <c:v>0.57572999999999996</c:v>
                </c:pt>
                <c:pt idx="4900">
                  <c:v>0.57572900000000005</c:v>
                </c:pt>
                <c:pt idx="4901">
                  <c:v>0.57572900000000005</c:v>
                </c:pt>
                <c:pt idx="4902">
                  <c:v>0.57572800000000002</c:v>
                </c:pt>
                <c:pt idx="4903">
                  <c:v>0.57572699999999999</c:v>
                </c:pt>
                <c:pt idx="4904">
                  <c:v>0.57572699999999999</c:v>
                </c:pt>
                <c:pt idx="4905">
                  <c:v>0.57572599999999996</c:v>
                </c:pt>
                <c:pt idx="4906">
                  <c:v>0.57572500000000004</c:v>
                </c:pt>
                <c:pt idx="4907">
                  <c:v>0.57572400000000001</c:v>
                </c:pt>
                <c:pt idx="4908">
                  <c:v>0.57572400000000001</c:v>
                </c:pt>
                <c:pt idx="4909">
                  <c:v>0.57572299999999998</c:v>
                </c:pt>
                <c:pt idx="4910">
                  <c:v>0.57572199999999996</c:v>
                </c:pt>
                <c:pt idx="4911">
                  <c:v>0.57572199999999996</c:v>
                </c:pt>
                <c:pt idx="4912">
                  <c:v>0.57572100000000004</c:v>
                </c:pt>
                <c:pt idx="4913">
                  <c:v>0.57572000000000001</c:v>
                </c:pt>
                <c:pt idx="4914">
                  <c:v>0.57571899999999998</c:v>
                </c:pt>
                <c:pt idx="4915">
                  <c:v>0.57571899999999998</c:v>
                </c:pt>
                <c:pt idx="4916">
                  <c:v>0.57571799999999995</c:v>
                </c:pt>
                <c:pt idx="4917">
                  <c:v>0.57571700000000003</c:v>
                </c:pt>
                <c:pt idx="4918">
                  <c:v>0.57571700000000003</c:v>
                </c:pt>
                <c:pt idx="4919">
                  <c:v>0.57571600000000001</c:v>
                </c:pt>
                <c:pt idx="4920">
                  <c:v>0.57571499999999998</c:v>
                </c:pt>
                <c:pt idx="4921">
                  <c:v>0.57571399999999995</c:v>
                </c:pt>
                <c:pt idx="4922">
                  <c:v>0.57571399999999995</c:v>
                </c:pt>
                <c:pt idx="4923">
                  <c:v>0.57571300000000003</c:v>
                </c:pt>
                <c:pt idx="4924">
                  <c:v>0.575712</c:v>
                </c:pt>
                <c:pt idx="4925">
                  <c:v>0.575712</c:v>
                </c:pt>
                <c:pt idx="4926">
                  <c:v>0.57571099999999997</c:v>
                </c:pt>
                <c:pt idx="4927">
                  <c:v>0.57571000000000006</c:v>
                </c:pt>
                <c:pt idx="4928">
                  <c:v>0.57570900000000003</c:v>
                </c:pt>
                <c:pt idx="4929">
                  <c:v>0.57570900000000003</c:v>
                </c:pt>
                <c:pt idx="4930">
                  <c:v>0.575708</c:v>
                </c:pt>
                <c:pt idx="4931">
                  <c:v>0.57570699999999997</c:v>
                </c:pt>
                <c:pt idx="4932">
                  <c:v>0.57570699999999997</c:v>
                </c:pt>
                <c:pt idx="4933">
                  <c:v>0.57570600000000005</c:v>
                </c:pt>
                <c:pt idx="4934">
                  <c:v>0.57570500000000002</c:v>
                </c:pt>
                <c:pt idx="4935">
                  <c:v>0.57570399999999999</c:v>
                </c:pt>
                <c:pt idx="4936">
                  <c:v>0.57570399999999999</c:v>
                </c:pt>
                <c:pt idx="4937">
                  <c:v>0.57570299999999996</c:v>
                </c:pt>
                <c:pt idx="4938">
                  <c:v>0.57570200000000005</c:v>
                </c:pt>
                <c:pt idx="4939">
                  <c:v>0.57570200000000005</c:v>
                </c:pt>
                <c:pt idx="4940">
                  <c:v>0.57570100000000002</c:v>
                </c:pt>
                <c:pt idx="4941">
                  <c:v>0.57569999999999999</c:v>
                </c:pt>
                <c:pt idx="4942">
                  <c:v>0.57569999999999999</c:v>
                </c:pt>
                <c:pt idx="4943">
                  <c:v>0.57569899999999996</c:v>
                </c:pt>
                <c:pt idx="4944">
                  <c:v>0.57569800000000004</c:v>
                </c:pt>
                <c:pt idx="4945">
                  <c:v>0.57569700000000001</c:v>
                </c:pt>
                <c:pt idx="4946">
                  <c:v>0.57569700000000001</c:v>
                </c:pt>
                <c:pt idx="4947">
                  <c:v>0.57569599999999999</c:v>
                </c:pt>
                <c:pt idx="4948">
                  <c:v>0.57569499999999996</c:v>
                </c:pt>
                <c:pt idx="4949">
                  <c:v>0.57569499999999996</c:v>
                </c:pt>
                <c:pt idx="4950">
                  <c:v>0.57569400000000004</c:v>
                </c:pt>
                <c:pt idx="4951">
                  <c:v>0.57569300000000001</c:v>
                </c:pt>
                <c:pt idx="4952">
                  <c:v>0.57569199999999998</c:v>
                </c:pt>
                <c:pt idx="4953">
                  <c:v>0.57569199999999998</c:v>
                </c:pt>
                <c:pt idx="4954">
                  <c:v>0.57569099999999995</c:v>
                </c:pt>
                <c:pt idx="4955">
                  <c:v>0.57569000000000004</c:v>
                </c:pt>
                <c:pt idx="4956">
                  <c:v>0.57569000000000004</c:v>
                </c:pt>
                <c:pt idx="4957">
                  <c:v>0.57568900000000001</c:v>
                </c:pt>
                <c:pt idx="4958">
                  <c:v>0.57568799999999998</c:v>
                </c:pt>
                <c:pt idx="4959">
                  <c:v>0.57568699999999995</c:v>
                </c:pt>
                <c:pt idx="4960">
                  <c:v>0.57568699999999995</c:v>
                </c:pt>
                <c:pt idx="4961">
                  <c:v>0.57568600000000003</c:v>
                </c:pt>
                <c:pt idx="4962">
                  <c:v>0.575685</c:v>
                </c:pt>
                <c:pt idx="4963">
                  <c:v>0.575685</c:v>
                </c:pt>
                <c:pt idx="4964">
                  <c:v>0.57568399999999997</c:v>
                </c:pt>
                <c:pt idx="4965">
                  <c:v>0.57568299999999994</c:v>
                </c:pt>
                <c:pt idx="4966">
                  <c:v>0.57568299999999994</c:v>
                </c:pt>
                <c:pt idx="4967">
                  <c:v>0.57568200000000003</c:v>
                </c:pt>
                <c:pt idx="4968">
                  <c:v>0.575681</c:v>
                </c:pt>
                <c:pt idx="4969">
                  <c:v>0.57567999999999997</c:v>
                </c:pt>
                <c:pt idx="4970">
                  <c:v>0.57567999999999997</c:v>
                </c:pt>
                <c:pt idx="4971">
                  <c:v>0.57567900000000005</c:v>
                </c:pt>
                <c:pt idx="4972">
                  <c:v>0.57567800000000002</c:v>
                </c:pt>
                <c:pt idx="4973">
                  <c:v>0.57567800000000002</c:v>
                </c:pt>
                <c:pt idx="4974">
                  <c:v>0.57567699999999999</c:v>
                </c:pt>
                <c:pt idx="4975">
                  <c:v>0.57567599999999997</c:v>
                </c:pt>
                <c:pt idx="4976">
                  <c:v>0.57567599999999997</c:v>
                </c:pt>
                <c:pt idx="4977">
                  <c:v>0.57567500000000005</c:v>
                </c:pt>
                <c:pt idx="4978">
                  <c:v>0.57567400000000002</c:v>
                </c:pt>
                <c:pt idx="4979">
                  <c:v>0.57567400000000002</c:v>
                </c:pt>
                <c:pt idx="4980">
                  <c:v>0.57567299999999999</c:v>
                </c:pt>
                <c:pt idx="4981">
                  <c:v>0.57567199999999996</c:v>
                </c:pt>
                <c:pt idx="4982">
                  <c:v>0.57567100000000004</c:v>
                </c:pt>
                <c:pt idx="4983">
                  <c:v>0.57567100000000004</c:v>
                </c:pt>
                <c:pt idx="4984">
                  <c:v>0.57567000000000002</c:v>
                </c:pt>
                <c:pt idx="4985">
                  <c:v>0.57566899999999999</c:v>
                </c:pt>
                <c:pt idx="4986">
                  <c:v>0.57566899999999999</c:v>
                </c:pt>
                <c:pt idx="4987">
                  <c:v>0.57566799999999996</c:v>
                </c:pt>
                <c:pt idx="4988">
                  <c:v>0.57566700000000004</c:v>
                </c:pt>
                <c:pt idx="4989">
                  <c:v>0.57566700000000004</c:v>
                </c:pt>
                <c:pt idx="4990">
                  <c:v>0.57566600000000001</c:v>
                </c:pt>
                <c:pt idx="4991">
                  <c:v>0.57566499999999998</c:v>
                </c:pt>
                <c:pt idx="4992">
                  <c:v>0.57566399999999995</c:v>
                </c:pt>
                <c:pt idx="4993">
                  <c:v>0.57566399999999995</c:v>
                </c:pt>
                <c:pt idx="4994">
                  <c:v>0.57566300000000004</c:v>
                </c:pt>
                <c:pt idx="4995">
                  <c:v>0.57566200000000001</c:v>
                </c:pt>
                <c:pt idx="4996">
                  <c:v>0.57566200000000001</c:v>
                </c:pt>
                <c:pt idx="4997">
                  <c:v>0.57566099999999998</c:v>
                </c:pt>
                <c:pt idx="4998">
                  <c:v>0.57565999999999995</c:v>
                </c:pt>
                <c:pt idx="4999">
                  <c:v>0.57565999999999995</c:v>
                </c:pt>
                <c:pt idx="5000">
                  <c:v>0.57565900000000003</c:v>
                </c:pt>
                <c:pt idx="5001">
                  <c:v>0.575658</c:v>
                </c:pt>
                <c:pt idx="5002">
                  <c:v>0.575658</c:v>
                </c:pt>
                <c:pt idx="5003">
                  <c:v>0.57565699999999997</c:v>
                </c:pt>
                <c:pt idx="5004">
                  <c:v>0.57565599999999995</c:v>
                </c:pt>
                <c:pt idx="5005">
                  <c:v>0.57565500000000003</c:v>
                </c:pt>
                <c:pt idx="5006">
                  <c:v>0.57565500000000003</c:v>
                </c:pt>
                <c:pt idx="5007">
                  <c:v>0.575654</c:v>
                </c:pt>
                <c:pt idx="5008">
                  <c:v>0.57565299999999997</c:v>
                </c:pt>
                <c:pt idx="5009">
                  <c:v>0.57565299999999997</c:v>
                </c:pt>
                <c:pt idx="5010">
                  <c:v>0.57565200000000005</c:v>
                </c:pt>
                <c:pt idx="5011">
                  <c:v>0.57565100000000002</c:v>
                </c:pt>
                <c:pt idx="5012">
                  <c:v>0.57565100000000002</c:v>
                </c:pt>
                <c:pt idx="5013">
                  <c:v>0.57565</c:v>
                </c:pt>
                <c:pt idx="5014">
                  <c:v>0.57564899999999997</c:v>
                </c:pt>
                <c:pt idx="5015">
                  <c:v>0.57564899999999997</c:v>
                </c:pt>
                <c:pt idx="5016">
                  <c:v>0.57564800000000005</c:v>
                </c:pt>
                <c:pt idx="5017">
                  <c:v>0.57564800000000005</c:v>
                </c:pt>
                <c:pt idx="5018">
                  <c:v>0.57564800000000005</c:v>
                </c:pt>
                <c:pt idx="5019">
                  <c:v>0.57564800000000005</c:v>
                </c:pt>
                <c:pt idx="5020">
                  <c:v>0.57564899999999997</c:v>
                </c:pt>
                <c:pt idx="5021">
                  <c:v>0.57565</c:v>
                </c:pt>
                <c:pt idx="5022">
                  <c:v>0.57565200000000005</c:v>
                </c:pt>
                <c:pt idx="5023">
                  <c:v>0.575654</c:v>
                </c:pt>
                <c:pt idx="5024">
                  <c:v>0.57565599999999995</c:v>
                </c:pt>
                <c:pt idx="5025">
                  <c:v>0.57565900000000003</c:v>
                </c:pt>
                <c:pt idx="5026">
                  <c:v>0.57566300000000004</c:v>
                </c:pt>
                <c:pt idx="5027">
                  <c:v>0.57566700000000004</c:v>
                </c:pt>
                <c:pt idx="5028">
                  <c:v>0.57567100000000004</c:v>
                </c:pt>
                <c:pt idx="5029">
                  <c:v>0.57567500000000005</c:v>
                </c:pt>
                <c:pt idx="5030">
                  <c:v>0.57567999999999997</c:v>
                </c:pt>
                <c:pt idx="5031">
                  <c:v>0.57568600000000003</c:v>
                </c:pt>
                <c:pt idx="5032">
                  <c:v>0.57569199999999998</c:v>
                </c:pt>
                <c:pt idx="5033">
                  <c:v>0.57569800000000004</c:v>
                </c:pt>
                <c:pt idx="5034">
                  <c:v>0.57570600000000005</c:v>
                </c:pt>
                <c:pt idx="5035">
                  <c:v>0.57571600000000001</c:v>
                </c:pt>
                <c:pt idx="5036">
                  <c:v>0.57572800000000002</c:v>
                </c:pt>
                <c:pt idx="5037">
                  <c:v>0.57574199999999998</c:v>
                </c:pt>
                <c:pt idx="5038">
                  <c:v>0.57575900000000002</c:v>
                </c:pt>
                <c:pt idx="5039">
                  <c:v>0.57577900000000004</c:v>
                </c:pt>
                <c:pt idx="5040">
                  <c:v>0.57580200000000004</c:v>
                </c:pt>
                <c:pt idx="5041">
                  <c:v>0.57582800000000001</c:v>
                </c:pt>
                <c:pt idx="5042">
                  <c:v>0.57585600000000003</c:v>
                </c:pt>
                <c:pt idx="5043">
                  <c:v>0.57588700000000004</c:v>
                </c:pt>
                <c:pt idx="5044">
                  <c:v>0.57591899999999996</c:v>
                </c:pt>
                <c:pt idx="5045">
                  <c:v>0.57595099999999999</c:v>
                </c:pt>
                <c:pt idx="5046">
                  <c:v>0.57598000000000005</c:v>
                </c:pt>
                <c:pt idx="5047">
                  <c:v>0.57600499999999999</c:v>
                </c:pt>
                <c:pt idx="5048">
                  <c:v>0.57601899999999995</c:v>
                </c:pt>
                <c:pt idx="5049">
                  <c:v>0.576017</c:v>
                </c:pt>
                <c:pt idx="5050">
                  <c:v>0.57599400000000001</c:v>
                </c:pt>
                <c:pt idx="5051">
                  <c:v>0.57593899999999998</c:v>
                </c:pt>
                <c:pt idx="5052">
                  <c:v>0.57584500000000005</c:v>
                </c:pt>
                <c:pt idx="5053">
                  <c:v>0.57569899999999996</c:v>
                </c:pt>
                <c:pt idx="5054">
                  <c:v>0.57548999999999995</c:v>
                </c:pt>
                <c:pt idx="5055">
                  <c:v>0.57520800000000005</c:v>
                </c:pt>
                <c:pt idx="5056">
                  <c:v>0.57484100000000005</c:v>
                </c:pt>
                <c:pt idx="5057">
                  <c:v>0.57438</c:v>
                </c:pt>
                <c:pt idx="5058">
                  <c:v>0.57382100000000003</c:v>
                </c:pt>
                <c:pt idx="5059">
                  <c:v>0.57315799999999995</c:v>
                </c:pt>
                <c:pt idx="5060">
                  <c:v>0.57239300000000004</c:v>
                </c:pt>
                <c:pt idx="5061">
                  <c:v>0.57152800000000004</c:v>
                </c:pt>
                <c:pt idx="5062">
                  <c:v>0.57056700000000005</c:v>
                </c:pt>
                <c:pt idx="5063">
                  <c:v>0.56952000000000003</c:v>
                </c:pt>
                <c:pt idx="5064">
                  <c:v>0.568388</c:v>
                </c:pt>
                <c:pt idx="5065">
                  <c:v>0.56719799999999998</c:v>
                </c:pt>
                <c:pt idx="5066">
                  <c:v>0.56595899999999999</c:v>
                </c:pt>
                <c:pt idx="5067">
                  <c:v>0.56468499999999999</c:v>
                </c:pt>
                <c:pt idx="5068">
                  <c:v>0.56339899999999998</c:v>
                </c:pt>
                <c:pt idx="5069">
                  <c:v>0.56212499999999999</c:v>
                </c:pt>
                <c:pt idx="5070">
                  <c:v>0.56089599999999995</c:v>
                </c:pt>
                <c:pt idx="5071">
                  <c:v>0.55975399999999997</c:v>
                </c:pt>
                <c:pt idx="5072">
                  <c:v>0.55874500000000005</c:v>
                </c:pt>
                <c:pt idx="5073">
                  <c:v>0.55792200000000003</c:v>
                </c:pt>
                <c:pt idx="5074">
                  <c:v>0.55733299999999997</c:v>
                </c:pt>
                <c:pt idx="5075">
                  <c:v>0.55702399999999996</c:v>
                </c:pt>
                <c:pt idx="5076">
                  <c:v>0.55703100000000005</c:v>
                </c:pt>
                <c:pt idx="5077">
                  <c:v>0.55738299999999996</c:v>
                </c:pt>
                <c:pt idx="5078">
                  <c:v>0.55809799999999998</c:v>
                </c:pt>
                <c:pt idx="5079">
                  <c:v>0.55918299999999999</c:v>
                </c:pt>
                <c:pt idx="5080">
                  <c:v>0.56063399999999997</c:v>
                </c:pt>
                <c:pt idx="5081">
                  <c:v>0.56243299999999996</c:v>
                </c:pt>
                <c:pt idx="5082">
                  <c:v>0.56454800000000005</c:v>
                </c:pt>
                <c:pt idx="5083">
                  <c:v>0.56694699999999998</c:v>
                </c:pt>
                <c:pt idx="5084">
                  <c:v>0.569608</c:v>
                </c:pt>
                <c:pt idx="5085">
                  <c:v>0.57250800000000002</c:v>
                </c:pt>
                <c:pt idx="5086">
                  <c:v>0.575627</c:v>
                </c:pt>
                <c:pt idx="5087">
                  <c:v>0.57894599999999996</c:v>
                </c:pt>
                <c:pt idx="5088">
                  <c:v>0.58245999999999998</c:v>
                </c:pt>
                <c:pt idx="5089">
                  <c:v>0.58618199999999998</c:v>
                </c:pt>
                <c:pt idx="5090">
                  <c:v>0.59011999999999998</c:v>
                </c:pt>
                <c:pt idx="5091">
                  <c:v>0.59425300000000003</c:v>
                </c:pt>
                <c:pt idx="5092">
                  <c:v>0.598553</c:v>
                </c:pt>
                <c:pt idx="5093">
                  <c:v>0.60299499999999995</c:v>
                </c:pt>
                <c:pt idx="5094">
                  <c:v>0.60755499999999996</c:v>
                </c:pt>
                <c:pt idx="5095">
                  <c:v>0.61221499999999995</c:v>
                </c:pt>
                <c:pt idx="5096">
                  <c:v>0.61695699999999998</c:v>
                </c:pt>
                <c:pt idx="5097">
                  <c:v>0.62176600000000004</c:v>
                </c:pt>
                <c:pt idx="5098">
                  <c:v>0.62662700000000005</c:v>
                </c:pt>
                <c:pt idx="5099">
                  <c:v>0.63152699999999995</c:v>
                </c:pt>
                <c:pt idx="5100">
                  <c:v>0.63645499999999999</c:v>
                </c:pt>
                <c:pt idx="5101">
                  <c:v>0.64139900000000005</c:v>
                </c:pt>
                <c:pt idx="5102">
                  <c:v>0.64634999999999998</c:v>
                </c:pt>
                <c:pt idx="5103">
                  <c:v>0.65129999999999999</c:v>
                </c:pt>
                <c:pt idx="5104">
                  <c:v>0.65624000000000005</c:v>
                </c:pt>
                <c:pt idx="5105">
                  <c:v>0.66116299999999995</c:v>
                </c:pt>
                <c:pt idx="5106">
                  <c:v>0.66606299999999996</c:v>
                </c:pt>
                <c:pt idx="5107">
                  <c:v>0.67093499999999995</c:v>
                </c:pt>
                <c:pt idx="5108">
                  <c:v>0.67577299999999996</c:v>
                </c:pt>
                <c:pt idx="5109">
                  <c:v>0.68057299999999998</c:v>
                </c:pt>
                <c:pt idx="5110">
                  <c:v>0.68533200000000005</c:v>
                </c:pt>
                <c:pt idx="5111">
                  <c:v>0.69004699999999997</c:v>
                </c:pt>
                <c:pt idx="5112">
                  <c:v>0.69471300000000002</c:v>
                </c:pt>
                <c:pt idx="5113">
                  <c:v>0.69933000000000001</c:v>
                </c:pt>
                <c:pt idx="5114">
                  <c:v>0.70389400000000002</c:v>
                </c:pt>
                <c:pt idx="5115">
                  <c:v>0.70840499999999995</c:v>
                </c:pt>
                <c:pt idx="5116">
                  <c:v>0.71286099999999997</c:v>
                </c:pt>
                <c:pt idx="5117">
                  <c:v>0.71726000000000001</c:v>
                </c:pt>
                <c:pt idx="5118">
                  <c:v>0.72160199999999997</c:v>
                </c:pt>
                <c:pt idx="5119">
                  <c:v>0.725885</c:v>
                </c:pt>
                <c:pt idx="5120">
                  <c:v>0.73011000000000004</c:v>
                </c:pt>
                <c:pt idx="5121">
                  <c:v>0.73427600000000004</c:v>
                </c:pt>
                <c:pt idx="5122">
                  <c:v>0.73838300000000001</c:v>
                </c:pt>
                <c:pt idx="5123">
                  <c:v>0.74243099999999995</c:v>
                </c:pt>
                <c:pt idx="5124">
                  <c:v>0.74641900000000005</c:v>
                </c:pt>
                <c:pt idx="5125">
                  <c:v>0.75034800000000001</c:v>
                </c:pt>
                <c:pt idx="5126">
                  <c:v>0.75421800000000006</c:v>
                </c:pt>
                <c:pt idx="5127">
                  <c:v>0.75802899999999995</c:v>
                </c:pt>
                <c:pt idx="5128">
                  <c:v>0.76178199999999996</c:v>
                </c:pt>
                <c:pt idx="5129">
                  <c:v>0.76547699999999996</c:v>
                </c:pt>
                <c:pt idx="5130">
                  <c:v>0.76911399999999996</c:v>
                </c:pt>
                <c:pt idx="5131">
                  <c:v>0.77269500000000002</c:v>
                </c:pt>
                <c:pt idx="5132">
                  <c:v>0.77621899999999999</c:v>
                </c:pt>
                <c:pt idx="5133">
                  <c:v>0.77968800000000005</c:v>
                </c:pt>
                <c:pt idx="5134">
                  <c:v>0.78310100000000005</c:v>
                </c:pt>
                <c:pt idx="5135">
                  <c:v>0.78645900000000002</c:v>
                </c:pt>
                <c:pt idx="5136">
                  <c:v>0.78976400000000002</c:v>
                </c:pt>
                <c:pt idx="5137">
                  <c:v>0.79301500000000003</c:v>
                </c:pt>
                <c:pt idx="5138">
                  <c:v>0.79621399999999998</c:v>
                </c:pt>
                <c:pt idx="5139">
                  <c:v>0.79936099999999999</c:v>
                </c:pt>
                <c:pt idx="5140">
                  <c:v>0.80245699999999998</c:v>
                </c:pt>
                <c:pt idx="5141">
                  <c:v>0.80550200000000005</c:v>
                </c:pt>
                <c:pt idx="5142">
                  <c:v>0.80849800000000005</c:v>
                </c:pt>
                <c:pt idx="5143">
                  <c:v>0.81144400000000005</c:v>
                </c:pt>
                <c:pt idx="5144">
                  <c:v>0.81434300000000004</c:v>
                </c:pt>
                <c:pt idx="5145">
                  <c:v>0.81719299999999995</c:v>
                </c:pt>
                <c:pt idx="5146">
                  <c:v>0.81999699999999998</c:v>
                </c:pt>
                <c:pt idx="5147">
                  <c:v>0.82275500000000001</c:v>
                </c:pt>
                <c:pt idx="5148">
                  <c:v>0.82546699999999995</c:v>
                </c:pt>
                <c:pt idx="5149">
                  <c:v>0.82813400000000004</c:v>
                </c:pt>
                <c:pt idx="5150">
                  <c:v>0.83075699999999997</c:v>
                </c:pt>
                <c:pt idx="5151">
                  <c:v>0.83333699999999999</c:v>
                </c:pt>
                <c:pt idx="5152">
                  <c:v>0.83587400000000001</c:v>
                </c:pt>
                <c:pt idx="5153">
                  <c:v>0.83836900000000003</c:v>
                </c:pt>
                <c:pt idx="5154">
                  <c:v>0.84082199999999996</c:v>
                </c:pt>
                <c:pt idx="5155">
                  <c:v>0.84323499999999996</c:v>
                </c:pt>
                <c:pt idx="5156">
                  <c:v>0.84560800000000003</c:v>
                </c:pt>
                <c:pt idx="5157">
                  <c:v>0.84794099999999994</c:v>
                </c:pt>
                <c:pt idx="5158">
                  <c:v>0.85023599999999999</c:v>
                </c:pt>
                <c:pt idx="5159">
                  <c:v>0.85249200000000003</c:v>
                </c:pt>
                <c:pt idx="5160">
                  <c:v>0.854711</c:v>
                </c:pt>
                <c:pt idx="5161">
                  <c:v>0.85689300000000002</c:v>
                </c:pt>
                <c:pt idx="5162">
                  <c:v>0.85903799999999997</c:v>
                </c:pt>
                <c:pt idx="5163">
                  <c:v>0.86114800000000002</c:v>
                </c:pt>
                <c:pt idx="5164">
                  <c:v>0.86322299999999996</c:v>
                </c:pt>
                <c:pt idx="5165">
                  <c:v>0.865263</c:v>
                </c:pt>
                <c:pt idx="5166">
                  <c:v>0.86726899999999996</c:v>
                </c:pt>
                <c:pt idx="5167">
                  <c:v>0.86924199999999996</c:v>
                </c:pt>
                <c:pt idx="5168">
                  <c:v>0.87118200000000001</c:v>
                </c:pt>
                <c:pt idx="5169">
                  <c:v>0.873089</c:v>
                </c:pt>
                <c:pt idx="5170">
                  <c:v>0.87496499999999999</c:v>
                </c:pt>
                <c:pt idx="5171">
                  <c:v>0.87680899999999995</c:v>
                </c:pt>
                <c:pt idx="5172">
                  <c:v>0.87862300000000004</c:v>
                </c:pt>
                <c:pt idx="5173">
                  <c:v>0.88040600000000002</c:v>
                </c:pt>
                <c:pt idx="5174">
                  <c:v>0.88216000000000006</c:v>
                </c:pt>
                <c:pt idx="5175">
                  <c:v>0.883884</c:v>
                </c:pt>
                <c:pt idx="5176">
                  <c:v>0.88558000000000003</c:v>
                </c:pt>
                <c:pt idx="5177">
                  <c:v>0.88724700000000001</c:v>
                </c:pt>
                <c:pt idx="5178">
                  <c:v>0.88888599999999995</c:v>
                </c:pt>
                <c:pt idx="5179">
                  <c:v>0.89049800000000001</c:v>
                </c:pt>
                <c:pt idx="5180">
                  <c:v>0.89208299999999996</c:v>
                </c:pt>
                <c:pt idx="5181">
                  <c:v>0.89364200000000005</c:v>
                </c:pt>
                <c:pt idx="5182">
                  <c:v>0.89517500000000005</c:v>
                </c:pt>
                <c:pt idx="5183">
                  <c:v>0.89668199999999998</c:v>
                </c:pt>
                <c:pt idx="5184">
                  <c:v>0.89816399999999996</c:v>
                </c:pt>
                <c:pt idx="5185">
                  <c:v>0.899621</c:v>
                </c:pt>
                <c:pt idx="5186">
                  <c:v>0.90105400000000002</c:v>
                </c:pt>
                <c:pt idx="5187">
                  <c:v>0.90246300000000002</c:v>
                </c:pt>
                <c:pt idx="5188">
                  <c:v>0.90384799999999998</c:v>
                </c:pt>
                <c:pt idx="5189">
                  <c:v>0.90520999999999996</c:v>
                </c:pt>
                <c:pt idx="5190">
                  <c:v>0.90654999999999997</c:v>
                </c:pt>
                <c:pt idx="5191">
                  <c:v>0.90786699999999998</c:v>
                </c:pt>
                <c:pt idx="5192">
                  <c:v>0.90916200000000003</c:v>
                </c:pt>
                <c:pt idx="5193">
                  <c:v>0.91043600000000002</c:v>
                </c:pt>
                <c:pt idx="5194">
                  <c:v>0.91168800000000005</c:v>
                </c:pt>
                <c:pt idx="5195">
                  <c:v>0.91291900000000004</c:v>
                </c:pt>
                <c:pt idx="5196">
                  <c:v>0.91413</c:v>
                </c:pt>
                <c:pt idx="5197">
                  <c:v>0.91532100000000005</c:v>
                </c:pt>
                <c:pt idx="5198">
                  <c:v>0.91649199999999997</c:v>
                </c:pt>
                <c:pt idx="5199">
                  <c:v>0.91764299999999999</c:v>
                </c:pt>
                <c:pt idx="5200">
                  <c:v>0.91877500000000001</c:v>
                </c:pt>
                <c:pt idx="5201">
                  <c:v>0.91988800000000004</c:v>
                </c:pt>
                <c:pt idx="5202">
                  <c:v>0.920983</c:v>
                </c:pt>
                <c:pt idx="5203">
                  <c:v>0.92205899999999996</c:v>
                </c:pt>
                <c:pt idx="5204">
                  <c:v>0.92311699999999997</c:v>
                </c:pt>
                <c:pt idx="5205">
                  <c:v>0.92415800000000004</c:v>
                </c:pt>
                <c:pt idx="5206">
                  <c:v>0.92518100000000003</c:v>
                </c:pt>
                <c:pt idx="5207">
                  <c:v>0.92618699999999998</c:v>
                </c:pt>
                <c:pt idx="5208">
                  <c:v>0.92717700000000003</c:v>
                </c:pt>
                <c:pt idx="5209">
                  <c:v>0.92815000000000003</c:v>
                </c:pt>
                <c:pt idx="5210">
                  <c:v>0.92910700000000002</c:v>
                </c:pt>
                <c:pt idx="5211">
                  <c:v>0.93004699999999996</c:v>
                </c:pt>
                <c:pt idx="5212">
                  <c:v>0.93097300000000005</c:v>
                </c:pt>
                <c:pt idx="5213">
                  <c:v>0.93188199999999999</c:v>
                </c:pt>
                <c:pt idx="5214">
                  <c:v>0.93277699999999997</c:v>
                </c:pt>
                <c:pt idx="5215">
                  <c:v>0.93365600000000004</c:v>
                </c:pt>
                <c:pt idx="5216">
                  <c:v>0.93452100000000005</c:v>
                </c:pt>
                <c:pt idx="5217">
                  <c:v>0.93537199999999998</c:v>
                </c:pt>
                <c:pt idx="5218">
                  <c:v>0.93620800000000004</c:v>
                </c:pt>
                <c:pt idx="5219">
                  <c:v>0.93703099999999995</c:v>
                </c:pt>
                <c:pt idx="5220">
                  <c:v>0.93783899999999998</c:v>
                </c:pt>
                <c:pt idx="5221">
                  <c:v>0.938635</c:v>
                </c:pt>
                <c:pt idx="5222">
                  <c:v>0.93941699999999995</c:v>
                </c:pt>
                <c:pt idx="5223">
                  <c:v>0.94018599999999997</c:v>
                </c:pt>
                <c:pt idx="5224">
                  <c:v>0.94094199999999995</c:v>
                </c:pt>
                <c:pt idx="5225">
                  <c:v>0.94168499999999999</c:v>
                </c:pt>
                <c:pt idx="5226">
                  <c:v>0.94241699999999995</c:v>
                </c:pt>
                <c:pt idx="5227">
                  <c:v>0.94313599999999997</c:v>
                </c:pt>
                <c:pt idx="5228">
                  <c:v>0.94384299999999999</c:v>
                </c:pt>
                <c:pt idx="5229">
                  <c:v>0.94453799999999999</c:v>
                </c:pt>
                <c:pt idx="5230">
                  <c:v>0.94522200000000001</c:v>
                </c:pt>
                <c:pt idx="5231">
                  <c:v>0.94589400000000001</c:v>
                </c:pt>
                <c:pt idx="5232">
                  <c:v>0.94655599999999995</c:v>
                </c:pt>
                <c:pt idx="5233">
                  <c:v>0.94720599999999999</c:v>
                </c:pt>
                <c:pt idx="5234">
                  <c:v>0.94784500000000005</c:v>
                </c:pt>
                <c:pt idx="5235">
                  <c:v>0.94847400000000004</c:v>
                </c:pt>
                <c:pt idx="5236">
                  <c:v>0.94909200000000005</c:v>
                </c:pt>
                <c:pt idx="5237">
                  <c:v>0.94969999999999999</c:v>
                </c:pt>
                <c:pt idx="5238">
                  <c:v>0.95029799999999998</c:v>
                </c:pt>
                <c:pt idx="5239">
                  <c:v>0.95088600000000001</c:v>
                </c:pt>
                <c:pt idx="5240">
                  <c:v>0.95146500000000001</c:v>
                </c:pt>
                <c:pt idx="5241">
                  <c:v>0.95203300000000002</c:v>
                </c:pt>
                <c:pt idx="5242">
                  <c:v>0.95259300000000002</c:v>
                </c:pt>
                <c:pt idx="5243">
                  <c:v>0.95314299999999996</c:v>
                </c:pt>
                <c:pt idx="5244">
                  <c:v>0.95368299999999995</c:v>
                </c:pt>
                <c:pt idx="5245">
                  <c:v>0.95421500000000004</c:v>
                </c:pt>
                <c:pt idx="5246">
                  <c:v>0.95473799999999998</c:v>
                </c:pt>
                <c:pt idx="5247">
                  <c:v>0.95525300000000002</c:v>
                </c:pt>
                <c:pt idx="5248">
                  <c:v>0.95575900000000003</c:v>
                </c:pt>
                <c:pt idx="5249">
                  <c:v>0.95625599999999999</c:v>
                </c:pt>
                <c:pt idx="5250">
                  <c:v>0.95674499999999996</c:v>
                </c:pt>
                <c:pt idx="5251">
                  <c:v>0.95722600000000002</c:v>
                </c:pt>
                <c:pt idx="5252">
                  <c:v>0.95769899999999997</c:v>
                </c:pt>
                <c:pt idx="5253">
                  <c:v>0.95816500000000004</c:v>
                </c:pt>
                <c:pt idx="5254">
                  <c:v>0.95862199999999997</c:v>
                </c:pt>
                <c:pt idx="5255">
                  <c:v>0.95907200000000004</c:v>
                </c:pt>
                <c:pt idx="5256">
                  <c:v>0.95951500000000001</c:v>
                </c:pt>
                <c:pt idx="5257">
                  <c:v>0.95994999999999997</c:v>
                </c:pt>
                <c:pt idx="5258">
                  <c:v>0.96037799999999995</c:v>
                </c:pt>
                <c:pt idx="5259">
                  <c:v>0.96079899999999996</c:v>
                </c:pt>
                <c:pt idx="5260">
                  <c:v>0.96121299999999998</c:v>
                </c:pt>
                <c:pt idx="5261">
                  <c:v>0.96162099999999995</c:v>
                </c:pt>
                <c:pt idx="5262">
                  <c:v>0.96202100000000002</c:v>
                </c:pt>
                <c:pt idx="5263">
                  <c:v>0.96241500000000002</c:v>
                </c:pt>
                <c:pt idx="5264">
                  <c:v>0.96280200000000005</c:v>
                </c:pt>
                <c:pt idx="5265">
                  <c:v>0.96318300000000001</c:v>
                </c:pt>
                <c:pt idx="5266">
                  <c:v>0.96355800000000003</c:v>
                </c:pt>
                <c:pt idx="5267">
                  <c:v>0.96392599999999995</c:v>
                </c:pt>
                <c:pt idx="5268">
                  <c:v>0.96428899999999995</c:v>
                </c:pt>
                <c:pt idx="5269">
                  <c:v>0.96464499999999997</c:v>
                </c:pt>
                <c:pt idx="5270">
                  <c:v>0.96499599999999996</c:v>
                </c:pt>
                <c:pt idx="5271">
                  <c:v>0.965341</c:v>
                </c:pt>
                <c:pt idx="5272">
                  <c:v>0.96567999999999998</c:v>
                </c:pt>
                <c:pt idx="5273">
                  <c:v>0.96601300000000001</c:v>
                </c:pt>
                <c:pt idx="5274">
                  <c:v>0.96634100000000001</c:v>
                </c:pt>
                <c:pt idx="5275">
                  <c:v>0.96666399999999997</c:v>
                </c:pt>
                <c:pt idx="5276">
                  <c:v>0.96698099999999998</c:v>
                </c:pt>
                <c:pt idx="5277">
                  <c:v>0.96729299999999996</c:v>
                </c:pt>
                <c:pt idx="5278">
                  <c:v>0.96760000000000002</c:v>
                </c:pt>
                <c:pt idx="5279">
                  <c:v>0.96790200000000004</c:v>
                </c:pt>
                <c:pt idx="5280">
                  <c:v>0.96819900000000003</c:v>
                </c:pt>
                <c:pt idx="5281">
                  <c:v>0.96849200000000002</c:v>
                </c:pt>
                <c:pt idx="5282">
                  <c:v>0.96877899999999995</c:v>
                </c:pt>
                <c:pt idx="5283">
                  <c:v>0.96906199999999998</c:v>
                </c:pt>
                <c:pt idx="5284">
                  <c:v>0.96933999999999998</c:v>
                </c:pt>
                <c:pt idx="5285">
                  <c:v>0.96961299999999995</c:v>
                </c:pt>
                <c:pt idx="5286">
                  <c:v>0.96988200000000002</c:v>
                </c:pt>
                <c:pt idx="5287">
                  <c:v>0.97014699999999998</c:v>
                </c:pt>
                <c:pt idx="5288">
                  <c:v>0.97040700000000002</c:v>
                </c:pt>
                <c:pt idx="5289">
                  <c:v>0.97066300000000005</c:v>
                </c:pt>
                <c:pt idx="5290">
                  <c:v>0.97091499999999997</c:v>
                </c:pt>
                <c:pt idx="5291">
                  <c:v>0.97116199999999997</c:v>
                </c:pt>
                <c:pt idx="5292">
                  <c:v>0.97140599999999999</c:v>
                </c:pt>
                <c:pt idx="5293">
                  <c:v>0.97164600000000001</c:v>
                </c:pt>
                <c:pt idx="5294">
                  <c:v>0.97188200000000002</c:v>
                </c:pt>
                <c:pt idx="5295">
                  <c:v>0.97211400000000003</c:v>
                </c:pt>
                <c:pt idx="5296">
                  <c:v>0.97234200000000004</c:v>
                </c:pt>
                <c:pt idx="5297">
                  <c:v>0.97256600000000004</c:v>
                </c:pt>
                <c:pt idx="5298">
                  <c:v>0.97278699999999996</c:v>
                </c:pt>
                <c:pt idx="5299">
                  <c:v>0.97300399999999998</c:v>
                </c:pt>
                <c:pt idx="5300">
                  <c:v>0.97321800000000003</c:v>
                </c:pt>
                <c:pt idx="5301">
                  <c:v>0.97342799999999996</c:v>
                </c:pt>
                <c:pt idx="5302">
                  <c:v>0.97363500000000003</c:v>
                </c:pt>
                <c:pt idx="5303">
                  <c:v>0.97383900000000001</c:v>
                </c:pt>
                <c:pt idx="5304">
                  <c:v>0.97403899999999999</c:v>
                </c:pt>
                <c:pt idx="5305">
                  <c:v>0.97423599999999999</c:v>
                </c:pt>
                <c:pt idx="5306">
                  <c:v>0.97442899999999999</c:v>
                </c:pt>
                <c:pt idx="5307">
                  <c:v>0.97462000000000004</c:v>
                </c:pt>
                <c:pt idx="5308">
                  <c:v>0.97480699999999998</c:v>
                </c:pt>
                <c:pt idx="5309">
                  <c:v>0.97499199999999997</c:v>
                </c:pt>
                <c:pt idx="5310">
                  <c:v>0.97517299999999996</c:v>
                </c:pt>
                <c:pt idx="5311">
                  <c:v>0.975352</c:v>
                </c:pt>
                <c:pt idx="5312">
                  <c:v>0.97552799999999995</c:v>
                </c:pt>
                <c:pt idx="5313">
                  <c:v>0.97570100000000004</c:v>
                </c:pt>
                <c:pt idx="5314">
                  <c:v>0.97587100000000004</c:v>
                </c:pt>
                <c:pt idx="5315">
                  <c:v>0.97603799999999996</c:v>
                </c:pt>
                <c:pt idx="5316">
                  <c:v>0.97620300000000004</c:v>
                </c:pt>
                <c:pt idx="5317">
                  <c:v>0.97636500000000004</c:v>
                </c:pt>
                <c:pt idx="5318">
                  <c:v>0.97652399999999995</c:v>
                </c:pt>
                <c:pt idx="5319">
                  <c:v>0.97668100000000002</c:v>
                </c:pt>
                <c:pt idx="5320">
                  <c:v>0.97683500000000001</c:v>
                </c:pt>
                <c:pt idx="5321">
                  <c:v>0.97698700000000005</c:v>
                </c:pt>
                <c:pt idx="5322">
                  <c:v>0.97713700000000003</c:v>
                </c:pt>
                <c:pt idx="5323">
                  <c:v>0.97728400000000004</c:v>
                </c:pt>
                <c:pt idx="5324">
                  <c:v>0.97742799999999996</c:v>
                </c:pt>
                <c:pt idx="5325">
                  <c:v>0.97757099999999997</c:v>
                </c:pt>
                <c:pt idx="5326">
                  <c:v>0.977711</c:v>
                </c:pt>
                <c:pt idx="5327">
                  <c:v>0.97784899999999997</c:v>
                </c:pt>
                <c:pt idx="5328">
                  <c:v>0.97798399999999996</c:v>
                </c:pt>
                <c:pt idx="5329">
                  <c:v>0.97811800000000004</c:v>
                </c:pt>
                <c:pt idx="5330">
                  <c:v>0.97824900000000004</c:v>
                </c:pt>
                <c:pt idx="5331">
                  <c:v>0.978379</c:v>
                </c:pt>
                <c:pt idx="5332">
                  <c:v>0.97850599999999999</c:v>
                </c:pt>
                <c:pt idx="5333">
                  <c:v>0.97863100000000003</c:v>
                </c:pt>
                <c:pt idx="5334">
                  <c:v>0.97875500000000004</c:v>
                </c:pt>
                <c:pt idx="5335">
                  <c:v>0.97887599999999997</c:v>
                </c:pt>
                <c:pt idx="5336">
                  <c:v>0.97899499999999995</c:v>
                </c:pt>
                <c:pt idx="5337">
                  <c:v>0.97911300000000001</c:v>
                </c:pt>
                <c:pt idx="5338">
                  <c:v>0.97922900000000002</c:v>
                </c:pt>
                <c:pt idx="5339">
                  <c:v>0.97934299999999996</c:v>
                </c:pt>
                <c:pt idx="5340">
                  <c:v>0.97945499999999996</c:v>
                </c:pt>
                <c:pt idx="5341">
                  <c:v>0.97956500000000002</c:v>
                </c:pt>
                <c:pt idx="5342">
                  <c:v>0.97967400000000004</c:v>
                </c:pt>
                <c:pt idx="5343">
                  <c:v>0.97977999999999998</c:v>
                </c:pt>
                <c:pt idx="5344">
                  <c:v>0.97988600000000003</c:v>
                </c:pt>
                <c:pt idx="5345">
                  <c:v>0.979989</c:v>
                </c:pt>
                <c:pt idx="5346">
                  <c:v>0.98009100000000005</c:v>
                </c:pt>
                <c:pt idx="5347">
                  <c:v>0.98019199999999995</c:v>
                </c:pt>
                <c:pt idx="5348">
                  <c:v>0.98028999999999999</c:v>
                </c:pt>
                <c:pt idx="5349">
                  <c:v>0.98038800000000004</c:v>
                </c:pt>
                <c:pt idx="5350">
                  <c:v>0.98048299999999999</c:v>
                </c:pt>
                <c:pt idx="5351">
                  <c:v>0.98057799999999995</c:v>
                </c:pt>
                <c:pt idx="5352">
                  <c:v>0.98067099999999996</c:v>
                </c:pt>
                <c:pt idx="5353">
                  <c:v>0.98076200000000002</c:v>
                </c:pt>
                <c:pt idx="5354">
                  <c:v>0.98085199999999995</c:v>
                </c:pt>
                <c:pt idx="5355">
                  <c:v>0.98094000000000003</c:v>
                </c:pt>
                <c:pt idx="5356">
                  <c:v>0.98102800000000001</c:v>
                </c:pt>
                <c:pt idx="5357">
                  <c:v>0.98111400000000004</c:v>
                </c:pt>
                <c:pt idx="5358">
                  <c:v>0.98119800000000001</c:v>
                </c:pt>
                <c:pt idx="5359">
                  <c:v>0.98128099999999996</c:v>
                </c:pt>
                <c:pt idx="5360">
                  <c:v>0.98136299999999999</c:v>
                </c:pt>
                <c:pt idx="5361">
                  <c:v>0.98144399999999998</c:v>
                </c:pt>
                <c:pt idx="5362">
                  <c:v>0.98152399999999995</c:v>
                </c:pt>
                <c:pt idx="5363">
                  <c:v>0.98160199999999997</c:v>
                </c:pt>
                <c:pt idx="5364">
                  <c:v>0.98167899999999997</c:v>
                </c:pt>
                <c:pt idx="5365">
                  <c:v>0.98175500000000004</c:v>
                </c:pt>
                <c:pt idx="5366">
                  <c:v>0.98182999999999998</c:v>
                </c:pt>
                <c:pt idx="5367">
                  <c:v>0.98190299999999997</c:v>
                </c:pt>
                <c:pt idx="5368">
                  <c:v>0.98197599999999996</c:v>
                </c:pt>
                <c:pt idx="5369">
                  <c:v>0.982047</c:v>
                </c:pt>
                <c:pt idx="5370">
                  <c:v>0.98211800000000005</c:v>
                </c:pt>
                <c:pt idx="5371">
                  <c:v>0.98218700000000003</c:v>
                </c:pt>
                <c:pt idx="5372">
                  <c:v>0.98225499999999999</c:v>
                </c:pt>
                <c:pt idx="5373">
                  <c:v>0.98232299999999995</c:v>
                </c:pt>
                <c:pt idx="5374">
                  <c:v>0.98238899999999996</c:v>
                </c:pt>
                <c:pt idx="5375">
                  <c:v>0.98245400000000005</c:v>
                </c:pt>
                <c:pt idx="5376">
                  <c:v>0.982518</c:v>
                </c:pt>
                <c:pt idx="5377">
                  <c:v>0.98258199999999996</c:v>
                </c:pt>
                <c:pt idx="5378">
                  <c:v>0.98264399999999996</c:v>
                </c:pt>
                <c:pt idx="5379">
                  <c:v>0.98270500000000005</c:v>
                </c:pt>
                <c:pt idx="5380">
                  <c:v>0.98276600000000003</c:v>
                </c:pt>
                <c:pt idx="5381">
                  <c:v>0.98282599999999998</c:v>
                </c:pt>
                <c:pt idx="5382">
                  <c:v>0.98288399999999998</c:v>
                </c:pt>
                <c:pt idx="5383">
                  <c:v>0.98294199999999998</c:v>
                </c:pt>
                <c:pt idx="5384">
                  <c:v>0.98299899999999996</c:v>
                </c:pt>
                <c:pt idx="5385">
                  <c:v>0.98305600000000004</c:v>
                </c:pt>
                <c:pt idx="5386">
                  <c:v>0.98311099999999996</c:v>
                </c:pt>
                <c:pt idx="5387">
                  <c:v>0.98316599999999998</c:v>
                </c:pt>
                <c:pt idx="5388">
                  <c:v>0.98321899999999995</c:v>
                </c:pt>
                <c:pt idx="5389">
                  <c:v>0.98327200000000003</c:v>
                </c:pt>
                <c:pt idx="5390">
                  <c:v>0.983325</c:v>
                </c:pt>
                <c:pt idx="5391">
                  <c:v>0.98337600000000003</c:v>
                </c:pt>
                <c:pt idx="5392">
                  <c:v>0.98342700000000005</c:v>
                </c:pt>
                <c:pt idx="5393">
                  <c:v>0.98347700000000005</c:v>
                </c:pt>
                <c:pt idx="5394">
                  <c:v>0.98352600000000001</c:v>
                </c:pt>
                <c:pt idx="5395">
                  <c:v>0.98357499999999998</c:v>
                </c:pt>
                <c:pt idx="5396">
                  <c:v>0.98362300000000003</c:v>
                </c:pt>
                <c:pt idx="5397">
                  <c:v>0.98367000000000004</c:v>
                </c:pt>
                <c:pt idx="5398">
                  <c:v>0.98371699999999995</c:v>
                </c:pt>
                <c:pt idx="5399">
                  <c:v>0.98376300000000005</c:v>
                </c:pt>
                <c:pt idx="5400">
                  <c:v>0.98380800000000002</c:v>
                </c:pt>
                <c:pt idx="5401">
                  <c:v>0.98385299999999998</c:v>
                </c:pt>
                <c:pt idx="5402">
                  <c:v>0.98389700000000002</c:v>
                </c:pt>
                <c:pt idx="5403">
                  <c:v>0.98394000000000004</c:v>
                </c:pt>
                <c:pt idx="5404">
                  <c:v>0.98398300000000005</c:v>
                </c:pt>
                <c:pt idx="5405">
                  <c:v>0.98402500000000004</c:v>
                </c:pt>
                <c:pt idx="5406">
                  <c:v>0.98406700000000003</c:v>
                </c:pt>
                <c:pt idx="5407">
                  <c:v>0.98410799999999998</c:v>
                </c:pt>
                <c:pt idx="5408">
                  <c:v>0.98414800000000002</c:v>
                </c:pt>
                <c:pt idx="5409">
                  <c:v>0.98418799999999995</c:v>
                </c:pt>
                <c:pt idx="5410">
                  <c:v>0.98422799999999999</c:v>
                </c:pt>
                <c:pt idx="5411">
                  <c:v>0.98426599999999997</c:v>
                </c:pt>
                <c:pt idx="5412">
                  <c:v>0.98430499999999999</c:v>
                </c:pt>
                <c:pt idx="5413">
                  <c:v>0.98434299999999997</c:v>
                </c:pt>
                <c:pt idx="5414">
                  <c:v>0.98438000000000003</c:v>
                </c:pt>
                <c:pt idx="5415">
                  <c:v>0.98441699999999999</c:v>
                </c:pt>
                <c:pt idx="5416">
                  <c:v>0.98445300000000002</c:v>
                </c:pt>
                <c:pt idx="5417">
                  <c:v>0.98448899999999995</c:v>
                </c:pt>
                <c:pt idx="5418">
                  <c:v>0.98452399999999995</c:v>
                </c:pt>
                <c:pt idx="5419">
                  <c:v>0.98455899999999996</c:v>
                </c:pt>
                <c:pt idx="5420">
                  <c:v>0.98459300000000005</c:v>
                </c:pt>
                <c:pt idx="5421">
                  <c:v>0.98462700000000003</c:v>
                </c:pt>
                <c:pt idx="5422">
                  <c:v>0.98466100000000001</c:v>
                </c:pt>
                <c:pt idx="5423">
                  <c:v>0.98469399999999996</c:v>
                </c:pt>
                <c:pt idx="5424">
                  <c:v>0.98472599999999999</c:v>
                </c:pt>
                <c:pt idx="5425">
                  <c:v>0.98475900000000005</c:v>
                </c:pt>
                <c:pt idx="5426">
                  <c:v>0.98479000000000005</c:v>
                </c:pt>
                <c:pt idx="5427">
                  <c:v>0.98482199999999998</c:v>
                </c:pt>
                <c:pt idx="5428">
                  <c:v>0.98485299999999998</c:v>
                </c:pt>
                <c:pt idx="5429">
                  <c:v>0.98488299999999995</c:v>
                </c:pt>
                <c:pt idx="5430">
                  <c:v>0.98491399999999996</c:v>
                </c:pt>
                <c:pt idx="5431">
                  <c:v>0.98494300000000001</c:v>
                </c:pt>
                <c:pt idx="5432">
                  <c:v>0.98497299999999999</c:v>
                </c:pt>
                <c:pt idx="5433">
                  <c:v>0.98500200000000004</c:v>
                </c:pt>
                <c:pt idx="5434">
                  <c:v>0.98503099999999999</c:v>
                </c:pt>
                <c:pt idx="5435">
                  <c:v>0.98505900000000002</c:v>
                </c:pt>
                <c:pt idx="5436">
                  <c:v>0.98508700000000005</c:v>
                </c:pt>
                <c:pt idx="5437">
                  <c:v>0.98511499999999996</c:v>
                </c:pt>
                <c:pt idx="5438">
                  <c:v>0.98514199999999996</c:v>
                </c:pt>
                <c:pt idx="5439">
                  <c:v>0.98516899999999996</c:v>
                </c:pt>
                <c:pt idx="5440">
                  <c:v>0.98519599999999996</c:v>
                </c:pt>
                <c:pt idx="5441">
                  <c:v>0.98522200000000004</c:v>
                </c:pt>
                <c:pt idx="5442">
                  <c:v>0.98524800000000001</c:v>
                </c:pt>
                <c:pt idx="5443">
                  <c:v>0.98527399999999998</c:v>
                </c:pt>
                <c:pt idx="5444">
                  <c:v>0.98529900000000004</c:v>
                </c:pt>
                <c:pt idx="5445">
                  <c:v>0.98532399999999998</c:v>
                </c:pt>
                <c:pt idx="5446">
                  <c:v>0.98534900000000003</c:v>
                </c:pt>
                <c:pt idx="5447">
                  <c:v>0.98537300000000005</c:v>
                </c:pt>
                <c:pt idx="5448">
                  <c:v>0.98539699999999997</c:v>
                </c:pt>
                <c:pt idx="5449">
                  <c:v>0.98542099999999999</c:v>
                </c:pt>
                <c:pt idx="5450">
                  <c:v>0.98544500000000002</c:v>
                </c:pt>
                <c:pt idx="5451">
                  <c:v>0.98546800000000001</c:v>
                </c:pt>
                <c:pt idx="5452">
                  <c:v>0.98549200000000003</c:v>
                </c:pt>
                <c:pt idx="5453">
                  <c:v>0.985514</c:v>
                </c:pt>
                <c:pt idx="5454">
                  <c:v>0.985537</c:v>
                </c:pt>
                <c:pt idx="5455">
                  <c:v>0.98555899999999996</c:v>
                </c:pt>
                <c:pt idx="5456">
                  <c:v>0.98558100000000004</c:v>
                </c:pt>
                <c:pt idx="5457">
                  <c:v>0.98560300000000001</c:v>
                </c:pt>
                <c:pt idx="5458">
                  <c:v>0.98562499999999997</c:v>
                </c:pt>
                <c:pt idx="5459">
                  <c:v>0.98564600000000002</c:v>
                </c:pt>
                <c:pt idx="5460">
                  <c:v>0.98566699999999996</c:v>
                </c:pt>
                <c:pt idx="5461">
                  <c:v>0.98568800000000001</c:v>
                </c:pt>
                <c:pt idx="5462">
                  <c:v>0.98570899999999995</c:v>
                </c:pt>
                <c:pt idx="5463">
                  <c:v>0.98572899999999997</c:v>
                </c:pt>
                <c:pt idx="5464">
                  <c:v>0.98574899999999999</c:v>
                </c:pt>
                <c:pt idx="5465">
                  <c:v>0.98576900000000001</c:v>
                </c:pt>
                <c:pt idx="5466">
                  <c:v>0.98578900000000003</c:v>
                </c:pt>
                <c:pt idx="5467">
                  <c:v>0.98580900000000005</c:v>
                </c:pt>
                <c:pt idx="5468">
                  <c:v>0.98582800000000004</c:v>
                </c:pt>
                <c:pt idx="5469">
                  <c:v>0.98584700000000003</c:v>
                </c:pt>
                <c:pt idx="5470">
                  <c:v>0.98586600000000002</c:v>
                </c:pt>
                <c:pt idx="5471">
                  <c:v>0.98588500000000001</c:v>
                </c:pt>
                <c:pt idx="5472">
                  <c:v>0.985904</c:v>
                </c:pt>
                <c:pt idx="5473">
                  <c:v>0.98592199999999997</c:v>
                </c:pt>
                <c:pt idx="5474">
                  <c:v>0.98594000000000004</c:v>
                </c:pt>
                <c:pt idx="5475">
                  <c:v>0.985958</c:v>
                </c:pt>
                <c:pt idx="5476">
                  <c:v>0.98597599999999996</c:v>
                </c:pt>
                <c:pt idx="5477">
                  <c:v>0.98599400000000004</c:v>
                </c:pt>
                <c:pt idx="5478">
                  <c:v>0.98601099999999997</c:v>
                </c:pt>
                <c:pt idx="5479">
                  <c:v>0.98602900000000004</c:v>
                </c:pt>
                <c:pt idx="5480">
                  <c:v>0.98604599999999998</c:v>
                </c:pt>
                <c:pt idx="5481">
                  <c:v>0.98606300000000002</c:v>
                </c:pt>
                <c:pt idx="5482">
                  <c:v>0.98607999999999996</c:v>
                </c:pt>
                <c:pt idx="5483">
                  <c:v>0.98609599999999997</c:v>
                </c:pt>
                <c:pt idx="5484">
                  <c:v>0.98611300000000002</c:v>
                </c:pt>
                <c:pt idx="5485">
                  <c:v>0.98612900000000003</c:v>
                </c:pt>
                <c:pt idx="5486">
                  <c:v>0.98614500000000005</c:v>
                </c:pt>
                <c:pt idx="5487">
                  <c:v>0.98616199999999998</c:v>
                </c:pt>
                <c:pt idx="5488">
                  <c:v>0.986178</c:v>
                </c:pt>
                <c:pt idx="5489">
                  <c:v>0.98619299999999999</c:v>
                </c:pt>
                <c:pt idx="5490">
                  <c:v>0.986209</c:v>
                </c:pt>
                <c:pt idx="5491">
                  <c:v>0.98622399999999999</c:v>
                </c:pt>
                <c:pt idx="5492">
                  <c:v>0.98624000000000001</c:v>
                </c:pt>
                <c:pt idx="5493">
                  <c:v>0.98625499999999999</c:v>
                </c:pt>
                <c:pt idx="5494">
                  <c:v>0.98626999999999998</c:v>
                </c:pt>
                <c:pt idx="5495">
                  <c:v>0.98628499999999997</c:v>
                </c:pt>
                <c:pt idx="5496">
                  <c:v>0.98629999999999995</c:v>
                </c:pt>
                <c:pt idx="5497">
                  <c:v>0.98631500000000005</c:v>
                </c:pt>
                <c:pt idx="5498">
                  <c:v>0.98632900000000001</c:v>
                </c:pt>
                <c:pt idx="5499">
                  <c:v>0.986344</c:v>
                </c:pt>
                <c:pt idx="5500">
                  <c:v>0.98635799999999996</c:v>
                </c:pt>
                <c:pt idx="5501">
                  <c:v>0.98637200000000003</c:v>
                </c:pt>
                <c:pt idx="5502">
                  <c:v>0.98638599999999999</c:v>
                </c:pt>
                <c:pt idx="5503">
                  <c:v>0.98640000000000005</c:v>
                </c:pt>
                <c:pt idx="5504">
                  <c:v>0.98641400000000001</c:v>
                </c:pt>
                <c:pt idx="5505">
                  <c:v>0.98642799999999997</c:v>
                </c:pt>
                <c:pt idx="5506">
                  <c:v>0.98644200000000004</c:v>
                </c:pt>
                <c:pt idx="5507">
                  <c:v>0.98645499999999997</c:v>
                </c:pt>
                <c:pt idx="5508">
                  <c:v>0.98646900000000004</c:v>
                </c:pt>
                <c:pt idx="5509">
                  <c:v>0.98648199999999997</c:v>
                </c:pt>
                <c:pt idx="5510">
                  <c:v>0.98649500000000001</c:v>
                </c:pt>
                <c:pt idx="5511">
                  <c:v>0.98650800000000005</c:v>
                </c:pt>
                <c:pt idx="5512">
                  <c:v>0.98652200000000001</c:v>
                </c:pt>
                <c:pt idx="5513">
                  <c:v>0.98653500000000005</c:v>
                </c:pt>
                <c:pt idx="5514">
                  <c:v>0.98654699999999995</c:v>
                </c:pt>
                <c:pt idx="5515">
                  <c:v>0.98655999999999999</c:v>
                </c:pt>
                <c:pt idx="5516">
                  <c:v>0.98657300000000003</c:v>
                </c:pt>
                <c:pt idx="5517">
                  <c:v>0.98658500000000005</c:v>
                </c:pt>
                <c:pt idx="5518">
                  <c:v>0.98659799999999997</c:v>
                </c:pt>
                <c:pt idx="5519">
                  <c:v>0.98660999999999999</c:v>
                </c:pt>
                <c:pt idx="5520">
                  <c:v>0.98662300000000003</c:v>
                </c:pt>
                <c:pt idx="5521">
                  <c:v>0.98663500000000004</c:v>
                </c:pt>
                <c:pt idx="5522">
                  <c:v>0.98664700000000005</c:v>
                </c:pt>
                <c:pt idx="5523">
                  <c:v>0.98665899999999995</c:v>
                </c:pt>
                <c:pt idx="5524">
                  <c:v>0.98667099999999996</c:v>
                </c:pt>
                <c:pt idx="5525">
                  <c:v>0.98668299999999998</c:v>
                </c:pt>
                <c:pt idx="5526">
                  <c:v>0.98669499999999999</c:v>
                </c:pt>
                <c:pt idx="5527">
                  <c:v>0.986707</c:v>
                </c:pt>
                <c:pt idx="5528">
                  <c:v>0.98671799999999998</c:v>
                </c:pt>
                <c:pt idx="5529">
                  <c:v>0.98673</c:v>
                </c:pt>
                <c:pt idx="5530">
                  <c:v>0.98674200000000001</c:v>
                </c:pt>
                <c:pt idx="5531">
                  <c:v>0.98675299999999999</c:v>
                </c:pt>
                <c:pt idx="5532">
                  <c:v>0.98676399999999997</c:v>
                </c:pt>
                <c:pt idx="5533">
                  <c:v>0.98677599999999999</c:v>
                </c:pt>
                <c:pt idx="5534">
                  <c:v>0.98678699999999997</c:v>
                </c:pt>
                <c:pt idx="5535">
                  <c:v>0.98679799999999995</c:v>
                </c:pt>
                <c:pt idx="5536">
                  <c:v>0.98680900000000005</c:v>
                </c:pt>
                <c:pt idx="5537">
                  <c:v>0.98682000000000003</c:v>
                </c:pt>
                <c:pt idx="5538">
                  <c:v>0.98683100000000001</c:v>
                </c:pt>
                <c:pt idx="5539">
                  <c:v>0.986842</c:v>
                </c:pt>
                <c:pt idx="5540">
                  <c:v>0.98685299999999998</c:v>
                </c:pt>
                <c:pt idx="5541">
                  <c:v>0.98686399999999996</c:v>
                </c:pt>
                <c:pt idx="5542">
                  <c:v>0.98687499999999995</c:v>
                </c:pt>
                <c:pt idx="5543">
                  <c:v>0.98688600000000004</c:v>
                </c:pt>
                <c:pt idx="5544">
                  <c:v>0.986896</c:v>
                </c:pt>
                <c:pt idx="5545">
                  <c:v>0.98690699999999998</c:v>
                </c:pt>
                <c:pt idx="5546">
                  <c:v>0.98691700000000004</c:v>
                </c:pt>
                <c:pt idx="5547">
                  <c:v>0.98692800000000003</c:v>
                </c:pt>
                <c:pt idx="5548">
                  <c:v>0.98693799999999998</c:v>
                </c:pt>
                <c:pt idx="5549">
                  <c:v>0.98694899999999997</c:v>
                </c:pt>
                <c:pt idx="5550">
                  <c:v>0.98695900000000003</c:v>
                </c:pt>
                <c:pt idx="5551">
                  <c:v>0.98696899999999999</c:v>
                </c:pt>
                <c:pt idx="5552">
                  <c:v>0.98697900000000005</c:v>
                </c:pt>
                <c:pt idx="5553">
                  <c:v>0.98699000000000003</c:v>
                </c:pt>
                <c:pt idx="5554">
                  <c:v>0.98699999999999999</c:v>
                </c:pt>
                <c:pt idx="5555">
                  <c:v>0.98701000000000005</c:v>
                </c:pt>
                <c:pt idx="5556">
                  <c:v>0.98702000000000001</c:v>
                </c:pt>
                <c:pt idx="5557">
                  <c:v>0.98702999999999996</c:v>
                </c:pt>
                <c:pt idx="5558">
                  <c:v>0.98704000000000003</c:v>
                </c:pt>
                <c:pt idx="5559">
                  <c:v>0.98704999999999998</c:v>
                </c:pt>
                <c:pt idx="5560">
                  <c:v>0.98705900000000002</c:v>
                </c:pt>
                <c:pt idx="5561">
                  <c:v>0.98706899999999997</c:v>
                </c:pt>
                <c:pt idx="5562">
                  <c:v>0.98707900000000004</c:v>
                </c:pt>
                <c:pt idx="5563">
                  <c:v>0.98708899999999999</c:v>
                </c:pt>
                <c:pt idx="5564">
                  <c:v>0.98709800000000003</c:v>
                </c:pt>
                <c:pt idx="5565">
                  <c:v>0.98710799999999999</c:v>
                </c:pt>
                <c:pt idx="5566">
                  <c:v>0.98711800000000005</c:v>
                </c:pt>
                <c:pt idx="5567">
                  <c:v>0.98712699999999998</c:v>
                </c:pt>
                <c:pt idx="5568">
                  <c:v>0.98713700000000004</c:v>
                </c:pt>
                <c:pt idx="5569">
                  <c:v>0.98714599999999997</c:v>
                </c:pt>
                <c:pt idx="5570">
                  <c:v>0.98715600000000003</c:v>
                </c:pt>
                <c:pt idx="5571">
                  <c:v>0.98716499999999996</c:v>
                </c:pt>
                <c:pt idx="5572">
                  <c:v>0.987174</c:v>
                </c:pt>
                <c:pt idx="5573">
                  <c:v>0.98718399999999995</c:v>
                </c:pt>
                <c:pt idx="5574">
                  <c:v>0.98719299999999999</c:v>
                </c:pt>
                <c:pt idx="5575">
                  <c:v>0.98720200000000002</c:v>
                </c:pt>
                <c:pt idx="5576">
                  <c:v>0.98721199999999998</c:v>
                </c:pt>
                <c:pt idx="5577">
                  <c:v>0.98722100000000002</c:v>
                </c:pt>
                <c:pt idx="5578">
                  <c:v>0.98723000000000005</c:v>
                </c:pt>
                <c:pt idx="5579">
                  <c:v>0.98723899999999998</c:v>
                </c:pt>
                <c:pt idx="5580">
                  <c:v>0.98724800000000001</c:v>
                </c:pt>
                <c:pt idx="5581">
                  <c:v>0.98725700000000005</c:v>
                </c:pt>
                <c:pt idx="5582">
                  <c:v>0.98726599999999998</c:v>
                </c:pt>
                <c:pt idx="5583">
                  <c:v>0.98727500000000001</c:v>
                </c:pt>
                <c:pt idx="5584">
                  <c:v>0.98728400000000005</c:v>
                </c:pt>
                <c:pt idx="5585">
                  <c:v>0.98729299999999998</c:v>
                </c:pt>
                <c:pt idx="5586">
                  <c:v>0.98730200000000001</c:v>
                </c:pt>
                <c:pt idx="5587">
                  <c:v>0.98731100000000005</c:v>
                </c:pt>
                <c:pt idx="5588">
                  <c:v>0.98731999999999998</c:v>
                </c:pt>
                <c:pt idx="5589">
                  <c:v>0.98732900000000001</c:v>
                </c:pt>
                <c:pt idx="5590">
                  <c:v>0.98733700000000002</c:v>
                </c:pt>
                <c:pt idx="5591">
                  <c:v>0.98734599999999995</c:v>
                </c:pt>
                <c:pt idx="5592">
                  <c:v>0.98735499999999998</c:v>
                </c:pt>
                <c:pt idx="5593">
                  <c:v>0.98736400000000002</c:v>
                </c:pt>
                <c:pt idx="5594">
                  <c:v>0.98737200000000003</c:v>
                </c:pt>
                <c:pt idx="5595">
                  <c:v>0.98738099999999995</c:v>
                </c:pt>
                <c:pt idx="5596">
                  <c:v>0.98738999999999999</c:v>
                </c:pt>
                <c:pt idx="5597">
                  <c:v>0.987398</c:v>
                </c:pt>
                <c:pt idx="5598">
                  <c:v>0.98740700000000003</c:v>
                </c:pt>
                <c:pt idx="5599">
                  <c:v>0.98741500000000004</c:v>
                </c:pt>
                <c:pt idx="5600">
                  <c:v>0.98742399999999997</c:v>
                </c:pt>
                <c:pt idx="5601">
                  <c:v>0.98743300000000001</c:v>
                </c:pt>
                <c:pt idx="5602">
                  <c:v>0.98744100000000001</c:v>
                </c:pt>
                <c:pt idx="5603">
                  <c:v>0.98745000000000005</c:v>
                </c:pt>
                <c:pt idx="5604">
                  <c:v>0.98745799999999995</c:v>
                </c:pt>
                <c:pt idx="5605">
                  <c:v>0.98746599999999995</c:v>
                </c:pt>
                <c:pt idx="5606">
                  <c:v>0.98747499999999999</c:v>
                </c:pt>
                <c:pt idx="5607">
                  <c:v>0.987483</c:v>
                </c:pt>
                <c:pt idx="5608">
                  <c:v>0.98749200000000004</c:v>
                </c:pt>
                <c:pt idx="5609">
                  <c:v>0.98750000000000004</c:v>
                </c:pt>
                <c:pt idx="5610">
                  <c:v>0.98750800000000005</c:v>
                </c:pt>
                <c:pt idx="5611">
                  <c:v>0.98751699999999998</c:v>
                </c:pt>
                <c:pt idx="5612">
                  <c:v>0.98752499999999999</c:v>
                </c:pt>
                <c:pt idx="5613">
                  <c:v>0.98753299999999999</c:v>
                </c:pt>
                <c:pt idx="5614">
                  <c:v>0.987541</c:v>
                </c:pt>
                <c:pt idx="5615">
                  <c:v>0.98755000000000004</c:v>
                </c:pt>
                <c:pt idx="5616">
                  <c:v>0.98755800000000005</c:v>
                </c:pt>
                <c:pt idx="5617">
                  <c:v>0.98756600000000005</c:v>
                </c:pt>
                <c:pt idx="5618">
                  <c:v>0.98757399999999995</c:v>
                </c:pt>
                <c:pt idx="5619">
                  <c:v>0.98758299999999999</c:v>
                </c:pt>
                <c:pt idx="5620">
                  <c:v>0.987591</c:v>
                </c:pt>
                <c:pt idx="5621">
                  <c:v>0.987599</c:v>
                </c:pt>
                <c:pt idx="5622">
                  <c:v>0.98760700000000001</c:v>
                </c:pt>
                <c:pt idx="5623">
                  <c:v>0.98761500000000002</c:v>
                </c:pt>
                <c:pt idx="5624">
                  <c:v>0.98762300000000003</c:v>
                </c:pt>
                <c:pt idx="5625">
                  <c:v>0.98763100000000004</c:v>
                </c:pt>
                <c:pt idx="5626">
                  <c:v>0.98763900000000004</c:v>
                </c:pt>
                <c:pt idx="5627">
                  <c:v>0.98764700000000005</c:v>
                </c:pt>
                <c:pt idx="5628">
                  <c:v>0.98765499999999995</c:v>
                </c:pt>
                <c:pt idx="5629">
                  <c:v>0.98766299999999996</c:v>
                </c:pt>
                <c:pt idx="5630">
                  <c:v>0.98767099999999997</c:v>
                </c:pt>
                <c:pt idx="5631">
                  <c:v>0.98767899999999997</c:v>
                </c:pt>
                <c:pt idx="5632">
                  <c:v>0.98768699999999998</c:v>
                </c:pt>
                <c:pt idx="5633">
                  <c:v>0.98769499999999999</c:v>
                </c:pt>
                <c:pt idx="5634">
                  <c:v>0.987703</c:v>
                </c:pt>
                <c:pt idx="5635">
                  <c:v>0.98771100000000001</c:v>
                </c:pt>
                <c:pt idx="5636">
                  <c:v>0.98771900000000001</c:v>
                </c:pt>
                <c:pt idx="5637">
                  <c:v>0.98772700000000002</c:v>
                </c:pt>
                <c:pt idx="5638">
                  <c:v>0.98773500000000003</c:v>
                </c:pt>
                <c:pt idx="5639">
                  <c:v>0.98774300000000004</c:v>
                </c:pt>
                <c:pt idx="5640">
                  <c:v>0.98775100000000005</c:v>
                </c:pt>
                <c:pt idx="5641">
                  <c:v>0.98775900000000005</c:v>
                </c:pt>
                <c:pt idx="5642">
                  <c:v>0.98776600000000003</c:v>
                </c:pt>
                <c:pt idx="5643">
                  <c:v>0.98777400000000004</c:v>
                </c:pt>
                <c:pt idx="5644">
                  <c:v>0.98778200000000005</c:v>
                </c:pt>
                <c:pt idx="5645">
                  <c:v>0.98778999999999995</c:v>
                </c:pt>
                <c:pt idx="5646">
                  <c:v>0.98779799999999995</c:v>
                </c:pt>
                <c:pt idx="5647">
                  <c:v>0.98780500000000004</c:v>
                </c:pt>
                <c:pt idx="5648">
                  <c:v>0.98781300000000005</c:v>
                </c:pt>
                <c:pt idx="5649">
                  <c:v>0.98782099999999995</c:v>
                </c:pt>
                <c:pt idx="5650">
                  <c:v>0.98782899999999996</c:v>
                </c:pt>
                <c:pt idx="5651">
                  <c:v>0.98783600000000005</c:v>
                </c:pt>
                <c:pt idx="5652">
                  <c:v>0.98784400000000006</c:v>
                </c:pt>
                <c:pt idx="5653">
                  <c:v>0.98785199999999995</c:v>
                </c:pt>
                <c:pt idx="5654">
                  <c:v>0.98785999999999996</c:v>
                </c:pt>
                <c:pt idx="5655">
                  <c:v>0.98786700000000005</c:v>
                </c:pt>
                <c:pt idx="5656">
                  <c:v>0.98787499999999995</c:v>
                </c:pt>
                <c:pt idx="5657">
                  <c:v>0.98788299999999996</c:v>
                </c:pt>
                <c:pt idx="5658">
                  <c:v>0.98789000000000005</c:v>
                </c:pt>
                <c:pt idx="5659">
                  <c:v>0.98789800000000005</c:v>
                </c:pt>
                <c:pt idx="5660">
                  <c:v>0.98790599999999995</c:v>
                </c:pt>
                <c:pt idx="5661">
                  <c:v>0.98791300000000004</c:v>
                </c:pt>
                <c:pt idx="5662">
                  <c:v>0.98792100000000005</c:v>
                </c:pt>
                <c:pt idx="5663">
                  <c:v>0.98792899999999995</c:v>
                </c:pt>
                <c:pt idx="5664">
                  <c:v>0.98793600000000004</c:v>
                </c:pt>
                <c:pt idx="5665">
                  <c:v>0.98794400000000004</c:v>
                </c:pt>
                <c:pt idx="5666">
                  <c:v>0.98795100000000002</c:v>
                </c:pt>
                <c:pt idx="5667">
                  <c:v>0.98795900000000003</c:v>
                </c:pt>
                <c:pt idx="5668">
                  <c:v>0.98796700000000004</c:v>
                </c:pt>
                <c:pt idx="5669">
                  <c:v>0.98797400000000002</c:v>
                </c:pt>
                <c:pt idx="5670">
                  <c:v>0.98798200000000003</c:v>
                </c:pt>
                <c:pt idx="5671">
                  <c:v>0.98798900000000001</c:v>
                </c:pt>
                <c:pt idx="5672">
                  <c:v>0.98799700000000001</c:v>
                </c:pt>
                <c:pt idx="5673">
                  <c:v>0.98800399999999999</c:v>
                </c:pt>
                <c:pt idx="5674">
                  <c:v>0.988012</c:v>
                </c:pt>
                <c:pt idx="5675">
                  <c:v>0.98801899999999998</c:v>
                </c:pt>
                <c:pt idx="5676">
                  <c:v>0.98802699999999999</c:v>
                </c:pt>
                <c:pt idx="5677">
                  <c:v>0.98803399999999997</c:v>
                </c:pt>
                <c:pt idx="5678">
                  <c:v>0.98804199999999998</c:v>
                </c:pt>
                <c:pt idx="5679">
                  <c:v>0.98804899999999996</c:v>
                </c:pt>
                <c:pt idx="5680">
                  <c:v>0.98805699999999996</c:v>
                </c:pt>
                <c:pt idx="5681">
                  <c:v>0.98806400000000005</c:v>
                </c:pt>
                <c:pt idx="5682">
                  <c:v>0.98807199999999995</c:v>
                </c:pt>
                <c:pt idx="5683">
                  <c:v>0.98807900000000004</c:v>
                </c:pt>
                <c:pt idx="5684">
                  <c:v>0.98808700000000005</c:v>
                </c:pt>
                <c:pt idx="5685">
                  <c:v>0.98809400000000003</c:v>
                </c:pt>
                <c:pt idx="5686">
                  <c:v>0.98810200000000004</c:v>
                </c:pt>
                <c:pt idx="5687">
                  <c:v>0.98810900000000002</c:v>
                </c:pt>
                <c:pt idx="5688">
                  <c:v>0.98811700000000002</c:v>
                </c:pt>
                <c:pt idx="5689">
                  <c:v>0.988124</c:v>
                </c:pt>
                <c:pt idx="5690">
                  <c:v>0.98813099999999998</c:v>
                </c:pt>
                <c:pt idx="5691">
                  <c:v>0.98813899999999999</c:v>
                </c:pt>
                <c:pt idx="5692">
                  <c:v>0.98814599999999997</c:v>
                </c:pt>
                <c:pt idx="5693">
                  <c:v>0.98815399999999998</c:v>
                </c:pt>
                <c:pt idx="5694">
                  <c:v>0.98816099999999996</c:v>
                </c:pt>
                <c:pt idx="5695">
                  <c:v>0.98816899999999996</c:v>
                </c:pt>
                <c:pt idx="5696">
                  <c:v>0.98817600000000005</c:v>
                </c:pt>
                <c:pt idx="5697">
                  <c:v>0.98818300000000003</c:v>
                </c:pt>
                <c:pt idx="5698">
                  <c:v>0.98819100000000004</c:v>
                </c:pt>
                <c:pt idx="5699">
                  <c:v>0.98819800000000002</c:v>
                </c:pt>
                <c:pt idx="5700">
                  <c:v>0.988205</c:v>
                </c:pt>
                <c:pt idx="5701">
                  <c:v>0.98821300000000001</c:v>
                </c:pt>
                <c:pt idx="5702">
                  <c:v>0.98821999999999999</c:v>
                </c:pt>
                <c:pt idx="5703">
                  <c:v>0.98822699999999997</c:v>
                </c:pt>
                <c:pt idx="5704">
                  <c:v>0.98823499999999997</c:v>
                </c:pt>
                <c:pt idx="5705">
                  <c:v>0.98824199999999995</c:v>
                </c:pt>
                <c:pt idx="5706">
                  <c:v>0.98824999999999996</c:v>
                </c:pt>
                <c:pt idx="5707">
                  <c:v>0.98825700000000005</c:v>
                </c:pt>
                <c:pt idx="5708">
                  <c:v>0.98826400000000003</c:v>
                </c:pt>
                <c:pt idx="5709">
                  <c:v>0.98827200000000004</c:v>
                </c:pt>
                <c:pt idx="5710">
                  <c:v>0.98827900000000002</c:v>
                </c:pt>
                <c:pt idx="5711">
                  <c:v>0.988286</c:v>
                </c:pt>
                <c:pt idx="5712">
                  <c:v>0.98829299999999998</c:v>
                </c:pt>
                <c:pt idx="5713">
                  <c:v>0.98830099999999999</c:v>
                </c:pt>
                <c:pt idx="5714">
                  <c:v>0.98830799999999996</c:v>
                </c:pt>
                <c:pt idx="5715">
                  <c:v>0.98831500000000005</c:v>
                </c:pt>
                <c:pt idx="5716">
                  <c:v>0.98832299999999995</c:v>
                </c:pt>
                <c:pt idx="5717">
                  <c:v>0.98833000000000004</c:v>
                </c:pt>
                <c:pt idx="5718">
                  <c:v>0.98833700000000002</c:v>
                </c:pt>
                <c:pt idx="5719">
                  <c:v>0.988344</c:v>
                </c:pt>
                <c:pt idx="5720">
                  <c:v>0.98835200000000001</c:v>
                </c:pt>
                <c:pt idx="5721">
                  <c:v>0.98835899999999999</c:v>
                </c:pt>
                <c:pt idx="5722">
                  <c:v>0.98836599999999997</c:v>
                </c:pt>
                <c:pt idx="5723">
                  <c:v>0.98837399999999997</c:v>
                </c:pt>
                <c:pt idx="5724">
                  <c:v>0.98838099999999995</c:v>
                </c:pt>
                <c:pt idx="5725">
                  <c:v>0.98838800000000004</c:v>
                </c:pt>
                <c:pt idx="5726">
                  <c:v>0.98839500000000002</c:v>
                </c:pt>
                <c:pt idx="5727">
                  <c:v>0.98840300000000003</c:v>
                </c:pt>
                <c:pt idx="5728">
                  <c:v>0.98841000000000001</c:v>
                </c:pt>
                <c:pt idx="5729">
                  <c:v>0.98841699999999999</c:v>
                </c:pt>
                <c:pt idx="5730">
                  <c:v>0.98842399999999997</c:v>
                </c:pt>
                <c:pt idx="5731">
                  <c:v>0.98843199999999998</c:v>
                </c:pt>
                <c:pt idx="5732">
                  <c:v>0.98843899999999996</c:v>
                </c:pt>
                <c:pt idx="5733">
                  <c:v>0.98844600000000005</c:v>
                </c:pt>
                <c:pt idx="5734">
                  <c:v>0.98845300000000003</c:v>
                </c:pt>
                <c:pt idx="5735">
                  <c:v>0.98846000000000001</c:v>
                </c:pt>
                <c:pt idx="5736">
                  <c:v>0.98846800000000001</c:v>
                </c:pt>
                <c:pt idx="5737">
                  <c:v>0.98847499999999999</c:v>
                </c:pt>
                <c:pt idx="5738">
                  <c:v>0.98848199999999997</c:v>
                </c:pt>
                <c:pt idx="5739">
                  <c:v>0.98848899999999995</c:v>
                </c:pt>
                <c:pt idx="5740">
                  <c:v>0.98849600000000004</c:v>
                </c:pt>
                <c:pt idx="5741">
                  <c:v>0.98850400000000005</c:v>
                </c:pt>
                <c:pt idx="5742">
                  <c:v>0.98851100000000003</c:v>
                </c:pt>
                <c:pt idx="5743">
                  <c:v>0.98851800000000001</c:v>
                </c:pt>
                <c:pt idx="5744">
                  <c:v>0.98852499999999999</c:v>
                </c:pt>
                <c:pt idx="5745">
                  <c:v>0.98853199999999997</c:v>
                </c:pt>
                <c:pt idx="5746">
                  <c:v>0.98853999999999997</c:v>
                </c:pt>
                <c:pt idx="5747">
                  <c:v>0.98854699999999995</c:v>
                </c:pt>
                <c:pt idx="5748">
                  <c:v>0.98855400000000004</c:v>
                </c:pt>
                <c:pt idx="5749">
                  <c:v>0.98856100000000002</c:v>
                </c:pt>
                <c:pt idx="5750">
                  <c:v>0.988568</c:v>
                </c:pt>
                <c:pt idx="5751">
                  <c:v>0.98857600000000001</c:v>
                </c:pt>
                <c:pt idx="5752">
                  <c:v>0.98858299999999999</c:v>
                </c:pt>
                <c:pt idx="5753">
                  <c:v>0.98858999999999997</c:v>
                </c:pt>
                <c:pt idx="5754">
                  <c:v>0.98859699999999995</c:v>
                </c:pt>
                <c:pt idx="5755">
                  <c:v>0.98860400000000004</c:v>
                </c:pt>
                <c:pt idx="5756">
                  <c:v>0.98861100000000002</c:v>
                </c:pt>
                <c:pt idx="5757">
                  <c:v>0.988618</c:v>
                </c:pt>
                <c:pt idx="5758">
                  <c:v>0.988626</c:v>
                </c:pt>
                <c:pt idx="5759">
                  <c:v>0.98863299999999998</c:v>
                </c:pt>
                <c:pt idx="5760">
                  <c:v>0.98863999999999996</c:v>
                </c:pt>
                <c:pt idx="5761">
                  <c:v>0.98864700000000005</c:v>
                </c:pt>
                <c:pt idx="5762">
                  <c:v>0.98865400000000003</c:v>
                </c:pt>
                <c:pt idx="5763">
                  <c:v>0.98866100000000001</c:v>
                </c:pt>
                <c:pt idx="5764">
                  <c:v>0.98866900000000002</c:v>
                </c:pt>
                <c:pt idx="5765">
                  <c:v>0.988676</c:v>
                </c:pt>
                <c:pt idx="5766">
                  <c:v>0.98868299999999998</c:v>
                </c:pt>
                <c:pt idx="5767">
                  <c:v>0.98868999999999996</c:v>
                </c:pt>
                <c:pt idx="5768">
                  <c:v>0.98869700000000005</c:v>
                </c:pt>
                <c:pt idx="5769">
                  <c:v>0.98870400000000003</c:v>
                </c:pt>
                <c:pt idx="5770">
                  <c:v>0.98871100000000001</c:v>
                </c:pt>
                <c:pt idx="5771">
                  <c:v>0.98871799999999999</c:v>
                </c:pt>
                <c:pt idx="5772">
                  <c:v>0.98872499999999997</c:v>
                </c:pt>
                <c:pt idx="5773">
                  <c:v>0.98873299999999997</c:v>
                </c:pt>
                <c:pt idx="5774">
                  <c:v>0.98873999999999995</c:v>
                </c:pt>
                <c:pt idx="5775">
                  <c:v>0.98874700000000004</c:v>
                </c:pt>
                <c:pt idx="5776">
                  <c:v>0.98875400000000002</c:v>
                </c:pt>
                <c:pt idx="5777">
                  <c:v>0.988761</c:v>
                </c:pt>
                <c:pt idx="5778">
                  <c:v>0.98876799999999998</c:v>
                </c:pt>
                <c:pt idx="5779">
                  <c:v>0.98877499999999996</c:v>
                </c:pt>
                <c:pt idx="5780">
                  <c:v>0.98878200000000005</c:v>
                </c:pt>
                <c:pt idx="5781">
                  <c:v>0.98878900000000003</c:v>
                </c:pt>
                <c:pt idx="5782">
                  <c:v>0.98879600000000001</c:v>
                </c:pt>
                <c:pt idx="5783">
                  <c:v>0.98880400000000002</c:v>
                </c:pt>
                <c:pt idx="5784">
                  <c:v>0.988811</c:v>
                </c:pt>
                <c:pt idx="5785">
                  <c:v>0.98881799999999997</c:v>
                </c:pt>
                <c:pt idx="5786">
                  <c:v>0.98882499999999995</c:v>
                </c:pt>
                <c:pt idx="5787">
                  <c:v>0.98883200000000004</c:v>
                </c:pt>
                <c:pt idx="5788">
                  <c:v>0.98883900000000002</c:v>
                </c:pt>
                <c:pt idx="5789">
                  <c:v>0.988846</c:v>
                </c:pt>
                <c:pt idx="5790">
                  <c:v>0.98885299999999998</c:v>
                </c:pt>
                <c:pt idx="5791">
                  <c:v>0.98885999999999996</c:v>
                </c:pt>
                <c:pt idx="5792">
                  <c:v>0.98886700000000005</c:v>
                </c:pt>
                <c:pt idx="5793">
                  <c:v>0.98887400000000003</c:v>
                </c:pt>
                <c:pt idx="5794">
                  <c:v>0.98888100000000001</c:v>
                </c:pt>
                <c:pt idx="5795">
                  <c:v>0.98888900000000002</c:v>
                </c:pt>
                <c:pt idx="5796">
                  <c:v>0.988896</c:v>
                </c:pt>
                <c:pt idx="5797">
                  <c:v>0.98890299999999998</c:v>
                </c:pt>
                <c:pt idx="5798">
                  <c:v>0.98890999999999996</c:v>
                </c:pt>
                <c:pt idx="5799">
                  <c:v>0.98891700000000005</c:v>
                </c:pt>
                <c:pt idx="5800">
                  <c:v>0.98892400000000003</c:v>
                </c:pt>
                <c:pt idx="5801">
                  <c:v>0.988931</c:v>
                </c:pt>
                <c:pt idx="5802">
                  <c:v>0.98893799999999998</c:v>
                </c:pt>
                <c:pt idx="5803">
                  <c:v>0.98894499999999996</c:v>
                </c:pt>
                <c:pt idx="5804">
                  <c:v>0.98895200000000005</c:v>
                </c:pt>
                <c:pt idx="5805">
                  <c:v>0.98895900000000003</c:v>
                </c:pt>
                <c:pt idx="5806">
                  <c:v>0.98896600000000001</c:v>
                </c:pt>
                <c:pt idx="5807">
                  <c:v>0.98897299999999999</c:v>
                </c:pt>
                <c:pt idx="5808">
                  <c:v>0.98897999999999997</c:v>
                </c:pt>
                <c:pt idx="5809">
                  <c:v>0.98898699999999995</c:v>
                </c:pt>
                <c:pt idx="5810">
                  <c:v>0.98899400000000004</c:v>
                </c:pt>
                <c:pt idx="5811">
                  <c:v>0.98900100000000002</c:v>
                </c:pt>
                <c:pt idx="5812">
                  <c:v>0.989008</c:v>
                </c:pt>
                <c:pt idx="5813">
                  <c:v>0.98901499999999998</c:v>
                </c:pt>
                <c:pt idx="5814">
                  <c:v>0.98902199999999996</c:v>
                </c:pt>
                <c:pt idx="5815">
                  <c:v>0.98902999999999996</c:v>
                </c:pt>
                <c:pt idx="5816">
                  <c:v>0.98903700000000005</c:v>
                </c:pt>
                <c:pt idx="5817">
                  <c:v>0.98904400000000003</c:v>
                </c:pt>
                <c:pt idx="5818">
                  <c:v>0.98905100000000001</c:v>
                </c:pt>
                <c:pt idx="5819">
                  <c:v>0.98905799999999999</c:v>
                </c:pt>
                <c:pt idx="5820">
                  <c:v>0.98906499999999997</c:v>
                </c:pt>
                <c:pt idx="5821">
                  <c:v>0.98907199999999995</c:v>
                </c:pt>
                <c:pt idx="5822">
                  <c:v>0.98907900000000004</c:v>
                </c:pt>
                <c:pt idx="5823">
                  <c:v>0.98908600000000002</c:v>
                </c:pt>
                <c:pt idx="5824">
                  <c:v>0.989093</c:v>
                </c:pt>
                <c:pt idx="5825">
                  <c:v>0.98909999999999998</c:v>
                </c:pt>
                <c:pt idx="5826">
                  <c:v>0.98910699999999996</c:v>
                </c:pt>
                <c:pt idx="5827">
                  <c:v>0.98911400000000005</c:v>
                </c:pt>
                <c:pt idx="5828">
                  <c:v>0.98912100000000003</c:v>
                </c:pt>
                <c:pt idx="5829">
                  <c:v>0.98912800000000001</c:v>
                </c:pt>
                <c:pt idx="5830">
                  <c:v>0.98913499999999999</c:v>
                </c:pt>
                <c:pt idx="5831">
                  <c:v>0.98914199999999997</c:v>
                </c:pt>
                <c:pt idx="5832">
                  <c:v>0.98914899999999994</c:v>
                </c:pt>
                <c:pt idx="5833">
                  <c:v>0.98915600000000004</c:v>
                </c:pt>
                <c:pt idx="5834">
                  <c:v>0.98916300000000001</c:v>
                </c:pt>
                <c:pt idx="5835">
                  <c:v>0.98916999999999999</c:v>
                </c:pt>
                <c:pt idx="5836">
                  <c:v>0.98917699999999997</c:v>
                </c:pt>
                <c:pt idx="5837">
                  <c:v>0.98918399999999995</c:v>
                </c:pt>
                <c:pt idx="5838">
                  <c:v>0.98919100000000004</c:v>
                </c:pt>
                <c:pt idx="5839">
                  <c:v>0.98919800000000002</c:v>
                </c:pt>
                <c:pt idx="5840">
                  <c:v>0.989205</c:v>
                </c:pt>
                <c:pt idx="5841">
                  <c:v>0.98921199999999998</c:v>
                </c:pt>
                <c:pt idx="5842">
                  <c:v>0.98921899999999996</c:v>
                </c:pt>
                <c:pt idx="5843">
                  <c:v>0.98922600000000005</c:v>
                </c:pt>
                <c:pt idx="5844">
                  <c:v>0.98923300000000003</c:v>
                </c:pt>
                <c:pt idx="5845">
                  <c:v>0.98924000000000001</c:v>
                </c:pt>
                <c:pt idx="5846">
                  <c:v>0.98924699999999999</c:v>
                </c:pt>
                <c:pt idx="5847">
                  <c:v>0.98925399999999997</c:v>
                </c:pt>
                <c:pt idx="5848">
                  <c:v>0.98926099999999995</c:v>
                </c:pt>
                <c:pt idx="5849">
                  <c:v>0.98926800000000004</c:v>
                </c:pt>
                <c:pt idx="5850">
                  <c:v>0.98927500000000002</c:v>
                </c:pt>
                <c:pt idx="5851">
                  <c:v>0.98928199999999999</c:v>
                </c:pt>
                <c:pt idx="5852">
                  <c:v>0.98928899999999997</c:v>
                </c:pt>
                <c:pt idx="5853">
                  <c:v>0.98929599999999995</c:v>
                </c:pt>
                <c:pt idx="5854">
                  <c:v>0.98930300000000004</c:v>
                </c:pt>
                <c:pt idx="5855">
                  <c:v>0.98931000000000002</c:v>
                </c:pt>
                <c:pt idx="5856">
                  <c:v>0.989317</c:v>
                </c:pt>
                <c:pt idx="5857">
                  <c:v>0.98932399999999998</c:v>
                </c:pt>
                <c:pt idx="5858">
                  <c:v>0.98933099999999996</c:v>
                </c:pt>
                <c:pt idx="5859">
                  <c:v>0.98933800000000005</c:v>
                </c:pt>
                <c:pt idx="5860">
                  <c:v>0.98934500000000003</c:v>
                </c:pt>
                <c:pt idx="5861">
                  <c:v>0.98935200000000001</c:v>
                </c:pt>
                <c:pt idx="5862">
                  <c:v>0.98935899999999999</c:v>
                </c:pt>
                <c:pt idx="5863">
                  <c:v>0.98936599999999997</c:v>
                </c:pt>
                <c:pt idx="5864">
                  <c:v>0.98937299999999995</c:v>
                </c:pt>
                <c:pt idx="5865">
                  <c:v>0.98938000000000004</c:v>
                </c:pt>
                <c:pt idx="5866">
                  <c:v>0.98938700000000002</c:v>
                </c:pt>
                <c:pt idx="5867">
                  <c:v>0.989394</c:v>
                </c:pt>
                <c:pt idx="5868">
                  <c:v>0.98940099999999997</c:v>
                </c:pt>
                <c:pt idx="5869">
                  <c:v>0.98940700000000004</c:v>
                </c:pt>
                <c:pt idx="5870">
                  <c:v>0.98941400000000002</c:v>
                </c:pt>
                <c:pt idx="5871">
                  <c:v>0.98942099999999999</c:v>
                </c:pt>
                <c:pt idx="5872">
                  <c:v>0.98942799999999997</c:v>
                </c:pt>
                <c:pt idx="5873">
                  <c:v>0.98943499999999995</c:v>
                </c:pt>
                <c:pt idx="5874">
                  <c:v>0.98944200000000004</c:v>
                </c:pt>
                <c:pt idx="5875">
                  <c:v>0.98944900000000002</c:v>
                </c:pt>
                <c:pt idx="5876">
                  <c:v>0.989456</c:v>
                </c:pt>
                <c:pt idx="5877">
                  <c:v>0.98946299999999998</c:v>
                </c:pt>
                <c:pt idx="5878">
                  <c:v>0.98946999999999996</c:v>
                </c:pt>
                <c:pt idx="5879">
                  <c:v>0.98947700000000005</c:v>
                </c:pt>
                <c:pt idx="5880">
                  <c:v>0.98948400000000003</c:v>
                </c:pt>
                <c:pt idx="5881">
                  <c:v>0.98949100000000001</c:v>
                </c:pt>
                <c:pt idx="5882">
                  <c:v>0.98949799999999999</c:v>
                </c:pt>
                <c:pt idx="5883">
                  <c:v>0.98950499999999997</c:v>
                </c:pt>
                <c:pt idx="5884">
                  <c:v>0.98951199999999995</c:v>
                </c:pt>
                <c:pt idx="5885">
                  <c:v>0.98951900000000004</c:v>
                </c:pt>
                <c:pt idx="5886">
                  <c:v>0.98952600000000002</c:v>
                </c:pt>
                <c:pt idx="5887">
                  <c:v>0.989533</c:v>
                </c:pt>
                <c:pt idx="5888">
                  <c:v>0.98953999999999998</c:v>
                </c:pt>
                <c:pt idx="5889">
                  <c:v>0.98954699999999995</c:v>
                </c:pt>
                <c:pt idx="5890">
                  <c:v>0.98955400000000004</c:v>
                </c:pt>
                <c:pt idx="5891">
                  <c:v>0.98956100000000002</c:v>
                </c:pt>
                <c:pt idx="5892">
                  <c:v>0.989568</c:v>
                </c:pt>
                <c:pt idx="5893">
                  <c:v>0.98957499999999998</c:v>
                </c:pt>
                <c:pt idx="5894">
                  <c:v>0.98958100000000004</c:v>
                </c:pt>
                <c:pt idx="5895">
                  <c:v>0.98958800000000002</c:v>
                </c:pt>
                <c:pt idx="5896">
                  <c:v>0.989595</c:v>
                </c:pt>
                <c:pt idx="5897">
                  <c:v>0.98960199999999998</c:v>
                </c:pt>
                <c:pt idx="5898">
                  <c:v>0.98960899999999996</c:v>
                </c:pt>
                <c:pt idx="5899">
                  <c:v>0.98961600000000005</c:v>
                </c:pt>
                <c:pt idx="5900">
                  <c:v>0.98962300000000003</c:v>
                </c:pt>
                <c:pt idx="5901">
                  <c:v>0.98963000000000001</c:v>
                </c:pt>
                <c:pt idx="5902">
                  <c:v>0.98963699999999999</c:v>
                </c:pt>
                <c:pt idx="5903">
                  <c:v>0.98964399999999997</c:v>
                </c:pt>
                <c:pt idx="5904">
                  <c:v>0.98965099999999995</c:v>
                </c:pt>
                <c:pt idx="5905">
                  <c:v>0.98965800000000004</c:v>
                </c:pt>
                <c:pt idx="5906">
                  <c:v>0.98966500000000002</c:v>
                </c:pt>
                <c:pt idx="5907">
                  <c:v>0.989672</c:v>
                </c:pt>
                <c:pt idx="5908">
                  <c:v>0.98967899999999998</c:v>
                </c:pt>
                <c:pt idx="5909">
                  <c:v>0.98968599999999995</c:v>
                </c:pt>
                <c:pt idx="5910">
                  <c:v>0.98969300000000004</c:v>
                </c:pt>
                <c:pt idx="5911">
                  <c:v>0.989699</c:v>
                </c:pt>
                <c:pt idx="5912">
                  <c:v>0.98970599999999997</c:v>
                </c:pt>
                <c:pt idx="5913">
                  <c:v>0.98971299999999995</c:v>
                </c:pt>
                <c:pt idx="5914">
                  <c:v>0.98972000000000004</c:v>
                </c:pt>
                <c:pt idx="5915">
                  <c:v>0.98972700000000002</c:v>
                </c:pt>
                <c:pt idx="5916">
                  <c:v>0.989734</c:v>
                </c:pt>
                <c:pt idx="5917">
                  <c:v>0.98974099999999998</c:v>
                </c:pt>
                <c:pt idx="5918">
                  <c:v>0.98974799999999996</c:v>
                </c:pt>
                <c:pt idx="5919">
                  <c:v>0.98975500000000005</c:v>
                </c:pt>
                <c:pt idx="5920">
                  <c:v>0.98976200000000003</c:v>
                </c:pt>
                <c:pt idx="5921">
                  <c:v>0.98976900000000001</c:v>
                </c:pt>
                <c:pt idx="5922">
                  <c:v>0.98977599999999999</c:v>
                </c:pt>
                <c:pt idx="5923">
                  <c:v>0.98978299999999997</c:v>
                </c:pt>
                <c:pt idx="5924">
                  <c:v>0.98978999999999995</c:v>
                </c:pt>
                <c:pt idx="5925">
                  <c:v>0.98979700000000004</c:v>
                </c:pt>
                <c:pt idx="5926">
                  <c:v>0.98980299999999999</c:v>
                </c:pt>
                <c:pt idx="5927">
                  <c:v>0.98980999999999997</c:v>
                </c:pt>
                <c:pt idx="5928">
                  <c:v>0.98981699999999995</c:v>
                </c:pt>
                <c:pt idx="5929">
                  <c:v>0.98982400000000004</c:v>
                </c:pt>
                <c:pt idx="5930">
                  <c:v>0.98983100000000002</c:v>
                </c:pt>
                <c:pt idx="5931">
                  <c:v>0.989838</c:v>
                </c:pt>
                <c:pt idx="5932">
                  <c:v>0.98984499999999997</c:v>
                </c:pt>
                <c:pt idx="5933">
                  <c:v>0.98985199999999995</c:v>
                </c:pt>
                <c:pt idx="5934">
                  <c:v>0.98985900000000004</c:v>
                </c:pt>
                <c:pt idx="5935">
                  <c:v>0.98986600000000002</c:v>
                </c:pt>
                <c:pt idx="5936">
                  <c:v>0.989873</c:v>
                </c:pt>
                <c:pt idx="5937">
                  <c:v>0.98987999999999998</c:v>
                </c:pt>
                <c:pt idx="5938">
                  <c:v>0.98988699999999996</c:v>
                </c:pt>
                <c:pt idx="5939">
                  <c:v>0.98989300000000002</c:v>
                </c:pt>
                <c:pt idx="5940">
                  <c:v>0.9899</c:v>
                </c:pt>
                <c:pt idx="5941">
                  <c:v>0.98990699999999998</c:v>
                </c:pt>
                <c:pt idx="5942">
                  <c:v>0.98991399999999996</c:v>
                </c:pt>
                <c:pt idx="5943">
                  <c:v>0.98992100000000005</c:v>
                </c:pt>
                <c:pt idx="5944">
                  <c:v>0.98992800000000003</c:v>
                </c:pt>
                <c:pt idx="5945">
                  <c:v>0.98993500000000001</c:v>
                </c:pt>
                <c:pt idx="5946">
                  <c:v>0.98994199999999999</c:v>
                </c:pt>
                <c:pt idx="5947">
                  <c:v>0.98994899999999997</c:v>
                </c:pt>
                <c:pt idx="5948">
                  <c:v>0.98995599999999995</c:v>
                </c:pt>
                <c:pt idx="5949">
                  <c:v>0.98996300000000004</c:v>
                </c:pt>
                <c:pt idx="5950">
                  <c:v>0.98997000000000002</c:v>
                </c:pt>
                <c:pt idx="5951">
                  <c:v>0.989977</c:v>
                </c:pt>
                <c:pt idx="5952">
                  <c:v>0.98998299999999995</c:v>
                </c:pt>
                <c:pt idx="5953">
                  <c:v>0.98999000000000004</c:v>
                </c:pt>
                <c:pt idx="5954">
                  <c:v>0.98999700000000002</c:v>
                </c:pt>
                <c:pt idx="5955">
                  <c:v>0.990004</c:v>
                </c:pt>
                <c:pt idx="5956">
                  <c:v>0.99001099999999997</c:v>
                </c:pt>
                <c:pt idx="5957">
                  <c:v>0.99001799999999995</c:v>
                </c:pt>
                <c:pt idx="5958">
                  <c:v>0.99002500000000004</c:v>
                </c:pt>
                <c:pt idx="5959">
                  <c:v>0.99003200000000002</c:v>
                </c:pt>
                <c:pt idx="5960">
                  <c:v>0.990039</c:v>
                </c:pt>
                <c:pt idx="5961">
                  <c:v>0.99004599999999998</c:v>
                </c:pt>
                <c:pt idx="5962">
                  <c:v>0.99005299999999996</c:v>
                </c:pt>
                <c:pt idx="5963">
                  <c:v>0.99006000000000005</c:v>
                </c:pt>
                <c:pt idx="5964">
                  <c:v>0.99006700000000003</c:v>
                </c:pt>
                <c:pt idx="5965">
                  <c:v>0.99007299999999998</c:v>
                </c:pt>
                <c:pt idx="5966">
                  <c:v>0.99007999999999996</c:v>
                </c:pt>
                <c:pt idx="5967">
                  <c:v>0.99008700000000005</c:v>
                </c:pt>
                <c:pt idx="5968">
                  <c:v>0.99009400000000003</c:v>
                </c:pt>
                <c:pt idx="5969">
                  <c:v>0.99010100000000001</c:v>
                </c:pt>
                <c:pt idx="5970">
                  <c:v>0.99010799999999999</c:v>
                </c:pt>
                <c:pt idx="5971">
                  <c:v>0.99011499999999997</c:v>
                </c:pt>
                <c:pt idx="5972">
                  <c:v>0.99012199999999995</c:v>
                </c:pt>
                <c:pt idx="5973">
                  <c:v>0.99012900000000004</c:v>
                </c:pt>
                <c:pt idx="5974">
                  <c:v>0.99013600000000002</c:v>
                </c:pt>
                <c:pt idx="5975">
                  <c:v>0.990143</c:v>
                </c:pt>
                <c:pt idx="5976">
                  <c:v>0.99014899999999995</c:v>
                </c:pt>
                <c:pt idx="5977">
                  <c:v>0.99015600000000004</c:v>
                </c:pt>
                <c:pt idx="5978">
                  <c:v>0.99016300000000002</c:v>
                </c:pt>
                <c:pt idx="5979">
                  <c:v>0.99016999999999999</c:v>
                </c:pt>
                <c:pt idx="5980">
                  <c:v>0.99017699999999997</c:v>
                </c:pt>
                <c:pt idx="5981">
                  <c:v>0.99018399999999995</c:v>
                </c:pt>
                <c:pt idx="5982">
                  <c:v>0.99019100000000004</c:v>
                </c:pt>
                <c:pt idx="5983">
                  <c:v>0.99019800000000002</c:v>
                </c:pt>
                <c:pt idx="5984">
                  <c:v>0.990205</c:v>
                </c:pt>
                <c:pt idx="5985">
                  <c:v>0.99021199999999998</c:v>
                </c:pt>
                <c:pt idx="5986">
                  <c:v>0.99021899999999996</c:v>
                </c:pt>
                <c:pt idx="5987">
                  <c:v>0.99022600000000005</c:v>
                </c:pt>
                <c:pt idx="5988">
                  <c:v>0.990232</c:v>
                </c:pt>
                <c:pt idx="5989">
                  <c:v>0.99023899999999998</c:v>
                </c:pt>
                <c:pt idx="5990">
                  <c:v>0.99024599999999996</c:v>
                </c:pt>
                <c:pt idx="5991">
                  <c:v>0.99025300000000005</c:v>
                </c:pt>
                <c:pt idx="5992">
                  <c:v>0.99026000000000003</c:v>
                </c:pt>
                <c:pt idx="5993">
                  <c:v>0.99026700000000001</c:v>
                </c:pt>
                <c:pt idx="5994">
                  <c:v>0.99027399999999999</c:v>
                </c:pt>
                <c:pt idx="5995">
                  <c:v>0.99028099999999997</c:v>
                </c:pt>
                <c:pt idx="5996">
                  <c:v>0.99028799999999995</c:v>
                </c:pt>
                <c:pt idx="5997">
                  <c:v>0.99029500000000004</c:v>
                </c:pt>
                <c:pt idx="5998">
                  <c:v>0.99030200000000002</c:v>
                </c:pt>
                <c:pt idx="5999">
                  <c:v>0.99030899999999999</c:v>
                </c:pt>
                <c:pt idx="6000">
                  <c:v>0.99031499999999995</c:v>
                </c:pt>
                <c:pt idx="6001">
                  <c:v>0.99032200000000004</c:v>
                </c:pt>
                <c:pt idx="6002">
                  <c:v>0.99032900000000001</c:v>
                </c:pt>
                <c:pt idx="6003">
                  <c:v>0.99033599999999999</c:v>
                </c:pt>
                <c:pt idx="6004">
                  <c:v>0.99034299999999997</c:v>
                </c:pt>
                <c:pt idx="6005">
                  <c:v>0.99034999999999995</c:v>
                </c:pt>
                <c:pt idx="6006">
                  <c:v>0.99035700000000004</c:v>
                </c:pt>
                <c:pt idx="6007">
                  <c:v>0.99036400000000002</c:v>
                </c:pt>
                <c:pt idx="6008">
                  <c:v>0.990371</c:v>
                </c:pt>
                <c:pt idx="6009">
                  <c:v>0.99037799999999998</c:v>
                </c:pt>
                <c:pt idx="6010">
                  <c:v>0.99038499999999996</c:v>
                </c:pt>
                <c:pt idx="6011">
                  <c:v>0.99039200000000005</c:v>
                </c:pt>
                <c:pt idx="6012">
                  <c:v>0.990398</c:v>
                </c:pt>
                <c:pt idx="6013">
                  <c:v>0.99040499999999998</c:v>
                </c:pt>
                <c:pt idx="6014">
                  <c:v>0.99041199999999996</c:v>
                </c:pt>
                <c:pt idx="6015">
                  <c:v>0.99041900000000005</c:v>
                </c:pt>
                <c:pt idx="6016">
                  <c:v>0.99042600000000003</c:v>
                </c:pt>
                <c:pt idx="6017">
                  <c:v>0.99043300000000001</c:v>
                </c:pt>
                <c:pt idx="6018">
                  <c:v>0.99043999999999999</c:v>
                </c:pt>
                <c:pt idx="6019">
                  <c:v>0.99044699999999997</c:v>
                </c:pt>
                <c:pt idx="6020">
                  <c:v>0.99045399999999995</c:v>
                </c:pt>
                <c:pt idx="6021">
                  <c:v>0.99046100000000004</c:v>
                </c:pt>
                <c:pt idx="6022">
                  <c:v>0.99046800000000002</c:v>
                </c:pt>
                <c:pt idx="6023">
                  <c:v>0.99047499999999999</c:v>
                </c:pt>
                <c:pt idx="6024">
                  <c:v>0.99048099999999994</c:v>
                </c:pt>
                <c:pt idx="6025">
                  <c:v>0.99048800000000004</c:v>
                </c:pt>
                <c:pt idx="6026">
                  <c:v>0.99049500000000001</c:v>
                </c:pt>
                <c:pt idx="6027">
                  <c:v>0.99050199999999999</c:v>
                </c:pt>
                <c:pt idx="6028">
                  <c:v>0.99050899999999997</c:v>
                </c:pt>
                <c:pt idx="6029">
                  <c:v>0.99051599999999995</c:v>
                </c:pt>
                <c:pt idx="6030">
                  <c:v>0.99052300000000004</c:v>
                </c:pt>
                <c:pt idx="6031">
                  <c:v>0.99053000000000002</c:v>
                </c:pt>
                <c:pt idx="6032">
                  <c:v>0.990537</c:v>
                </c:pt>
                <c:pt idx="6033">
                  <c:v>0.99054399999999998</c:v>
                </c:pt>
                <c:pt idx="6034">
                  <c:v>0.99055099999999996</c:v>
                </c:pt>
                <c:pt idx="6035">
                  <c:v>0.99055800000000005</c:v>
                </c:pt>
                <c:pt idx="6036">
                  <c:v>0.990564</c:v>
                </c:pt>
                <c:pt idx="6037">
                  <c:v>0.99057099999999998</c:v>
                </c:pt>
                <c:pt idx="6038">
                  <c:v>0.99057799999999996</c:v>
                </c:pt>
                <c:pt idx="6039">
                  <c:v>0.99058500000000005</c:v>
                </c:pt>
                <c:pt idx="6040">
                  <c:v>0.99059200000000003</c:v>
                </c:pt>
                <c:pt idx="6041">
                  <c:v>0.99059900000000001</c:v>
                </c:pt>
                <c:pt idx="6042">
                  <c:v>0.99060599999999999</c:v>
                </c:pt>
                <c:pt idx="6043">
                  <c:v>0.99061299999999997</c:v>
                </c:pt>
                <c:pt idx="6044">
                  <c:v>0.99061999999999995</c:v>
                </c:pt>
                <c:pt idx="6045">
                  <c:v>0.99062700000000004</c:v>
                </c:pt>
                <c:pt idx="6046">
                  <c:v>0.99063400000000001</c:v>
                </c:pt>
                <c:pt idx="6047">
                  <c:v>0.99064099999999999</c:v>
                </c:pt>
                <c:pt idx="6048">
                  <c:v>0.99064799999999997</c:v>
                </c:pt>
                <c:pt idx="6049">
                  <c:v>0.99065400000000003</c:v>
                </c:pt>
                <c:pt idx="6050">
                  <c:v>0.99066100000000001</c:v>
                </c:pt>
                <c:pt idx="6051">
                  <c:v>0.99066799999999999</c:v>
                </c:pt>
                <c:pt idx="6052">
                  <c:v>0.99067499999999997</c:v>
                </c:pt>
                <c:pt idx="6053">
                  <c:v>0.99068199999999995</c:v>
                </c:pt>
                <c:pt idx="6054">
                  <c:v>0.99068900000000004</c:v>
                </c:pt>
                <c:pt idx="6055">
                  <c:v>0.99069600000000002</c:v>
                </c:pt>
                <c:pt idx="6056">
                  <c:v>0.990703</c:v>
                </c:pt>
                <c:pt idx="6057">
                  <c:v>0.99070999999999998</c:v>
                </c:pt>
                <c:pt idx="6058">
                  <c:v>0.99071699999999996</c:v>
                </c:pt>
                <c:pt idx="6059">
                  <c:v>0.99072400000000005</c:v>
                </c:pt>
                <c:pt idx="6060">
                  <c:v>0.99073100000000003</c:v>
                </c:pt>
                <c:pt idx="6061">
                  <c:v>0.99073800000000001</c:v>
                </c:pt>
                <c:pt idx="6062">
                  <c:v>0.99074499999999999</c:v>
                </c:pt>
                <c:pt idx="6063">
                  <c:v>0.99075100000000005</c:v>
                </c:pt>
                <c:pt idx="6064">
                  <c:v>0.99075800000000003</c:v>
                </c:pt>
                <c:pt idx="6065">
                  <c:v>0.99076500000000001</c:v>
                </c:pt>
                <c:pt idx="6066">
                  <c:v>0.99077199999999999</c:v>
                </c:pt>
                <c:pt idx="6067">
                  <c:v>0.99077899999999997</c:v>
                </c:pt>
                <c:pt idx="6068">
                  <c:v>0.99078599999999994</c:v>
                </c:pt>
                <c:pt idx="6069">
                  <c:v>0.99079300000000003</c:v>
                </c:pt>
                <c:pt idx="6070">
                  <c:v>0.99080000000000001</c:v>
                </c:pt>
                <c:pt idx="6071">
                  <c:v>0.99080699999999999</c:v>
                </c:pt>
                <c:pt idx="6072">
                  <c:v>0.99081399999999997</c:v>
                </c:pt>
                <c:pt idx="6073">
                  <c:v>0.99082099999999995</c:v>
                </c:pt>
                <c:pt idx="6074">
                  <c:v>0.99082800000000004</c:v>
                </c:pt>
                <c:pt idx="6075">
                  <c:v>0.99083500000000002</c:v>
                </c:pt>
                <c:pt idx="6076">
                  <c:v>0.990842</c:v>
                </c:pt>
                <c:pt idx="6077">
                  <c:v>0.99084899999999998</c:v>
                </c:pt>
                <c:pt idx="6078">
                  <c:v>0.99085500000000004</c:v>
                </c:pt>
                <c:pt idx="6079">
                  <c:v>0.99086200000000002</c:v>
                </c:pt>
                <c:pt idx="6080">
                  <c:v>0.990869</c:v>
                </c:pt>
                <c:pt idx="6081">
                  <c:v>0.99087599999999998</c:v>
                </c:pt>
                <c:pt idx="6082">
                  <c:v>0.99088299999999996</c:v>
                </c:pt>
                <c:pt idx="6083">
                  <c:v>0.99089000000000005</c:v>
                </c:pt>
                <c:pt idx="6084">
                  <c:v>0.99089700000000003</c:v>
                </c:pt>
                <c:pt idx="6085">
                  <c:v>0.99090400000000001</c:v>
                </c:pt>
                <c:pt idx="6086">
                  <c:v>0.99091099999999999</c:v>
                </c:pt>
                <c:pt idx="6087">
                  <c:v>0.99091799999999997</c:v>
                </c:pt>
                <c:pt idx="6088">
                  <c:v>0.99092499999999994</c:v>
                </c:pt>
                <c:pt idx="6089">
                  <c:v>0.99093200000000004</c:v>
                </c:pt>
                <c:pt idx="6090">
                  <c:v>0.99093900000000001</c:v>
                </c:pt>
                <c:pt idx="6091">
                  <c:v>0.99094599999999999</c:v>
                </c:pt>
                <c:pt idx="6092">
                  <c:v>0.99095299999999997</c:v>
                </c:pt>
                <c:pt idx="6093">
                  <c:v>0.99095999999999995</c:v>
                </c:pt>
                <c:pt idx="6094">
                  <c:v>0.99096700000000004</c:v>
                </c:pt>
                <c:pt idx="6095">
                  <c:v>0.99097400000000002</c:v>
                </c:pt>
                <c:pt idx="6096">
                  <c:v>0.990981</c:v>
                </c:pt>
                <c:pt idx="6097">
                  <c:v>0.99098699999999995</c:v>
                </c:pt>
                <c:pt idx="6098">
                  <c:v>0.99099400000000004</c:v>
                </c:pt>
                <c:pt idx="6099">
                  <c:v>0.99100100000000002</c:v>
                </c:pt>
                <c:pt idx="6100">
                  <c:v>0.991008</c:v>
                </c:pt>
                <c:pt idx="6101">
                  <c:v>0.99101499999999998</c:v>
                </c:pt>
                <c:pt idx="6102">
                  <c:v>0.99102199999999996</c:v>
                </c:pt>
                <c:pt idx="6103">
                  <c:v>0.99102900000000005</c:v>
                </c:pt>
                <c:pt idx="6104">
                  <c:v>0.99103600000000003</c:v>
                </c:pt>
                <c:pt idx="6105">
                  <c:v>0.99104300000000001</c:v>
                </c:pt>
                <c:pt idx="6106">
                  <c:v>0.99104999999999999</c:v>
                </c:pt>
                <c:pt idx="6107">
                  <c:v>0.99105699999999997</c:v>
                </c:pt>
                <c:pt idx="6108">
                  <c:v>0.99106399999999994</c:v>
                </c:pt>
                <c:pt idx="6109">
                  <c:v>0.99107100000000004</c:v>
                </c:pt>
                <c:pt idx="6110">
                  <c:v>0.99107800000000001</c:v>
                </c:pt>
                <c:pt idx="6111">
                  <c:v>0.99108499999999999</c:v>
                </c:pt>
                <c:pt idx="6112">
                  <c:v>0.99109199999999997</c:v>
                </c:pt>
                <c:pt idx="6113">
                  <c:v>0.99109899999999995</c:v>
                </c:pt>
                <c:pt idx="6114">
                  <c:v>0.99110600000000004</c:v>
                </c:pt>
                <c:pt idx="6115">
                  <c:v>0.99111300000000002</c:v>
                </c:pt>
                <c:pt idx="6116">
                  <c:v>0.99112</c:v>
                </c:pt>
                <c:pt idx="6117">
                  <c:v>0.99112699999999998</c:v>
                </c:pt>
                <c:pt idx="6118">
                  <c:v>0.99113399999999996</c:v>
                </c:pt>
                <c:pt idx="6119">
                  <c:v>0.99114100000000005</c:v>
                </c:pt>
                <c:pt idx="6120">
                  <c:v>0.99114800000000003</c:v>
                </c:pt>
                <c:pt idx="6121">
                  <c:v>0.99115399999999998</c:v>
                </c:pt>
                <c:pt idx="6122">
                  <c:v>0.99116099999999996</c:v>
                </c:pt>
                <c:pt idx="6123">
                  <c:v>0.99116800000000005</c:v>
                </c:pt>
                <c:pt idx="6124">
                  <c:v>0.99117500000000003</c:v>
                </c:pt>
                <c:pt idx="6125">
                  <c:v>0.99118200000000001</c:v>
                </c:pt>
                <c:pt idx="6126">
                  <c:v>0.99118899999999999</c:v>
                </c:pt>
                <c:pt idx="6127">
                  <c:v>0.99119599999999997</c:v>
                </c:pt>
                <c:pt idx="6128">
                  <c:v>0.99120299999999995</c:v>
                </c:pt>
                <c:pt idx="6129">
                  <c:v>0.99121000000000004</c:v>
                </c:pt>
                <c:pt idx="6130">
                  <c:v>0.99121700000000001</c:v>
                </c:pt>
                <c:pt idx="6131">
                  <c:v>0.99122399999999999</c:v>
                </c:pt>
                <c:pt idx="6132">
                  <c:v>0.99123099999999997</c:v>
                </c:pt>
                <c:pt idx="6133">
                  <c:v>0.99123799999999995</c:v>
                </c:pt>
                <c:pt idx="6134">
                  <c:v>0.99124500000000004</c:v>
                </c:pt>
                <c:pt idx="6135">
                  <c:v>0.99125200000000002</c:v>
                </c:pt>
                <c:pt idx="6136">
                  <c:v>0.991259</c:v>
                </c:pt>
                <c:pt idx="6137">
                  <c:v>0.99126599999999998</c:v>
                </c:pt>
                <c:pt idx="6138">
                  <c:v>0.99127299999999996</c:v>
                </c:pt>
                <c:pt idx="6139">
                  <c:v>0.99128000000000005</c:v>
                </c:pt>
                <c:pt idx="6140">
                  <c:v>0.99128700000000003</c:v>
                </c:pt>
                <c:pt idx="6141">
                  <c:v>0.99129400000000001</c:v>
                </c:pt>
                <c:pt idx="6142">
                  <c:v>0.99130099999999999</c:v>
                </c:pt>
                <c:pt idx="6143">
                  <c:v>0.99130799999999997</c:v>
                </c:pt>
                <c:pt idx="6144">
                  <c:v>0.99131499999999995</c:v>
                </c:pt>
                <c:pt idx="6145">
                  <c:v>0.99132200000000004</c:v>
                </c:pt>
                <c:pt idx="6146">
                  <c:v>0.99132900000000002</c:v>
                </c:pt>
                <c:pt idx="6147">
                  <c:v>0.99133599999999999</c:v>
                </c:pt>
                <c:pt idx="6148">
                  <c:v>0.99134299999999997</c:v>
                </c:pt>
                <c:pt idx="6149">
                  <c:v>0.99134999999999995</c:v>
                </c:pt>
                <c:pt idx="6150">
                  <c:v>0.99135700000000004</c:v>
                </c:pt>
                <c:pt idx="6151">
                  <c:v>0.99136400000000002</c:v>
                </c:pt>
                <c:pt idx="6152">
                  <c:v>0.991371</c:v>
                </c:pt>
                <c:pt idx="6153">
                  <c:v>0.99137799999999998</c:v>
                </c:pt>
                <c:pt idx="6154">
                  <c:v>0.99138499999999996</c:v>
                </c:pt>
                <c:pt idx="6155">
                  <c:v>0.99139200000000005</c:v>
                </c:pt>
                <c:pt idx="6156">
                  <c:v>0.99139900000000003</c:v>
                </c:pt>
                <c:pt idx="6157">
                  <c:v>0.99140600000000001</c:v>
                </c:pt>
                <c:pt idx="6158">
                  <c:v>0.99141299999999999</c:v>
                </c:pt>
                <c:pt idx="6159">
                  <c:v>0.99141999999999997</c:v>
                </c:pt>
                <c:pt idx="6160">
                  <c:v>0.99142699999999995</c:v>
                </c:pt>
                <c:pt idx="6161">
                  <c:v>0.99143400000000004</c:v>
                </c:pt>
                <c:pt idx="6162">
                  <c:v>0.99144100000000002</c:v>
                </c:pt>
                <c:pt idx="6163">
                  <c:v>0.991448</c:v>
                </c:pt>
                <c:pt idx="6164">
                  <c:v>0.99145499999999998</c:v>
                </c:pt>
                <c:pt idx="6165">
                  <c:v>0.99146199999999995</c:v>
                </c:pt>
                <c:pt idx="6166">
                  <c:v>0.99146900000000004</c:v>
                </c:pt>
                <c:pt idx="6167">
                  <c:v>0.99147600000000002</c:v>
                </c:pt>
                <c:pt idx="6168">
                  <c:v>0.991483</c:v>
                </c:pt>
                <c:pt idx="6169">
                  <c:v>0.99148999999999998</c:v>
                </c:pt>
                <c:pt idx="6170">
                  <c:v>0.99149699999999996</c:v>
                </c:pt>
                <c:pt idx="6171">
                  <c:v>0.99150400000000005</c:v>
                </c:pt>
                <c:pt idx="6172">
                  <c:v>0.99151100000000003</c:v>
                </c:pt>
                <c:pt idx="6173">
                  <c:v>0.99151800000000001</c:v>
                </c:pt>
                <c:pt idx="6174">
                  <c:v>0.99152600000000002</c:v>
                </c:pt>
                <c:pt idx="6175">
                  <c:v>0.991533</c:v>
                </c:pt>
                <c:pt idx="6176">
                  <c:v>0.99153999999999998</c:v>
                </c:pt>
                <c:pt idx="6177">
                  <c:v>0.99154699999999996</c:v>
                </c:pt>
                <c:pt idx="6178">
                  <c:v>0.99155400000000005</c:v>
                </c:pt>
                <c:pt idx="6179">
                  <c:v>0.99156100000000003</c:v>
                </c:pt>
                <c:pt idx="6180">
                  <c:v>0.991568</c:v>
                </c:pt>
                <c:pt idx="6181">
                  <c:v>0.99157499999999998</c:v>
                </c:pt>
                <c:pt idx="6182">
                  <c:v>0.99158199999999996</c:v>
                </c:pt>
                <c:pt idx="6183">
                  <c:v>0.99158900000000005</c:v>
                </c:pt>
                <c:pt idx="6184">
                  <c:v>0.99159600000000003</c:v>
                </c:pt>
                <c:pt idx="6185">
                  <c:v>0.99160300000000001</c:v>
                </c:pt>
                <c:pt idx="6186">
                  <c:v>0.99160999999999999</c:v>
                </c:pt>
                <c:pt idx="6187">
                  <c:v>0.99161699999999997</c:v>
                </c:pt>
                <c:pt idx="6188">
                  <c:v>0.99162399999999995</c:v>
                </c:pt>
                <c:pt idx="6189">
                  <c:v>0.99163100000000004</c:v>
                </c:pt>
                <c:pt idx="6190">
                  <c:v>0.99163800000000002</c:v>
                </c:pt>
                <c:pt idx="6191">
                  <c:v>0.991645</c:v>
                </c:pt>
                <c:pt idx="6192">
                  <c:v>0.99165199999999998</c:v>
                </c:pt>
                <c:pt idx="6193">
                  <c:v>0.99165899999999996</c:v>
                </c:pt>
                <c:pt idx="6194">
                  <c:v>0.99166600000000005</c:v>
                </c:pt>
                <c:pt idx="6195">
                  <c:v>0.99167400000000006</c:v>
                </c:pt>
                <c:pt idx="6196">
                  <c:v>0.99168100000000003</c:v>
                </c:pt>
                <c:pt idx="6197">
                  <c:v>0.99168800000000001</c:v>
                </c:pt>
                <c:pt idx="6198">
                  <c:v>0.99169499999999999</c:v>
                </c:pt>
                <c:pt idx="6199">
                  <c:v>0.99170199999999997</c:v>
                </c:pt>
                <c:pt idx="6200">
                  <c:v>0.99170899999999995</c:v>
                </c:pt>
                <c:pt idx="6201">
                  <c:v>0.99171600000000004</c:v>
                </c:pt>
                <c:pt idx="6202">
                  <c:v>0.99172300000000002</c:v>
                </c:pt>
                <c:pt idx="6203">
                  <c:v>0.99173</c:v>
                </c:pt>
                <c:pt idx="6204">
                  <c:v>0.99173699999999998</c:v>
                </c:pt>
                <c:pt idx="6205">
                  <c:v>0.99174399999999996</c:v>
                </c:pt>
                <c:pt idx="6206">
                  <c:v>0.99175100000000005</c:v>
                </c:pt>
                <c:pt idx="6207">
                  <c:v>0.99175800000000003</c:v>
                </c:pt>
                <c:pt idx="6208">
                  <c:v>0.99176600000000004</c:v>
                </c:pt>
                <c:pt idx="6209">
                  <c:v>0.99177300000000002</c:v>
                </c:pt>
                <c:pt idx="6210">
                  <c:v>0.99177999999999999</c:v>
                </c:pt>
                <c:pt idx="6211">
                  <c:v>0.99178699999999997</c:v>
                </c:pt>
                <c:pt idx="6212">
                  <c:v>0.99179399999999995</c:v>
                </c:pt>
                <c:pt idx="6213">
                  <c:v>0.99180100000000004</c:v>
                </c:pt>
                <c:pt idx="6214">
                  <c:v>0.99180800000000002</c:v>
                </c:pt>
                <c:pt idx="6215">
                  <c:v>0.991815</c:v>
                </c:pt>
                <c:pt idx="6216">
                  <c:v>0.99182199999999998</c:v>
                </c:pt>
                <c:pt idx="6217">
                  <c:v>0.99182899999999996</c:v>
                </c:pt>
                <c:pt idx="6218">
                  <c:v>0.99183600000000005</c:v>
                </c:pt>
                <c:pt idx="6219">
                  <c:v>0.99184399999999995</c:v>
                </c:pt>
                <c:pt idx="6220">
                  <c:v>0.99185100000000004</c:v>
                </c:pt>
                <c:pt idx="6221">
                  <c:v>0.99185800000000002</c:v>
                </c:pt>
                <c:pt idx="6222">
                  <c:v>0.991865</c:v>
                </c:pt>
                <c:pt idx="6223">
                  <c:v>0.99187199999999998</c:v>
                </c:pt>
                <c:pt idx="6224">
                  <c:v>0.99187899999999996</c:v>
                </c:pt>
                <c:pt idx="6225">
                  <c:v>0.99188600000000005</c:v>
                </c:pt>
                <c:pt idx="6226">
                  <c:v>0.99189300000000002</c:v>
                </c:pt>
                <c:pt idx="6227">
                  <c:v>0.99190100000000003</c:v>
                </c:pt>
                <c:pt idx="6228">
                  <c:v>0.99190800000000001</c:v>
                </c:pt>
                <c:pt idx="6229">
                  <c:v>0.99191499999999999</c:v>
                </c:pt>
                <c:pt idx="6230">
                  <c:v>0.99192199999999997</c:v>
                </c:pt>
                <c:pt idx="6231">
                  <c:v>0.99192899999999995</c:v>
                </c:pt>
                <c:pt idx="6232">
                  <c:v>0.99193600000000004</c:v>
                </c:pt>
                <c:pt idx="6233">
                  <c:v>0.99194300000000002</c:v>
                </c:pt>
                <c:pt idx="6234">
                  <c:v>0.99195</c:v>
                </c:pt>
                <c:pt idx="6235">
                  <c:v>0.99195800000000001</c:v>
                </c:pt>
                <c:pt idx="6236">
                  <c:v>0.99196499999999999</c:v>
                </c:pt>
                <c:pt idx="6237">
                  <c:v>0.99197199999999996</c:v>
                </c:pt>
                <c:pt idx="6238">
                  <c:v>0.99197900000000006</c:v>
                </c:pt>
                <c:pt idx="6239">
                  <c:v>0.99198600000000003</c:v>
                </c:pt>
                <c:pt idx="6240">
                  <c:v>0.99199300000000001</c:v>
                </c:pt>
                <c:pt idx="6241">
                  <c:v>0.99199999999999999</c:v>
                </c:pt>
                <c:pt idx="6242">
                  <c:v>0.992008</c:v>
                </c:pt>
                <c:pt idx="6243">
                  <c:v>0.99201499999999998</c:v>
                </c:pt>
                <c:pt idx="6244">
                  <c:v>0.99202199999999996</c:v>
                </c:pt>
                <c:pt idx="6245">
                  <c:v>0.99202900000000005</c:v>
                </c:pt>
                <c:pt idx="6246">
                  <c:v>0.99203600000000003</c:v>
                </c:pt>
                <c:pt idx="6247">
                  <c:v>0.99204300000000001</c:v>
                </c:pt>
                <c:pt idx="6248">
                  <c:v>0.99205100000000002</c:v>
                </c:pt>
                <c:pt idx="6249">
                  <c:v>0.992058</c:v>
                </c:pt>
                <c:pt idx="6250">
                  <c:v>0.99206499999999997</c:v>
                </c:pt>
                <c:pt idx="6251">
                  <c:v>0.99207199999999995</c:v>
                </c:pt>
                <c:pt idx="6252">
                  <c:v>0.99207900000000004</c:v>
                </c:pt>
                <c:pt idx="6253">
                  <c:v>0.99208600000000002</c:v>
                </c:pt>
                <c:pt idx="6254">
                  <c:v>0.99209400000000003</c:v>
                </c:pt>
                <c:pt idx="6255">
                  <c:v>0.99210100000000001</c:v>
                </c:pt>
                <c:pt idx="6256">
                  <c:v>0.99210799999999999</c:v>
                </c:pt>
                <c:pt idx="6257">
                  <c:v>0.99211499999999997</c:v>
                </c:pt>
                <c:pt idx="6258">
                  <c:v>0.99212199999999995</c:v>
                </c:pt>
                <c:pt idx="6259">
                  <c:v>0.99212900000000004</c:v>
                </c:pt>
                <c:pt idx="6260">
                  <c:v>0.99213700000000005</c:v>
                </c:pt>
                <c:pt idx="6261">
                  <c:v>0.99214400000000003</c:v>
                </c:pt>
                <c:pt idx="6262">
                  <c:v>0.99215100000000001</c:v>
                </c:pt>
                <c:pt idx="6263">
                  <c:v>0.99215799999999998</c:v>
                </c:pt>
                <c:pt idx="6264">
                  <c:v>0.99216499999999996</c:v>
                </c:pt>
                <c:pt idx="6265">
                  <c:v>0.99217299999999997</c:v>
                </c:pt>
                <c:pt idx="6266">
                  <c:v>0.99217999999999995</c:v>
                </c:pt>
                <c:pt idx="6267">
                  <c:v>0.99218700000000004</c:v>
                </c:pt>
                <c:pt idx="6268">
                  <c:v>0.99219400000000002</c:v>
                </c:pt>
                <c:pt idx="6269">
                  <c:v>0.99220200000000003</c:v>
                </c:pt>
                <c:pt idx="6270">
                  <c:v>0.99220900000000001</c:v>
                </c:pt>
                <c:pt idx="6271">
                  <c:v>0.99221599999999999</c:v>
                </c:pt>
                <c:pt idx="6272">
                  <c:v>0.99222299999999997</c:v>
                </c:pt>
                <c:pt idx="6273">
                  <c:v>0.99222999999999995</c:v>
                </c:pt>
                <c:pt idx="6274">
                  <c:v>0.99223799999999995</c:v>
                </c:pt>
                <c:pt idx="6275">
                  <c:v>0.99224500000000004</c:v>
                </c:pt>
                <c:pt idx="6276">
                  <c:v>0.99225200000000002</c:v>
                </c:pt>
                <c:pt idx="6277">
                  <c:v>0.992259</c:v>
                </c:pt>
                <c:pt idx="6278">
                  <c:v>0.99226700000000001</c:v>
                </c:pt>
                <c:pt idx="6279">
                  <c:v>0.99227399999999999</c:v>
                </c:pt>
                <c:pt idx="6280">
                  <c:v>0.99228099999999997</c:v>
                </c:pt>
                <c:pt idx="6281">
                  <c:v>0.99228799999999995</c:v>
                </c:pt>
                <c:pt idx="6282">
                  <c:v>0.99229599999999996</c:v>
                </c:pt>
                <c:pt idx="6283">
                  <c:v>0.99230300000000005</c:v>
                </c:pt>
                <c:pt idx="6284">
                  <c:v>0.99231000000000003</c:v>
                </c:pt>
                <c:pt idx="6285">
                  <c:v>0.992317</c:v>
                </c:pt>
                <c:pt idx="6286">
                  <c:v>0.99232500000000001</c:v>
                </c:pt>
                <c:pt idx="6287">
                  <c:v>0.99233199999999999</c:v>
                </c:pt>
                <c:pt idx="6288">
                  <c:v>0.99233899999999997</c:v>
                </c:pt>
                <c:pt idx="6289">
                  <c:v>0.99234599999999995</c:v>
                </c:pt>
                <c:pt idx="6290">
                  <c:v>0.99235399999999996</c:v>
                </c:pt>
                <c:pt idx="6291">
                  <c:v>0.99236100000000005</c:v>
                </c:pt>
                <c:pt idx="6292">
                  <c:v>0.99236800000000003</c:v>
                </c:pt>
                <c:pt idx="6293">
                  <c:v>0.99237500000000001</c:v>
                </c:pt>
                <c:pt idx="6294">
                  <c:v>0.99238300000000002</c:v>
                </c:pt>
                <c:pt idx="6295">
                  <c:v>0.99238999999999999</c:v>
                </c:pt>
                <c:pt idx="6296">
                  <c:v>0.99239699999999997</c:v>
                </c:pt>
                <c:pt idx="6297">
                  <c:v>0.99240499999999998</c:v>
                </c:pt>
                <c:pt idx="6298">
                  <c:v>0.99241199999999996</c:v>
                </c:pt>
                <c:pt idx="6299">
                  <c:v>0.99241900000000005</c:v>
                </c:pt>
                <c:pt idx="6300">
                  <c:v>0.99242699999999995</c:v>
                </c:pt>
                <c:pt idx="6301">
                  <c:v>0.99243400000000004</c:v>
                </c:pt>
                <c:pt idx="6302">
                  <c:v>0.99244100000000002</c:v>
                </c:pt>
                <c:pt idx="6303">
                  <c:v>0.992448</c:v>
                </c:pt>
                <c:pt idx="6304">
                  <c:v>0.992456</c:v>
                </c:pt>
                <c:pt idx="6305">
                  <c:v>0.99246299999999998</c:v>
                </c:pt>
                <c:pt idx="6306">
                  <c:v>0.99246999999999996</c:v>
                </c:pt>
                <c:pt idx="6307">
                  <c:v>0.99247799999999997</c:v>
                </c:pt>
                <c:pt idx="6308">
                  <c:v>0.99248499999999995</c:v>
                </c:pt>
                <c:pt idx="6309">
                  <c:v>0.99249200000000004</c:v>
                </c:pt>
                <c:pt idx="6310">
                  <c:v>0.99250000000000005</c:v>
                </c:pt>
                <c:pt idx="6311">
                  <c:v>0.99250700000000003</c:v>
                </c:pt>
                <c:pt idx="6312">
                  <c:v>0.99251400000000001</c:v>
                </c:pt>
                <c:pt idx="6313">
                  <c:v>0.99252200000000002</c:v>
                </c:pt>
                <c:pt idx="6314">
                  <c:v>0.99252899999999999</c:v>
                </c:pt>
                <c:pt idx="6315">
                  <c:v>0.99253599999999997</c:v>
                </c:pt>
                <c:pt idx="6316">
                  <c:v>0.99254399999999998</c:v>
                </c:pt>
                <c:pt idx="6317">
                  <c:v>0.99255099999999996</c:v>
                </c:pt>
                <c:pt idx="6318">
                  <c:v>0.99255800000000005</c:v>
                </c:pt>
                <c:pt idx="6319">
                  <c:v>0.99256599999999995</c:v>
                </c:pt>
                <c:pt idx="6320">
                  <c:v>0.99257300000000004</c:v>
                </c:pt>
                <c:pt idx="6321">
                  <c:v>0.99258100000000005</c:v>
                </c:pt>
                <c:pt idx="6322">
                  <c:v>0.99258800000000003</c:v>
                </c:pt>
                <c:pt idx="6323">
                  <c:v>0.99259500000000001</c:v>
                </c:pt>
                <c:pt idx="6324">
                  <c:v>0.99260300000000001</c:v>
                </c:pt>
                <c:pt idx="6325">
                  <c:v>0.99260999999999999</c:v>
                </c:pt>
                <c:pt idx="6326">
                  <c:v>0.99261699999999997</c:v>
                </c:pt>
                <c:pt idx="6327">
                  <c:v>0.99262499999999998</c:v>
                </c:pt>
                <c:pt idx="6328">
                  <c:v>0.99263199999999996</c:v>
                </c:pt>
                <c:pt idx="6329">
                  <c:v>0.99263999999999997</c:v>
                </c:pt>
                <c:pt idx="6330">
                  <c:v>0.99264699999999995</c:v>
                </c:pt>
                <c:pt idx="6331">
                  <c:v>0.99265400000000004</c:v>
                </c:pt>
                <c:pt idx="6332">
                  <c:v>0.99266200000000004</c:v>
                </c:pt>
                <c:pt idx="6333">
                  <c:v>0.99266900000000002</c:v>
                </c:pt>
                <c:pt idx="6334">
                  <c:v>0.99267700000000003</c:v>
                </c:pt>
                <c:pt idx="6335">
                  <c:v>0.99268400000000001</c:v>
                </c:pt>
                <c:pt idx="6336">
                  <c:v>0.99269200000000002</c:v>
                </c:pt>
                <c:pt idx="6337">
                  <c:v>0.992699</c:v>
                </c:pt>
                <c:pt idx="6338">
                  <c:v>0.99270599999999998</c:v>
                </c:pt>
                <c:pt idx="6339">
                  <c:v>0.99271399999999999</c:v>
                </c:pt>
                <c:pt idx="6340">
                  <c:v>0.99272099999999996</c:v>
                </c:pt>
                <c:pt idx="6341">
                  <c:v>0.99272899999999997</c:v>
                </c:pt>
                <c:pt idx="6342">
                  <c:v>0.99273599999999995</c:v>
                </c:pt>
                <c:pt idx="6343">
                  <c:v>0.99274399999999996</c:v>
                </c:pt>
                <c:pt idx="6344">
                  <c:v>0.99275100000000005</c:v>
                </c:pt>
                <c:pt idx="6345">
                  <c:v>0.99275899999999995</c:v>
                </c:pt>
                <c:pt idx="6346">
                  <c:v>0.99276600000000004</c:v>
                </c:pt>
                <c:pt idx="6347">
                  <c:v>0.99277300000000002</c:v>
                </c:pt>
                <c:pt idx="6348">
                  <c:v>0.99278100000000002</c:v>
                </c:pt>
                <c:pt idx="6349">
                  <c:v>0.992788</c:v>
                </c:pt>
                <c:pt idx="6350">
                  <c:v>0.99279600000000001</c:v>
                </c:pt>
                <c:pt idx="6351">
                  <c:v>0.99280299999999999</c:v>
                </c:pt>
                <c:pt idx="6352">
                  <c:v>0.992811</c:v>
                </c:pt>
                <c:pt idx="6353">
                  <c:v>0.99281799999999998</c:v>
                </c:pt>
                <c:pt idx="6354">
                  <c:v>0.99282599999999999</c:v>
                </c:pt>
                <c:pt idx="6355">
                  <c:v>0.99283299999999997</c:v>
                </c:pt>
                <c:pt idx="6356">
                  <c:v>0.99284099999999997</c:v>
                </c:pt>
                <c:pt idx="6357">
                  <c:v>0.99284799999999995</c:v>
                </c:pt>
                <c:pt idx="6358">
                  <c:v>0.99285599999999996</c:v>
                </c:pt>
                <c:pt idx="6359">
                  <c:v>0.99286300000000005</c:v>
                </c:pt>
                <c:pt idx="6360">
                  <c:v>0.99287099999999995</c:v>
                </c:pt>
                <c:pt idx="6361">
                  <c:v>0.99287899999999996</c:v>
                </c:pt>
                <c:pt idx="6362">
                  <c:v>0.99288600000000005</c:v>
                </c:pt>
                <c:pt idx="6363">
                  <c:v>0.99289400000000005</c:v>
                </c:pt>
                <c:pt idx="6364">
                  <c:v>0.99290100000000003</c:v>
                </c:pt>
                <c:pt idx="6365">
                  <c:v>0.99290900000000004</c:v>
                </c:pt>
                <c:pt idx="6366">
                  <c:v>0.99291600000000002</c:v>
                </c:pt>
                <c:pt idx="6367">
                  <c:v>0.99292400000000003</c:v>
                </c:pt>
                <c:pt idx="6368">
                  <c:v>0.99293100000000001</c:v>
                </c:pt>
                <c:pt idx="6369">
                  <c:v>0.99293900000000002</c:v>
                </c:pt>
                <c:pt idx="6370">
                  <c:v>0.99294700000000002</c:v>
                </c:pt>
                <c:pt idx="6371">
                  <c:v>0.992954</c:v>
                </c:pt>
                <c:pt idx="6372">
                  <c:v>0.99296200000000001</c:v>
                </c:pt>
                <c:pt idx="6373">
                  <c:v>0.99296899999999999</c:v>
                </c:pt>
                <c:pt idx="6374">
                  <c:v>0.992977</c:v>
                </c:pt>
                <c:pt idx="6375">
                  <c:v>0.99298399999999998</c:v>
                </c:pt>
                <c:pt idx="6376">
                  <c:v>0.99299199999999999</c:v>
                </c:pt>
                <c:pt idx="6377">
                  <c:v>0.99299999999999999</c:v>
                </c:pt>
                <c:pt idx="6378">
                  <c:v>0.99300699999999997</c:v>
                </c:pt>
                <c:pt idx="6379">
                  <c:v>0.99301499999999998</c:v>
                </c:pt>
                <c:pt idx="6380">
                  <c:v>0.99302299999999999</c:v>
                </c:pt>
                <c:pt idx="6381">
                  <c:v>0.99302999999999997</c:v>
                </c:pt>
                <c:pt idx="6382">
                  <c:v>0.99303799999999998</c:v>
                </c:pt>
                <c:pt idx="6383">
                  <c:v>0.99304499999999996</c:v>
                </c:pt>
                <c:pt idx="6384">
                  <c:v>0.99305299999999996</c:v>
                </c:pt>
                <c:pt idx="6385">
                  <c:v>0.99306099999999997</c:v>
                </c:pt>
                <c:pt idx="6386">
                  <c:v>0.99306799999999995</c:v>
                </c:pt>
                <c:pt idx="6387">
                  <c:v>0.99307599999999996</c:v>
                </c:pt>
                <c:pt idx="6388">
                  <c:v>0.99308399999999997</c:v>
                </c:pt>
                <c:pt idx="6389">
                  <c:v>0.99309099999999995</c:v>
                </c:pt>
                <c:pt idx="6390">
                  <c:v>0.99309899999999995</c:v>
                </c:pt>
                <c:pt idx="6391">
                  <c:v>0.99310699999999996</c:v>
                </c:pt>
                <c:pt idx="6392">
                  <c:v>0.99311400000000005</c:v>
                </c:pt>
                <c:pt idx="6393">
                  <c:v>0.99312199999999995</c:v>
                </c:pt>
                <c:pt idx="6394">
                  <c:v>0.99312999999999996</c:v>
                </c:pt>
                <c:pt idx="6395">
                  <c:v>0.99313799999999997</c:v>
                </c:pt>
                <c:pt idx="6396">
                  <c:v>0.99314499999999994</c:v>
                </c:pt>
                <c:pt idx="6397">
                  <c:v>0.99315299999999995</c:v>
                </c:pt>
                <c:pt idx="6398">
                  <c:v>0.99316099999999996</c:v>
                </c:pt>
                <c:pt idx="6399">
                  <c:v>0.99316800000000005</c:v>
                </c:pt>
                <c:pt idx="6400">
                  <c:v>0.99317599999999995</c:v>
                </c:pt>
                <c:pt idx="6401">
                  <c:v>0.99318399999999996</c:v>
                </c:pt>
                <c:pt idx="6402">
                  <c:v>0.99319199999999996</c:v>
                </c:pt>
                <c:pt idx="6403">
                  <c:v>0.99319900000000005</c:v>
                </c:pt>
                <c:pt idx="6404">
                  <c:v>0.99320699999999995</c:v>
                </c:pt>
                <c:pt idx="6405">
                  <c:v>0.99321499999999996</c:v>
                </c:pt>
                <c:pt idx="6406">
                  <c:v>0.99322299999999997</c:v>
                </c:pt>
                <c:pt idx="6407">
                  <c:v>0.99322999999999995</c:v>
                </c:pt>
                <c:pt idx="6408">
                  <c:v>0.99323799999999995</c:v>
                </c:pt>
                <c:pt idx="6409">
                  <c:v>0.99324599999999996</c:v>
                </c:pt>
                <c:pt idx="6410">
                  <c:v>0.99325399999999997</c:v>
                </c:pt>
                <c:pt idx="6411">
                  <c:v>0.99326199999999998</c:v>
                </c:pt>
                <c:pt idx="6412">
                  <c:v>0.99326899999999996</c:v>
                </c:pt>
                <c:pt idx="6413">
                  <c:v>0.99327699999999997</c:v>
                </c:pt>
                <c:pt idx="6414">
                  <c:v>0.99328499999999997</c:v>
                </c:pt>
                <c:pt idx="6415">
                  <c:v>0.99329299999999998</c:v>
                </c:pt>
                <c:pt idx="6416">
                  <c:v>0.99330099999999999</c:v>
                </c:pt>
                <c:pt idx="6417">
                  <c:v>0.993309</c:v>
                </c:pt>
                <c:pt idx="6418">
                  <c:v>0.99331599999999998</c:v>
                </c:pt>
                <c:pt idx="6419">
                  <c:v>0.99332399999999998</c:v>
                </c:pt>
                <c:pt idx="6420">
                  <c:v>0.99333199999999999</c:v>
                </c:pt>
                <c:pt idx="6421">
                  <c:v>0.99334</c:v>
                </c:pt>
                <c:pt idx="6422">
                  <c:v>0.99334800000000001</c:v>
                </c:pt>
                <c:pt idx="6423">
                  <c:v>0.99335600000000002</c:v>
                </c:pt>
                <c:pt idx="6424">
                  <c:v>0.99336400000000002</c:v>
                </c:pt>
                <c:pt idx="6425">
                  <c:v>0.993371</c:v>
                </c:pt>
                <c:pt idx="6426">
                  <c:v>0.99337900000000001</c:v>
                </c:pt>
                <c:pt idx="6427">
                  <c:v>0.99338700000000002</c:v>
                </c:pt>
                <c:pt idx="6428">
                  <c:v>0.99339500000000003</c:v>
                </c:pt>
                <c:pt idx="6429">
                  <c:v>0.99340300000000004</c:v>
                </c:pt>
                <c:pt idx="6430">
                  <c:v>0.99341100000000004</c:v>
                </c:pt>
                <c:pt idx="6431">
                  <c:v>0.99341900000000005</c:v>
                </c:pt>
                <c:pt idx="6432">
                  <c:v>0.99342699999999995</c:v>
                </c:pt>
                <c:pt idx="6433">
                  <c:v>0.99343499999999996</c:v>
                </c:pt>
                <c:pt idx="6434">
                  <c:v>0.99344299999999996</c:v>
                </c:pt>
                <c:pt idx="6435">
                  <c:v>0.99345099999999997</c:v>
                </c:pt>
                <c:pt idx="6436">
                  <c:v>0.99345899999999998</c:v>
                </c:pt>
                <c:pt idx="6437">
                  <c:v>0.99346699999999999</c:v>
                </c:pt>
                <c:pt idx="6438">
                  <c:v>0.993475</c:v>
                </c:pt>
                <c:pt idx="6439">
                  <c:v>0.993483</c:v>
                </c:pt>
                <c:pt idx="6440">
                  <c:v>0.99349100000000001</c:v>
                </c:pt>
                <c:pt idx="6441">
                  <c:v>0.99349900000000002</c:v>
                </c:pt>
                <c:pt idx="6442">
                  <c:v>0.99350700000000003</c:v>
                </c:pt>
                <c:pt idx="6443">
                  <c:v>0.99351500000000004</c:v>
                </c:pt>
                <c:pt idx="6444">
                  <c:v>0.99352300000000004</c:v>
                </c:pt>
                <c:pt idx="6445">
                  <c:v>0.99353100000000005</c:v>
                </c:pt>
                <c:pt idx="6446">
                  <c:v>0.99353899999999995</c:v>
                </c:pt>
                <c:pt idx="6447">
                  <c:v>0.99354699999999996</c:v>
                </c:pt>
                <c:pt idx="6448">
                  <c:v>0.99355499999999997</c:v>
                </c:pt>
                <c:pt idx="6449">
                  <c:v>0.99356299999999997</c:v>
                </c:pt>
                <c:pt idx="6450">
                  <c:v>0.99357099999999998</c:v>
                </c:pt>
                <c:pt idx="6451">
                  <c:v>0.99357899999999999</c:v>
                </c:pt>
                <c:pt idx="6452">
                  <c:v>0.993587</c:v>
                </c:pt>
                <c:pt idx="6453">
                  <c:v>0.99359500000000001</c:v>
                </c:pt>
                <c:pt idx="6454">
                  <c:v>0.99360300000000001</c:v>
                </c:pt>
                <c:pt idx="6455">
                  <c:v>0.99361100000000002</c:v>
                </c:pt>
                <c:pt idx="6456">
                  <c:v>0.99361999999999995</c:v>
                </c:pt>
                <c:pt idx="6457">
                  <c:v>0.99362799999999996</c:v>
                </c:pt>
                <c:pt idx="6458">
                  <c:v>0.99363599999999996</c:v>
                </c:pt>
                <c:pt idx="6459">
                  <c:v>0.99364399999999997</c:v>
                </c:pt>
                <c:pt idx="6460">
                  <c:v>0.99365199999999998</c:v>
                </c:pt>
                <c:pt idx="6461">
                  <c:v>0.99365999999999999</c:v>
                </c:pt>
                <c:pt idx="6462">
                  <c:v>0.993668</c:v>
                </c:pt>
                <c:pt idx="6463">
                  <c:v>0.993676</c:v>
                </c:pt>
                <c:pt idx="6464">
                  <c:v>0.99368500000000004</c:v>
                </c:pt>
                <c:pt idx="6465">
                  <c:v>0.99369300000000005</c:v>
                </c:pt>
                <c:pt idx="6466">
                  <c:v>0.99370099999999995</c:v>
                </c:pt>
                <c:pt idx="6467">
                  <c:v>0.99370899999999995</c:v>
                </c:pt>
                <c:pt idx="6468">
                  <c:v>0.99371699999999996</c:v>
                </c:pt>
                <c:pt idx="6469">
                  <c:v>0.99372499999999997</c:v>
                </c:pt>
                <c:pt idx="6470">
                  <c:v>0.99373400000000001</c:v>
                </c:pt>
                <c:pt idx="6471">
                  <c:v>0.99374200000000001</c:v>
                </c:pt>
                <c:pt idx="6472">
                  <c:v>0.99375000000000002</c:v>
                </c:pt>
                <c:pt idx="6473">
                  <c:v>0.99375800000000003</c:v>
                </c:pt>
                <c:pt idx="6474">
                  <c:v>0.99376600000000004</c:v>
                </c:pt>
                <c:pt idx="6475">
                  <c:v>0.99377499999999996</c:v>
                </c:pt>
                <c:pt idx="6476">
                  <c:v>0.99378299999999997</c:v>
                </c:pt>
                <c:pt idx="6477">
                  <c:v>0.99379099999999998</c:v>
                </c:pt>
                <c:pt idx="6478">
                  <c:v>0.99379899999999999</c:v>
                </c:pt>
                <c:pt idx="6479">
                  <c:v>0.99380800000000002</c:v>
                </c:pt>
                <c:pt idx="6480">
                  <c:v>0.99381600000000003</c:v>
                </c:pt>
                <c:pt idx="6481">
                  <c:v>0.99382400000000004</c:v>
                </c:pt>
                <c:pt idx="6482">
                  <c:v>0.99383200000000005</c:v>
                </c:pt>
                <c:pt idx="6483">
                  <c:v>0.99383999999999995</c:v>
                </c:pt>
                <c:pt idx="6484">
                  <c:v>0.99384899999999998</c:v>
                </c:pt>
                <c:pt idx="6485">
                  <c:v>0.99385699999999999</c:v>
                </c:pt>
                <c:pt idx="6486">
                  <c:v>0.993865</c:v>
                </c:pt>
                <c:pt idx="6487">
                  <c:v>0.99387300000000001</c:v>
                </c:pt>
                <c:pt idx="6488">
                  <c:v>0.99388200000000004</c:v>
                </c:pt>
                <c:pt idx="6489">
                  <c:v>0.99389000000000005</c:v>
                </c:pt>
                <c:pt idx="6490">
                  <c:v>0.99389799999999995</c:v>
                </c:pt>
                <c:pt idx="6491">
                  <c:v>0.99390599999999996</c:v>
                </c:pt>
                <c:pt idx="6492">
                  <c:v>0.99391499999999999</c:v>
                </c:pt>
                <c:pt idx="6493">
                  <c:v>0.993923</c:v>
                </c:pt>
                <c:pt idx="6494">
                  <c:v>0.99393100000000001</c:v>
                </c:pt>
                <c:pt idx="6495">
                  <c:v>0.99393900000000002</c:v>
                </c:pt>
                <c:pt idx="6496">
                  <c:v>0.99394700000000002</c:v>
                </c:pt>
                <c:pt idx="6497">
                  <c:v>0.99395599999999995</c:v>
                </c:pt>
                <c:pt idx="6498">
                  <c:v>0.99396399999999996</c:v>
                </c:pt>
                <c:pt idx="6499">
                  <c:v>0.99397199999999997</c:v>
                </c:pt>
                <c:pt idx="6500">
                  <c:v>0.99397999999999997</c:v>
                </c:pt>
                <c:pt idx="6501">
                  <c:v>0.99398799999999998</c:v>
                </c:pt>
                <c:pt idx="6502">
                  <c:v>0.99399700000000002</c:v>
                </c:pt>
                <c:pt idx="6503">
                  <c:v>0.99400500000000003</c:v>
                </c:pt>
                <c:pt idx="6504">
                  <c:v>0.99401300000000004</c:v>
                </c:pt>
                <c:pt idx="6505">
                  <c:v>0.99402100000000004</c:v>
                </c:pt>
                <c:pt idx="6506">
                  <c:v>0.99402900000000005</c:v>
                </c:pt>
                <c:pt idx="6507">
                  <c:v>0.99403699999999995</c:v>
                </c:pt>
                <c:pt idx="6508">
                  <c:v>0.99404499999999996</c:v>
                </c:pt>
                <c:pt idx="6509">
                  <c:v>0.99405299999999996</c:v>
                </c:pt>
                <c:pt idx="6510">
                  <c:v>0.99406099999999997</c:v>
                </c:pt>
                <c:pt idx="6511">
                  <c:v>0.99406899999999998</c:v>
                </c:pt>
                <c:pt idx="6512">
                  <c:v>0.99407699999999999</c:v>
                </c:pt>
                <c:pt idx="6513">
                  <c:v>0.994085</c:v>
                </c:pt>
                <c:pt idx="6514">
                  <c:v>0.994093</c:v>
                </c:pt>
                <c:pt idx="6515">
                  <c:v>0.99410100000000001</c:v>
                </c:pt>
                <c:pt idx="6516">
                  <c:v>0.99410900000000002</c:v>
                </c:pt>
                <c:pt idx="6517">
                  <c:v>0.99411700000000003</c:v>
                </c:pt>
                <c:pt idx="6518">
                  <c:v>0.99412500000000004</c:v>
                </c:pt>
                <c:pt idx="6519">
                  <c:v>0.99413300000000004</c:v>
                </c:pt>
                <c:pt idx="6520">
                  <c:v>0.99414100000000005</c:v>
                </c:pt>
                <c:pt idx="6521">
                  <c:v>0.99414899999999995</c:v>
                </c:pt>
                <c:pt idx="6522">
                  <c:v>0.99415600000000004</c:v>
                </c:pt>
                <c:pt idx="6523">
                  <c:v>0.99416400000000005</c:v>
                </c:pt>
                <c:pt idx="6524">
                  <c:v>0.99417199999999994</c:v>
                </c:pt>
                <c:pt idx="6525">
                  <c:v>0.99417900000000003</c:v>
                </c:pt>
                <c:pt idx="6526">
                  <c:v>0.99418700000000004</c:v>
                </c:pt>
                <c:pt idx="6527">
                  <c:v>0.99419500000000005</c:v>
                </c:pt>
                <c:pt idx="6528">
                  <c:v>0.99420200000000003</c:v>
                </c:pt>
                <c:pt idx="6529">
                  <c:v>0.99421000000000004</c:v>
                </c:pt>
                <c:pt idx="6530">
                  <c:v>0.99421700000000002</c:v>
                </c:pt>
                <c:pt idx="6531">
                  <c:v>0.99422500000000003</c:v>
                </c:pt>
                <c:pt idx="6532">
                  <c:v>0.994232</c:v>
                </c:pt>
                <c:pt idx="6533">
                  <c:v>0.99424000000000001</c:v>
                </c:pt>
                <c:pt idx="6534">
                  <c:v>0.99424699999999999</c:v>
                </c:pt>
                <c:pt idx="6535">
                  <c:v>0.99425399999999997</c:v>
                </c:pt>
                <c:pt idx="6536">
                  <c:v>0.99426099999999995</c:v>
                </c:pt>
                <c:pt idx="6537">
                  <c:v>0.99426899999999996</c:v>
                </c:pt>
                <c:pt idx="6538">
                  <c:v>0.99427600000000005</c:v>
                </c:pt>
                <c:pt idx="6539">
                  <c:v>0.99428300000000003</c:v>
                </c:pt>
                <c:pt idx="6540">
                  <c:v>0.99429000000000001</c:v>
                </c:pt>
                <c:pt idx="6541">
                  <c:v>0.99429699999999999</c:v>
                </c:pt>
                <c:pt idx="6542">
                  <c:v>0.99430399999999997</c:v>
                </c:pt>
                <c:pt idx="6543">
                  <c:v>0.99431099999999994</c:v>
                </c:pt>
                <c:pt idx="6544">
                  <c:v>0.99431800000000004</c:v>
                </c:pt>
                <c:pt idx="6545">
                  <c:v>0.99432500000000001</c:v>
                </c:pt>
                <c:pt idx="6546">
                  <c:v>0.99433199999999999</c:v>
                </c:pt>
                <c:pt idx="6547">
                  <c:v>0.99433899999999997</c:v>
                </c:pt>
                <c:pt idx="6548">
                  <c:v>0.99434500000000003</c:v>
                </c:pt>
                <c:pt idx="6549">
                  <c:v>0.99435200000000001</c:v>
                </c:pt>
                <c:pt idx="6550">
                  <c:v>0.99435899999999999</c:v>
                </c:pt>
                <c:pt idx="6551">
                  <c:v>0.99436500000000005</c:v>
                </c:pt>
                <c:pt idx="6552">
                  <c:v>0.99437200000000003</c:v>
                </c:pt>
                <c:pt idx="6553">
                  <c:v>0.99437900000000001</c:v>
                </c:pt>
                <c:pt idx="6554">
                  <c:v>0.99438499999999996</c:v>
                </c:pt>
                <c:pt idx="6555">
                  <c:v>0.99439200000000005</c:v>
                </c:pt>
                <c:pt idx="6556">
                  <c:v>0.994398</c:v>
                </c:pt>
                <c:pt idx="6557">
                  <c:v>0.99440499999999998</c:v>
                </c:pt>
                <c:pt idx="6558">
                  <c:v>0.99441100000000004</c:v>
                </c:pt>
                <c:pt idx="6559">
                  <c:v>0.99441800000000002</c:v>
                </c:pt>
                <c:pt idx="6560">
                  <c:v>0.99442399999999997</c:v>
                </c:pt>
                <c:pt idx="6561">
                  <c:v>0.99443099999999995</c:v>
                </c:pt>
                <c:pt idx="6562">
                  <c:v>0.99443700000000002</c:v>
                </c:pt>
                <c:pt idx="6563">
                  <c:v>0.99444399999999999</c:v>
                </c:pt>
                <c:pt idx="6564">
                  <c:v>0.99444999999999995</c:v>
                </c:pt>
                <c:pt idx="6565">
                  <c:v>0.99445700000000004</c:v>
                </c:pt>
                <c:pt idx="6566">
                  <c:v>0.99446400000000001</c:v>
                </c:pt>
                <c:pt idx="6567">
                  <c:v>0.99446999999999997</c:v>
                </c:pt>
                <c:pt idx="6568">
                  <c:v>0.99447700000000006</c:v>
                </c:pt>
                <c:pt idx="6569">
                  <c:v>0.99448300000000001</c:v>
                </c:pt>
                <c:pt idx="6570">
                  <c:v>0.99448999999999999</c:v>
                </c:pt>
                <c:pt idx="6571">
                  <c:v>0.99449699999999996</c:v>
                </c:pt>
                <c:pt idx="6572">
                  <c:v>0.99450300000000003</c:v>
                </c:pt>
                <c:pt idx="6573">
                  <c:v>0.99451000000000001</c:v>
                </c:pt>
                <c:pt idx="6574">
                  <c:v>0.99451699999999998</c:v>
                </c:pt>
                <c:pt idx="6575">
                  <c:v>0.99452399999999996</c:v>
                </c:pt>
                <c:pt idx="6576">
                  <c:v>0.99453199999999997</c:v>
                </c:pt>
                <c:pt idx="6577">
                  <c:v>0.99453999999999998</c:v>
                </c:pt>
                <c:pt idx="6578">
                  <c:v>0.99454799999999999</c:v>
                </c:pt>
                <c:pt idx="6579">
                  <c:v>0.99455499999999997</c:v>
                </c:pt>
                <c:pt idx="6580">
                  <c:v>0.99456299999999997</c:v>
                </c:pt>
                <c:pt idx="6581">
                  <c:v>0.99457200000000001</c:v>
                </c:pt>
                <c:pt idx="6582">
                  <c:v>0.99458000000000002</c:v>
                </c:pt>
                <c:pt idx="6583">
                  <c:v>0.99458800000000003</c:v>
                </c:pt>
                <c:pt idx="6584">
                  <c:v>0.99459600000000004</c:v>
                </c:pt>
                <c:pt idx="6585">
                  <c:v>0.99460400000000004</c:v>
                </c:pt>
                <c:pt idx="6586">
                  <c:v>0.99461299999999997</c:v>
                </c:pt>
                <c:pt idx="6587">
                  <c:v>0.99462300000000003</c:v>
                </c:pt>
                <c:pt idx="6588">
                  <c:v>0.99463400000000002</c:v>
                </c:pt>
                <c:pt idx="6589">
                  <c:v>0.994645</c:v>
                </c:pt>
                <c:pt idx="6590">
                  <c:v>0.99465599999999998</c:v>
                </c:pt>
                <c:pt idx="6591">
                  <c:v>0.994668</c:v>
                </c:pt>
                <c:pt idx="6592">
                  <c:v>0.99467899999999998</c:v>
                </c:pt>
                <c:pt idx="6593">
                  <c:v>0.99469099999999999</c:v>
                </c:pt>
                <c:pt idx="6594">
                  <c:v>0.994703</c:v>
                </c:pt>
                <c:pt idx="6595">
                  <c:v>0.99471500000000002</c:v>
                </c:pt>
                <c:pt idx="6596">
                  <c:v>0.99472700000000003</c:v>
                </c:pt>
                <c:pt idx="6597">
                  <c:v>0.99473900000000004</c:v>
                </c:pt>
                <c:pt idx="6598">
                  <c:v>0.99475100000000005</c:v>
                </c:pt>
                <c:pt idx="6599">
                  <c:v>0.99476399999999998</c:v>
                </c:pt>
                <c:pt idx="6600">
                  <c:v>0.99477800000000005</c:v>
                </c:pt>
                <c:pt idx="6601">
                  <c:v>0.99479399999999996</c:v>
                </c:pt>
                <c:pt idx="6602">
                  <c:v>0.994811</c:v>
                </c:pt>
                <c:pt idx="6603">
                  <c:v>0.99482800000000005</c:v>
                </c:pt>
                <c:pt idx="6604">
                  <c:v>0.99484600000000001</c:v>
                </c:pt>
                <c:pt idx="6605">
                  <c:v>0.99486399999999997</c:v>
                </c:pt>
                <c:pt idx="6606">
                  <c:v>0.99488100000000002</c:v>
                </c:pt>
                <c:pt idx="6607">
                  <c:v>0.99490000000000001</c:v>
                </c:pt>
                <c:pt idx="6608">
                  <c:v>0.99491799999999997</c:v>
                </c:pt>
                <c:pt idx="6609">
                  <c:v>0.99493600000000004</c:v>
                </c:pt>
                <c:pt idx="6610">
                  <c:v>0.99495500000000003</c:v>
                </c:pt>
                <c:pt idx="6611">
                  <c:v>0.99497400000000003</c:v>
                </c:pt>
                <c:pt idx="6612">
                  <c:v>0.99499300000000002</c:v>
                </c:pt>
                <c:pt idx="6613">
                  <c:v>0.99501200000000001</c:v>
                </c:pt>
                <c:pt idx="6614">
                  <c:v>0.995031</c:v>
                </c:pt>
                <c:pt idx="6615">
                  <c:v>0.99505100000000002</c:v>
                </c:pt>
                <c:pt idx="6616">
                  <c:v>0.99507000000000001</c:v>
                </c:pt>
                <c:pt idx="6617">
                  <c:v>0.99509099999999995</c:v>
                </c:pt>
                <c:pt idx="6618">
                  <c:v>0.99511400000000005</c:v>
                </c:pt>
                <c:pt idx="6619">
                  <c:v>0.99513799999999997</c:v>
                </c:pt>
                <c:pt idx="6620">
                  <c:v>0.99516099999999996</c:v>
                </c:pt>
                <c:pt idx="6621">
                  <c:v>0.99518499999999999</c:v>
                </c:pt>
                <c:pt idx="6622">
                  <c:v>0.99520900000000001</c:v>
                </c:pt>
                <c:pt idx="6623">
                  <c:v>0.99523300000000003</c:v>
                </c:pt>
                <c:pt idx="6624">
                  <c:v>0.99525699999999995</c:v>
                </c:pt>
                <c:pt idx="6625">
                  <c:v>0.99528099999999997</c:v>
                </c:pt>
                <c:pt idx="6626">
                  <c:v>0.995305</c:v>
                </c:pt>
                <c:pt idx="6627">
                  <c:v>0.99532900000000002</c:v>
                </c:pt>
                <c:pt idx="6628">
                  <c:v>0.99535399999999996</c:v>
                </c:pt>
                <c:pt idx="6629">
                  <c:v>0.99537799999999999</c:v>
                </c:pt>
                <c:pt idx="6630">
                  <c:v>0.99540300000000004</c:v>
                </c:pt>
                <c:pt idx="6631">
                  <c:v>0.99542699999999995</c:v>
                </c:pt>
                <c:pt idx="6632">
                  <c:v>0.995452</c:v>
                </c:pt>
                <c:pt idx="6633">
                  <c:v>0.99547600000000003</c:v>
                </c:pt>
                <c:pt idx="6634">
                  <c:v>0.99550099999999997</c:v>
                </c:pt>
                <c:pt idx="6635">
                  <c:v>0.99552600000000002</c:v>
                </c:pt>
                <c:pt idx="6636">
                  <c:v>0.99555099999999996</c:v>
                </c:pt>
                <c:pt idx="6637">
                  <c:v>0.99557600000000002</c:v>
                </c:pt>
                <c:pt idx="6638">
                  <c:v>0.99560099999999996</c:v>
                </c:pt>
                <c:pt idx="6639">
                  <c:v>0.99562600000000001</c:v>
                </c:pt>
                <c:pt idx="6640">
                  <c:v>0.99565300000000001</c:v>
                </c:pt>
                <c:pt idx="6641">
                  <c:v>0.99568000000000001</c:v>
                </c:pt>
                <c:pt idx="6642">
                  <c:v>0.99570700000000001</c:v>
                </c:pt>
                <c:pt idx="6643">
                  <c:v>0.99573299999999998</c:v>
                </c:pt>
                <c:pt idx="6644">
                  <c:v>0.99575999999999998</c:v>
                </c:pt>
                <c:pt idx="6645">
                  <c:v>0.99578599999999995</c:v>
                </c:pt>
                <c:pt idx="6646">
                  <c:v>0.99581299999999995</c:v>
                </c:pt>
                <c:pt idx="6647">
                  <c:v>0.99583900000000003</c:v>
                </c:pt>
                <c:pt idx="6648">
                  <c:v>0.99586600000000003</c:v>
                </c:pt>
                <c:pt idx="6649">
                  <c:v>0.995892</c:v>
                </c:pt>
                <c:pt idx="6650">
                  <c:v>0.995919</c:v>
                </c:pt>
                <c:pt idx="6651">
                  <c:v>0.99594499999999997</c:v>
                </c:pt>
                <c:pt idx="6652">
                  <c:v>0.99597100000000005</c:v>
                </c:pt>
                <c:pt idx="6653">
                  <c:v>0.99599700000000002</c:v>
                </c:pt>
                <c:pt idx="6654">
                  <c:v>0.99602299999999999</c:v>
                </c:pt>
                <c:pt idx="6655">
                  <c:v>0.99604899999999996</c:v>
                </c:pt>
                <c:pt idx="6656">
                  <c:v>0.99607500000000004</c:v>
                </c:pt>
                <c:pt idx="6657">
                  <c:v>0.99610100000000001</c:v>
                </c:pt>
                <c:pt idx="6658">
                  <c:v>0.99612699999999998</c:v>
                </c:pt>
                <c:pt idx="6659">
                  <c:v>0.99615299999999996</c:v>
                </c:pt>
                <c:pt idx="6660">
                  <c:v>0.99617900000000004</c:v>
                </c:pt>
                <c:pt idx="6661">
                  <c:v>0.99620399999999998</c:v>
                </c:pt>
                <c:pt idx="6662">
                  <c:v>0.99622999999999995</c:v>
                </c:pt>
                <c:pt idx="6663">
                  <c:v>0.99625600000000003</c:v>
                </c:pt>
                <c:pt idx="6664">
                  <c:v>0.99628099999999997</c:v>
                </c:pt>
                <c:pt idx="6665">
                  <c:v>0.99630600000000002</c:v>
                </c:pt>
                <c:pt idx="6666">
                  <c:v>0.996332</c:v>
                </c:pt>
                <c:pt idx="6667">
                  <c:v>0.99635700000000005</c:v>
                </c:pt>
                <c:pt idx="6668">
                  <c:v>0.99638300000000002</c:v>
                </c:pt>
                <c:pt idx="6669">
                  <c:v>0.99640899999999999</c:v>
                </c:pt>
                <c:pt idx="6670">
                  <c:v>0.99643499999999996</c:v>
                </c:pt>
                <c:pt idx="6671">
                  <c:v>0.99646000000000001</c:v>
                </c:pt>
                <c:pt idx="6672">
                  <c:v>0.99648499999999995</c:v>
                </c:pt>
                <c:pt idx="6673">
                  <c:v>0.99651100000000004</c:v>
                </c:pt>
                <c:pt idx="6674">
                  <c:v>0.99653599999999998</c:v>
                </c:pt>
                <c:pt idx="6675">
                  <c:v>0.99656100000000003</c:v>
                </c:pt>
                <c:pt idx="6676">
                  <c:v>0.99658500000000005</c:v>
                </c:pt>
                <c:pt idx="6677">
                  <c:v>0.99661</c:v>
                </c:pt>
                <c:pt idx="6678">
                  <c:v>0.99663400000000002</c:v>
                </c:pt>
                <c:pt idx="6679">
                  <c:v>0.99665899999999996</c:v>
                </c:pt>
                <c:pt idx="6680">
                  <c:v>0.99668299999999999</c:v>
                </c:pt>
                <c:pt idx="6681">
                  <c:v>0.99670700000000001</c:v>
                </c:pt>
                <c:pt idx="6682">
                  <c:v>0.99673100000000003</c:v>
                </c:pt>
                <c:pt idx="6683">
                  <c:v>0.99675499999999995</c:v>
                </c:pt>
                <c:pt idx="6684">
                  <c:v>0.99677899999999997</c:v>
                </c:pt>
                <c:pt idx="6685">
                  <c:v>0.99680299999999999</c:v>
                </c:pt>
                <c:pt idx="6686">
                  <c:v>0.99682599999999999</c:v>
                </c:pt>
                <c:pt idx="6687">
                  <c:v>0.99685000000000001</c:v>
                </c:pt>
                <c:pt idx="6688">
                  <c:v>0.99687300000000001</c:v>
                </c:pt>
                <c:pt idx="6689">
                  <c:v>0.996896</c:v>
                </c:pt>
                <c:pt idx="6690">
                  <c:v>0.996919</c:v>
                </c:pt>
                <c:pt idx="6691">
                  <c:v>0.99694199999999999</c:v>
                </c:pt>
                <c:pt idx="6692">
                  <c:v>0.99696499999999999</c:v>
                </c:pt>
                <c:pt idx="6693">
                  <c:v>0.99698699999999996</c:v>
                </c:pt>
                <c:pt idx="6694">
                  <c:v>0.99700999999999995</c:v>
                </c:pt>
                <c:pt idx="6695">
                  <c:v>0.99703200000000003</c:v>
                </c:pt>
                <c:pt idx="6696">
                  <c:v>0.997054</c:v>
                </c:pt>
                <c:pt idx="6697">
                  <c:v>0.99707599999999996</c:v>
                </c:pt>
                <c:pt idx="6698">
                  <c:v>0.99709800000000004</c:v>
                </c:pt>
                <c:pt idx="6699">
                  <c:v>0.99712000000000001</c:v>
                </c:pt>
                <c:pt idx="6700">
                  <c:v>0.99714199999999997</c:v>
                </c:pt>
                <c:pt idx="6701">
                  <c:v>0.99716300000000002</c:v>
                </c:pt>
                <c:pt idx="6702">
                  <c:v>0.99718499999999999</c:v>
                </c:pt>
                <c:pt idx="6703">
                  <c:v>0.99720600000000004</c:v>
                </c:pt>
                <c:pt idx="6704">
                  <c:v>0.99722699999999997</c:v>
                </c:pt>
                <c:pt idx="6705">
                  <c:v>0.99724900000000005</c:v>
                </c:pt>
                <c:pt idx="6706">
                  <c:v>0.99726999999999999</c:v>
                </c:pt>
                <c:pt idx="6707">
                  <c:v>0.99729100000000004</c:v>
                </c:pt>
                <c:pt idx="6708">
                  <c:v>0.99731199999999998</c:v>
                </c:pt>
                <c:pt idx="6709">
                  <c:v>0.99733300000000003</c:v>
                </c:pt>
                <c:pt idx="6710">
                  <c:v>0.99735300000000005</c:v>
                </c:pt>
                <c:pt idx="6711">
                  <c:v>0.99737399999999998</c:v>
                </c:pt>
                <c:pt idx="6712">
                  <c:v>0.997394</c:v>
                </c:pt>
                <c:pt idx="6713">
                  <c:v>0.99741400000000002</c:v>
                </c:pt>
                <c:pt idx="6714">
                  <c:v>0.99743400000000004</c:v>
                </c:pt>
                <c:pt idx="6715">
                  <c:v>0.99745399999999995</c:v>
                </c:pt>
                <c:pt idx="6716">
                  <c:v>0.99747399999999997</c:v>
                </c:pt>
                <c:pt idx="6717">
                  <c:v>0.99749299999999996</c:v>
                </c:pt>
                <c:pt idx="6718">
                  <c:v>0.99751299999999998</c:v>
                </c:pt>
                <c:pt idx="6719">
                  <c:v>0.99753199999999997</c:v>
                </c:pt>
                <c:pt idx="6720">
                  <c:v>0.99755099999999997</c:v>
                </c:pt>
                <c:pt idx="6721">
                  <c:v>0.99756999999999996</c:v>
                </c:pt>
                <c:pt idx="6722">
                  <c:v>0.99758899999999995</c:v>
                </c:pt>
                <c:pt idx="6723">
                  <c:v>0.99760800000000005</c:v>
                </c:pt>
                <c:pt idx="6724">
                  <c:v>0.99762700000000004</c:v>
                </c:pt>
                <c:pt idx="6725">
                  <c:v>0.997645</c:v>
                </c:pt>
                <c:pt idx="6726">
                  <c:v>0.997664</c:v>
                </c:pt>
                <c:pt idx="6727">
                  <c:v>0.99768199999999996</c:v>
                </c:pt>
                <c:pt idx="6728">
                  <c:v>0.99770000000000003</c:v>
                </c:pt>
                <c:pt idx="6729">
                  <c:v>0.99771799999999999</c:v>
                </c:pt>
                <c:pt idx="6730">
                  <c:v>0.99773599999999996</c:v>
                </c:pt>
                <c:pt idx="6731">
                  <c:v>0.99775400000000003</c:v>
                </c:pt>
                <c:pt idx="6732">
                  <c:v>0.99777099999999996</c:v>
                </c:pt>
                <c:pt idx="6733">
                  <c:v>0.99778900000000004</c:v>
                </c:pt>
                <c:pt idx="6734">
                  <c:v>0.99780599999999997</c:v>
                </c:pt>
                <c:pt idx="6735">
                  <c:v>0.99782300000000002</c:v>
                </c:pt>
                <c:pt idx="6736">
                  <c:v>0.99783999999999995</c:v>
                </c:pt>
                <c:pt idx="6737">
                  <c:v>0.99785699999999999</c:v>
                </c:pt>
                <c:pt idx="6738">
                  <c:v>0.99787400000000004</c:v>
                </c:pt>
                <c:pt idx="6739">
                  <c:v>0.99789099999999997</c:v>
                </c:pt>
                <c:pt idx="6740">
                  <c:v>0.99790800000000002</c:v>
                </c:pt>
                <c:pt idx="6741">
                  <c:v>0.99792400000000003</c:v>
                </c:pt>
                <c:pt idx="6742">
                  <c:v>0.99794000000000005</c:v>
                </c:pt>
                <c:pt idx="6743">
                  <c:v>0.99795699999999998</c:v>
                </c:pt>
                <c:pt idx="6744">
                  <c:v>0.997973</c:v>
                </c:pt>
                <c:pt idx="6745">
                  <c:v>0.99798900000000001</c:v>
                </c:pt>
                <c:pt idx="6746">
                  <c:v>0.99800500000000003</c:v>
                </c:pt>
                <c:pt idx="6747">
                  <c:v>0.99802000000000002</c:v>
                </c:pt>
                <c:pt idx="6748">
                  <c:v>0.99803600000000003</c:v>
                </c:pt>
                <c:pt idx="6749">
                  <c:v>0.99805200000000005</c:v>
                </c:pt>
                <c:pt idx="6750">
                  <c:v>0.99806700000000004</c:v>
                </c:pt>
                <c:pt idx="6751">
                  <c:v>0.99808200000000002</c:v>
                </c:pt>
                <c:pt idx="6752">
                  <c:v>0.99809800000000004</c:v>
                </c:pt>
                <c:pt idx="6753">
                  <c:v>0.99811300000000003</c:v>
                </c:pt>
                <c:pt idx="6754">
                  <c:v>0.99812800000000002</c:v>
                </c:pt>
                <c:pt idx="6755">
                  <c:v>0.99814199999999997</c:v>
                </c:pt>
                <c:pt idx="6756">
                  <c:v>0.99815699999999996</c:v>
                </c:pt>
                <c:pt idx="6757">
                  <c:v>0.99817199999999995</c:v>
                </c:pt>
                <c:pt idx="6758">
                  <c:v>0.99818600000000002</c:v>
                </c:pt>
                <c:pt idx="6759">
                  <c:v>0.998201</c:v>
                </c:pt>
                <c:pt idx="6760">
                  <c:v>0.99821499999999996</c:v>
                </c:pt>
                <c:pt idx="6761">
                  <c:v>0.99822999999999995</c:v>
                </c:pt>
                <c:pt idx="6762">
                  <c:v>0.99824400000000002</c:v>
                </c:pt>
                <c:pt idx="6763">
                  <c:v>0.99825799999999998</c:v>
                </c:pt>
                <c:pt idx="6764">
                  <c:v>0.99827200000000005</c:v>
                </c:pt>
                <c:pt idx="6765">
                  <c:v>0.99828600000000001</c:v>
                </c:pt>
                <c:pt idx="6766">
                  <c:v>0.99829999999999997</c:v>
                </c:pt>
                <c:pt idx="6767">
                  <c:v>0.99831300000000001</c:v>
                </c:pt>
                <c:pt idx="6768">
                  <c:v>0.99832699999999996</c:v>
                </c:pt>
                <c:pt idx="6769">
                  <c:v>0.99834000000000001</c:v>
                </c:pt>
                <c:pt idx="6770">
                  <c:v>0.99835300000000005</c:v>
                </c:pt>
                <c:pt idx="6771">
                  <c:v>0.998367</c:v>
                </c:pt>
                <c:pt idx="6772">
                  <c:v>0.99838000000000005</c:v>
                </c:pt>
                <c:pt idx="6773">
                  <c:v>0.99839299999999997</c:v>
                </c:pt>
                <c:pt idx="6774">
                  <c:v>0.99840600000000002</c:v>
                </c:pt>
                <c:pt idx="6775">
                  <c:v>0.99841800000000003</c:v>
                </c:pt>
                <c:pt idx="6776">
                  <c:v>0.99843099999999996</c:v>
                </c:pt>
                <c:pt idx="6777">
                  <c:v>0.998444</c:v>
                </c:pt>
                <c:pt idx="6778">
                  <c:v>0.99845600000000001</c:v>
                </c:pt>
                <c:pt idx="6779">
                  <c:v>0.99846900000000005</c:v>
                </c:pt>
                <c:pt idx="6780">
                  <c:v>0.99848099999999995</c:v>
                </c:pt>
                <c:pt idx="6781">
                  <c:v>0.99849299999999996</c:v>
                </c:pt>
                <c:pt idx="6782">
                  <c:v>0.99850499999999998</c:v>
                </c:pt>
                <c:pt idx="6783">
                  <c:v>0.99851699999999999</c:v>
                </c:pt>
                <c:pt idx="6784">
                  <c:v>0.998529</c:v>
                </c:pt>
                <c:pt idx="6785">
                  <c:v>0.99854100000000001</c:v>
                </c:pt>
                <c:pt idx="6786">
                  <c:v>0.99855300000000002</c:v>
                </c:pt>
                <c:pt idx="6787">
                  <c:v>0.99856400000000001</c:v>
                </c:pt>
                <c:pt idx="6788">
                  <c:v>0.99857600000000002</c:v>
                </c:pt>
                <c:pt idx="6789">
                  <c:v>0.998587</c:v>
                </c:pt>
                <c:pt idx="6790">
                  <c:v>0.99859799999999999</c:v>
                </c:pt>
                <c:pt idx="6791">
                  <c:v>0.99861</c:v>
                </c:pt>
                <c:pt idx="6792">
                  <c:v>0.99862099999999998</c:v>
                </c:pt>
                <c:pt idx="6793">
                  <c:v>0.99863199999999996</c:v>
                </c:pt>
                <c:pt idx="6794">
                  <c:v>0.99864299999999995</c:v>
                </c:pt>
                <c:pt idx="6795">
                  <c:v>0.99865400000000004</c:v>
                </c:pt>
                <c:pt idx="6796">
                  <c:v>0.99866500000000002</c:v>
                </c:pt>
                <c:pt idx="6797">
                  <c:v>0.99867499999999998</c:v>
                </c:pt>
                <c:pt idx="6798">
                  <c:v>0.99868599999999996</c:v>
                </c:pt>
                <c:pt idx="6799">
                  <c:v>0.99869699999999995</c:v>
                </c:pt>
                <c:pt idx="6800">
                  <c:v>0.99870700000000001</c:v>
                </c:pt>
                <c:pt idx="6801">
                  <c:v>0.99871699999999997</c:v>
                </c:pt>
                <c:pt idx="6802">
                  <c:v>0.99872799999999995</c:v>
                </c:pt>
                <c:pt idx="6803">
                  <c:v>0.99873800000000001</c:v>
                </c:pt>
                <c:pt idx="6804">
                  <c:v>0.99874799999999997</c:v>
                </c:pt>
                <c:pt idx="6805">
                  <c:v>0.99875800000000003</c:v>
                </c:pt>
                <c:pt idx="6806">
                  <c:v>0.99876799999999999</c:v>
                </c:pt>
                <c:pt idx="6807">
                  <c:v>0.99877800000000005</c:v>
                </c:pt>
                <c:pt idx="6808">
                  <c:v>0.99878800000000001</c:v>
                </c:pt>
                <c:pt idx="6809">
                  <c:v>0.99879799999999996</c:v>
                </c:pt>
                <c:pt idx="6810">
                  <c:v>0.998807</c:v>
                </c:pt>
                <c:pt idx="6811">
                  <c:v>0.99881699999999995</c:v>
                </c:pt>
                <c:pt idx="6812">
                  <c:v>0.99882700000000002</c:v>
                </c:pt>
                <c:pt idx="6813">
                  <c:v>0.99883599999999995</c:v>
                </c:pt>
                <c:pt idx="6814">
                  <c:v>0.99884499999999998</c:v>
                </c:pt>
                <c:pt idx="6815">
                  <c:v>0.99885500000000005</c:v>
                </c:pt>
                <c:pt idx="6816">
                  <c:v>0.99886399999999997</c:v>
                </c:pt>
                <c:pt idx="6817">
                  <c:v>0.99887300000000001</c:v>
                </c:pt>
                <c:pt idx="6818">
                  <c:v>0.99888200000000005</c:v>
                </c:pt>
                <c:pt idx="6819">
                  <c:v>0.99889099999999997</c:v>
                </c:pt>
                <c:pt idx="6820">
                  <c:v>0.99890000000000001</c:v>
                </c:pt>
                <c:pt idx="6821">
                  <c:v>0.99890900000000005</c:v>
                </c:pt>
                <c:pt idx="6822">
                  <c:v>0.99891799999999997</c:v>
                </c:pt>
                <c:pt idx="6823">
                  <c:v>0.99892599999999998</c:v>
                </c:pt>
                <c:pt idx="6824">
                  <c:v>0.99893500000000002</c:v>
                </c:pt>
                <c:pt idx="6825">
                  <c:v>0.99894400000000005</c:v>
                </c:pt>
                <c:pt idx="6826">
                  <c:v>0.99895199999999995</c:v>
                </c:pt>
                <c:pt idx="6827">
                  <c:v>0.99895999999999996</c:v>
                </c:pt>
                <c:pt idx="6828">
                  <c:v>0.998969</c:v>
                </c:pt>
                <c:pt idx="6829">
                  <c:v>0.998977</c:v>
                </c:pt>
                <c:pt idx="6830">
                  <c:v>0.99898500000000001</c:v>
                </c:pt>
                <c:pt idx="6831">
                  <c:v>0.99899400000000005</c:v>
                </c:pt>
                <c:pt idx="6832">
                  <c:v>0.99900199999999995</c:v>
                </c:pt>
                <c:pt idx="6833">
                  <c:v>0.99900999999999995</c:v>
                </c:pt>
                <c:pt idx="6834">
                  <c:v>0.99901799999999996</c:v>
                </c:pt>
                <c:pt idx="6835">
                  <c:v>0.99902599999999997</c:v>
                </c:pt>
                <c:pt idx="6836">
                  <c:v>0.99903299999999995</c:v>
                </c:pt>
                <c:pt idx="6837">
                  <c:v>0.99904099999999996</c:v>
                </c:pt>
                <c:pt idx="6838">
                  <c:v>0.99904899999999996</c:v>
                </c:pt>
                <c:pt idx="6839">
                  <c:v>0.99905699999999997</c:v>
                </c:pt>
                <c:pt idx="6840">
                  <c:v>0.99906399999999995</c:v>
                </c:pt>
                <c:pt idx="6841">
                  <c:v>0.99907199999999996</c:v>
                </c:pt>
                <c:pt idx="6842">
                  <c:v>0.99907900000000005</c:v>
                </c:pt>
                <c:pt idx="6843">
                  <c:v>0.99908600000000003</c:v>
                </c:pt>
                <c:pt idx="6844">
                  <c:v>0.99909400000000004</c:v>
                </c:pt>
                <c:pt idx="6845">
                  <c:v>0.99910100000000002</c:v>
                </c:pt>
                <c:pt idx="6846">
                  <c:v>0.999108</c:v>
                </c:pt>
                <c:pt idx="6847">
                  <c:v>0.999116</c:v>
                </c:pt>
                <c:pt idx="6848">
                  <c:v>0.99912299999999998</c:v>
                </c:pt>
                <c:pt idx="6849">
                  <c:v>0.99912999999999996</c:v>
                </c:pt>
                <c:pt idx="6850">
                  <c:v>0.99913700000000005</c:v>
                </c:pt>
                <c:pt idx="6851">
                  <c:v>0.99914400000000003</c:v>
                </c:pt>
                <c:pt idx="6852">
                  <c:v>0.99915100000000001</c:v>
                </c:pt>
                <c:pt idx="6853">
                  <c:v>0.99915699999999996</c:v>
                </c:pt>
                <c:pt idx="6854">
                  <c:v>0.99916400000000005</c:v>
                </c:pt>
                <c:pt idx="6855">
                  <c:v>0.99917100000000003</c:v>
                </c:pt>
                <c:pt idx="6856">
                  <c:v>0.99917800000000001</c:v>
                </c:pt>
                <c:pt idx="6857">
                  <c:v>0.99918399999999996</c:v>
                </c:pt>
                <c:pt idx="6858">
                  <c:v>0.99919100000000005</c:v>
                </c:pt>
                <c:pt idx="6859">
                  <c:v>0.99919800000000003</c:v>
                </c:pt>
                <c:pt idx="6860">
                  <c:v>0.99920399999999998</c:v>
                </c:pt>
                <c:pt idx="6861">
                  <c:v>0.99921099999999996</c:v>
                </c:pt>
                <c:pt idx="6862">
                  <c:v>0.99921700000000002</c:v>
                </c:pt>
                <c:pt idx="6863">
                  <c:v>0.99922299999999997</c:v>
                </c:pt>
                <c:pt idx="6864">
                  <c:v>0.99922999999999995</c:v>
                </c:pt>
                <c:pt idx="6865">
                  <c:v>0.99923600000000001</c:v>
                </c:pt>
                <c:pt idx="6866">
                  <c:v>0.99924199999999996</c:v>
                </c:pt>
                <c:pt idx="6867">
                  <c:v>0.99924800000000003</c:v>
                </c:pt>
                <c:pt idx="6868">
                  <c:v>0.99925399999999998</c:v>
                </c:pt>
                <c:pt idx="6869">
                  <c:v>0.99926000000000004</c:v>
                </c:pt>
                <c:pt idx="6870">
                  <c:v>0.99926599999999999</c:v>
                </c:pt>
                <c:pt idx="6871">
                  <c:v>0.99927200000000005</c:v>
                </c:pt>
                <c:pt idx="6872">
                  <c:v>0.999278</c:v>
                </c:pt>
                <c:pt idx="6873">
                  <c:v>0.99928399999999995</c:v>
                </c:pt>
                <c:pt idx="6874">
                  <c:v>0.99929000000000001</c:v>
                </c:pt>
                <c:pt idx="6875">
                  <c:v>0.99929599999999996</c:v>
                </c:pt>
                <c:pt idx="6876">
                  <c:v>0.99930099999999999</c:v>
                </c:pt>
                <c:pt idx="6877">
                  <c:v>0.99930699999999995</c:v>
                </c:pt>
                <c:pt idx="6878">
                  <c:v>0.99931199999999998</c:v>
                </c:pt>
                <c:pt idx="6879">
                  <c:v>0.99931800000000004</c:v>
                </c:pt>
                <c:pt idx="6880">
                  <c:v>0.99932399999999999</c:v>
                </c:pt>
                <c:pt idx="6881">
                  <c:v>0.99932900000000002</c:v>
                </c:pt>
                <c:pt idx="6882">
                  <c:v>0.99933399999999994</c:v>
                </c:pt>
                <c:pt idx="6883">
                  <c:v>0.99934000000000001</c:v>
                </c:pt>
                <c:pt idx="6884">
                  <c:v>0.99934500000000004</c:v>
                </c:pt>
                <c:pt idx="6885">
                  <c:v>0.99934999999999996</c:v>
                </c:pt>
                <c:pt idx="6886">
                  <c:v>0.99935600000000002</c:v>
                </c:pt>
                <c:pt idx="6887">
                  <c:v>0.99936100000000005</c:v>
                </c:pt>
                <c:pt idx="6888">
                  <c:v>0.99936599999999998</c:v>
                </c:pt>
                <c:pt idx="6889">
                  <c:v>0.99937100000000001</c:v>
                </c:pt>
                <c:pt idx="6890">
                  <c:v>0.99937600000000004</c:v>
                </c:pt>
                <c:pt idx="6891">
                  <c:v>0.99938099999999996</c:v>
                </c:pt>
                <c:pt idx="6892">
                  <c:v>0.999386</c:v>
                </c:pt>
                <c:pt idx="6893">
                  <c:v>0.99939100000000003</c:v>
                </c:pt>
                <c:pt idx="6894">
                  <c:v>0.99939599999999995</c:v>
                </c:pt>
                <c:pt idx="6895">
                  <c:v>0.99940099999999998</c:v>
                </c:pt>
                <c:pt idx="6896">
                  <c:v>0.99940600000000002</c:v>
                </c:pt>
                <c:pt idx="6897">
                  <c:v>0.99941100000000005</c:v>
                </c:pt>
                <c:pt idx="6898">
                  <c:v>0.99941500000000005</c:v>
                </c:pt>
                <c:pt idx="6899">
                  <c:v>0.99941999999999998</c:v>
                </c:pt>
                <c:pt idx="6900">
                  <c:v>0.99942500000000001</c:v>
                </c:pt>
                <c:pt idx="6901">
                  <c:v>0.99942900000000001</c:v>
                </c:pt>
                <c:pt idx="6902">
                  <c:v>0.99943400000000004</c:v>
                </c:pt>
                <c:pt idx="6903">
                  <c:v>0.99943899999999997</c:v>
                </c:pt>
                <c:pt idx="6904">
                  <c:v>0.99944299999999997</c:v>
                </c:pt>
                <c:pt idx="6905">
                  <c:v>0.999448</c:v>
                </c:pt>
                <c:pt idx="6906">
                  <c:v>0.99945200000000001</c:v>
                </c:pt>
                <c:pt idx="6907">
                  <c:v>0.99945600000000001</c:v>
                </c:pt>
                <c:pt idx="6908">
                  <c:v>0.99946100000000004</c:v>
                </c:pt>
                <c:pt idx="6909">
                  <c:v>0.99946500000000005</c:v>
                </c:pt>
                <c:pt idx="6910">
                  <c:v>0.99946900000000005</c:v>
                </c:pt>
                <c:pt idx="6911">
                  <c:v>0.99947399999999997</c:v>
                </c:pt>
                <c:pt idx="6912">
                  <c:v>0.99947799999999998</c:v>
                </c:pt>
                <c:pt idx="6913">
                  <c:v>0.99948199999999998</c:v>
                </c:pt>
                <c:pt idx="6914">
                  <c:v>0.99948599999999999</c:v>
                </c:pt>
                <c:pt idx="6915">
                  <c:v>0.99948999999999999</c:v>
                </c:pt>
                <c:pt idx="6916">
                  <c:v>0.99949500000000002</c:v>
                </c:pt>
                <c:pt idx="6917">
                  <c:v>0.99949900000000003</c:v>
                </c:pt>
                <c:pt idx="6918">
                  <c:v>0.99950300000000003</c:v>
                </c:pt>
                <c:pt idx="6919">
                  <c:v>0.99950700000000003</c:v>
                </c:pt>
                <c:pt idx="6920">
                  <c:v>0.99951100000000004</c:v>
                </c:pt>
                <c:pt idx="6921">
                  <c:v>0.99951500000000004</c:v>
                </c:pt>
                <c:pt idx="6922">
                  <c:v>0.99951900000000005</c:v>
                </c:pt>
                <c:pt idx="6923">
                  <c:v>0.99952200000000002</c:v>
                </c:pt>
                <c:pt idx="6924">
                  <c:v>0.99952600000000003</c:v>
                </c:pt>
                <c:pt idx="6925">
                  <c:v>0.99953000000000003</c:v>
                </c:pt>
                <c:pt idx="6926">
                  <c:v>0.99953400000000003</c:v>
                </c:pt>
                <c:pt idx="6927">
                  <c:v>0.99953800000000004</c:v>
                </c:pt>
                <c:pt idx="6928">
                  <c:v>0.99954100000000001</c:v>
                </c:pt>
                <c:pt idx="6929">
                  <c:v>0.99954500000000002</c:v>
                </c:pt>
                <c:pt idx="6930">
                  <c:v>0.99954900000000002</c:v>
                </c:pt>
                <c:pt idx="6931">
                  <c:v>0.999552</c:v>
                </c:pt>
                <c:pt idx="6932">
                  <c:v>0.999556</c:v>
                </c:pt>
                <c:pt idx="6933">
                  <c:v>0.99955899999999998</c:v>
                </c:pt>
                <c:pt idx="6934">
                  <c:v>0.99956299999999998</c:v>
                </c:pt>
                <c:pt idx="6935">
                  <c:v>0.99956599999999995</c:v>
                </c:pt>
                <c:pt idx="6936">
                  <c:v>0.99956999999999996</c:v>
                </c:pt>
                <c:pt idx="6937">
                  <c:v>0.99957300000000004</c:v>
                </c:pt>
                <c:pt idx="6938">
                  <c:v>0.99957700000000005</c:v>
                </c:pt>
                <c:pt idx="6939">
                  <c:v>0.99958000000000002</c:v>
                </c:pt>
                <c:pt idx="6940">
                  <c:v>0.99958400000000003</c:v>
                </c:pt>
                <c:pt idx="6941">
                  <c:v>0.999587</c:v>
                </c:pt>
                <c:pt idx="6942">
                  <c:v>0.99958999999999998</c:v>
                </c:pt>
                <c:pt idx="6943">
                  <c:v>0.99959399999999998</c:v>
                </c:pt>
                <c:pt idx="6944">
                  <c:v>0.99959699999999996</c:v>
                </c:pt>
                <c:pt idx="6945">
                  <c:v>0.99960000000000004</c:v>
                </c:pt>
                <c:pt idx="6946">
                  <c:v>0.99960300000000002</c:v>
                </c:pt>
                <c:pt idx="6947">
                  <c:v>0.99960599999999999</c:v>
                </c:pt>
                <c:pt idx="6948">
                  <c:v>0.99961</c:v>
                </c:pt>
                <c:pt idx="6949">
                  <c:v>0.99961299999999997</c:v>
                </c:pt>
                <c:pt idx="6950">
                  <c:v>0.99961599999999995</c:v>
                </c:pt>
                <c:pt idx="6951">
                  <c:v>0.99961900000000004</c:v>
                </c:pt>
                <c:pt idx="6952">
                  <c:v>0.99962200000000001</c:v>
                </c:pt>
                <c:pt idx="6953">
                  <c:v>0.99962499999999999</c:v>
                </c:pt>
                <c:pt idx="6954">
                  <c:v>0.99962799999999996</c:v>
                </c:pt>
                <c:pt idx="6955">
                  <c:v>0.99963100000000005</c:v>
                </c:pt>
                <c:pt idx="6956">
                  <c:v>0.99963400000000002</c:v>
                </c:pt>
                <c:pt idx="6957">
                  <c:v>0.999637</c:v>
                </c:pt>
                <c:pt idx="6958">
                  <c:v>0.99963999999999997</c:v>
                </c:pt>
                <c:pt idx="6959">
                  <c:v>0.99964299999999995</c:v>
                </c:pt>
                <c:pt idx="6960">
                  <c:v>0.99964600000000003</c:v>
                </c:pt>
                <c:pt idx="6961">
                  <c:v>0.99964799999999998</c:v>
                </c:pt>
                <c:pt idx="6962">
                  <c:v>0.99965099999999996</c:v>
                </c:pt>
                <c:pt idx="6963">
                  <c:v>0.99965400000000004</c:v>
                </c:pt>
                <c:pt idx="6964">
                  <c:v>0.99965700000000002</c:v>
                </c:pt>
                <c:pt idx="6965">
                  <c:v>0.99965999999999999</c:v>
                </c:pt>
                <c:pt idx="6966">
                  <c:v>0.99966200000000005</c:v>
                </c:pt>
                <c:pt idx="6967">
                  <c:v>0.99966500000000003</c:v>
                </c:pt>
                <c:pt idx="6968">
                  <c:v>0.999668</c:v>
                </c:pt>
                <c:pt idx="6969">
                  <c:v>0.99966999999999995</c:v>
                </c:pt>
                <c:pt idx="6970">
                  <c:v>0.99967300000000003</c:v>
                </c:pt>
                <c:pt idx="6971">
                  <c:v>0.99967600000000001</c:v>
                </c:pt>
                <c:pt idx="6972">
                  <c:v>0.99967799999999996</c:v>
                </c:pt>
                <c:pt idx="6973">
                  <c:v>0.99968100000000004</c:v>
                </c:pt>
                <c:pt idx="6974">
                  <c:v>0.99968299999999999</c:v>
                </c:pt>
                <c:pt idx="6975">
                  <c:v>0.99968599999999996</c:v>
                </c:pt>
                <c:pt idx="6976">
                  <c:v>0.99968800000000002</c:v>
                </c:pt>
                <c:pt idx="6977">
                  <c:v>0.999691</c:v>
                </c:pt>
                <c:pt idx="6978">
                  <c:v>0.99969300000000005</c:v>
                </c:pt>
                <c:pt idx="6979">
                  <c:v>0.99969600000000003</c:v>
                </c:pt>
                <c:pt idx="6980">
                  <c:v>0.99969799999999998</c:v>
                </c:pt>
                <c:pt idx="6981">
                  <c:v>0.99970099999999995</c:v>
                </c:pt>
                <c:pt idx="6982">
                  <c:v>0.99970300000000001</c:v>
                </c:pt>
                <c:pt idx="6983">
                  <c:v>0.99970499999999995</c:v>
                </c:pt>
                <c:pt idx="6984">
                  <c:v>0.99970800000000004</c:v>
                </c:pt>
                <c:pt idx="6985">
                  <c:v>0.99970999999999999</c:v>
                </c:pt>
                <c:pt idx="6986">
                  <c:v>0.99971200000000005</c:v>
                </c:pt>
                <c:pt idx="6987">
                  <c:v>0.99971500000000002</c:v>
                </c:pt>
                <c:pt idx="6988">
                  <c:v>0.99971699999999997</c:v>
                </c:pt>
                <c:pt idx="6989">
                  <c:v>0.99971900000000002</c:v>
                </c:pt>
                <c:pt idx="6990">
                  <c:v>0.99972099999999997</c:v>
                </c:pt>
                <c:pt idx="6991">
                  <c:v>0.99972399999999995</c:v>
                </c:pt>
                <c:pt idx="6992">
                  <c:v>0.999726</c:v>
                </c:pt>
                <c:pt idx="6993">
                  <c:v>0.99972799999999995</c:v>
                </c:pt>
                <c:pt idx="6994">
                  <c:v>0.99973000000000001</c:v>
                </c:pt>
                <c:pt idx="6995">
                  <c:v>0.99973199999999995</c:v>
                </c:pt>
                <c:pt idx="6996">
                  <c:v>0.99973500000000004</c:v>
                </c:pt>
                <c:pt idx="6997">
                  <c:v>0.99973699999999999</c:v>
                </c:pt>
                <c:pt idx="6998">
                  <c:v>0.99973900000000004</c:v>
                </c:pt>
                <c:pt idx="6999">
                  <c:v>0.99974099999999999</c:v>
                </c:pt>
                <c:pt idx="7000">
                  <c:v>0.99974300000000005</c:v>
                </c:pt>
                <c:pt idx="7001">
                  <c:v>0.99974499999999999</c:v>
                </c:pt>
                <c:pt idx="7002">
                  <c:v>0.99974700000000005</c:v>
                </c:pt>
                <c:pt idx="7003">
                  <c:v>0.999749</c:v>
                </c:pt>
                <c:pt idx="7004">
                  <c:v>0.99975099999999995</c:v>
                </c:pt>
                <c:pt idx="7005">
                  <c:v>0.999753</c:v>
                </c:pt>
                <c:pt idx="7006">
                  <c:v>0.99975499999999995</c:v>
                </c:pt>
                <c:pt idx="7007">
                  <c:v>0.99975700000000001</c:v>
                </c:pt>
                <c:pt idx="7008">
                  <c:v>0.99975899999999995</c:v>
                </c:pt>
                <c:pt idx="7009">
                  <c:v>0.99976100000000001</c:v>
                </c:pt>
                <c:pt idx="7010">
                  <c:v>0.99976299999999996</c:v>
                </c:pt>
                <c:pt idx="7011">
                  <c:v>0.99976500000000001</c:v>
                </c:pt>
                <c:pt idx="7012">
                  <c:v>0.99976600000000004</c:v>
                </c:pt>
                <c:pt idx="7013">
                  <c:v>0.99976799999999999</c:v>
                </c:pt>
                <c:pt idx="7014">
                  <c:v>0.99977000000000005</c:v>
                </c:pt>
                <c:pt idx="7015">
                  <c:v>0.99977199999999999</c:v>
                </c:pt>
                <c:pt idx="7016">
                  <c:v>0.99977400000000005</c:v>
                </c:pt>
                <c:pt idx="7017">
                  <c:v>0.999776</c:v>
                </c:pt>
                <c:pt idx="7018">
                  <c:v>0.99977700000000003</c:v>
                </c:pt>
                <c:pt idx="7019">
                  <c:v>0.99977899999999997</c:v>
                </c:pt>
                <c:pt idx="7020">
                  <c:v>0.99978100000000003</c:v>
                </c:pt>
                <c:pt idx="7021">
                  <c:v>0.99978299999999998</c:v>
                </c:pt>
                <c:pt idx="7022">
                  <c:v>0.99978400000000001</c:v>
                </c:pt>
                <c:pt idx="7023">
                  <c:v>0.99978599999999995</c:v>
                </c:pt>
                <c:pt idx="7024">
                  <c:v>0.99978800000000001</c:v>
                </c:pt>
                <c:pt idx="7025">
                  <c:v>0.99978900000000004</c:v>
                </c:pt>
                <c:pt idx="7026">
                  <c:v>0.99979099999999999</c:v>
                </c:pt>
                <c:pt idx="7027">
                  <c:v>0.99979300000000004</c:v>
                </c:pt>
                <c:pt idx="7028">
                  <c:v>0.99979399999999996</c:v>
                </c:pt>
                <c:pt idx="7029">
                  <c:v>0.99979600000000002</c:v>
                </c:pt>
                <c:pt idx="7030">
                  <c:v>0.99979799999999996</c:v>
                </c:pt>
                <c:pt idx="7031">
                  <c:v>0.99979899999999999</c:v>
                </c:pt>
                <c:pt idx="7032">
                  <c:v>0.99980100000000005</c:v>
                </c:pt>
                <c:pt idx="7033">
                  <c:v>0.99980199999999997</c:v>
                </c:pt>
                <c:pt idx="7034">
                  <c:v>0.99980400000000003</c:v>
                </c:pt>
                <c:pt idx="7035">
                  <c:v>0.99980599999999997</c:v>
                </c:pt>
                <c:pt idx="7036">
                  <c:v>0.999807</c:v>
                </c:pt>
                <c:pt idx="7037">
                  <c:v>0.99980899999999995</c:v>
                </c:pt>
                <c:pt idx="7038">
                  <c:v>0.99980999999999998</c:v>
                </c:pt>
                <c:pt idx="7039">
                  <c:v>0.99981200000000003</c:v>
                </c:pt>
                <c:pt idx="7040">
                  <c:v>0.99981299999999995</c:v>
                </c:pt>
                <c:pt idx="7041">
                  <c:v>0.99981500000000001</c:v>
                </c:pt>
                <c:pt idx="7042">
                  <c:v>0.99981600000000004</c:v>
                </c:pt>
                <c:pt idx="7043">
                  <c:v>0.99981699999999996</c:v>
                </c:pt>
                <c:pt idx="7044">
                  <c:v>0.99981900000000001</c:v>
                </c:pt>
                <c:pt idx="7045">
                  <c:v>0.99982000000000004</c:v>
                </c:pt>
                <c:pt idx="7046">
                  <c:v>0.99982199999999999</c:v>
                </c:pt>
                <c:pt idx="7047">
                  <c:v>0.99982300000000002</c:v>
                </c:pt>
                <c:pt idx="7048">
                  <c:v>0.99982499999999996</c:v>
                </c:pt>
                <c:pt idx="7049">
                  <c:v>0.99982599999999999</c:v>
                </c:pt>
                <c:pt idx="7050">
                  <c:v>0.99982700000000002</c:v>
                </c:pt>
                <c:pt idx="7051">
                  <c:v>0.99982899999999997</c:v>
                </c:pt>
                <c:pt idx="7052">
                  <c:v>0.99983</c:v>
                </c:pt>
                <c:pt idx="7053">
                  <c:v>0.99983100000000003</c:v>
                </c:pt>
                <c:pt idx="7054">
                  <c:v>0.99983299999999997</c:v>
                </c:pt>
                <c:pt idx="7055">
                  <c:v>0.999834</c:v>
                </c:pt>
                <c:pt idx="7056">
                  <c:v>0.99983500000000003</c:v>
                </c:pt>
                <c:pt idx="7057">
                  <c:v>0.99983699999999998</c:v>
                </c:pt>
                <c:pt idx="7058">
                  <c:v>0.999838</c:v>
                </c:pt>
                <c:pt idx="7059">
                  <c:v>0.99983900000000003</c:v>
                </c:pt>
                <c:pt idx="7060">
                  <c:v>0.99983999999999995</c:v>
                </c:pt>
                <c:pt idx="7061">
                  <c:v>0.99984200000000001</c:v>
                </c:pt>
                <c:pt idx="7062">
                  <c:v>0.99984300000000004</c:v>
                </c:pt>
                <c:pt idx="7063">
                  <c:v>0.99984399999999996</c:v>
                </c:pt>
                <c:pt idx="7064">
                  <c:v>0.99984499999999998</c:v>
                </c:pt>
                <c:pt idx="7065">
                  <c:v>0.99984700000000004</c:v>
                </c:pt>
                <c:pt idx="7066">
                  <c:v>0.99984799999999996</c:v>
                </c:pt>
                <c:pt idx="7067">
                  <c:v>0.99984899999999999</c:v>
                </c:pt>
                <c:pt idx="7068">
                  <c:v>0.99985000000000002</c:v>
                </c:pt>
                <c:pt idx="7069">
                  <c:v>0.99985100000000005</c:v>
                </c:pt>
                <c:pt idx="7070">
                  <c:v>0.99985299999999999</c:v>
                </c:pt>
                <c:pt idx="7071">
                  <c:v>0.99985400000000002</c:v>
                </c:pt>
                <c:pt idx="7072">
                  <c:v>0.99985500000000005</c:v>
                </c:pt>
                <c:pt idx="7073">
                  <c:v>0.99985599999999997</c:v>
                </c:pt>
                <c:pt idx="7074">
                  <c:v>0.999857</c:v>
                </c:pt>
                <c:pt idx="7075">
                  <c:v>0.99985800000000002</c:v>
                </c:pt>
                <c:pt idx="7076">
                  <c:v>0.99985900000000005</c:v>
                </c:pt>
                <c:pt idx="7077">
                  <c:v>0.99985999999999997</c:v>
                </c:pt>
                <c:pt idx="7078">
                  <c:v>0.99986200000000003</c:v>
                </c:pt>
                <c:pt idx="7079">
                  <c:v>0.99986299999999995</c:v>
                </c:pt>
                <c:pt idx="7080">
                  <c:v>0.99986399999999998</c:v>
                </c:pt>
                <c:pt idx="7081">
                  <c:v>0.999865</c:v>
                </c:pt>
                <c:pt idx="7082">
                  <c:v>0.99986600000000003</c:v>
                </c:pt>
                <c:pt idx="7083">
                  <c:v>0.99986699999999995</c:v>
                </c:pt>
                <c:pt idx="7084">
                  <c:v>0.99986799999999998</c:v>
                </c:pt>
                <c:pt idx="7085">
                  <c:v>0.99986900000000001</c:v>
                </c:pt>
                <c:pt idx="7086">
                  <c:v>0.99987000000000004</c:v>
                </c:pt>
                <c:pt idx="7087">
                  <c:v>0.99987099999999995</c:v>
                </c:pt>
                <c:pt idx="7088">
                  <c:v>0.99987199999999998</c:v>
                </c:pt>
                <c:pt idx="7089">
                  <c:v>0.99987300000000001</c:v>
                </c:pt>
                <c:pt idx="7090">
                  <c:v>0.99987400000000004</c:v>
                </c:pt>
                <c:pt idx="7091">
                  <c:v>0.99987499999999996</c:v>
                </c:pt>
                <c:pt idx="7092">
                  <c:v>0.99987599999999999</c:v>
                </c:pt>
                <c:pt idx="7093">
                  <c:v>0.99987700000000002</c:v>
                </c:pt>
                <c:pt idx="7094">
                  <c:v>0.99987800000000004</c:v>
                </c:pt>
                <c:pt idx="7095">
                  <c:v>0.99987899999999996</c:v>
                </c:pt>
                <c:pt idx="7096">
                  <c:v>0.99987999999999999</c:v>
                </c:pt>
                <c:pt idx="7097">
                  <c:v>0.99988100000000002</c:v>
                </c:pt>
                <c:pt idx="7098">
                  <c:v>0.99988200000000005</c:v>
                </c:pt>
                <c:pt idx="7099">
                  <c:v>0.99988299999999997</c:v>
                </c:pt>
                <c:pt idx="7100">
                  <c:v>0.99988299999999997</c:v>
                </c:pt>
                <c:pt idx="7101">
                  <c:v>0.999884</c:v>
                </c:pt>
                <c:pt idx="7102">
                  <c:v>0.99988500000000002</c:v>
                </c:pt>
                <c:pt idx="7103">
                  <c:v>0.99988600000000005</c:v>
                </c:pt>
                <c:pt idx="7104">
                  <c:v>0.99988699999999997</c:v>
                </c:pt>
                <c:pt idx="7105">
                  <c:v>0.999888</c:v>
                </c:pt>
                <c:pt idx="7106">
                  <c:v>0.99988900000000003</c:v>
                </c:pt>
                <c:pt idx="7107">
                  <c:v>0.99988999999999995</c:v>
                </c:pt>
                <c:pt idx="7108">
                  <c:v>0.99989099999999997</c:v>
                </c:pt>
                <c:pt idx="7109">
                  <c:v>0.99989099999999997</c:v>
                </c:pt>
                <c:pt idx="7110">
                  <c:v>0.999892</c:v>
                </c:pt>
                <c:pt idx="7111">
                  <c:v>0.99989300000000003</c:v>
                </c:pt>
                <c:pt idx="7112">
                  <c:v>0.99989399999999995</c:v>
                </c:pt>
                <c:pt idx="7113">
                  <c:v>0.99989499999999998</c:v>
                </c:pt>
                <c:pt idx="7114">
                  <c:v>0.99989600000000001</c:v>
                </c:pt>
                <c:pt idx="7115">
                  <c:v>0.99989600000000001</c:v>
                </c:pt>
                <c:pt idx="7116">
                  <c:v>0.99989700000000004</c:v>
                </c:pt>
                <c:pt idx="7117">
                  <c:v>0.99989799999999995</c:v>
                </c:pt>
                <c:pt idx="7118">
                  <c:v>0.99989899999999998</c:v>
                </c:pt>
                <c:pt idx="7119">
                  <c:v>0.99989899999999998</c:v>
                </c:pt>
                <c:pt idx="7120">
                  <c:v>0.99990000000000001</c:v>
                </c:pt>
                <c:pt idx="7121">
                  <c:v>0.99990100000000004</c:v>
                </c:pt>
                <c:pt idx="7122">
                  <c:v>0.99990199999999996</c:v>
                </c:pt>
                <c:pt idx="7123">
                  <c:v>0.99990299999999999</c:v>
                </c:pt>
                <c:pt idx="7124">
                  <c:v>0.99990299999999999</c:v>
                </c:pt>
                <c:pt idx="7125">
                  <c:v>0.99990400000000002</c:v>
                </c:pt>
                <c:pt idx="7126">
                  <c:v>0.99990500000000004</c:v>
                </c:pt>
                <c:pt idx="7127">
                  <c:v>0.99990599999999996</c:v>
                </c:pt>
                <c:pt idx="7128">
                  <c:v>0.99990599999999996</c:v>
                </c:pt>
                <c:pt idx="7129">
                  <c:v>0.99990699999999999</c:v>
                </c:pt>
                <c:pt idx="7130">
                  <c:v>0.99990800000000002</c:v>
                </c:pt>
                <c:pt idx="7131">
                  <c:v>0.99990800000000002</c:v>
                </c:pt>
                <c:pt idx="7132">
                  <c:v>0.99990900000000005</c:v>
                </c:pt>
                <c:pt idx="7133">
                  <c:v>0.99990999999999997</c:v>
                </c:pt>
                <c:pt idx="7134">
                  <c:v>0.99990999999999997</c:v>
                </c:pt>
                <c:pt idx="7135">
                  <c:v>0.99991099999999999</c:v>
                </c:pt>
                <c:pt idx="7136">
                  <c:v>0.99991200000000002</c:v>
                </c:pt>
                <c:pt idx="7137">
                  <c:v>0.99991300000000005</c:v>
                </c:pt>
                <c:pt idx="7138">
                  <c:v>0.99991300000000005</c:v>
                </c:pt>
                <c:pt idx="7139">
                  <c:v>0.99991399999999997</c:v>
                </c:pt>
                <c:pt idx="7140">
                  <c:v>0.999915</c:v>
                </c:pt>
                <c:pt idx="7141">
                  <c:v>0.999915</c:v>
                </c:pt>
                <c:pt idx="7142">
                  <c:v>0.99991600000000003</c:v>
                </c:pt>
                <c:pt idx="7143">
                  <c:v>0.99991600000000003</c:v>
                </c:pt>
                <c:pt idx="7144">
                  <c:v>0.99991699999999994</c:v>
                </c:pt>
                <c:pt idx="7145">
                  <c:v>0.99991799999999997</c:v>
                </c:pt>
                <c:pt idx="7146">
                  <c:v>0.99991799999999997</c:v>
                </c:pt>
                <c:pt idx="7147">
                  <c:v>0.999919</c:v>
                </c:pt>
                <c:pt idx="7148">
                  <c:v>0.99992000000000003</c:v>
                </c:pt>
                <c:pt idx="7149">
                  <c:v>0.99992000000000003</c:v>
                </c:pt>
                <c:pt idx="7150">
                  <c:v>0.99992099999999995</c:v>
                </c:pt>
                <c:pt idx="7151">
                  <c:v>0.99992099999999995</c:v>
                </c:pt>
                <c:pt idx="7152">
                  <c:v>0.99992199999999998</c:v>
                </c:pt>
                <c:pt idx="7153">
                  <c:v>0.99992300000000001</c:v>
                </c:pt>
                <c:pt idx="7154">
                  <c:v>0.99992300000000001</c:v>
                </c:pt>
                <c:pt idx="7155">
                  <c:v>0.99992400000000004</c:v>
                </c:pt>
                <c:pt idx="7156">
                  <c:v>0.99992400000000004</c:v>
                </c:pt>
                <c:pt idx="7157">
                  <c:v>0.99992499999999995</c:v>
                </c:pt>
                <c:pt idx="7158">
                  <c:v>0.99992499999999995</c:v>
                </c:pt>
                <c:pt idx="7159">
                  <c:v>0.99992599999999998</c:v>
                </c:pt>
                <c:pt idx="7160">
                  <c:v>0.99992700000000001</c:v>
                </c:pt>
                <c:pt idx="7161">
                  <c:v>0.99992700000000001</c:v>
                </c:pt>
                <c:pt idx="7162">
                  <c:v>0.99992800000000004</c:v>
                </c:pt>
                <c:pt idx="7163">
                  <c:v>0.99992800000000004</c:v>
                </c:pt>
                <c:pt idx="7164">
                  <c:v>0.99992899999999996</c:v>
                </c:pt>
                <c:pt idx="7165">
                  <c:v>0.99992899999999996</c:v>
                </c:pt>
                <c:pt idx="7166">
                  <c:v>0.99992999999999999</c:v>
                </c:pt>
                <c:pt idx="7167">
                  <c:v>0.99992999999999999</c:v>
                </c:pt>
                <c:pt idx="7168">
                  <c:v>0.99993100000000001</c:v>
                </c:pt>
                <c:pt idx="7169">
                  <c:v>0.99993100000000001</c:v>
                </c:pt>
                <c:pt idx="7170">
                  <c:v>0.99993200000000004</c:v>
                </c:pt>
                <c:pt idx="7171">
                  <c:v>0.99993200000000004</c:v>
                </c:pt>
                <c:pt idx="7172">
                  <c:v>0.99993299999999996</c:v>
                </c:pt>
                <c:pt idx="7173">
                  <c:v>0.99993299999999996</c:v>
                </c:pt>
                <c:pt idx="7174">
                  <c:v>0.99993399999999999</c:v>
                </c:pt>
                <c:pt idx="7175">
                  <c:v>0.99993399999999999</c:v>
                </c:pt>
                <c:pt idx="7176">
                  <c:v>0.99993500000000002</c:v>
                </c:pt>
                <c:pt idx="7177">
                  <c:v>0.99993500000000002</c:v>
                </c:pt>
                <c:pt idx="7178">
                  <c:v>0.99993600000000005</c:v>
                </c:pt>
                <c:pt idx="7179">
                  <c:v>0.99993600000000005</c:v>
                </c:pt>
                <c:pt idx="7180">
                  <c:v>0.99993699999999996</c:v>
                </c:pt>
                <c:pt idx="7181">
                  <c:v>0.99993699999999996</c:v>
                </c:pt>
                <c:pt idx="7182">
                  <c:v>0.99993799999999999</c:v>
                </c:pt>
                <c:pt idx="7183">
                  <c:v>0.99993799999999999</c:v>
                </c:pt>
                <c:pt idx="7184">
                  <c:v>0.99993900000000002</c:v>
                </c:pt>
                <c:pt idx="7185">
                  <c:v>0.99993900000000002</c:v>
                </c:pt>
                <c:pt idx="7186">
                  <c:v>0.99994000000000005</c:v>
                </c:pt>
                <c:pt idx="7187">
                  <c:v>0.99994000000000005</c:v>
                </c:pt>
                <c:pt idx="7188">
                  <c:v>0.99994099999999997</c:v>
                </c:pt>
                <c:pt idx="7189">
                  <c:v>0.99994099999999997</c:v>
                </c:pt>
                <c:pt idx="7190">
                  <c:v>0.99994099999999997</c:v>
                </c:pt>
                <c:pt idx="7191">
                  <c:v>0.999942</c:v>
                </c:pt>
                <c:pt idx="7192">
                  <c:v>0.999942</c:v>
                </c:pt>
                <c:pt idx="7193">
                  <c:v>0.99994300000000003</c:v>
                </c:pt>
                <c:pt idx="7194">
                  <c:v>0.99994300000000003</c:v>
                </c:pt>
                <c:pt idx="7195">
                  <c:v>0.99994400000000006</c:v>
                </c:pt>
                <c:pt idx="7196">
                  <c:v>0.99994400000000006</c:v>
                </c:pt>
                <c:pt idx="7197">
                  <c:v>0.99994400000000006</c:v>
                </c:pt>
                <c:pt idx="7198">
                  <c:v>0.99994499999999997</c:v>
                </c:pt>
                <c:pt idx="7199">
                  <c:v>0.99994499999999997</c:v>
                </c:pt>
                <c:pt idx="7200">
                  <c:v>0.999946</c:v>
                </c:pt>
                <c:pt idx="7201">
                  <c:v>0.999946</c:v>
                </c:pt>
                <c:pt idx="7202">
                  <c:v>0.999946</c:v>
                </c:pt>
                <c:pt idx="7203">
                  <c:v>0.99994700000000003</c:v>
                </c:pt>
                <c:pt idx="7204">
                  <c:v>0.99994700000000003</c:v>
                </c:pt>
                <c:pt idx="7205">
                  <c:v>0.99994799999999995</c:v>
                </c:pt>
                <c:pt idx="7206">
                  <c:v>0.99994799999999995</c:v>
                </c:pt>
                <c:pt idx="7207">
                  <c:v>0.99994799999999995</c:v>
                </c:pt>
                <c:pt idx="7208">
                  <c:v>0.99994899999999998</c:v>
                </c:pt>
                <c:pt idx="7209">
                  <c:v>0.99994899999999998</c:v>
                </c:pt>
                <c:pt idx="7210">
                  <c:v>0.99994899999999998</c:v>
                </c:pt>
                <c:pt idx="7211">
                  <c:v>0.99995000000000001</c:v>
                </c:pt>
                <c:pt idx="7212">
                  <c:v>0.99995000000000001</c:v>
                </c:pt>
                <c:pt idx="7213">
                  <c:v>0.99995100000000003</c:v>
                </c:pt>
                <c:pt idx="7214">
                  <c:v>0.99995100000000003</c:v>
                </c:pt>
                <c:pt idx="7215">
                  <c:v>0.99995100000000003</c:v>
                </c:pt>
                <c:pt idx="7216">
                  <c:v>0.99995199999999995</c:v>
                </c:pt>
                <c:pt idx="7217">
                  <c:v>0.99995199999999995</c:v>
                </c:pt>
                <c:pt idx="7218">
                  <c:v>0.99995199999999995</c:v>
                </c:pt>
                <c:pt idx="7219">
                  <c:v>0.99995299999999998</c:v>
                </c:pt>
                <c:pt idx="7220">
                  <c:v>0.99995299999999998</c:v>
                </c:pt>
                <c:pt idx="7221">
                  <c:v>0.99995299999999998</c:v>
                </c:pt>
                <c:pt idx="7222">
                  <c:v>0.99995400000000001</c:v>
                </c:pt>
                <c:pt idx="7223">
                  <c:v>0.99995400000000001</c:v>
                </c:pt>
                <c:pt idx="7224">
                  <c:v>0.99995400000000001</c:v>
                </c:pt>
                <c:pt idx="7225">
                  <c:v>0.99995500000000004</c:v>
                </c:pt>
                <c:pt idx="7226">
                  <c:v>0.99995500000000004</c:v>
                </c:pt>
                <c:pt idx="7227">
                  <c:v>0.99995500000000004</c:v>
                </c:pt>
                <c:pt idx="7228">
                  <c:v>0.99995599999999996</c:v>
                </c:pt>
                <c:pt idx="7229">
                  <c:v>0.99995599999999996</c:v>
                </c:pt>
                <c:pt idx="7230">
                  <c:v>0.99995599999999996</c:v>
                </c:pt>
                <c:pt idx="7231">
                  <c:v>0.99995699999999998</c:v>
                </c:pt>
                <c:pt idx="7232">
                  <c:v>0.99995699999999998</c:v>
                </c:pt>
                <c:pt idx="7233">
                  <c:v>0.99995699999999998</c:v>
                </c:pt>
                <c:pt idx="7234">
                  <c:v>0.99995800000000001</c:v>
                </c:pt>
                <c:pt idx="7235">
                  <c:v>0.99995800000000001</c:v>
                </c:pt>
                <c:pt idx="7236">
                  <c:v>0.99995800000000001</c:v>
                </c:pt>
                <c:pt idx="7237">
                  <c:v>0.99995800000000001</c:v>
                </c:pt>
                <c:pt idx="7238">
                  <c:v>0.99995900000000004</c:v>
                </c:pt>
                <c:pt idx="7239">
                  <c:v>0.99995900000000004</c:v>
                </c:pt>
                <c:pt idx="7240">
                  <c:v>0.99995900000000004</c:v>
                </c:pt>
                <c:pt idx="7241">
                  <c:v>0.99995999999999996</c:v>
                </c:pt>
                <c:pt idx="7242">
                  <c:v>0.99995999999999996</c:v>
                </c:pt>
                <c:pt idx="7243">
                  <c:v>0.99995999999999996</c:v>
                </c:pt>
                <c:pt idx="7244">
                  <c:v>0.99995999999999996</c:v>
                </c:pt>
                <c:pt idx="7245">
                  <c:v>0.99996099999999999</c:v>
                </c:pt>
                <c:pt idx="7246">
                  <c:v>0.99996099999999999</c:v>
                </c:pt>
                <c:pt idx="7247">
                  <c:v>0.99996099999999999</c:v>
                </c:pt>
                <c:pt idx="7248">
                  <c:v>0.99996200000000002</c:v>
                </c:pt>
                <c:pt idx="7249">
                  <c:v>0.99996200000000002</c:v>
                </c:pt>
                <c:pt idx="7250">
                  <c:v>0.99996200000000002</c:v>
                </c:pt>
                <c:pt idx="7251">
                  <c:v>0.99996200000000002</c:v>
                </c:pt>
                <c:pt idx="7252">
                  <c:v>0.99996300000000005</c:v>
                </c:pt>
                <c:pt idx="7253">
                  <c:v>0.99996300000000005</c:v>
                </c:pt>
                <c:pt idx="7254">
                  <c:v>0.99996300000000005</c:v>
                </c:pt>
                <c:pt idx="7255">
                  <c:v>0.99996300000000005</c:v>
                </c:pt>
                <c:pt idx="7256">
                  <c:v>0.99996399999999996</c:v>
                </c:pt>
                <c:pt idx="7257">
                  <c:v>0.99996399999999996</c:v>
                </c:pt>
                <c:pt idx="7258">
                  <c:v>0.99996399999999996</c:v>
                </c:pt>
                <c:pt idx="7259">
                  <c:v>0.99996399999999996</c:v>
                </c:pt>
                <c:pt idx="7260">
                  <c:v>0.99996499999999999</c:v>
                </c:pt>
                <c:pt idx="7261">
                  <c:v>0.99996499999999999</c:v>
                </c:pt>
                <c:pt idx="7262">
                  <c:v>0.99996499999999999</c:v>
                </c:pt>
                <c:pt idx="7263">
                  <c:v>0.99996499999999999</c:v>
                </c:pt>
                <c:pt idx="7264">
                  <c:v>0.99996600000000002</c:v>
                </c:pt>
                <c:pt idx="7265">
                  <c:v>0.99996600000000002</c:v>
                </c:pt>
                <c:pt idx="7266">
                  <c:v>0.99996600000000002</c:v>
                </c:pt>
                <c:pt idx="7267">
                  <c:v>0.99996600000000002</c:v>
                </c:pt>
                <c:pt idx="7268">
                  <c:v>0.99996700000000005</c:v>
                </c:pt>
                <c:pt idx="7269">
                  <c:v>0.99996700000000005</c:v>
                </c:pt>
                <c:pt idx="7270">
                  <c:v>0.99996700000000005</c:v>
                </c:pt>
                <c:pt idx="7271">
                  <c:v>0.99996700000000005</c:v>
                </c:pt>
                <c:pt idx="7272">
                  <c:v>0.99996799999999997</c:v>
                </c:pt>
                <c:pt idx="7273">
                  <c:v>0.99996799999999997</c:v>
                </c:pt>
                <c:pt idx="7274">
                  <c:v>0.99996799999999997</c:v>
                </c:pt>
                <c:pt idx="7275">
                  <c:v>0.99996799999999997</c:v>
                </c:pt>
                <c:pt idx="7276">
                  <c:v>0.99996799999999997</c:v>
                </c:pt>
                <c:pt idx="7277">
                  <c:v>0.999969</c:v>
                </c:pt>
                <c:pt idx="7278">
                  <c:v>0.999969</c:v>
                </c:pt>
                <c:pt idx="7279">
                  <c:v>0.999969</c:v>
                </c:pt>
                <c:pt idx="7280">
                  <c:v>0.999969</c:v>
                </c:pt>
                <c:pt idx="7281">
                  <c:v>0.999969</c:v>
                </c:pt>
                <c:pt idx="7282">
                  <c:v>0.99997000000000003</c:v>
                </c:pt>
                <c:pt idx="7283">
                  <c:v>0.99997000000000003</c:v>
                </c:pt>
                <c:pt idx="7284">
                  <c:v>0.99997000000000003</c:v>
                </c:pt>
                <c:pt idx="7285">
                  <c:v>0.99997000000000003</c:v>
                </c:pt>
                <c:pt idx="7286">
                  <c:v>0.99997000000000003</c:v>
                </c:pt>
                <c:pt idx="7287">
                  <c:v>0.99997100000000005</c:v>
                </c:pt>
                <c:pt idx="7288">
                  <c:v>0.99997100000000005</c:v>
                </c:pt>
                <c:pt idx="7289">
                  <c:v>0.99997100000000005</c:v>
                </c:pt>
                <c:pt idx="7290">
                  <c:v>0.99997100000000005</c:v>
                </c:pt>
                <c:pt idx="7291">
                  <c:v>0.99997100000000005</c:v>
                </c:pt>
                <c:pt idx="7292">
                  <c:v>0.99997199999999997</c:v>
                </c:pt>
                <c:pt idx="7293">
                  <c:v>0.99997199999999997</c:v>
                </c:pt>
                <c:pt idx="7294">
                  <c:v>0.99997199999999997</c:v>
                </c:pt>
                <c:pt idx="7295">
                  <c:v>0.99997199999999997</c:v>
                </c:pt>
                <c:pt idx="7296">
                  <c:v>0.99997199999999997</c:v>
                </c:pt>
                <c:pt idx="7297">
                  <c:v>0.999973</c:v>
                </c:pt>
                <c:pt idx="7298">
                  <c:v>0.999973</c:v>
                </c:pt>
                <c:pt idx="7299">
                  <c:v>0.999973</c:v>
                </c:pt>
                <c:pt idx="7300">
                  <c:v>0.999973</c:v>
                </c:pt>
                <c:pt idx="7301">
                  <c:v>0.999973</c:v>
                </c:pt>
                <c:pt idx="7302">
                  <c:v>0.999973</c:v>
                </c:pt>
                <c:pt idx="7303">
                  <c:v>0.99997400000000003</c:v>
                </c:pt>
                <c:pt idx="7304">
                  <c:v>0.99997400000000003</c:v>
                </c:pt>
                <c:pt idx="7305">
                  <c:v>0.99997400000000003</c:v>
                </c:pt>
                <c:pt idx="7306">
                  <c:v>0.99997400000000003</c:v>
                </c:pt>
                <c:pt idx="7307">
                  <c:v>0.99997400000000003</c:v>
                </c:pt>
                <c:pt idx="7308">
                  <c:v>0.99997400000000003</c:v>
                </c:pt>
                <c:pt idx="7309">
                  <c:v>0.99997499999999995</c:v>
                </c:pt>
                <c:pt idx="7310">
                  <c:v>0.99997499999999995</c:v>
                </c:pt>
                <c:pt idx="7311">
                  <c:v>0.99997499999999995</c:v>
                </c:pt>
                <c:pt idx="7312">
                  <c:v>0.99997499999999995</c:v>
                </c:pt>
                <c:pt idx="7313">
                  <c:v>0.99997499999999995</c:v>
                </c:pt>
                <c:pt idx="7314">
                  <c:v>0.99997499999999995</c:v>
                </c:pt>
                <c:pt idx="7315">
                  <c:v>0.99997599999999998</c:v>
                </c:pt>
                <c:pt idx="7316">
                  <c:v>0.99997599999999998</c:v>
                </c:pt>
                <c:pt idx="7317">
                  <c:v>0.99997599999999998</c:v>
                </c:pt>
                <c:pt idx="7318">
                  <c:v>0.99997599999999998</c:v>
                </c:pt>
                <c:pt idx="7319">
                  <c:v>0.99997599999999998</c:v>
                </c:pt>
                <c:pt idx="7320">
                  <c:v>0.99997599999999998</c:v>
                </c:pt>
                <c:pt idx="7321">
                  <c:v>0.999977</c:v>
                </c:pt>
                <c:pt idx="7322">
                  <c:v>0.999977</c:v>
                </c:pt>
                <c:pt idx="7323">
                  <c:v>0.999977</c:v>
                </c:pt>
                <c:pt idx="7324">
                  <c:v>0.999977</c:v>
                </c:pt>
                <c:pt idx="7325">
                  <c:v>0.999977</c:v>
                </c:pt>
                <c:pt idx="7326">
                  <c:v>0.999977</c:v>
                </c:pt>
                <c:pt idx="7327">
                  <c:v>0.999977</c:v>
                </c:pt>
                <c:pt idx="7328">
                  <c:v>0.99997800000000003</c:v>
                </c:pt>
                <c:pt idx="7329">
                  <c:v>0.99997800000000003</c:v>
                </c:pt>
                <c:pt idx="7330">
                  <c:v>0.99997800000000003</c:v>
                </c:pt>
                <c:pt idx="7331">
                  <c:v>0.99997800000000003</c:v>
                </c:pt>
                <c:pt idx="7332">
                  <c:v>0.99997800000000003</c:v>
                </c:pt>
                <c:pt idx="7333">
                  <c:v>0.99997800000000003</c:v>
                </c:pt>
                <c:pt idx="7334">
                  <c:v>0.99997800000000003</c:v>
                </c:pt>
                <c:pt idx="7335">
                  <c:v>0.99997800000000003</c:v>
                </c:pt>
                <c:pt idx="7336">
                  <c:v>0.99997899999999995</c:v>
                </c:pt>
                <c:pt idx="7337">
                  <c:v>0.99997899999999995</c:v>
                </c:pt>
                <c:pt idx="7338">
                  <c:v>0.99997899999999995</c:v>
                </c:pt>
                <c:pt idx="7339">
                  <c:v>0.99997899999999995</c:v>
                </c:pt>
                <c:pt idx="7340">
                  <c:v>0.99997899999999995</c:v>
                </c:pt>
                <c:pt idx="7341">
                  <c:v>0.99997899999999995</c:v>
                </c:pt>
                <c:pt idx="7342">
                  <c:v>0.99997899999999995</c:v>
                </c:pt>
                <c:pt idx="7343">
                  <c:v>0.99997899999999995</c:v>
                </c:pt>
                <c:pt idx="7344">
                  <c:v>0.99997999999999998</c:v>
                </c:pt>
                <c:pt idx="7345">
                  <c:v>0.99997999999999998</c:v>
                </c:pt>
                <c:pt idx="7346">
                  <c:v>0.99997999999999998</c:v>
                </c:pt>
                <c:pt idx="7347">
                  <c:v>0.99997999999999998</c:v>
                </c:pt>
                <c:pt idx="7348">
                  <c:v>0.99997999999999998</c:v>
                </c:pt>
                <c:pt idx="7349">
                  <c:v>0.99997999999999998</c:v>
                </c:pt>
                <c:pt idx="7350">
                  <c:v>0.99997999999999998</c:v>
                </c:pt>
                <c:pt idx="7351">
                  <c:v>0.99998100000000001</c:v>
                </c:pt>
                <c:pt idx="7352">
                  <c:v>0.99998100000000001</c:v>
                </c:pt>
                <c:pt idx="7353">
                  <c:v>0.99998100000000001</c:v>
                </c:pt>
                <c:pt idx="7354">
                  <c:v>0.99998100000000001</c:v>
                </c:pt>
                <c:pt idx="7355">
                  <c:v>0.99998100000000001</c:v>
                </c:pt>
                <c:pt idx="7356">
                  <c:v>0.99998100000000001</c:v>
                </c:pt>
                <c:pt idx="7357">
                  <c:v>0.99998100000000001</c:v>
                </c:pt>
                <c:pt idx="7358">
                  <c:v>0.99998100000000001</c:v>
                </c:pt>
                <c:pt idx="7359">
                  <c:v>0.99998100000000001</c:v>
                </c:pt>
                <c:pt idx="7360">
                  <c:v>0.99998200000000004</c:v>
                </c:pt>
                <c:pt idx="7361">
                  <c:v>0.99998200000000004</c:v>
                </c:pt>
                <c:pt idx="7362">
                  <c:v>0.99998200000000004</c:v>
                </c:pt>
                <c:pt idx="7363">
                  <c:v>0.99998200000000004</c:v>
                </c:pt>
                <c:pt idx="7364">
                  <c:v>0.99998200000000004</c:v>
                </c:pt>
                <c:pt idx="7365">
                  <c:v>0.99998200000000004</c:v>
                </c:pt>
                <c:pt idx="7366">
                  <c:v>0.99998200000000004</c:v>
                </c:pt>
                <c:pt idx="7367">
                  <c:v>0.99998200000000004</c:v>
                </c:pt>
                <c:pt idx="7368">
                  <c:v>0.99998200000000004</c:v>
                </c:pt>
                <c:pt idx="7369">
                  <c:v>0.99998200000000004</c:v>
                </c:pt>
                <c:pt idx="7370">
                  <c:v>0.99998299999999996</c:v>
                </c:pt>
                <c:pt idx="7371">
                  <c:v>0.99998299999999996</c:v>
                </c:pt>
                <c:pt idx="7372">
                  <c:v>0.99998299999999996</c:v>
                </c:pt>
                <c:pt idx="7373">
                  <c:v>0.99998299999999996</c:v>
                </c:pt>
                <c:pt idx="7374">
                  <c:v>0.99998299999999996</c:v>
                </c:pt>
                <c:pt idx="7375">
                  <c:v>0.99998299999999996</c:v>
                </c:pt>
                <c:pt idx="7376">
                  <c:v>0.99998299999999996</c:v>
                </c:pt>
                <c:pt idx="7377">
                  <c:v>0.99998299999999996</c:v>
                </c:pt>
                <c:pt idx="7378">
                  <c:v>0.99998299999999996</c:v>
                </c:pt>
                <c:pt idx="7379">
                  <c:v>0.99998299999999996</c:v>
                </c:pt>
                <c:pt idx="7380">
                  <c:v>0.99998299999999996</c:v>
                </c:pt>
                <c:pt idx="7381">
                  <c:v>0.99998399999999998</c:v>
                </c:pt>
                <c:pt idx="7382">
                  <c:v>0.99998399999999998</c:v>
                </c:pt>
                <c:pt idx="7383">
                  <c:v>0.99998399999999998</c:v>
                </c:pt>
                <c:pt idx="7384">
                  <c:v>0.99998399999999998</c:v>
                </c:pt>
                <c:pt idx="7385">
                  <c:v>0.99998399999999998</c:v>
                </c:pt>
                <c:pt idx="7386">
                  <c:v>0.99998399999999998</c:v>
                </c:pt>
                <c:pt idx="7387">
                  <c:v>0.99998399999999998</c:v>
                </c:pt>
                <c:pt idx="7388">
                  <c:v>0.99998399999999998</c:v>
                </c:pt>
                <c:pt idx="7389">
                  <c:v>0.99998399999999998</c:v>
                </c:pt>
                <c:pt idx="7390">
                  <c:v>0.99998399999999998</c:v>
                </c:pt>
                <c:pt idx="7391">
                  <c:v>0.99998500000000001</c:v>
                </c:pt>
                <c:pt idx="7392">
                  <c:v>0.99998500000000001</c:v>
                </c:pt>
                <c:pt idx="7393">
                  <c:v>0.99998500000000001</c:v>
                </c:pt>
                <c:pt idx="7394">
                  <c:v>0.99998500000000001</c:v>
                </c:pt>
                <c:pt idx="7395">
                  <c:v>0.99998500000000001</c:v>
                </c:pt>
                <c:pt idx="7396">
                  <c:v>0.99998500000000001</c:v>
                </c:pt>
                <c:pt idx="7397">
                  <c:v>0.99998500000000001</c:v>
                </c:pt>
                <c:pt idx="7398">
                  <c:v>0.99998500000000001</c:v>
                </c:pt>
                <c:pt idx="7399">
                  <c:v>0.99998500000000001</c:v>
                </c:pt>
                <c:pt idx="7400">
                  <c:v>0.99998500000000001</c:v>
                </c:pt>
                <c:pt idx="7401">
                  <c:v>0.99998500000000001</c:v>
                </c:pt>
                <c:pt idx="7402">
                  <c:v>0.99998500000000001</c:v>
                </c:pt>
                <c:pt idx="7403">
                  <c:v>0.99998500000000001</c:v>
                </c:pt>
                <c:pt idx="7404">
                  <c:v>0.99998600000000004</c:v>
                </c:pt>
                <c:pt idx="7405">
                  <c:v>0.99998600000000004</c:v>
                </c:pt>
                <c:pt idx="7406">
                  <c:v>0.99998600000000004</c:v>
                </c:pt>
                <c:pt idx="7407">
                  <c:v>0.99998600000000004</c:v>
                </c:pt>
                <c:pt idx="7408">
                  <c:v>0.99998600000000004</c:v>
                </c:pt>
                <c:pt idx="7409">
                  <c:v>0.99998600000000004</c:v>
                </c:pt>
                <c:pt idx="7410">
                  <c:v>0.99998600000000004</c:v>
                </c:pt>
                <c:pt idx="7411">
                  <c:v>0.99998600000000004</c:v>
                </c:pt>
                <c:pt idx="7412">
                  <c:v>0.99998600000000004</c:v>
                </c:pt>
                <c:pt idx="7413">
                  <c:v>0.99998600000000004</c:v>
                </c:pt>
                <c:pt idx="7414">
                  <c:v>0.99998600000000004</c:v>
                </c:pt>
                <c:pt idx="7415">
                  <c:v>0.99998600000000004</c:v>
                </c:pt>
                <c:pt idx="7416">
                  <c:v>0.99998600000000004</c:v>
                </c:pt>
                <c:pt idx="7417">
                  <c:v>0.99998600000000004</c:v>
                </c:pt>
                <c:pt idx="7418">
                  <c:v>0.99998699999999996</c:v>
                </c:pt>
                <c:pt idx="7419">
                  <c:v>0.99998699999999996</c:v>
                </c:pt>
                <c:pt idx="7420">
                  <c:v>0.99998699999999996</c:v>
                </c:pt>
                <c:pt idx="7421">
                  <c:v>0.99998699999999996</c:v>
                </c:pt>
                <c:pt idx="7422">
                  <c:v>0.99998699999999996</c:v>
                </c:pt>
                <c:pt idx="7423">
                  <c:v>0.99998699999999996</c:v>
                </c:pt>
                <c:pt idx="7424">
                  <c:v>0.99998699999999996</c:v>
                </c:pt>
                <c:pt idx="7425">
                  <c:v>0.99998699999999996</c:v>
                </c:pt>
                <c:pt idx="7426">
                  <c:v>0.99998699999999996</c:v>
                </c:pt>
                <c:pt idx="7427">
                  <c:v>0.99998699999999996</c:v>
                </c:pt>
                <c:pt idx="7428">
                  <c:v>0.99998699999999996</c:v>
                </c:pt>
                <c:pt idx="7429">
                  <c:v>0.99998699999999996</c:v>
                </c:pt>
                <c:pt idx="7430">
                  <c:v>0.99998699999999996</c:v>
                </c:pt>
                <c:pt idx="7431">
                  <c:v>0.99998699999999996</c:v>
                </c:pt>
                <c:pt idx="7432">
                  <c:v>0.99998699999999996</c:v>
                </c:pt>
                <c:pt idx="7433">
                  <c:v>0.99998699999999996</c:v>
                </c:pt>
                <c:pt idx="7434">
                  <c:v>0.99998799999999999</c:v>
                </c:pt>
                <c:pt idx="7435">
                  <c:v>0.99998799999999999</c:v>
                </c:pt>
                <c:pt idx="7436">
                  <c:v>0.99998799999999999</c:v>
                </c:pt>
                <c:pt idx="7437">
                  <c:v>0.99998799999999999</c:v>
                </c:pt>
                <c:pt idx="7438">
                  <c:v>0.99998799999999999</c:v>
                </c:pt>
                <c:pt idx="7439">
                  <c:v>0.99998799999999999</c:v>
                </c:pt>
                <c:pt idx="7440">
                  <c:v>0.99998799999999999</c:v>
                </c:pt>
                <c:pt idx="7441">
                  <c:v>0.99998799999999999</c:v>
                </c:pt>
                <c:pt idx="7442">
                  <c:v>0.99998799999999999</c:v>
                </c:pt>
                <c:pt idx="7443">
                  <c:v>0.99998799999999999</c:v>
                </c:pt>
                <c:pt idx="7444">
                  <c:v>0.99998799999999999</c:v>
                </c:pt>
                <c:pt idx="7445">
                  <c:v>0.99998799999999999</c:v>
                </c:pt>
                <c:pt idx="7446">
                  <c:v>0.99998799999999999</c:v>
                </c:pt>
                <c:pt idx="7447">
                  <c:v>0.99998799999999999</c:v>
                </c:pt>
                <c:pt idx="7448">
                  <c:v>0.99998799999999999</c:v>
                </c:pt>
                <c:pt idx="7449">
                  <c:v>0.99998799999999999</c:v>
                </c:pt>
                <c:pt idx="7450">
                  <c:v>0.99998799999999999</c:v>
                </c:pt>
                <c:pt idx="7451">
                  <c:v>0.99998799999999999</c:v>
                </c:pt>
                <c:pt idx="7452">
                  <c:v>0.99998900000000002</c:v>
                </c:pt>
                <c:pt idx="7453">
                  <c:v>0.99998900000000002</c:v>
                </c:pt>
                <c:pt idx="7454">
                  <c:v>0.99998900000000002</c:v>
                </c:pt>
                <c:pt idx="7455">
                  <c:v>0.99998900000000002</c:v>
                </c:pt>
                <c:pt idx="7456">
                  <c:v>0.99998900000000002</c:v>
                </c:pt>
                <c:pt idx="7457">
                  <c:v>0.99998900000000002</c:v>
                </c:pt>
                <c:pt idx="7458">
                  <c:v>0.99998900000000002</c:v>
                </c:pt>
                <c:pt idx="7459">
                  <c:v>0.99998900000000002</c:v>
                </c:pt>
                <c:pt idx="7460">
                  <c:v>0.99998900000000002</c:v>
                </c:pt>
                <c:pt idx="7461">
                  <c:v>0.99998900000000002</c:v>
                </c:pt>
                <c:pt idx="7462">
                  <c:v>0.99998900000000002</c:v>
                </c:pt>
                <c:pt idx="7463">
                  <c:v>0.99998900000000002</c:v>
                </c:pt>
                <c:pt idx="7464">
                  <c:v>0.99998900000000002</c:v>
                </c:pt>
                <c:pt idx="7465">
                  <c:v>0.99998900000000002</c:v>
                </c:pt>
                <c:pt idx="7466">
                  <c:v>0.99998900000000002</c:v>
                </c:pt>
                <c:pt idx="7467">
                  <c:v>0.99998900000000002</c:v>
                </c:pt>
                <c:pt idx="7468">
                  <c:v>0.99998900000000002</c:v>
                </c:pt>
                <c:pt idx="7469">
                  <c:v>0.99998900000000002</c:v>
                </c:pt>
                <c:pt idx="7470">
                  <c:v>0.99998900000000002</c:v>
                </c:pt>
                <c:pt idx="7471">
                  <c:v>0.99998900000000002</c:v>
                </c:pt>
                <c:pt idx="7472">
                  <c:v>0.99999000000000005</c:v>
                </c:pt>
                <c:pt idx="7473">
                  <c:v>0.99999000000000005</c:v>
                </c:pt>
                <c:pt idx="7474">
                  <c:v>0.99999000000000005</c:v>
                </c:pt>
                <c:pt idx="7475">
                  <c:v>0.99999000000000005</c:v>
                </c:pt>
                <c:pt idx="7476">
                  <c:v>0.99999000000000005</c:v>
                </c:pt>
                <c:pt idx="7477">
                  <c:v>0.99999000000000005</c:v>
                </c:pt>
                <c:pt idx="7478">
                  <c:v>0.99999000000000005</c:v>
                </c:pt>
                <c:pt idx="7479">
                  <c:v>0.99999000000000005</c:v>
                </c:pt>
                <c:pt idx="7480">
                  <c:v>0.99999000000000005</c:v>
                </c:pt>
                <c:pt idx="7481">
                  <c:v>0.99999000000000005</c:v>
                </c:pt>
                <c:pt idx="7482">
                  <c:v>0.99999000000000005</c:v>
                </c:pt>
                <c:pt idx="7483">
                  <c:v>0.99999000000000005</c:v>
                </c:pt>
                <c:pt idx="7484">
                  <c:v>0.99999000000000005</c:v>
                </c:pt>
                <c:pt idx="7485">
                  <c:v>0.99999000000000005</c:v>
                </c:pt>
                <c:pt idx="7486">
                  <c:v>0.99999000000000005</c:v>
                </c:pt>
                <c:pt idx="7487">
                  <c:v>0.99999000000000005</c:v>
                </c:pt>
                <c:pt idx="7488">
                  <c:v>0.99999000000000005</c:v>
                </c:pt>
                <c:pt idx="7489">
                  <c:v>0.99999000000000005</c:v>
                </c:pt>
                <c:pt idx="7490">
                  <c:v>0.99999000000000005</c:v>
                </c:pt>
                <c:pt idx="7491">
                  <c:v>0.99999000000000005</c:v>
                </c:pt>
                <c:pt idx="7492">
                  <c:v>0.99999000000000005</c:v>
                </c:pt>
                <c:pt idx="7493">
                  <c:v>0.99999000000000005</c:v>
                </c:pt>
                <c:pt idx="7494">
                  <c:v>0.99999000000000005</c:v>
                </c:pt>
                <c:pt idx="7495">
                  <c:v>0.99999000000000005</c:v>
                </c:pt>
                <c:pt idx="7496">
                  <c:v>0.99999000000000005</c:v>
                </c:pt>
                <c:pt idx="7497">
                  <c:v>0.99999000000000005</c:v>
                </c:pt>
                <c:pt idx="7498">
                  <c:v>0.99999099999999996</c:v>
                </c:pt>
                <c:pt idx="7499">
                  <c:v>0.99999099999999996</c:v>
                </c:pt>
                <c:pt idx="7500">
                  <c:v>0.99999099999999996</c:v>
                </c:pt>
                <c:pt idx="7501">
                  <c:v>0.99999099999999996</c:v>
                </c:pt>
                <c:pt idx="7502">
                  <c:v>0.99999099999999996</c:v>
                </c:pt>
                <c:pt idx="7503">
                  <c:v>0.99999099999999996</c:v>
                </c:pt>
                <c:pt idx="7504">
                  <c:v>0.99999099999999996</c:v>
                </c:pt>
                <c:pt idx="7505">
                  <c:v>0.99999099999999996</c:v>
                </c:pt>
                <c:pt idx="7506">
                  <c:v>0.99999099999999996</c:v>
                </c:pt>
                <c:pt idx="7507">
                  <c:v>0.99999099999999996</c:v>
                </c:pt>
                <c:pt idx="7508">
                  <c:v>0.99999099999999996</c:v>
                </c:pt>
                <c:pt idx="7509">
                  <c:v>0.99999099999999996</c:v>
                </c:pt>
                <c:pt idx="7510">
                  <c:v>0.99999099999999996</c:v>
                </c:pt>
                <c:pt idx="7511">
                  <c:v>0.99999099999999996</c:v>
                </c:pt>
                <c:pt idx="7512">
                  <c:v>0.99999099999999996</c:v>
                </c:pt>
                <c:pt idx="7513">
                  <c:v>0.99999099999999996</c:v>
                </c:pt>
                <c:pt idx="7514">
                  <c:v>0.99999099999999996</c:v>
                </c:pt>
                <c:pt idx="7515">
                  <c:v>0.99999099999999996</c:v>
                </c:pt>
                <c:pt idx="7516">
                  <c:v>0.99999099999999996</c:v>
                </c:pt>
                <c:pt idx="7517">
                  <c:v>0.99999099999999996</c:v>
                </c:pt>
                <c:pt idx="7518">
                  <c:v>0.99999099999999996</c:v>
                </c:pt>
                <c:pt idx="7519">
                  <c:v>0.99999099999999996</c:v>
                </c:pt>
                <c:pt idx="7520">
                  <c:v>0.99999099999999996</c:v>
                </c:pt>
                <c:pt idx="7521">
                  <c:v>0.99999099999999996</c:v>
                </c:pt>
                <c:pt idx="7522">
                  <c:v>0.99999099999999996</c:v>
                </c:pt>
                <c:pt idx="7523">
                  <c:v>0.99999099999999996</c:v>
                </c:pt>
                <c:pt idx="7524">
                  <c:v>0.99999099999999996</c:v>
                </c:pt>
                <c:pt idx="7525">
                  <c:v>0.99999099999999996</c:v>
                </c:pt>
                <c:pt idx="7526">
                  <c:v>0.99999099999999996</c:v>
                </c:pt>
                <c:pt idx="7527">
                  <c:v>0.99999099999999996</c:v>
                </c:pt>
                <c:pt idx="7528">
                  <c:v>0.99999099999999996</c:v>
                </c:pt>
                <c:pt idx="7529">
                  <c:v>0.99999099999999996</c:v>
                </c:pt>
                <c:pt idx="7530">
                  <c:v>0.99999199999999999</c:v>
                </c:pt>
                <c:pt idx="7531">
                  <c:v>0.99999199999999999</c:v>
                </c:pt>
                <c:pt idx="7532">
                  <c:v>0.99999199999999999</c:v>
                </c:pt>
                <c:pt idx="7533">
                  <c:v>0.99999199999999999</c:v>
                </c:pt>
                <c:pt idx="7534">
                  <c:v>0.99999199999999999</c:v>
                </c:pt>
                <c:pt idx="7535">
                  <c:v>0.99999199999999999</c:v>
                </c:pt>
                <c:pt idx="7536">
                  <c:v>0.99999199999999999</c:v>
                </c:pt>
                <c:pt idx="7537">
                  <c:v>0.99999199999999999</c:v>
                </c:pt>
                <c:pt idx="7538">
                  <c:v>0.99999199999999999</c:v>
                </c:pt>
                <c:pt idx="7539">
                  <c:v>0.99999199999999999</c:v>
                </c:pt>
                <c:pt idx="7540">
                  <c:v>0.99999199999999999</c:v>
                </c:pt>
                <c:pt idx="7541">
                  <c:v>0.99999199999999999</c:v>
                </c:pt>
                <c:pt idx="7542">
                  <c:v>0.99999199999999999</c:v>
                </c:pt>
                <c:pt idx="7543">
                  <c:v>0.99999199999999999</c:v>
                </c:pt>
                <c:pt idx="7544">
                  <c:v>0.99999199999999999</c:v>
                </c:pt>
                <c:pt idx="7545">
                  <c:v>0.99999199999999999</c:v>
                </c:pt>
                <c:pt idx="7546">
                  <c:v>0.99999199999999999</c:v>
                </c:pt>
                <c:pt idx="7547">
                  <c:v>0.99999199999999999</c:v>
                </c:pt>
                <c:pt idx="7548">
                  <c:v>0.99999199999999999</c:v>
                </c:pt>
                <c:pt idx="7549">
                  <c:v>0.99999199999999999</c:v>
                </c:pt>
                <c:pt idx="7550">
                  <c:v>0.99999199999999999</c:v>
                </c:pt>
                <c:pt idx="7551">
                  <c:v>0.99999199999999999</c:v>
                </c:pt>
                <c:pt idx="7552">
                  <c:v>0.99999199999999999</c:v>
                </c:pt>
                <c:pt idx="7553">
                  <c:v>0.99999199999999999</c:v>
                </c:pt>
                <c:pt idx="7554">
                  <c:v>0.99999199999999999</c:v>
                </c:pt>
                <c:pt idx="7555">
                  <c:v>0.99999199999999999</c:v>
                </c:pt>
                <c:pt idx="7556">
                  <c:v>0.99999199999999999</c:v>
                </c:pt>
                <c:pt idx="7557">
                  <c:v>0.99999199999999999</c:v>
                </c:pt>
                <c:pt idx="7558">
                  <c:v>0.99999199999999999</c:v>
                </c:pt>
                <c:pt idx="7559">
                  <c:v>0.99999199999999999</c:v>
                </c:pt>
                <c:pt idx="7560">
                  <c:v>0.99999199999999999</c:v>
                </c:pt>
                <c:pt idx="7561">
                  <c:v>0.99999199999999999</c:v>
                </c:pt>
                <c:pt idx="7562">
                  <c:v>0.99999199999999999</c:v>
                </c:pt>
                <c:pt idx="7563">
                  <c:v>0.99999199999999999</c:v>
                </c:pt>
                <c:pt idx="7564">
                  <c:v>0.99999199999999999</c:v>
                </c:pt>
                <c:pt idx="7565">
                  <c:v>0.99999199999999999</c:v>
                </c:pt>
                <c:pt idx="7566">
                  <c:v>0.99999199999999999</c:v>
                </c:pt>
                <c:pt idx="7567">
                  <c:v>0.99999199999999999</c:v>
                </c:pt>
                <c:pt idx="7568">
                  <c:v>0.99999199999999999</c:v>
                </c:pt>
                <c:pt idx="7569">
                  <c:v>0.99999199999999999</c:v>
                </c:pt>
                <c:pt idx="7570">
                  <c:v>0.99999199999999999</c:v>
                </c:pt>
                <c:pt idx="7571">
                  <c:v>0.99999199999999999</c:v>
                </c:pt>
                <c:pt idx="7572">
                  <c:v>0.99999199999999999</c:v>
                </c:pt>
                <c:pt idx="7573">
                  <c:v>0.99999199999999999</c:v>
                </c:pt>
                <c:pt idx="7574">
                  <c:v>0.99999199999999999</c:v>
                </c:pt>
                <c:pt idx="7575">
                  <c:v>0.99999300000000002</c:v>
                </c:pt>
                <c:pt idx="7576">
                  <c:v>0.99999300000000002</c:v>
                </c:pt>
                <c:pt idx="7577">
                  <c:v>0.99999300000000002</c:v>
                </c:pt>
                <c:pt idx="7578">
                  <c:v>0.99999300000000002</c:v>
                </c:pt>
                <c:pt idx="7579">
                  <c:v>0.99999300000000002</c:v>
                </c:pt>
                <c:pt idx="7580">
                  <c:v>0.99999300000000002</c:v>
                </c:pt>
                <c:pt idx="7581">
                  <c:v>0.99999300000000002</c:v>
                </c:pt>
                <c:pt idx="7582">
                  <c:v>0.99999300000000002</c:v>
                </c:pt>
                <c:pt idx="7583">
                  <c:v>0.99999300000000002</c:v>
                </c:pt>
                <c:pt idx="7584">
                  <c:v>0.99999300000000002</c:v>
                </c:pt>
                <c:pt idx="7585">
                  <c:v>0.99999300000000002</c:v>
                </c:pt>
                <c:pt idx="7586">
                  <c:v>0.99999300000000002</c:v>
                </c:pt>
                <c:pt idx="7587">
                  <c:v>0.99999300000000002</c:v>
                </c:pt>
                <c:pt idx="7588">
                  <c:v>0.99999300000000002</c:v>
                </c:pt>
                <c:pt idx="7589">
                  <c:v>0.99999300000000002</c:v>
                </c:pt>
                <c:pt idx="7590">
                  <c:v>0.99999300000000002</c:v>
                </c:pt>
                <c:pt idx="7591">
                  <c:v>0.99999300000000002</c:v>
                </c:pt>
                <c:pt idx="7592">
                  <c:v>0.99999300000000002</c:v>
                </c:pt>
                <c:pt idx="7593">
                  <c:v>0.99999300000000002</c:v>
                </c:pt>
                <c:pt idx="7594">
                  <c:v>0.99999300000000002</c:v>
                </c:pt>
                <c:pt idx="7595">
                  <c:v>0.99999300000000002</c:v>
                </c:pt>
                <c:pt idx="7596">
                  <c:v>0.99999300000000002</c:v>
                </c:pt>
                <c:pt idx="7597">
                  <c:v>0.99999300000000002</c:v>
                </c:pt>
                <c:pt idx="7598">
                  <c:v>0.99999300000000002</c:v>
                </c:pt>
                <c:pt idx="7599">
                  <c:v>0.99999300000000002</c:v>
                </c:pt>
                <c:pt idx="7600">
                  <c:v>0.99999300000000002</c:v>
                </c:pt>
                <c:pt idx="7601">
                  <c:v>0.99999300000000002</c:v>
                </c:pt>
                <c:pt idx="7602">
                  <c:v>0.99999300000000002</c:v>
                </c:pt>
                <c:pt idx="7603">
                  <c:v>0.99999300000000002</c:v>
                </c:pt>
                <c:pt idx="7604">
                  <c:v>0.99999300000000002</c:v>
                </c:pt>
                <c:pt idx="7605">
                  <c:v>0.99999300000000002</c:v>
                </c:pt>
                <c:pt idx="7606">
                  <c:v>0.99999300000000002</c:v>
                </c:pt>
                <c:pt idx="7607">
                  <c:v>0.99999300000000002</c:v>
                </c:pt>
                <c:pt idx="7608">
                  <c:v>0.99999300000000002</c:v>
                </c:pt>
                <c:pt idx="7609">
                  <c:v>0.99999300000000002</c:v>
                </c:pt>
                <c:pt idx="7610">
                  <c:v>0.99999300000000002</c:v>
                </c:pt>
                <c:pt idx="7611">
                  <c:v>0.99999300000000002</c:v>
                </c:pt>
                <c:pt idx="7612">
                  <c:v>0.99999300000000002</c:v>
                </c:pt>
                <c:pt idx="7613">
                  <c:v>0.99999300000000002</c:v>
                </c:pt>
                <c:pt idx="7614">
                  <c:v>0.99999300000000002</c:v>
                </c:pt>
                <c:pt idx="7615">
                  <c:v>0.99999300000000002</c:v>
                </c:pt>
                <c:pt idx="7616">
                  <c:v>0.99999300000000002</c:v>
                </c:pt>
                <c:pt idx="7617">
                  <c:v>0.99999300000000002</c:v>
                </c:pt>
                <c:pt idx="7618">
                  <c:v>0.99999300000000002</c:v>
                </c:pt>
                <c:pt idx="7619">
                  <c:v>0.99999300000000002</c:v>
                </c:pt>
                <c:pt idx="7620">
                  <c:v>0.99999300000000002</c:v>
                </c:pt>
                <c:pt idx="7621">
                  <c:v>0.99999300000000002</c:v>
                </c:pt>
                <c:pt idx="7622">
                  <c:v>0.99999300000000002</c:v>
                </c:pt>
                <c:pt idx="7623">
                  <c:v>0.99999300000000002</c:v>
                </c:pt>
                <c:pt idx="7624">
                  <c:v>0.99999300000000002</c:v>
                </c:pt>
                <c:pt idx="7625">
                  <c:v>0.99999300000000002</c:v>
                </c:pt>
                <c:pt idx="7626">
                  <c:v>0.99999300000000002</c:v>
                </c:pt>
                <c:pt idx="7627">
                  <c:v>0.99999300000000002</c:v>
                </c:pt>
                <c:pt idx="7628">
                  <c:v>0.99999300000000002</c:v>
                </c:pt>
                <c:pt idx="7629">
                  <c:v>0.99999300000000002</c:v>
                </c:pt>
                <c:pt idx="7630">
                  <c:v>0.99999300000000002</c:v>
                </c:pt>
                <c:pt idx="7631">
                  <c:v>0.99999300000000002</c:v>
                </c:pt>
                <c:pt idx="7632">
                  <c:v>0.99999300000000002</c:v>
                </c:pt>
                <c:pt idx="7633">
                  <c:v>0.99999300000000002</c:v>
                </c:pt>
                <c:pt idx="7634">
                  <c:v>0.99999300000000002</c:v>
                </c:pt>
                <c:pt idx="7635">
                  <c:v>0.99999300000000002</c:v>
                </c:pt>
                <c:pt idx="7636">
                  <c:v>0.99999300000000002</c:v>
                </c:pt>
                <c:pt idx="7637">
                  <c:v>0.99999300000000002</c:v>
                </c:pt>
                <c:pt idx="7638">
                  <c:v>0.99999300000000002</c:v>
                </c:pt>
                <c:pt idx="7639">
                  <c:v>0.99999400000000005</c:v>
                </c:pt>
                <c:pt idx="7640">
                  <c:v>0.99999400000000005</c:v>
                </c:pt>
                <c:pt idx="7641">
                  <c:v>0.99999400000000005</c:v>
                </c:pt>
                <c:pt idx="7642">
                  <c:v>0.99999400000000005</c:v>
                </c:pt>
                <c:pt idx="7643">
                  <c:v>0.99999400000000005</c:v>
                </c:pt>
                <c:pt idx="7644">
                  <c:v>0.99999400000000005</c:v>
                </c:pt>
                <c:pt idx="7645">
                  <c:v>0.99999400000000005</c:v>
                </c:pt>
                <c:pt idx="7646">
                  <c:v>0.99999400000000005</c:v>
                </c:pt>
                <c:pt idx="7647">
                  <c:v>0.99999400000000005</c:v>
                </c:pt>
                <c:pt idx="7648">
                  <c:v>0.99999400000000005</c:v>
                </c:pt>
                <c:pt idx="7649">
                  <c:v>0.99999400000000005</c:v>
                </c:pt>
                <c:pt idx="7650">
                  <c:v>0.99999400000000005</c:v>
                </c:pt>
                <c:pt idx="7651">
                  <c:v>0.99999400000000005</c:v>
                </c:pt>
                <c:pt idx="7652">
                  <c:v>0.99999400000000005</c:v>
                </c:pt>
                <c:pt idx="7653">
                  <c:v>0.99999400000000005</c:v>
                </c:pt>
                <c:pt idx="7654">
                  <c:v>0.99999400000000005</c:v>
                </c:pt>
                <c:pt idx="7655">
                  <c:v>0.99999400000000005</c:v>
                </c:pt>
                <c:pt idx="7656">
                  <c:v>0.99999400000000005</c:v>
                </c:pt>
                <c:pt idx="7657">
                  <c:v>0.99999400000000005</c:v>
                </c:pt>
                <c:pt idx="7658">
                  <c:v>0.99999400000000005</c:v>
                </c:pt>
                <c:pt idx="7659">
                  <c:v>0.99999400000000005</c:v>
                </c:pt>
                <c:pt idx="7660">
                  <c:v>0.99999400000000005</c:v>
                </c:pt>
                <c:pt idx="7661">
                  <c:v>0.99999400000000005</c:v>
                </c:pt>
                <c:pt idx="7662">
                  <c:v>0.99999400000000005</c:v>
                </c:pt>
                <c:pt idx="7663">
                  <c:v>0.99999400000000005</c:v>
                </c:pt>
                <c:pt idx="7664">
                  <c:v>0.99999400000000005</c:v>
                </c:pt>
                <c:pt idx="7665">
                  <c:v>0.99999400000000005</c:v>
                </c:pt>
                <c:pt idx="7666">
                  <c:v>0.99999400000000005</c:v>
                </c:pt>
                <c:pt idx="7667">
                  <c:v>0.99999400000000005</c:v>
                </c:pt>
                <c:pt idx="7668">
                  <c:v>0.99999400000000005</c:v>
                </c:pt>
                <c:pt idx="7669">
                  <c:v>0.99999400000000005</c:v>
                </c:pt>
                <c:pt idx="7670">
                  <c:v>0.99999400000000005</c:v>
                </c:pt>
                <c:pt idx="7671">
                  <c:v>0.99999400000000005</c:v>
                </c:pt>
                <c:pt idx="7672">
                  <c:v>0.99999400000000005</c:v>
                </c:pt>
                <c:pt idx="7673">
                  <c:v>0.99999400000000005</c:v>
                </c:pt>
                <c:pt idx="7674">
                  <c:v>0.99999400000000005</c:v>
                </c:pt>
                <c:pt idx="7675">
                  <c:v>0.99999400000000005</c:v>
                </c:pt>
                <c:pt idx="7676">
                  <c:v>0.99999400000000005</c:v>
                </c:pt>
                <c:pt idx="7677">
                  <c:v>0.99999400000000005</c:v>
                </c:pt>
                <c:pt idx="7678">
                  <c:v>0.99999400000000005</c:v>
                </c:pt>
                <c:pt idx="7679">
                  <c:v>0.99999400000000005</c:v>
                </c:pt>
                <c:pt idx="7680">
                  <c:v>0.99999400000000005</c:v>
                </c:pt>
                <c:pt idx="7681">
                  <c:v>0.99999400000000005</c:v>
                </c:pt>
                <c:pt idx="7682">
                  <c:v>0.99999400000000005</c:v>
                </c:pt>
                <c:pt idx="7683">
                  <c:v>0.99999400000000005</c:v>
                </c:pt>
                <c:pt idx="7684">
                  <c:v>0.99999400000000005</c:v>
                </c:pt>
                <c:pt idx="7685">
                  <c:v>0.99999400000000005</c:v>
                </c:pt>
                <c:pt idx="7686">
                  <c:v>0.99999400000000005</c:v>
                </c:pt>
                <c:pt idx="7687">
                  <c:v>0.99999400000000005</c:v>
                </c:pt>
                <c:pt idx="7688">
                  <c:v>0.99999400000000005</c:v>
                </c:pt>
                <c:pt idx="7689">
                  <c:v>0.99999400000000005</c:v>
                </c:pt>
                <c:pt idx="7690">
                  <c:v>0.99999400000000005</c:v>
                </c:pt>
                <c:pt idx="7691">
                  <c:v>0.99999400000000005</c:v>
                </c:pt>
                <c:pt idx="7692">
                  <c:v>0.99999400000000005</c:v>
                </c:pt>
                <c:pt idx="7693">
                  <c:v>0.99999400000000005</c:v>
                </c:pt>
                <c:pt idx="7694">
                  <c:v>0.99999400000000005</c:v>
                </c:pt>
                <c:pt idx="7695">
                  <c:v>0.99999400000000005</c:v>
                </c:pt>
                <c:pt idx="7696">
                  <c:v>0.99999400000000005</c:v>
                </c:pt>
                <c:pt idx="7697">
                  <c:v>0.99999400000000005</c:v>
                </c:pt>
                <c:pt idx="7698">
                  <c:v>0.99999400000000005</c:v>
                </c:pt>
                <c:pt idx="7699">
                  <c:v>0.99999400000000005</c:v>
                </c:pt>
                <c:pt idx="7700">
                  <c:v>0.99999400000000005</c:v>
                </c:pt>
                <c:pt idx="7701">
                  <c:v>0.99999400000000005</c:v>
                </c:pt>
                <c:pt idx="7702">
                  <c:v>0.99999400000000005</c:v>
                </c:pt>
                <c:pt idx="7703">
                  <c:v>0.99999400000000005</c:v>
                </c:pt>
                <c:pt idx="7704">
                  <c:v>0.99999400000000005</c:v>
                </c:pt>
                <c:pt idx="7705">
                  <c:v>0.99999400000000005</c:v>
                </c:pt>
                <c:pt idx="7706">
                  <c:v>0.99999400000000005</c:v>
                </c:pt>
                <c:pt idx="7707">
                  <c:v>0.99999400000000005</c:v>
                </c:pt>
                <c:pt idx="7708">
                  <c:v>0.99999400000000005</c:v>
                </c:pt>
                <c:pt idx="7709">
                  <c:v>0.99999400000000005</c:v>
                </c:pt>
                <c:pt idx="7710">
                  <c:v>0.99999400000000005</c:v>
                </c:pt>
                <c:pt idx="7711">
                  <c:v>0.99999400000000005</c:v>
                </c:pt>
                <c:pt idx="7712">
                  <c:v>0.99999400000000005</c:v>
                </c:pt>
                <c:pt idx="7713">
                  <c:v>0.99999400000000005</c:v>
                </c:pt>
                <c:pt idx="7714">
                  <c:v>0.99999400000000005</c:v>
                </c:pt>
                <c:pt idx="7715">
                  <c:v>0.99999400000000005</c:v>
                </c:pt>
                <c:pt idx="7716">
                  <c:v>0.99999400000000005</c:v>
                </c:pt>
                <c:pt idx="7717">
                  <c:v>0.99999400000000005</c:v>
                </c:pt>
                <c:pt idx="7718">
                  <c:v>0.99999400000000005</c:v>
                </c:pt>
                <c:pt idx="7719">
                  <c:v>0.99999400000000005</c:v>
                </c:pt>
                <c:pt idx="7720">
                  <c:v>0.99999400000000005</c:v>
                </c:pt>
                <c:pt idx="7721">
                  <c:v>0.99999400000000005</c:v>
                </c:pt>
                <c:pt idx="7722">
                  <c:v>0.99999400000000005</c:v>
                </c:pt>
                <c:pt idx="7723">
                  <c:v>0.99999400000000005</c:v>
                </c:pt>
                <c:pt idx="7724">
                  <c:v>0.99999400000000005</c:v>
                </c:pt>
                <c:pt idx="7725">
                  <c:v>0.99999400000000005</c:v>
                </c:pt>
                <c:pt idx="7726">
                  <c:v>0.99999400000000005</c:v>
                </c:pt>
                <c:pt idx="7727">
                  <c:v>0.99999400000000005</c:v>
                </c:pt>
                <c:pt idx="7728">
                  <c:v>0.99999400000000005</c:v>
                </c:pt>
                <c:pt idx="7729">
                  <c:v>0.99999400000000005</c:v>
                </c:pt>
                <c:pt idx="7730">
                  <c:v>0.99999400000000005</c:v>
                </c:pt>
                <c:pt idx="7731">
                  <c:v>0.99999400000000005</c:v>
                </c:pt>
                <c:pt idx="7732">
                  <c:v>0.99999400000000005</c:v>
                </c:pt>
                <c:pt idx="7733">
                  <c:v>0.99999400000000005</c:v>
                </c:pt>
                <c:pt idx="7734">
                  <c:v>0.99999400000000005</c:v>
                </c:pt>
                <c:pt idx="7735">
                  <c:v>0.99999400000000005</c:v>
                </c:pt>
                <c:pt idx="7736">
                  <c:v>0.99999400000000005</c:v>
                </c:pt>
                <c:pt idx="7737">
                  <c:v>0.99999400000000005</c:v>
                </c:pt>
                <c:pt idx="7738">
                  <c:v>0.99999400000000005</c:v>
                </c:pt>
                <c:pt idx="7739">
                  <c:v>0.99999400000000005</c:v>
                </c:pt>
                <c:pt idx="7740">
                  <c:v>0.99999400000000005</c:v>
                </c:pt>
                <c:pt idx="7741">
                  <c:v>0.99999400000000005</c:v>
                </c:pt>
                <c:pt idx="7742">
                  <c:v>0.99999400000000005</c:v>
                </c:pt>
                <c:pt idx="7743">
                  <c:v>0.99999400000000005</c:v>
                </c:pt>
                <c:pt idx="7744">
                  <c:v>0.99999400000000005</c:v>
                </c:pt>
                <c:pt idx="7745">
                  <c:v>0.99999400000000005</c:v>
                </c:pt>
                <c:pt idx="7746">
                  <c:v>0.99999400000000005</c:v>
                </c:pt>
                <c:pt idx="7747">
                  <c:v>0.99999400000000005</c:v>
                </c:pt>
                <c:pt idx="7748">
                  <c:v>0.99999400000000005</c:v>
                </c:pt>
                <c:pt idx="7749">
                  <c:v>0.99999400000000005</c:v>
                </c:pt>
                <c:pt idx="7750">
                  <c:v>0.99999400000000005</c:v>
                </c:pt>
                <c:pt idx="7751">
                  <c:v>0.99999400000000005</c:v>
                </c:pt>
                <c:pt idx="7752">
                  <c:v>0.99999400000000005</c:v>
                </c:pt>
                <c:pt idx="7753">
                  <c:v>0.99999400000000005</c:v>
                </c:pt>
                <c:pt idx="7754">
                  <c:v>0.99999400000000005</c:v>
                </c:pt>
                <c:pt idx="7755">
                  <c:v>0.99999400000000005</c:v>
                </c:pt>
                <c:pt idx="7756">
                  <c:v>0.99999400000000005</c:v>
                </c:pt>
                <c:pt idx="7757">
                  <c:v>0.99999400000000005</c:v>
                </c:pt>
                <c:pt idx="7758">
                  <c:v>0.99999400000000005</c:v>
                </c:pt>
                <c:pt idx="7759">
                  <c:v>0.99999400000000005</c:v>
                </c:pt>
                <c:pt idx="7760">
                  <c:v>0.99999400000000005</c:v>
                </c:pt>
                <c:pt idx="7761">
                  <c:v>0.99999400000000005</c:v>
                </c:pt>
                <c:pt idx="7762">
                  <c:v>0.99999400000000005</c:v>
                </c:pt>
                <c:pt idx="7763">
                  <c:v>0.99999400000000005</c:v>
                </c:pt>
                <c:pt idx="7764">
                  <c:v>0.99999400000000005</c:v>
                </c:pt>
                <c:pt idx="7765">
                  <c:v>0.99999400000000005</c:v>
                </c:pt>
                <c:pt idx="7766">
                  <c:v>0.99999400000000005</c:v>
                </c:pt>
                <c:pt idx="7767">
                  <c:v>0.99999400000000005</c:v>
                </c:pt>
                <c:pt idx="7768">
                  <c:v>0.99999400000000005</c:v>
                </c:pt>
                <c:pt idx="7769">
                  <c:v>0.99999400000000005</c:v>
                </c:pt>
                <c:pt idx="7770">
                  <c:v>0.99999400000000005</c:v>
                </c:pt>
                <c:pt idx="7771">
                  <c:v>0.99999400000000005</c:v>
                </c:pt>
                <c:pt idx="7772">
                  <c:v>0.99999400000000005</c:v>
                </c:pt>
                <c:pt idx="7773">
                  <c:v>0.99999400000000005</c:v>
                </c:pt>
                <c:pt idx="7774">
                  <c:v>0.99999400000000005</c:v>
                </c:pt>
                <c:pt idx="7775">
                  <c:v>0.99999400000000005</c:v>
                </c:pt>
                <c:pt idx="7776">
                  <c:v>0.99999400000000005</c:v>
                </c:pt>
                <c:pt idx="7777">
                  <c:v>0.99999400000000005</c:v>
                </c:pt>
                <c:pt idx="7778">
                  <c:v>0.99999400000000005</c:v>
                </c:pt>
                <c:pt idx="7779">
                  <c:v>0.99999400000000005</c:v>
                </c:pt>
                <c:pt idx="7780">
                  <c:v>0.99999400000000005</c:v>
                </c:pt>
                <c:pt idx="7781">
                  <c:v>0.99999400000000005</c:v>
                </c:pt>
                <c:pt idx="7782">
                  <c:v>0.99999400000000005</c:v>
                </c:pt>
                <c:pt idx="7783">
                  <c:v>0.99999400000000005</c:v>
                </c:pt>
                <c:pt idx="7784">
                  <c:v>0.99999400000000005</c:v>
                </c:pt>
                <c:pt idx="7785">
                  <c:v>0.99999400000000005</c:v>
                </c:pt>
                <c:pt idx="7786">
                  <c:v>0.99999400000000005</c:v>
                </c:pt>
                <c:pt idx="7787">
                  <c:v>0.99999400000000005</c:v>
                </c:pt>
                <c:pt idx="7788">
                  <c:v>0.99999400000000005</c:v>
                </c:pt>
                <c:pt idx="7789">
                  <c:v>0.99999400000000005</c:v>
                </c:pt>
                <c:pt idx="7790">
                  <c:v>0.99999400000000005</c:v>
                </c:pt>
                <c:pt idx="7791">
                  <c:v>0.99999400000000005</c:v>
                </c:pt>
                <c:pt idx="7792">
                  <c:v>0.99999400000000005</c:v>
                </c:pt>
                <c:pt idx="7793">
                  <c:v>0.99999400000000005</c:v>
                </c:pt>
                <c:pt idx="7794">
                  <c:v>0.99999400000000005</c:v>
                </c:pt>
                <c:pt idx="7795">
                  <c:v>0.99999400000000005</c:v>
                </c:pt>
                <c:pt idx="7796">
                  <c:v>0.99999400000000005</c:v>
                </c:pt>
                <c:pt idx="7797">
                  <c:v>0.99999400000000005</c:v>
                </c:pt>
                <c:pt idx="7798">
                  <c:v>0.99999400000000005</c:v>
                </c:pt>
                <c:pt idx="7799">
                  <c:v>0.99999400000000005</c:v>
                </c:pt>
                <c:pt idx="7800">
                  <c:v>0.99999400000000005</c:v>
                </c:pt>
                <c:pt idx="7801">
                  <c:v>0.99999400000000005</c:v>
                </c:pt>
                <c:pt idx="7802">
                  <c:v>0.99999400000000005</c:v>
                </c:pt>
                <c:pt idx="7803">
                  <c:v>0.99999400000000005</c:v>
                </c:pt>
                <c:pt idx="7804">
                  <c:v>0.99999400000000005</c:v>
                </c:pt>
                <c:pt idx="7805">
                  <c:v>0.99999499999999997</c:v>
                </c:pt>
                <c:pt idx="7806">
                  <c:v>0.99999499999999997</c:v>
                </c:pt>
                <c:pt idx="7807">
                  <c:v>0.99999499999999997</c:v>
                </c:pt>
                <c:pt idx="7808">
                  <c:v>0.99999499999999997</c:v>
                </c:pt>
                <c:pt idx="7809">
                  <c:v>0.99999499999999997</c:v>
                </c:pt>
                <c:pt idx="7810">
                  <c:v>0.99999499999999997</c:v>
                </c:pt>
                <c:pt idx="7811">
                  <c:v>0.99999499999999997</c:v>
                </c:pt>
                <c:pt idx="7812">
                  <c:v>0.99999499999999997</c:v>
                </c:pt>
                <c:pt idx="7813">
                  <c:v>0.99999499999999997</c:v>
                </c:pt>
                <c:pt idx="7814">
                  <c:v>0.99999499999999997</c:v>
                </c:pt>
                <c:pt idx="7815">
                  <c:v>0.99999499999999997</c:v>
                </c:pt>
                <c:pt idx="7816">
                  <c:v>0.99999499999999997</c:v>
                </c:pt>
                <c:pt idx="7817">
                  <c:v>0.99999499999999997</c:v>
                </c:pt>
                <c:pt idx="7818">
                  <c:v>0.99999499999999997</c:v>
                </c:pt>
                <c:pt idx="7819">
                  <c:v>0.99999499999999997</c:v>
                </c:pt>
                <c:pt idx="7820">
                  <c:v>0.99999499999999997</c:v>
                </c:pt>
                <c:pt idx="7821">
                  <c:v>0.99999499999999997</c:v>
                </c:pt>
                <c:pt idx="7822">
                  <c:v>0.99999499999999997</c:v>
                </c:pt>
                <c:pt idx="7823">
                  <c:v>0.99999499999999997</c:v>
                </c:pt>
                <c:pt idx="7824">
                  <c:v>0.99999499999999997</c:v>
                </c:pt>
                <c:pt idx="7825">
                  <c:v>0.99999499999999997</c:v>
                </c:pt>
                <c:pt idx="7826">
                  <c:v>0.99999499999999997</c:v>
                </c:pt>
                <c:pt idx="7827">
                  <c:v>0.99999499999999997</c:v>
                </c:pt>
                <c:pt idx="7828">
                  <c:v>0.99999499999999997</c:v>
                </c:pt>
                <c:pt idx="7829">
                  <c:v>0.99999499999999997</c:v>
                </c:pt>
                <c:pt idx="7830">
                  <c:v>0.99999499999999997</c:v>
                </c:pt>
                <c:pt idx="7831">
                  <c:v>0.99999499999999997</c:v>
                </c:pt>
                <c:pt idx="7832">
                  <c:v>0.99999499999999997</c:v>
                </c:pt>
                <c:pt idx="7833">
                  <c:v>0.99999499999999997</c:v>
                </c:pt>
                <c:pt idx="7834">
                  <c:v>0.99999499999999997</c:v>
                </c:pt>
                <c:pt idx="7835">
                  <c:v>0.99999499999999997</c:v>
                </c:pt>
                <c:pt idx="7836">
                  <c:v>0.99999499999999997</c:v>
                </c:pt>
                <c:pt idx="7837">
                  <c:v>0.99999499999999997</c:v>
                </c:pt>
                <c:pt idx="7838">
                  <c:v>0.99999499999999997</c:v>
                </c:pt>
                <c:pt idx="7839">
                  <c:v>0.99999499999999997</c:v>
                </c:pt>
                <c:pt idx="7840">
                  <c:v>0.99999499999999997</c:v>
                </c:pt>
                <c:pt idx="7841">
                  <c:v>0.99999499999999997</c:v>
                </c:pt>
                <c:pt idx="7842">
                  <c:v>0.99999499999999997</c:v>
                </c:pt>
                <c:pt idx="7843">
                  <c:v>0.99999499999999997</c:v>
                </c:pt>
                <c:pt idx="7844">
                  <c:v>0.99999499999999997</c:v>
                </c:pt>
                <c:pt idx="7845">
                  <c:v>0.99999499999999997</c:v>
                </c:pt>
                <c:pt idx="7846">
                  <c:v>0.99999499999999997</c:v>
                </c:pt>
                <c:pt idx="7847">
                  <c:v>0.99999499999999997</c:v>
                </c:pt>
                <c:pt idx="7848">
                  <c:v>0.99999499999999997</c:v>
                </c:pt>
                <c:pt idx="7849">
                  <c:v>0.99999499999999997</c:v>
                </c:pt>
                <c:pt idx="7850">
                  <c:v>0.99999499999999997</c:v>
                </c:pt>
                <c:pt idx="7851">
                  <c:v>0.99999499999999997</c:v>
                </c:pt>
                <c:pt idx="7852">
                  <c:v>0.99999499999999997</c:v>
                </c:pt>
                <c:pt idx="7853">
                  <c:v>0.99999499999999997</c:v>
                </c:pt>
                <c:pt idx="7854">
                  <c:v>0.99999499999999997</c:v>
                </c:pt>
                <c:pt idx="7855">
                  <c:v>0.99999499999999997</c:v>
                </c:pt>
                <c:pt idx="7856">
                  <c:v>0.99999499999999997</c:v>
                </c:pt>
                <c:pt idx="7857">
                  <c:v>0.99999499999999997</c:v>
                </c:pt>
                <c:pt idx="7858">
                  <c:v>0.99999499999999997</c:v>
                </c:pt>
                <c:pt idx="7859">
                  <c:v>0.99999499999999997</c:v>
                </c:pt>
                <c:pt idx="7860">
                  <c:v>0.99999499999999997</c:v>
                </c:pt>
                <c:pt idx="7861">
                  <c:v>0.99999499999999997</c:v>
                </c:pt>
                <c:pt idx="7862">
                  <c:v>0.99999499999999997</c:v>
                </c:pt>
                <c:pt idx="7863">
                  <c:v>0.99999499999999997</c:v>
                </c:pt>
                <c:pt idx="7864">
                  <c:v>0.99999499999999997</c:v>
                </c:pt>
                <c:pt idx="7865">
                  <c:v>0.99999499999999997</c:v>
                </c:pt>
                <c:pt idx="7866">
                  <c:v>0.99999499999999997</c:v>
                </c:pt>
                <c:pt idx="7867">
                  <c:v>0.99999499999999997</c:v>
                </c:pt>
                <c:pt idx="7868">
                  <c:v>0.99999499999999997</c:v>
                </c:pt>
                <c:pt idx="7869">
                  <c:v>0.99999499999999997</c:v>
                </c:pt>
                <c:pt idx="7870">
                  <c:v>0.99999499999999997</c:v>
                </c:pt>
                <c:pt idx="7871">
                  <c:v>0.99999499999999997</c:v>
                </c:pt>
                <c:pt idx="7872">
                  <c:v>0.99999499999999997</c:v>
                </c:pt>
                <c:pt idx="7873">
                  <c:v>0.99999499999999997</c:v>
                </c:pt>
                <c:pt idx="7874">
                  <c:v>0.99999499999999997</c:v>
                </c:pt>
                <c:pt idx="7875">
                  <c:v>0.99999499999999997</c:v>
                </c:pt>
                <c:pt idx="7876">
                  <c:v>0.99999499999999997</c:v>
                </c:pt>
                <c:pt idx="7877">
                  <c:v>0.99999499999999997</c:v>
                </c:pt>
                <c:pt idx="7878">
                  <c:v>0.99999499999999997</c:v>
                </c:pt>
                <c:pt idx="7879">
                  <c:v>0.99999499999999997</c:v>
                </c:pt>
                <c:pt idx="7880">
                  <c:v>0.99999499999999997</c:v>
                </c:pt>
                <c:pt idx="7881">
                  <c:v>0.99999499999999997</c:v>
                </c:pt>
                <c:pt idx="7882">
                  <c:v>0.99999499999999997</c:v>
                </c:pt>
                <c:pt idx="7883">
                  <c:v>0.99999499999999997</c:v>
                </c:pt>
                <c:pt idx="7884">
                  <c:v>0.99999499999999997</c:v>
                </c:pt>
                <c:pt idx="7885">
                  <c:v>0.99999499999999997</c:v>
                </c:pt>
                <c:pt idx="7886">
                  <c:v>0.99999499999999997</c:v>
                </c:pt>
                <c:pt idx="7887">
                  <c:v>0.99999499999999997</c:v>
                </c:pt>
                <c:pt idx="7888">
                  <c:v>0.99999499999999997</c:v>
                </c:pt>
                <c:pt idx="7889">
                  <c:v>0.99999499999999997</c:v>
                </c:pt>
                <c:pt idx="7890">
                  <c:v>0.99999499999999997</c:v>
                </c:pt>
                <c:pt idx="7891">
                  <c:v>0.99999499999999997</c:v>
                </c:pt>
                <c:pt idx="7892">
                  <c:v>0.99999499999999997</c:v>
                </c:pt>
                <c:pt idx="7893">
                  <c:v>0.99999499999999997</c:v>
                </c:pt>
                <c:pt idx="7894">
                  <c:v>0.99999499999999997</c:v>
                </c:pt>
                <c:pt idx="7895">
                  <c:v>0.99999499999999997</c:v>
                </c:pt>
                <c:pt idx="7896">
                  <c:v>0.99999499999999997</c:v>
                </c:pt>
                <c:pt idx="7897">
                  <c:v>0.99999499999999997</c:v>
                </c:pt>
                <c:pt idx="7898">
                  <c:v>0.99999499999999997</c:v>
                </c:pt>
                <c:pt idx="7899">
                  <c:v>0.99999499999999997</c:v>
                </c:pt>
                <c:pt idx="7900">
                  <c:v>0.99999499999999997</c:v>
                </c:pt>
                <c:pt idx="7901">
                  <c:v>0.99999499999999997</c:v>
                </c:pt>
                <c:pt idx="7902">
                  <c:v>0.99999499999999997</c:v>
                </c:pt>
                <c:pt idx="7903">
                  <c:v>0.99999499999999997</c:v>
                </c:pt>
                <c:pt idx="7904">
                  <c:v>0.99999499999999997</c:v>
                </c:pt>
                <c:pt idx="7905">
                  <c:v>0.99999499999999997</c:v>
                </c:pt>
                <c:pt idx="7906">
                  <c:v>0.99999499999999997</c:v>
                </c:pt>
                <c:pt idx="7907">
                  <c:v>0.99999499999999997</c:v>
                </c:pt>
                <c:pt idx="7908">
                  <c:v>0.99999499999999997</c:v>
                </c:pt>
                <c:pt idx="7909">
                  <c:v>0.99999499999999997</c:v>
                </c:pt>
                <c:pt idx="7910">
                  <c:v>0.99999499999999997</c:v>
                </c:pt>
                <c:pt idx="7911">
                  <c:v>0.99999499999999997</c:v>
                </c:pt>
                <c:pt idx="7912">
                  <c:v>0.99999499999999997</c:v>
                </c:pt>
                <c:pt idx="7913">
                  <c:v>0.99999499999999997</c:v>
                </c:pt>
                <c:pt idx="7914">
                  <c:v>0.99999499999999997</c:v>
                </c:pt>
                <c:pt idx="7915">
                  <c:v>0.99999499999999997</c:v>
                </c:pt>
                <c:pt idx="7916">
                  <c:v>0.99999499999999997</c:v>
                </c:pt>
                <c:pt idx="7917">
                  <c:v>0.99999499999999997</c:v>
                </c:pt>
                <c:pt idx="7918">
                  <c:v>0.99999499999999997</c:v>
                </c:pt>
                <c:pt idx="7919">
                  <c:v>0.99999499999999997</c:v>
                </c:pt>
                <c:pt idx="7920">
                  <c:v>0.99999499999999997</c:v>
                </c:pt>
                <c:pt idx="7921">
                  <c:v>0.99999499999999997</c:v>
                </c:pt>
                <c:pt idx="7922">
                  <c:v>0.99999499999999997</c:v>
                </c:pt>
                <c:pt idx="7923">
                  <c:v>0.99999499999999997</c:v>
                </c:pt>
                <c:pt idx="7924">
                  <c:v>0.99999499999999997</c:v>
                </c:pt>
                <c:pt idx="7925">
                  <c:v>0.99999499999999997</c:v>
                </c:pt>
                <c:pt idx="7926">
                  <c:v>0.99999499999999997</c:v>
                </c:pt>
                <c:pt idx="7927">
                  <c:v>0.99999499999999997</c:v>
                </c:pt>
                <c:pt idx="7928">
                  <c:v>0.99999499999999997</c:v>
                </c:pt>
                <c:pt idx="7929">
                  <c:v>0.99999499999999997</c:v>
                </c:pt>
                <c:pt idx="7930">
                  <c:v>0.99999499999999997</c:v>
                </c:pt>
                <c:pt idx="7931">
                  <c:v>0.99999499999999997</c:v>
                </c:pt>
                <c:pt idx="7932">
                  <c:v>0.99999499999999997</c:v>
                </c:pt>
                <c:pt idx="7933">
                  <c:v>0.99999499999999997</c:v>
                </c:pt>
                <c:pt idx="7934">
                  <c:v>0.99999499999999997</c:v>
                </c:pt>
                <c:pt idx="7935">
                  <c:v>0.99999499999999997</c:v>
                </c:pt>
                <c:pt idx="7936">
                  <c:v>0.99999499999999997</c:v>
                </c:pt>
                <c:pt idx="7937">
                  <c:v>0.99999499999999997</c:v>
                </c:pt>
                <c:pt idx="7938">
                  <c:v>0.99999499999999997</c:v>
                </c:pt>
                <c:pt idx="7939">
                  <c:v>0.99999499999999997</c:v>
                </c:pt>
                <c:pt idx="7940">
                  <c:v>0.99999499999999997</c:v>
                </c:pt>
                <c:pt idx="7941">
                  <c:v>0.99999499999999997</c:v>
                </c:pt>
                <c:pt idx="7942">
                  <c:v>0.99999499999999997</c:v>
                </c:pt>
                <c:pt idx="7943">
                  <c:v>0.99999499999999997</c:v>
                </c:pt>
                <c:pt idx="7944">
                  <c:v>0.99999499999999997</c:v>
                </c:pt>
                <c:pt idx="7945">
                  <c:v>0.99999499999999997</c:v>
                </c:pt>
                <c:pt idx="7946">
                  <c:v>0.99999499999999997</c:v>
                </c:pt>
                <c:pt idx="7947">
                  <c:v>0.99999499999999997</c:v>
                </c:pt>
                <c:pt idx="7948">
                  <c:v>0.99999499999999997</c:v>
                </c:pt>
                <c:pt idx="7949">
                  <c:v>0.99999499999999997</c:v>
                </c:pt>
                <c:pt idx="7950">
                  <c:v>0.99999499999999997</c:v>
                </c:pt>
                <c:pt idx="7951">
                  <c:v>0.99999499999999997</c:v>
                </c:pt>
                <c:pt idx="7952">
                  <c:v>0.99999499999999997</c:v>
                </c:pt>
                <c:pt idx="7953">
                  <c:v>0.99999499999999997</c:v>
                </c:pt>
                <c:pt idx="7954">
                  <c:v>0.99999499999999997</c:v>
                </c:pt>
                <c:pt idx="7955">
                  <c:v>0.99999499999999997</c:v>
                </c:pt>
                <c:pt idx="7956">
                  <c:v>0.99999499999999997</c:v>
                </c:pt>
                <c:pt idx="7957">
                  <c:v>0.99999499999999997</c:v>
                </c:pt>
                <c:pt idx="7958">
                  <c:v>0.99999499999999997</c:v>
                </c:pt>
                <c:pt idx="7959">
                  <c:v>0.99999499999999997</c:v>
                </c:pt>
                <c:pt idx="7960">
                  <c:v>0.99999499999999997</c:v>
                </c:pt>
                <c:pt idx="7961">
                  <c:v>0.99999499999999997</c:v>
                </c:pt>
                <c:pt idx="7962">
                  <c:v>0.99999499999999997</c:v>
                </c:pt>
                <c:pt idx="7963">
                  <c:v>0.99999499999999997</c:v>
                </c:pt>
                <c:pt idx="7964">
                  <c:v>0.99999499999999997</c:v>
                </c:pt>
                <c:pt idx="7965">
                  <c:v>0.99999499999999997</c:v>
                </c:pt>
                <c:pt idx="7966">
                  <c:v>0.99999499999999997</c:v>
                </c:pt>
                <c:pt idx="7967">
                  <c:v>0.99999499999999997</c:v>
                </c:pt>
                <c:pt idx="7968">
                  <c:v>0.99999499999999997</c:v>
                </c:pt>
                <c:pt idx="7969">
                  <c:v>0.99999499999999997</c:v>
                </c:pt>
                <c:pt idx="7970">
                  <c:v>0.99999499999999997</c:v>
                </c:pt>
                <c:pt idx="7971">
                  <c:v>0.99999499999999997</c:v>
                </c:pt>
                <c:pt idx="7972">
                  <c:v>0.99999499999999997</c:v>
                </c:pt>
                <c:pt idx="7973">
                  <c:v>0.99999499999999997</c:v>
                </c:pt>
                <c:pt idx="7974">
                  <c:v>0.99999499999999997</c:v>
                </c:pt>
                <c:pt idx="7975">
                  <c:v>0.99999499999999997</c:v>
                </c:pt>
                <c:pt idx="7976">
                  <c:v>0.99999499999999997</c:v>
                </c:pt>
                <c:pt idx="7977">
                  <c:v>0.99999499999999997</c:v>
                </c:pt>
                <c:pt idx="7978">
                  <c:v>0.99999499999999997</c:v>
                </c:pt>
                <c:pt idx="7979">
                  <c:v>0.99999499999999997</c:v>
                </c:pt>
                <c:pt idx="7980">
                  <c:v>0.99999499999999997</c:v>
                </c:pt>
                <c:pt idx="7981">
                  <c:v>0.99999499999999997</c:v>
                </c:pt>
                <c:pt idx="7982">
                  <c:v>0.99999499999999997</c:v>
                </c:pt>
                <c:pt idx="7983">
                  <c:v>0.99999499999999997</c:v>
                </c:pt>
                <c:pt idx="7984">
                  <c:v>0.99999499999999997</c:v>
                </c:pt>
                <c:pt idx="7985">
                  <c:v>0.99999499999999997</c:v>
                </c:pt>
                <c:pt idx="7986">
                  <c:v>0.99999499999999997</c:v>
                </c:pt>
                <c:pt idx="7987">
                  <c:v>0.99999499999999997</c:v>
                </c:pt>
                <c:pt idx="7988">
                  <c:v>0.99999499999999997</c:v>
                </c:pt>
                <c:pt idx="7989">
                  <c:v>0.99999499999999997</c:v>
                </c:pt>
                <c:pt idx="7990">
                  <c:v>0.99999499999999997</c:v>
                </c:pt>
                <c:pt idx="7991">
                  <c:v>0.99999499999999997</c:v>
                </c:pt>
                <c:pt idx="7992">
                  <c:v>0.99999499999999997</c:v>
                </c:pt>
                <c:pt idx="7993">
                  <c:v>0.99999499999999997</c:v>
                </c:pt>
                <c:pt idx="7994">
                  <c:v>0.99999499999999997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80F-434F-B146-775E74968513}"/>
            </c:ext>
          </c:extLst>
        </c:ser>
        <c:ser>
          <c:idx val="2"/>
          <c:order val="2"/>
          <c:tx>
            <c:strRef>
              <c:f>try_timing_v1!$D$1</c:f>
              <c:strCache>
                <c:ptCount val="1"/>
                <c:pt idx="0">
                  <c:v>x75igzocolumn1i1c_modx22_v1:saen v s:6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try_timing_v1!$D$2:$D$25001</c:f>
              <c:numCache>
                <c:formatCode>General</c:formatCode>
                <c:ptCount val="25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1.05429E-4</c:v>
                </c:pt>
                <c:pt idx="5014">
                  <c:v>1.4285700000000001E-3</c:v>
                </c:pt>
                <c:pt idx="5015">
                  <c:v>4.2857099999999999E-3</c:v>
                </c:pt>
                <c:pt idx="5016">
                  <c:v>7.14286E-3</c:v>
                </c:pt>
                <c:pt idx="5017">
                  <c:v>0.01</c:v>
                </c:pt>
                <c:pt idx="5018">
                  <c:v>1.28571E-2</c:v>
                </c:pt>
                <c:pt idx="5019">
                  <c:v>1.57143E-2</c:v>
                </c:pt>
                <c:pt idx="5020">
                  <c:v>1.8571399999999998E-2</c:v>
                </c:pt>
                <c:pt idx="5021">
                  <c:v>2.1428599999999999E-2</c:v>
                </c:pt>
                <c:pt idx="5022">
                  <c:v>2.42857E-2</c:v>
                </c:pt>
                <c:pt idx="5023">
                  <c:v>2.7142900000000001E-2</c:v>
                </c:pt>
                <c:pt idx="5024">
                  <c:v>0.03</c:v>
                </c:pt>
                <c:pt idx="5025">
                  <c:v>3.28571E-2</c:v>
                </c:pt>
                <c:pt idx="5026">
                  <c:v>3.5714299999999997E-2</c:v>
                </c:pt>
                <c:pt idx="5027">
                  <c:v>3.8571399999999999E-2</c:v>
                </c:pt>
                <c:pt idx="5028">
                  <c:v>4.1428600000000003E-2</c:v>
                </c:pt>
                <c:pt idx="5029">
                  <c:v>4.4285699999999997E-2</c:v>
                </c:pt>
                <c:pt idx="5030">
                  <c:v>4.7142900000000001E-2</c:v>
                </c:pt>
                <c:pt idx="5031">
                  <c:v>5.0987400000000002E-2</c:v>
                </c:pt>
                <c:pt idx="5032">
                  <c:v>7.0000000000000007E-2</c:v>
                </c:pt>
                <c:pt idx="5033">
                  <c:v>0.09</c:v>
                </c:pt>
                <c:pt idx="5034">
                  <c:v>0.11</c:v>
                </c:pt>
                <c:pt idx="5035">
                  <c:v>0.13</c:v>
                </c:pt>
                <c:pt idx="5036">
                  <c:v>0.15</c:v>
                </c:pt>
                <c:pt idx="5037">
                  <c:v>0.17</c:v>
                </c:pt>
                <c:pt idx="5038">
                  <c:v>0.19</c:v>
                </c:pt>
                <c:pt idx="5039">
                  <c:v>0.212148</c:v>
                </c:pt>
                <c:pt idx="5040">
                  <c:v>0.23599999999999999</c:v>
                </c:pt>
                <c:pt idx="5041">
                  <c:v>0.26</c:v>
                </c:pt>
                <c:pt idx="5042">
                  <c:v>0.28399999999999997</c:v>
                </c:pt>
                <c:pt idx="5043">
                  <c:v>0.308</c:v>
                </c:pt>
                <c:pt idx="5044">
                  <c:v>0.33200000000000002</c:v>
                </c:pt>
                <c:pt idx="5045">
                  <c:v>0.35599999999999998</c:v>
                </c:pt>
                <c:pt idx="5046">
                  <c:v>0.38</c:v>
                </c:pt>
                <c:pt idx="5047">
                  <c:v>0.40400000000000003</c:v>
                </c:pt>
                <c:pt idx="5048">
                  <c:v>0.42799999999999999</c:v>
                </c:pt>
                <c:pt idx="5049">
                  <c:v>0.45200000000000001</c:v>
                </c:pt>
                <c:pt idx="5050">
                  <c:v>0.47599999999999998</c:v>
                </c:pt>
                <c:pt idx="5051">
                  <c:v>0.5</c:v>
                </c:pt>
                <c:pt idx="5052">
                  <c:v>0.52400000000000002</c:v>
                </c:pt>
                <c:pt idx="5053">
                  <c:v>0.54800000000000004</c:v>
                </c:pt>
                <c:pt idx="5054">
                  <c:v>0.57199999999999995</c:v>
                </c:pt>
                <c:pt idx="5055">
                  <c:v>0.59599999999999997</c:v>
                </c:pt>
                <c:pt idx="5056">
                  <c:v>0.62</c:v>
                </c:pt>
                <c:pt idx="5057">
                  <c:v>0.64400000000000002</c:v>
                </c:pt>
                <c:pt idx="5058">
                  <c:v>0.66800000000000004</c:v>
                </c:pt>
                <c:pt idx="5059">
                  <c:v>0.69199999999999995</c:v>
                </c:pt>
                <c:pt idx="5060">
                  <c:v>0.71599999999999997</c:v>
                </c:pt>
                <c:pt idx="5061">
                  <c:v>0.74</c:v>
                </c:pt>
                <c:pt idx="5062">
                  <c:v>0.76400000000000001</c:v>
                </c:pt>
                <c:pt idx="5063">
                  <c:v>0.78800000000000003</c:v>
                </c:pt>
                <c:pt idx="5064">
                  <c:v>0.805149</c:v>
                </c:pt>
                <c:pt idx="5065">
                  <c:v>0.81544799999999995</c:v>
                </c:pt>
                <c:pt idx="5066">
                  <c:v>0.82574700000000001</c:v>
                </c:pt>
                <c:pt idx="5067">
                  <c:v>0.83604500000000004</c:v>
                </c:pt>
                <c:pt idx="5068">
                  <c:v>0.84634399999999999</c:v>
                </c:pt>
                <c:pt idx="5069">
                  <c:v>0.85664300000000004</c:v>
                </c:pt>
                <c:pt idx="5070">
                  <c:v>0.86694099999999996</c:v>
                </c:pt>
                <c:pt idx="5071">
                  <c:v>0.87724000000000002</c:v>
                </c:pt>
                <c:pt idx="5072">
                  <c:v>0.88753899999999997</c:v>
                </c:pt>
                <c:pt idx="5073">
                  <c:v>0.89725200000000005</c:v>
                </c:pt>
                <c:pt idx="5074">
                  <c:v>0.90516700000000005</c:v>
                </c:pt>
                <c:pt idx="5075">
                  <c:v>0.91170700000000005</c:v>
                </c:pt>
                <c:pt idx="5076">
                  <c:v>0.91824700000000004</c:v>
                </c:pt>
                <c:pt idx="5077">
                  <c:v>0.92478700000000003</c:v>
                </c:pt>
                <c:pt idx="5078">
                  <c:v>0.93132800000000004</c:v>
                </c:pt>
                <c:pt idx="5079">
                  <c:v>0.93786800000000003</c:v>
                </c:pt>
                <c:pt idx="5080">
                  <c:v>0.94440800000000003</c:v>
                </c:pt>
                <c:pt idx="5081">
                  <c:v>0.95094800000000002</c:v>
                </c:pt>
                <c:pt idx="5082">
                  <c:v>0.95748900000000003</c:v>
                </c:pt>
                <c:pt idx="5083">
                  <c:v>0.96402900000000002</c:v>
                </c:pt>
                <c:pt idx="5084">
                  <c:v>0.97056900000000002</c:v>
                </c:pt>
                <c:pt idx="5085">
                  <c:v>0.97710900000000001</c:v>
                </c:pt>
                <c:pt idx="5086">
                  <c:v>0.983649</c:v>
                </c:pt>
                <c:pt idx="5087">
                  <c:v>0.99019000000000001</c:v>
                </c:pt>
                <c:pt idx="5088">
                  <c:v>0.99648899999999996</c:v>
                </c:pt>
                <c:pt idx="5089">
                  <c:v>1</c:v>
                </c:pt>
                <c:pt idx="5090">
                  <c:v>1</c:v>
                </c:pt>
                <c:pt idx="5091">
                  <c:v>1</c:v>
                </c:pt>
                <c:pt idx="5092">
                  <c:v>1</c:v>
                </c:pt>
                <c:pt idx="5093">
                  <c:v>1</c:v>
                </c:pt>
                <c:pt idx="5094">
                  <c:v>1</c:v>
                </c:pt>
                <c:pt idx="5095">
                  <c:v>1</c:v>
                </c:pt>
                <c:pt idx="5096">
                  <c:v>1</c:v>
                </c:pt>
                <c:pt idx="5097">
                  <c:v>1</c:v>
                </c:pt>
                <c:pt idx="5098">
                  <c:v>1</c:v>
                </c:pt>
                <c:pt idx="5099">
                  <c:v>1</c:v>
                </c:pt>
                <c:pt idx="5100">
                  <c:v>1</c:v>
                </c:pt>
                <c:pt idx="5101">
                  <c:v>1</c:v>
                </c:pt>
                <c:pt idx="5102">
                  <c:v>1</c:v>
                </c:pt>
                <c:pt idx="5103">
                  <c:v>1</c:v>
                </c:pt>
                <c:pt idx="5104">
                  <c:v>1</c:v>
                </c:pt>
                <c:pt idx="5105">
                  <c:v>1</c:v>
                </c:pt>
                <c:pt idx="5106">
                  <c:v>1</c:v>
                </c:pt>
                <c:pt idx="5107">
                  <c:v>1</c:v>
                </c:pt>
                <c:pt idx="5108">
                  <c:v>1</c:v>
                </c:pt>
                <c:pt idx="5109">
                  <c:v>1</c:v>
                </c:pt>
                <c:pt idx="5110">
                  <c:v>1</c:v>
                </c:pt>
                <c:pt idx="5111">
                  <c:v>1</c:v>
                </c:pt>
                <c:pt idx="5112">
                  <c:v>1</c:v>
                </c:pt>
                <c:pt idx="5113">
                  <c:v>1</c:v>
                </c:pt>
                <c:pt idx="5114">
                  <c:v>1</c:v>
                </c:pt>
                <c:pt idx="5115">
                  <c:v>1</c:v>
                </c:pt>
                <c:pt idx="5116">
                  <c:v>1</c:v>
                </c:pt>
                <c:pt idx="5117">
                  <c:v>1</c:v>
                </c:pt>
                <c:pt idx="5118">
                  <c:v>1</c:v>
                </c:pt>
                <c:pt idx="5119">
                  <c:v>1</c:v>
                </c:pt>
                <c:pt idx="5120">
                  <c:v>1</c:v>
                </c:pt>
                <c:pt idx="5121">
                  <c:v>1</c:v>
                </c:pt>
                <c:pt idx="5122">
                  <c:v>1</c:v>
                </c:pt>
                <c:pt idx="5123">
                  <c:v>1</c:v>
                </c:pt>
                <c:pt idx="5124">
                  <c:v>1</c:v>
                </c:pt>
                <c:pt idx="5125">
                  <c:v>1</c:v>
                </c:pt>
                <c:pt idx="5126">
                  <c:v>1</c:v>
                </c:pt>
                <c:pt idx="5127">
                  <c:v>1</c:v>
                </c:pt>
                <c:pt idx="5128">
                  <c:v>1</c:v>
                </c:pt>
                <c:pt idx="5129">
                  <c:v>1</c:v>
                </c:pt>
                <c:pt idx="5130">
                  <c:v>1</c:v>
                </c:pt>
                <c:pt idx="5131">
                  <c:v>1</c:v>
                </c:pt>
                <c:pt idx="5132">
                  <c:v>1</c:v>
                </c:pt>
                <c:pt idx="5133">
                  <c:v>1</c:v>
                </c:pt>
                <c:pt idx="5134">
                  <c:v>1</c:v>
                </c:pt>
                <c:pt idx="5135">
                  <c:v>1</c:v>
                </c:pt>
                <c:pt idx="5136">
                  <c:v>1</c:v>
                </c:pt>
                <c:pt idx="5137">
                  <c:v>1</c:v>
                </c:pt>
                <c:pt idx="5138">
                  <c:v>1</c:v>
                </c:pt>
                <c:pt idx="5139">
                  <c:v>1</c:v>
                </c:pt>
                <c:pt idx="5140">
                  <c:v>1</c:v>
                </c:pt>
                <c:pt idx="5141">
                  <c:v>1</c:v>
                </c:pt>
                <c:pt idx="5142">
                  <c:v>1</c:v>
                </c:pt>
                <c:pt idx="5143">
                  <c:v>1</c:v>
                </c:pt>
                <c:pt idx="5144">
                  <c:v>1</c:v>
                </c:pt>
                <c:pt idx="5145">
                  <c:v>1</c:v>
                </c:pt>
                <c:pt idx="5146">
                  <c:v>1</c:v>
                </c:pt>
                <c:pt idx="5147">
                  <c:v>1</c:v>
                </c:pt>
                <c:pt idx="5148">
                  <c:v>1</c:v>
                </c:pt>
                <c:pt idx="5149">
                  <c:v>1</c:v>
                </c:pt>
                <c:pt idx="5150">
                  <c:v>1</c:v>
                </c:pt>
                <c:pt idx="5151">
                  <c:v>1</c:v>
                </c:pt>
                <c:pt idx="5152">
                  <c:v>1</c:v>
                </c:pt>
                <c:pt idx="5153">
                  <c:v>1</c:v>
                </c:pt>
                <c:pt idx="5154">
                  <c:v>1</c:v>
                </c:pt>
                <c:pt idx="5155">
                  <c:v>1</c:v>
                </c:pt>
                <c:pt idx="5156">
                  <c:v>1</c:v>
                </c:pt>
                <c:pt idx="5157">
                  <c:v>1</c:v>
                </c:pt>
                <c:pt idx="5158">
                  <c:v>1</c:v>
                </c:pt>
                <c:pt idx="5159">
                  <c:v>1</c:v>
                </c:pt>
                <c:pt idx="5160">
                  <c:v>1</c:v>
                </c:pt>
                <c:pt idx="5161">
                  <c:v>1</c:v>
                </c:pt>
                <c:pt idx="5162">
                  <c:v>1</c:v>
                </c:pt>
                <c:pt idx="5163">
                  <c:v>1</c:v>
                </c:pt>
                <c:pt idx="5164">
                  <c:v>1</c:v>
                </c:pt>
                <c:pt idx="5165">
                  <c:v>1</c:v>
                </c:pt>
                <c:pt idx="5166">
                  <c:v>1</c:v>
                </c:pt>
                <c:pt idx="5167">
                  <c:v>1</c:v>
                </c:pt>
                <c:pt idx="5168">
                  <c:v>1</c:v>
                </c:pt>
                <c:pt idx="5169">
                  <c:v>1</c:v>
                </c:pt>
                <c:pt idx="5170">
                  <c:v>1</c:v>
                </c:pt>
                <c:pt idx="5171">
                  <c:v>1</c:v>
                </c:pt>
                <c:pt idx="5172">
                  <c:v>1</c:v>
                </c:pt>
                <c:pt idx="5173">
                  <c:v>1</c:v>
                </c:pt>
                <c:pt idx="5174">
                  <c:v>1</c:v>
                </c:pt>
                <c:pt idx="5175">
                  <c:v>1</c:v>
                </c:pt>
                <c:pt idx="5176">
                  <c:v>1</c:v>
                </c:pt>
                <c:pt idx="5177">
                  <c:v>1</c:v>
                </c:pt>
                <c:pt idx="5178">
                  <c:v>1</c:v>
                </c:pt>
                <c:pt idx="5179">
                  <c:v>1</c:v>
                </c:pt>
                <c:pt idx="5180">
                  <c:v>1</c:v>
                </c:pt>
                <c:pt idx="5181">
                  <c:v>1</c:v>
                </c:pt>
                <c:pt idx="5182">
                  <c:v>1</c:v>
                </c:pt>
                <c:pt idx="5183">
                  <c:v>1</c:v>
                </c:pt>
                <c:pt idx="5184">
                  <c:v>1</c:v>
                </c:pt>
                <c:pt idx="5185">
                  <c:v>1</c:v>
                </c:pt>
                <c:pt idx="5186">
                  <c:v>1</c:v>
                </c:pt>
                <c:pt idx="5187">
                  <c:v>1</c:v>
                </c:pt>
                <c:pt idx="5188">
                  <c:v>1</c:v>
                </c:pt>
                <c:pt idx="5189">
                  <c:v>1</c:v>
                </c:pt>
                <c:pt idx="5190">
                  <c:v>1</c:v>
                </c:pt>
                <c:pt idx="5191">
                  <c:v>1</c:v>
                </c:pt>
                <c:pt idx="5192">
                  <c:v>1</c:v>
                </c:pt>
                <c:pt idx="5193">
                  <c:v>1</c:v>
                </c:pt>
                <c:pt idx="5194">
                  <c:v>1</c:v>
                </c:pt>
                <c:pt idx="5195">
                  <c:v>1</c:v>
                </c:pt>
                <c:pt idx="5196">
                  <c:v>1</c:v>
                </c:pt>
                <c:pt idx="5197">
                  <c:v>1</c:v>
                </c:pt>
                <c:pt idx="5198">
                  <c:v>1</c:v>
                </c:pt>
                <c:pt idx="5199">
                  <c:v>1</c:v>
                </c:pt>
                <c:pt idx="5200">
                  <c:v>1</c:v>
                </c:pt>
                <c:pt idx="5201">
                  <c:v>1</c:v>
                </c:pt>
                <c:pt idx="5202">
                  <c:v>1</c:v>
                </c:pt>
                <c:pt idx="5203">
                  <c:v>1</c:v>
                </c:pt>
                <c:pt idx="5204">
                  <c:v>1</c:v>
                </c:pt>
                <c:pt idx="5205">
                  <c:v>1</c:v>
                </c:pt>
                <c:pt idx="5206">
                  <c:v>1</c:v>
                </c:pt>
                <c:pt idx="5207">
                  <c:v>1</c:v>
                </c:pt>
                <c:pt idx="5208">
                  <c:v>1</c:v>
                </c:pt>
                <c:pt idx="5209">
                  <c:v>1</c:v>
                </c:pt>
                <c:pt idx="5210">
                  <c:v>1</c:v>
                </c:pt>
                <c:pt idx="5211">
                  <c:v>1</c:v>
                </c:pt>
                <c:pt idx="5212">
                  <c:v>1</c:v>
                </c:pt>
                <c:pt idx="5213">
                  <c:v>1</c:v>
                </c:pt>
                <c:pt idx="5214">
                  <c:v>1</c:v>
                </c:pt>
                <c:pt idx="5215">
                  <c:v>1</c:v>
                </c:pt>
                <c:pt idx="5216">
                  <c:v>1</c:v>
                </c:pt>
                <c:pt idx="5217">
                  <c:v>1</c:v>
                </c:pt>
                <c:pt idx="5218">
                  <c:v>1</c:v>
                </c:pt>
                <c:pt idx="5219">
                  <c:v>1</c:v>
                </c:pt>
                <c:pt idx="5220">
                  <c:v>1</c:v>
                </c:pt>
                <c:pt idx="5221">
                  <c:v>1</c:v>
                </c:pt>
                <c:pt idx="5222">
                  <c:v>1</c:v>
                </c:pt>
                <c:pt idx="5223">
                  <c:v>1</c:v>
                </c:pt>
                <c:pt idx="5224">
                  <c:v>1</c:v>
                </c:pt>
                <c:pt idx="5225">
                  <c:v>1</c:v>
                </c:pt>
                <c:pt idx="5226">
                  <c:v>1</c:v>
                </c:pt>
                <c:pt idx="5227">
                  <c:v>1</c:v>
                </c:pt>
                <c:pt idx="5228">
                  <c:v>1</c:v>
                </c:pt>
                <c:pt idx="5229">
                  <c:v>1</c:v>
                </c:pt>
                <c:pt idx="5230">
                  <c:v>1</c:v>
                </c:pt>
                <c:pt idx="5231">
                  <c:v>1</c:v>
                </c:pt>
                <c:pt idx="5232">
                  <c:v>1</c:v>
                </c:pt>
                <c:pt idx="5233">
                  <c:v>1</c:v>
                </c:pt>
                <c:pt idx="5234">
                  <c:v>1</c:v>
                </c:pt>
                <c:pt idx="5235">
                  <c:v>1</c:v>
                </c:pt>
                <c:pt idx="5236">
                  <c:v>1</c:v>
                </c:pt>
                <c:pt idx="5237">
                  <c:v>1</c:v>
                </c:pt>
                <c:pt idx="5238">
                  <c:v>1</c:v>
                </c:pt>
                <c:pt idx="5239">
                  <c:v>1</c:v>
                </c:pt>
                <c:pt idx="5240">
                  <c:v>1</c:v>
                </c:pt>
                <c:pt idx="5241">
                  <c:v>1</c:v>
                </c:pt>
                <c:pt idx="5242">
                  <c:v>1</c:v>
                </c:pt>
                <c:pt idx="5243">
                  <c:v>1</c:v>
                </c:pt>
                <c:pt idx="5244">
                  <c:v>1</c:v>
                </c:pt>
                <c:pt idx="5245">
                  <c:v>1</c:v>
                </c:pt>
                <c:pt idx="5246">
                  <c:v>1</c:v>
                </c:pt>
                <c:pt idx="5247">
                  <c:v>1</c:v>
                </c:pt>
                <c:pt idx="5248">
                  <c:v>1</c:v>
                </c:pt>
                <c:pt idx="5249">
                  <c:v>1</c:v>
                </c:pt>
                <c:pt idx="5250">
                  <c:v>1</c:v>
                </c:pt>
                <c:pt idx="5251">
                  <c:v>1</c:v>
                </c:pt>
                <c:pt idx="5252">
                  <c:v>1</c:v>
                </c:pt>
                <c:pt idx="5253">
                  <c:v>1</c:v>
                </c:pt>
                <c:pt idx="5254">
                  <c:v>1</c:v>
                </c:pt>
                <c:pt idx="5255">
                  <c:v>1</c:v>
                </c:pt>
                <c:pt idx="5256">
                  <c:v>1</c:v>
                </c:pt>
                <c:pt idx="5257">
                  <c:v>1</c:v>
                </c:pt>
                <c:pt idx="5258">
                  <c:v>1</c:v>
                </c:pt>
                <c:pt idx="5259">
                  <c:v>1</c:v>
                </c:pt>
                <c:pt idx="5260">
                  <c:v>1</c:v>
                </c:pt>
                <c:pt idx="5261">
                  <c:v>1</c:v>
                </c:pt>
                <c:pt idx="5262">
                  <c:v>1</c:v>
                </c:pt>
                <c:pt idx="5263">
                  <c:v>1</c:v>
                </c:pt>
                <c:pt idx="5264">
                  <c:v>1</c:v>
                </c:pt>
                <c:pt idx="5265">
                  <c:v>1</c:v>
                </c:pt>
                <c:pt idx="5266">
                  <c:v>1</c:v>
                </c:pt>
                <c:pt idx="5267">
                  <c:v>1</c:v>
                </c:pt>
                <c:pt idx="5268">
                  <c:v>1</c:v>
                </c:pt>
                <c:pt idx="5269">
                  <c:v>1</c:v>
                </c:pt>
                <c:pt idx="5270">
                  <c:v>1</c:v>
                </c:pt>
                <c:pt idx="5271">
                  <c:v>1</c:v>
                </c:pt>
                <c:pt idx="5272">
                  <c:v>1</c:v>
                </c:pt>
                <c:pt idx="5273">
                  <c:v>1</c:v>
                </c:pt>
                <c:pt idx="5274">
                  <c:v>1</c:v>
                </c:pt>
                <c:pt idx="5275">
                  <c:v>1</c:v>
                </c:pt>
                <c:pt idx="5276">
                  <c:v>1</c:v>
                </c:pt>
                <c:pt idx="5277">
                  <c:v>1</c:v>
                </c:pt>
                <c:pt idx="5278">
                  <c:v>1</c:v>
                </c:pt>
                <c:pt idx="5279">
                  <c:v>1</c:v>
                </c:pt>
                <c:pt idx="5280">
                  <c:v>1</c:v>
                </c:pt>
                <c:pt idx="5281">
                  <c:v>1</c:v>
                </c:pt>
                <c:pt idx="5282">
                  <c:v>1</c:v>
                </c:pt>
                <c:pt idx="5283">
                  <c:v>1</c:v>
                </c:pt>
                <c:pt idx="5284">
                  <c:v>1</c:v>
                </c:pt>
                <c:pt idx="5285">
                  <c:v>1</c:v>
                </c:pt>
                <c:pt idx="5286">
                  <c:v>1</c:v>
                </c:pt>
                <c:pt idx="5287">
                  <c:v>1</c:v>
                </c:pt>
                <c:pt idx="5288">
                  <c:v>1</c:v>
                </c:pt>
                <c:pt idx="5289">
                  <c:v>1</c:v>
                </c:pt>
                <c:pt idx="5290">
                  <c:v>1</c:v>
                </c:pt>
                <c:pt idx="5291">
                  <c:v>1</c:v>
                </c:pt>
                <c:pt idx="5292">
                  <c:v>1</c:v>
                </c:pt>
                <c:pt idx="5293">
                  <c:v>1</c:v>
                </c:pt>
                <c:pt idx="5294">
                  <c:v>1</c:v>
                </c:pt>
                <c:pt idx="5295">
                  <c:v>1</c:v>
                </c:pt>
                <c:pt idx="5296">
                  <c:v>1</c:v>
                </c:pt>
                <c:pt idx="5297">
                  <c:v>1</c:v>
                </c:pt>
                <c:pt idx="5298">
                  <c:v>1</c:v>
                </c:pt>
                <c:pt idx="5299">
                  <c:v>1</c:v>
                </c:pt>
                <c:pt idx="5300">
                  <c:v>1</c:v>
                </c:pt>
                <c:pt idx="5301">
                  <c:v>1</c:v>
                </c:pt>
                <c:pt idx="5302">
                  <c:v>1</c:v>
                </c:pt>
                <c:pt idx="5303">
                  <c:v>1</c:v>
                </c:pt>
                <c:pt idx="5304">
                  <c:v>1</c:v>
                </c:pt>
                <c:pt idx="5305">
                  <c:v>1</c:v>
                </c:pt>
                <c:pt idx="5306">
                  <c:v>1</c:v>
                </c:pt>
                <c:pt idx="5307">
                  <c:v>1</c:v>
                </c:pt>
                <c:pt idx="5308">
                  <c:v>1</c:v>
                </c:pt>
                <c:pt idx="5309">
                  <c:v>1</c:v>
                </c:pt>
                <c:pt idx="5310">
                  <c:v>1</c:v>
                </c:pt>
                <c:pt idx="5311">
                  <c:v>1</c:v>
                </c:pt>
                <c:pt idx="5312">
                  <c:v>1</c:v>
                </c:pt>
                <c:pt idx="5313">
                  <c:v>1</c:v>
                </c:pt>
                <c:pt idx="5314">
                  <c:v>1</c:v>
                </c:pt>
                <c:pt idx="5315">
                  <c:v>1</c:v>
                </c:pt>
                <c:pt idx="5316">
                  <c:v>1</c:v>
                </c:pt>
                <c:pt idx="5317">
                  <c:v>1</c:v>
                </c:pt>
                <c:pt idx="5318">
                  <c:v>1</c:v>
                </c:pt>
                <c:pt idx="5319">
                  <c:v>1</c:v>
                </c:pt>
                <c:pt idx="5320">
                  <c:v>1</c:v>
                </c:pt>
                <c:pt idx="5321">
                  <c:v>1</c:v>
                </c:pt>
                <c:pt idx="5322">
                  <c:v>1</c:v>
                </c:pt>
                <c:pt idx="5323">
                  <c:v>1</c:v>
                </c:pt>
                <c:pt idx="5324">
                  <c:v>1</c:v>
                </c:pt>
                <c:pt idx="5325">
                  <c:v>1</c:v>
                </c:pt>
                <c:pt idx="5326">
                  <c:v>1</c:v>
                </c:pt>
                <c:pt idx="5327">
                  <c:v>1</c:v>
                </c:pt>
                <c:pt idx="5328">
                  <c:v>1</c:v>
                </c:pt>
                <c:pt idx="5329">
                  <c:v>1</c:v>
                </c:pt>
                <c:pt idx="5330">
                  <c:v>1</c:v>
                </c:pt>
                <c:pt idx="5331">
                  <c:v>1</c:v>
                </c:pt>
                <c:pt idx="5332">
                  <c:v>1</c:v>
                </c:pt>
                <c:pt idx="5333">
                  <c:v>1</c:v>
                </c:pt>
                <c:pt idx="5334">
                  <c:v>1</c:v>
                </c:pt>
                <c:pt idx="5335">
                  <c:v>1</c:v>
                </c:pt>
                <c:pt idx="5336">
                  <c:v>1</c:v>
                </c:pt>
                <c:pt idx="5337">
                  <c:v>1</c:v>
                </c:pt>
                <c:pt idx="5338">
                  <c:v>1</c:v>
                </c:pt>
                <c:pt idx="5339">
                  <c:v>1</c:v>
                </c:pt>
                <c:pt idx="5340">
                  <c:v>1</c:v>
                </c:pt>
                <c:pt idx="5341">
                  <c:v>1</c:v>
                </c:pt>
                <c:pt idx="5342">
                  <c:v>1</c:v>
                </c:pt>
                <c:pt idx="5343">
                  <c:v>1</c:v>
                </c:pt>
                <c:pt idx="5344">
                  <c:v>1</c:v>
                </c:pt>
                <c:pt idx="5345">
                  <c:v>1</c:v>
                </c:pt>
                <c:pt idx="5346">
                  <c:v>1</c:v>
                </c:pt>
                <c:pt idx="5347">
                  <c:v>1</c:v>
                </c:pt>
                <c:pt idx="5348">
                  <c:v>1</c:v>
                </c:pt>
                <c:pt idx="5349">
                  <c:v>1</c:v>
                </c:pt>
                <c:pt idx="5350">
                  <c:v>1</c:v>
                </c:pt>
                <c:pt idx="5351">
                  <c:v>1</c:v>
                </c:pt>
                <c:pt idx="5352">
                  <c:v>1</c:v>
                </c:pt>
                <c:pt idx="5353">
                  <c:v>1</c:v>
                </c:pt>
                <c:pt idx="5354">
                  <c:v>1</c:v>
                </c:pt>
                <c:pt idx="5355">
                  <c:v>1</c:v>
                </c:pt>
                <c:pt idx="5356">
                  <c:v>1</c:v>
                </c:pt>
                <c:pt idx="5357">
                  <c:v>1</c:v>
                </c:pt>
                <c:pt idx="5358">
                  <c:v>1</c:v>
                </c:pt>
                <c:pt idx="5359">
                  <c:v>1</c:v>
                </c:pt>
                <c:pt idx="5360">
                  <c:v>1</c:v>
                </c:pt>
                <c:pt idx="5361">
                  <c:v>1</c:v>
                </c:pt>
                <c:pt idx="5362">
                  <c:v>1</c:v>
                </c:pt>
                <c:pt idx="5363">
                  <c:v>1</c:v>
                </c:pt>
                <c:pt idx="5364">
                  <c:v>1</c:v>
                </c:pt>
                <c:pt idx="5365">
                  <c:v>1</c:v>
                </c:pt>
                <c:pt idx="5366">
                  <c:v>1</c:v>
                </c:pt>
                <c:pt idx="5367">
                  <c:v>1</c:v>
                </c:pt>
                <c:pt idx="5368">
                  <c:v>1</c:v>
                </c:pt>
                <c:pt idx="5369">
                  <c:v>1</c:v>
                </c:pt>
                <c:pt idx="5370">
                  <c:v>1</c:v>
                </c:pt>
                <c:pt idx="5371">
                  <c:v>1</c:v>
                </c:pt>
                <c:pt idx="5372">
                  <c:v>1</c:v>
                </c:pt>
                <c:pt idx="5373">
                  <c:v>1</c:v>
                </c:pt>
                <c:pt idx="5374">
                  <c:v>1</c:v>
                </c:pt>
                <c:pt idx="5375">
                  <c:v>1</c:v>
                </c:pt>
                <c:pt idx="5376">
                  <c:v>1</c:v>
                </c:pt>
                <c:pt idx="5377">
                  <c:v>1</c:v>
                </c:pt>
                <c:pt idx="5378">
                  <c:v>1</c:v>
                </c:pt>
                <c:pt idx="5379">
                  <c:v>1</c:v>
                </c:pt>
                <c:pt idx="5380">
                  <c:v>1</c:v>
                </c:pt>
                <c:pt idx="5381">
                  <c:v>1</c:v>
                </c:pt>
                <c:pt idx="5382">
                  <c:v>1</c:v>
                </c:pt>
                <c:pt idx="5383">
                  <c:v>1</c:v>
                </c:pt>
                <c:pt idx="5384">
                  <c:v>1</c:v>
                </c:pt>
                <c:pt idx="5385">
                  <c:v>1</c:v>
                </c:pt>
                <c:pt idx="5386">
                  <c:v>1</c:v>
                </c:pt>
                <c:pt idx="5387">
                  <c:v>1</c:v>
                </c:pt>
                <c:pt idx="5388">
                  <c:v>1</c:v>
                </c:pt>
                <c:pt idx="5389">
                  <c:v>1</c:v>
                </c:pt>
                <c:pt idx="5390">
                  <c:v>1</c:v>
                </c:pt>
                <c:pt idx="5391">
                  <c:v>1</c:v>
                </c:pt>
                <c:pt idx="5392">
                  <c:v>1</c:v>
                </c:pt>
                <c:pt idx="5393">
                  <c:v>1</c:v>
                </c:pt>
                <c:pt idx="5394">
                  <c:v>1</c:v>
                </c:pt>
                <c:pt idx="5395">
                  <c:v>1</c:v>
                </c:pt>
                <c:pt idx="5396">
                  <c:v>1</c:v>
                </c:pt>
                <c:pt idx="5397">
                  <c:v>1</c:v>
                </c:pt>
                <c:pt idx="5398">
                  <c:v>1</c:v>
                </c:pt>
                <c:pt idx="5399">
                  <c:v>1</c:v>
                </c:pt>
                <c:pt idx="5400">
                  <c:v>1</c:v>
                </c:pt>
                <c:pt idx="5401">
                  <c:v>1</c:v>
                </c:pt>
                <c:pt idx="5402">
                  <c:v>1</c:v>
                </c:pt>
                <c:pt idx="5403">
                  <c:v>1</c:v>
                </c:pt>
                <c:pt idx="5404">
                  <c:v>1</c:v>
                </c:pt>
                <c:pt idx="5405">
                  <c:v>1</c:v>
                </c:pt>
                <c:pt idx="5406">
                  <c:v>1</c:v>
                </c:pt>
                <c:pt idx="5407">
                  <c:v>1</c:v>
                </c:pt>
                <c:pt idx="5408">
                  <c:v>1</c:v>
                </c:pt>
                <c:pt idx="5409">
                  <c:v>1</c:v>
                </c:pt>
                <c:pt idx="5410">
                  <c:v>1</c:v>
                </c:pt>
                <c:pt idx="5411">
                  <c:v>1</c:v>
                </c:pt>
                <c:pt idx="5412">
                  <c:v>1</c:v>
                </c:pt>
                <c:pt idx="5413">
                  <c:v>1</c:v>
                </c:pt>
                <c:pt idx="5414">
                  <c:v>1</c:v>
                </c:pt>
                <c:pt idx="5415">
                  <c:v>1</c:v>
                </c:pt>
                <c:pt idx="5416">
                  <c:v>1</c:v>
                </c:pt>
                <c:pt idx="5417">
                  <c:v>1</c:v>
                </c:pt>
                <c:pt idx="5418">
                  <c:v>1</c:v>
                </c:pt>
                <c:pt idx="5419">
                  <c:v>1</c:v>
                </c:pt>
                <c:pt idx="5420">
                  <c:v>1</c:v>
                </c:pt>
                <c:pt idx="5421">
                  <c:v>1</c:v>
                </c:pt>
                <c:pt idx="5422">
                  <c:v>1</c:v>
                </c:pt>
                <c:pt idx="5423">
                  <c:v>1</c:v>
                </c:pt>
                <c:pt idx="5424">
                  <c:v>1</c:v>
                </c:pt>
                <c:pt idx="5425">
                  <c:v>1</c:v>
                </c:pt>
                <c:pt idx="5426">
                  <c:v>1</c:v>
                </c:pt>
                <c:pt idx="5427">
                  <c:v>1</c:v>
                </c:pt>
                <c:pt idx="5428">
                  <c:v>1</c:v>
                </c:pt>
                <c:pt idx="5429">
                  <c:v>1</c:v>
                </c:pt>
                <c:pt idx="5430">
                  <c:v>1</c:v>
                </c:pt>
                <c:pt idx="5431">
                  <c:v>1</c:v>
                </c:pt>
                <c:pt idx="5432">
                  <c:v>1</c:v>
                </c:pt>
                <c:pt idx="5433">
                  <c:v>1</c:v>
                </c:pt>
                <c:pt idx="5434">
                  <c:v>1</c:v>
                </c:pt>
                <c:pt idx="5435">
                  <c:v>1</c:v>
                </c:pt>
                <c:pt idx="5436">
                  <c:v>1</c:v>
                </c:pt>
                <c:pt idx="5437">
                  <c:v>1</c:v>
                </c:pt>
                <c:pt idx="5438">
                  <c:v>1</c:v>
                </c:pt>
                <c:pt idx="5439">
                  <c:v>1</c:v>
                </c:pt>
                <c:pt idx="5440">
                  <c:v>1</c:v>
                </c:pt>
                <c:pt idx="5441">
                  <c:v>1</c:v>
                </c:pt>
                <c:pt idx="5442">
                  <c:v>1</c:v>
                </c:pt>
                <c:pt idx="5443">
                  <c:v>1</c:v>
                </c:pt>
                <c:pt idx="5444">
                  <c:v>1</c:v>
                </c:pt>
                <c:pt idx="5445">
                  <c:v>1</c:v>
                </c:pt>
                <c:pt idx="5446">
                  <c:v>1</c:v>
                </c:pt>
                <c:pt idx="5447">
                  <c:v>1</c:v>
                </c:pt>
                <c:pt idx="5448">
                  <c:v>1</c:v>
                </c:pt>
                <c:pt idx="5449">
                  <c:v>1</c:v>
                </c:pt>
                <c:pt idx="5450">
                  <c:v>1</c:v>
                </c:pt>
                <c:pt idx="5451">
                  <c:v>1</c:v>
                </c:pt>
                <c:pt idx="5452">
                  <c:v>1</c:v>
                </c:pt>
                <c:pt idx="5453">
                  <c:v>1</c:v>
                </c:pt>
                <c:pt idx="5454">
                  <c:v>1</c:v>
                </c:pt>
                <c:pt idx="5455">
                  <c:v>1</c:v>
                </c:pt>
                <c:pt idx="5456">
                  <c:v>1</c:v>
                </c:pt>
                <c:pt idx="5457">
                  <c:v>1</c:v>
                </c:pt>
                <c:pt idx="5458">
                  <c:v>1</c:v>
                </c:pt>
                <c:pt idx="5459">
                  <c:v>1</c:v>
                </c:pt>
                <c:pt idx="5460">
                  <c:v>1</c:v>
                </c:pt>
                <c:pt idx="5461">
                  <c:v>1</c:v>
                </c:pt>
                <c:pt idx="5462">
                  <c:v>1</c:v>
                </c:pt>
                <c:pt idx="5463">
                  <c:v>1</c:v>
                </c:pt>
                <c:pt idx="5464">
                  <c:v>1</c:v>
                </c:pt>
                <c:pt idx="5465">
                  <c:v>1</c:v>
                </c:pt>
                <c:pt idx="5466">
                  <c:v>1</c:v>
                </c:pt>
                <c:pt idx="5467">
                  <c:v>1</c:v>
                </c:pt>
                <c:pt idx="5468">
                  <c:v>1</c:v>
                </c:pt>
                <c:pt idx="5469">
                  <c:v>1</c:v>
                </c:pt>
                <c:pt idx="5470">
                  <c:v>1</c:v>
                </c:pt>
                <c:pt idx="5471">
                  <c:v>1</c:v>
                </c:pt>
                <c:pt idx="5472">
                  <c:v>1</c:v>
                </c:pt>
                <c:pt idx="5473">
                  <c:v>1</c:v>
                </c:pt>
                <c:pt idx="5474">
                  <c:v>1</c:v>
                </c:pt>
                <c:pt idx="5475">
                  <c:v>1</c:v>
                </c:pt>
                <c:pt idx="5476">
                  <c:v>1</c:v>
                </c:pt>
                <c:pt idx="5477">
                  <c:v>1</c:v>
                </c:pt>
                <c:pt idx="5478">
                  <c:v>1</c:v>
                </c:pt>
                <c:pt idx="5479">
                  <c:v>1</c:v>
                </c:pt>
                <c:pt idx="5480">
                  <c:v>1</c:v>
                </c:pt>
                <c:pt idx="5481">
                  <c:v>1</c:v>
                </c:pt>
                <c:pt idx="5482">
                  <c:v>1</c:v>
                </c:pt>
                <c:pt idx="5483">
                  <c:v>1</c:v>
                </c:pt>
                <c:pt idx="5484">
                  <c:v>1</c:v>
                </c:pt>
                <c:pt idx="5485">
                  <c:v>1</c:v>
                </c:pt>
                <c:pt idx="5486">
                  <c:v>1</c:v>
                </c:pt>
                <c:pt idx="5487">
                  <c:v>1</c:v>
                </c:pt>
                <c:pt idx="5488">
                  <c:v>1</c:v>
                </c:pt>
                <c:pt idx="5489">
                  <c:v>1</c:v>
                </c:pt>
                <c:pt idx="5490">
                  <c:v>1</c:v>
                </c:pt>
                <c:pt idx="5491">
                  <c:v>1</c:v>
                </c:pt>
                <c:pt idx="5492">
                  <c:v>1</c:v>
                </c:pt>
                <c:pt idx="5493">
                  <c:v>1</c:v>
                </c:pt>
                <c:pt idx="5494">
                  <c:v>1</c:v>
                </c:pt>
                <c:pt idx="5495">
                  <c:v>1</c:v>
                </c:pt>
                <c:pt idx="5496">
                  <c:v>1</c:v>
                </c:pt>
                <c:pt idx="5497">
                  <c:v>1</c:v>
                </c:pt>
                <c:pt idx="5498">
                  <c:v>1</c:v>
                </c:pt>
                <c:pt idx="5499">
                  <c:v>1</c:v>
                </c:pt>
                <c:pt idx="5500">
                  <c:v>1</c:v>
                </c:pt>
                <c:pt idx="5501">
                  <c:v>1</c:v>
                </c:pt>
                <c:pt idx="5502">
                  <c:v>1</c:v>
                </c:pt>
                <c:pt idx="5503">
                  <c:v>1</c:v>
                </c:pt>
                <c:pt idx="5504">
                  <c:v>1</c:v>
                </c:pt>
                <c:pt idx="5505">
                  <c:v>1</c:v>
                </c:pt>
                <c:pt idx="5506">
                  <c:v>1</c:v>
                </c:pt>
                <c:pt idx="5507">
                  <c:v>1</c:v>
                </c:pt>
                <c:pt idx="5508">
                  <c:v>1</c:v>
                </c:pt>
                <c:pt idx="5509">
                  <c:v>1</c:v>
                </c:pt>
                <c:pt idx="5510">
                  <c:v>1</c:v>
                </c:pt>
                <c:pt idx="5511">
                  <c:v>1</c:v>
                </c:pt>
                <c:pt idx="5512">
                  <c:v>1</c:v>
                </c:pt>
                <c:pt idx="5513">
                  <c:v>1</c:v>
                </c:pt>
                <c:pt idx="5514">
                  <c:v>1</c:v>
                </c:pt>
                <c:pt idx="5515">
                  <c:v>1</c:v>
                </c:pt>
                <c:pt idx="5516">
                  <c:v>1</c:v>
                </c:pt>
                <c:pt idx="5517">
                  <c:v>1</c:v>
                </c:pt>
                <c:pt idx="5518">
                  <c:v>1</c:v>
                </c:pt>
                <c:pt idx="5519">
                  <c:v>1</c:v>
                </c:pt>
                <c:pt idx="5520">
                  <c:v>1</c:v>
                </c:pt>
                <c:pt idx="5521">
                  <c:v>1</c:v>
                </c:pt>
                <c:pt idx="5522">
                  <c:v>1</c:v>
                </c:pt>
                <c:pt idx="5523">
                  <c:v>1</c:v>
                </c:pt>
                <c:pt idx="5524">
                  <c:v>1</c:v>
                </c:pt>
                <c:pt idx="5525">
                  <c:v>1</c:v>
                </c:pt>
                <c:pt idx="5526">
                  <c:v>1</c:v>
                </c:pt>
                <c:pt idx="5527">
                  <c:v>1</c:v>
                </c:pt>
                <c:pt idx="5528">
                  <c:v>1</c:v>
                </c:pt>
                <c:pt idx="5529">
                  <c:v>1</c:v>
                </c:pt>
                <c:pt idx="5530">
                  <c:v>1</c:v>
                </c:pt>
                <c:pt idx="5531">
                  <c:v>1</c:v>
                </c:pt>
                <c:pt idx="5532">
                  <c:v>1</c:v>
                </c:pt>
                <c:pt idx="5533">
                  <c:v>1</c:v>
                </c:pt>
                <c:pt idx="5534">
                  <c:v>1</c:v>
                </c:pt>
                <c:pt idx="5535">
                  <c:v>1</c:v>
                </c:pt>
                <c:pt idx="5536">
                  <c:v>1</c:v>
                </c:pt>
                <c:pt idx="5537">
                  <c:v>1</c:v>
                </c:pt>
                <c:pt idx="5538">
                  <c:v>1</c:v>
                </c:pt>
                <c:pt idx="5539">
                  <c:v>1</c:v>
                </c:pt>
                <c:pt idx="5540">
                  <c:v>1</c:v>
                </c:pt>
                <c:pt idx="5541">
                  <c:v>1</c:v>
                </c:pt>
                <c:pt idx="5542">
                  <c:v>1</c:v>
                </c:pt>
                <c:pt idx="5543">
                  <c:v>1</c:v>
                </c:pt>
                <c:pt idx="5544">
                  <c:v>1</c:v>
                </c:pt>
                <c:pt idx="5545">
                  <c:v>1</c:v>
                </c:pt>
                <c:pt idx="5546">
                  <c:v>1</c:v>
                </c:pt>
                <c:pt idx="5547">
                  <c:v>1</c:v>
                </c:pt>
                <c:pt idx="5548">
                  <c:v>1</c:v>
                </c:pt>
                <c:pt idx="5549">
                  <c:v>1</c:v>
                </c:pt>
                <c:pt idx="5550">
                  <c:v>1</c:v>
                </c:pt>
                <c:pt idx="5551">
                  <c:v>1</c:v>
                </c:pt>
                <c:pt idx="5552">
                  <c:v>1</c:v>
                </c:pt>
                <c:pt idx="5553">
                  <c:v>1</c:v>
                </c:pt>
                <c:pt idx="5554">
                  <c:v>1</c:v>
                </c:pt>
                <c:pt idx="5555">
                  <c:v>1</c:v>
                </c:pt>
                <c:pt idx="5556">
                  <c:v>1</c:v>
                </c:pt>
                <c:pt idx="5557">
                  <c:v>1</c:v>
                </c:pt>
                <c:pt idx="5558">
                  <c:v>1</c:v>
                </c:pt>
                <c:pt idx="5559">
                  <c:v>1</c:v>
                </c:pt>
                <c:pt idx="5560">
                  <c:v>1</c:v>
                </c:pt>
                <c:pt idx="5561">
                  <c:v>1</c:v>
                </c:pt>
                <c:pt idx="5562">
                  <c:v>1</c:v>
                </c:pt>
                <c:pt idx="5563">
                  <c:v>1</c:v>
                </c:pt>
                <c:pt idx="5564">
                  <c:v>1</c:v>
                </c:pt>
                <c:pt idx="5565">
                  <c:v>1</c:v>
                </c:pt>
                <c:pt idx="5566">
                  <c:v>1</c:v>
                </c:pt>
                <c:pt idx="5567">
                  <c:v>1</c:v>
                </c:pt>
                <c:pt idx="5568">
                  <c:v>1</c:v>
                </c:pt>
                <c:pt idx="5569">
                  <c:v>1</c:v>
                </c:pt>
                <c:pt idx="5570">
                  <c:v>1</c:v>
                </c:pt>
                <c:pt idx="5571">
                  <c:v>1</c:v>
                </c:pt>
                <c:pt idx="5572">
                  <c:v>1</c:v>
                </c:pt>
                <c:pt idx="5573">
                  <c:v>1</c:v>
                </c:pt>
                <c:pt idx="5574">
                  <c:v>1</c:v>
                </c:pt>
                <c:pt idx="5575">
                  <c:v>1</c:v>
                </c:pt>
                <c:pt idx="5576">
                  <c:v>1</c:v>
                </c:pt>
                <c:pt idx="5577">
                  <c:v>1</c:v>
                </c:pt>
                <c:pt idx="5578">
                  <c:v>1</c:v>
                </c:pt>
                <c:pt idx="5579">
                  <c:v>1</c:v>
                </c:pt>
                <c:pt idx="5580">
                  <c:v>1</c:v>
                </c:pt>
                <c:pt idx="5581">
                  <c:v>1</c:v>
                </c:pt>
                <c:pt idx="5582">
                  <c:v>1</c:v>
                </c:pt>
                <c:pt idx="5583">
                  <c:v>1</c:v>
                </c:pt>
                <c:pt idx="5584">
                  <c:v>1</c:v>
                </c:pt>
                <c:pt idx="5585">
                  <c:v>1</c:v>
                </c:pt>
                <c:pt idx="5586">
                  <c:v>1</c:v>
                </c:pt>
                <c:pt idx="5587">
                  <c:v>1</c:v>
                </c:pt>
                <c:pt idx="5588">
                  <c:v>1</c:v>
                </c:pt>
                <c:pt idx="5589">
                  <c:v>1</c:v>
                </c:pt>
                <c:pt idx="5590">
                  <c:v>1</c:v>
                </c:pt>
                <c:pt idx="5591">
                  <c:v>1</c:v>
                </c:pt>
                <c:pt idx="5592">
                  <c:v>1</c:v>
                </c:pt>
                <c:pt idx="5593">
                  <c:v>1</c:v>
                </c:pt>
                <c:pt idx="5594">
                  <c:v>1</c:v>
                </c:pt>
                <c:pt idx="5595">
                  <c:v>1</c:v>
                </c:pt>
                <c:pt idx="5596">
                  <c:v>1</c:v>
                </c:pt>
                <c:pt idx="5597">
                  <c:v>1</c:v>
                </c:pt>
                <c:pt idx="5598">
                  <c:v>1</c:v>
                </c:pt>
                <c:pt idx="5599">
                  <c:v>1</c:v>
                </c:pt>
                <c:pt idx="5600">
                  <c:v>1</c:v>
                </c:pt>
                <c:pt idx="5601">
                  <c:v>1</c:v>
                </c:pt>
                <c:pt idx="5602">
                  <c:v>1</c:v>
                </c:pt>
                <c:pt idx="5603">
                  <c:v>1</c:v>
                </c:pt>
                <c:pt idx="5604">
                  <c:v>1</c:v>
                </c:pt>
                <c:pt idx="5605">
                  <c:v>1</c:v>
                </c:pt>
                <c:pt idx="5606">
                  <c:v>1</c:v>
                </c:pt>
                <c:pt idx="5607">
                  <c:v>1</c:v>
                </c:pt>
                <c:pt idx="5608">
                  <c:v>1</c:v>
                </c:pt>
                <c:pt idx="5609">
                  <c:v>1</c:v>
                </c:pt>
                <c:pt idx="5610">
                  <c:v>1</c:v>
                </c:pt>
                <c:pt idx="5611">
                  <c:v>1</c:v>
                </c:pt>
                <c:pt idx="5612">
                  <c:v>1</c:v>
                </c:pt>
                <c:pt idx="5613">
                  <c:v>1</c:v>
                </c:pt>
                <c:pt idx="5614">
                  <c:v>1</c:v>
                </c:pt>
                <c:pt idx="5615">
                  <c:v>1</c:v>
                </c:pt>
                <c:pt idx="5616">
                  <c:v>1</c:v>
                </c:pt>
                <c:pt idx="5617">
                  <c:v>1</c:v>
                </c:pt>
                <c:pt idx="5618">
                  <c:v>1</c:v>
                </c:pt>
                <c:pt idx="5619">
                  <c:v>1</c:v>
                </c:pt>
                <c:pt idx="5620">
                  <c:v>1</c:v>
                </c:pt>
                <c:pt idx="5621">
                  <c:v>1</c:v>
                </c:pt>
                <c:pt idx="5622">
                  <c:v>1</c:v>
                </c:pt>
                <c:pt idx="5623">
                  <c:v>1</c:v>
                </c:pt>
                <c:pt idx="5624">
                  <c:v>1</c:v>
                </c:pt>
                <c:pt idx="5625">
                  <c:v>1</c:v>
                </c:pt>
                <c:pt idx="5626">
                  <c:v>1</c:v>
                </c:pt>
                <c:pt idx="5627">
                  <c:v>1</c:v>
                </c:pt>
                <c:pt idx="5628">
                  <c:v>1</c:v>
                </c:pt>
                <c:pt idx="5629">
                  <c:v>1</c:v>
                </c:pt>
                <c:pt idx="5630">
                  <c:v>1</c:v>
                </c:pt>
                <c:pt idx="5631">
                  <c:v>1</c:v>
                </c:pt>
                <c:pt idx="5632">
                  <c:v>1</c:v>
                </c:pt>
                <c:pt idx="5633">
                  <c:v>1</c:v>
                </c:pt>
                <c:pt idx="5634">
                  <c:v>1</c:v>
                </c:pt>
                <c:pt idx="5635">
                  <c:v>1</c:v>
                </c:pt>
                <c:pt idx="5636">
                  <c:v>1</c:v>
                </c:pt>
                <c:pt idx="5637">
                  <c:v>1</c:v>
                </c:pt>
                <c:pt idx="5638">
                  <c:v>1</c:v>
                </c:pt>
                <c:pt idx="5639">
                  <c:v>1</c:v>
                </c:pt>
                <c:pt idx="5640">
                  <c:v>1</c:v>
                </c:pt>
                <c:pt idx="5641">
                  <c:v>1</c:v>
                </c:pt>
                <c:pt idx="5642">
                  <c:v>1</c:v>
                </c:pt>
                <c:pt idx="5643">
                  <c:v>1</c:v>
                </c:pt>
                <c:pt idx="5644">
                  <c:v>1</c:v>
                </c:pt>
                <c:pt idx="5645">
                  <c:v>1</c:v>
                </c:pt>
                <c:pt idx="5646">
                  <c:v>1</c:v>
                </c:pt>
                <c:pt idx="5647">
                  <c:v>1</c:v>
                </c:pt>
                <c:pt idx="5648">
                  <c:v>1</c:v>
                </c:pt>
                <c:pt idx="5649">
                  <c:v>1</c:v>
                </c:pt>
                <c:pt idx="5650">
                  <c:v>1</c:v>
                </c:pt>
                <c:pt idx="5651">
                  <c:v>1</c:v>
                </c:pt>
                <c:pt idx="5652">
                  <c:v>1</c:v>
                </c:pt>
                <c:pt idx="5653">
                  <c:v>1</c:v>
                </c:pt>
                <c:pt idx="5654">
                  <c:v>1</c:v>
                </c:pt>
                <c:pt idx="5655">
                  <c:v>1</c:v>
                </c:pt>
                <c:pt idx="5656">
                  <c:v>1</c:v>
                </c:pt>
                <c:pt idx="5657">
                  <c:v>1</c:v>
                </c:pt>
                <c:pt idx="5658">
                  <c:v>1</c:v>
                </c:pt>
                <c:pt idx="5659">
                  <c:v>1</c:v>
                </c:pt>
                <c:pt idx="5660">
                  <c:v>1</c:v>
                </c:pt>
                <c:pt idx="5661">
                  <c:v>1</c:v>
                </c:pt>
                <c:pt idx="5662">
                  <c:v>1</c:v>
                </c:pt>
                <c:pt idx="5663">
                  <c:v>1</c:v>
                </c:pt>
                <c:pt idx="5664">
                  <c:v>1</c:v>
                </c:pt>
                <c:pt idx="5665">
                  <c:v>1</c:v>
                </c:pt>
                <c:pt idx="5666">
                  <c:v>1</c:v>
                </c:pt>
                <c:pt idx="5667">
                  <c:v>1</c:v>
                </c:pt>
                <c:pt idx="5668">
                  <c:v>1</c:v>
                </c:pt>
                <c:pt idx="5669">
                  <c:v>1</c:v>
                </c:pt>
                <c:pt idx="5670">
                  <c:v>1</c:v>
                </c:pt>
                <c:pt idx="5671">
                  <c:v>1</c:v>
                </c:pt>
                <c:pt idx="5672">
                  <c:v>1</c:v>
                </c:pt>
                <c:pt idx="5673">
                  <c:v>1</c:v>
                </c:pt>
                <c:pt idx="5674">
                  <c:v>1</c:v>
                </c:pt>
                <c:pt idx="5675">
                  <c:v>1</c:v>
                </c:pt>
                <c:pt idx="5676">
                  <c:v>1</c:v>
                </c:pt>
                <c:pt idx="5677">
                  <c:v>1</c:v>
                </c:pt>
                <c:pt idx="5678">
                  <c:v>1</c:v>
                </c:pt>
                <c:pt idx="5679">
                  <c:v>1</c:v>
                </c:pt>
                <c:pt idx="5680">
                  <c:v>1</c:v>
                </c:pt>
                <c:pt idx="5681">
                  <c:v>1</c:v>
                </c:pt>
                <c:pt idx="5682">
                  <c:v>1</c:v>
                </c:pt>
                <c:pt idx="5683">
                  <c:v>1</c:v>
                </c:pt>
                <c:pt idx="5684">
                  <c:v>1</c:v>
                </c:pt>
                <c:pt idx="5685">
                  <c:v>1</c:v>
                </c:pt>
                <c:pt idx="5686">
                  <c:v>1</c:v>
                </c:pt>
                <c:pt idx="5687">
                  <c:v>1</c:v>
                </c:pt>
                <c:pt idx="5688">
                  <c:v>1</c:v>
                </c:pt>
                <c:pt idx="5689">
                  <c:v>1</c:v>
                </c:pt>
                <c:pt idx="5690">
                  <c:v>1</c:v>
                </c:pt>
                <c:pt idx="5691">
                  <c:v>1</c:v>
                </c:pt>
                <c:pt idx="5692">
                  <c:v>1</c:v>
                </c:pt>
                <c:pt idx="5693">
                  <c:v>1</c:v>
                </c:pt>
                <c:pt idx="5694">
                  <c:v>1</c:v>
                </c:pt>
                <c:pt idx="5695">
                  <c:v>1</c:v>
                </c:pt>
                <c:pt idx="5696">
                  <c:v>1</c:v>
                </c:pt>
                <c:pt idx="5697">
                  <c:v>1</c:v>
                </c:pt>
                <c:pt idx="5698">
                  <c:v>1</c:v>
                </c:pt>
                <c:pt idx="5699">
                  <c:v>1</c:v>
                </c:pt>
                <c:pt idx="5700">
                  <c:v>1</c:v>
                </c:pt>
                <c:pt idx="5701">
                  <c:v>1</c:v>
                </c:pt>
                <c:pt idx="5702">
                  <c:v>1</c:v>
                </c:pt>
                <c:pt idx="5703">
                  <c:v>1</c:v>
                </c:pt>
                <c:pt idx="5704">
                  <c:v>1</c:v>
                </c:pt>
                <c:pt idx="5705">
                  <c:v>1</c:v>
                </c:pt>
                <c:pt idx="5706">
                  <c:v>1</c:v>
                </c:pt>
                <c:pt idx="5707">
                  <c:v>1</c:v>
                </c:pt>
                <c:pt idx="5708">
                  <c:v>1</c:v>
                </c:pt>
                <c:pt idx="5709">
                  <c:v>1</c:v>
                </c:pt>
                <c:pt idx="5710">
                  <c:v>1</c:v>
                </c:pt>
                <c:pt idx="5711">
                  <c:v>1</c:v>
                </c:pt>
                <c:pt idx="5712">
                  <c:v>1</c:v>
                </c:pt>
                <c:pt idx="5713">
                  <c:v>1</c:v>
                </c:pt>
                <c:pt idx="5714">
                  <c:v>1</c:v>
                </c:pt>
                <c:pt idx="5715">
                  <c:v>1</c:v>
                </c:pt>
                <c:pt idx="5716">
                  <c:v>1</c:v>
                </c:pt>
                <c:pt idx="5717">
                  <c:v>1</c:v>
                </c:pt>
                <c:pt idx="5718">
                  <c:v>1</c:v>
                </c:pt>
                <c:pt idx="5719">
                  <c:v>1</c:v>
                </c:pt>
                <c:pt idx="5720">
                  <c:v>1</c:v>
                </c:pt>
                <c:pt idx="5721">
                  <c:v>1</c:v>
                </c:pt>
                <c:pt idx="5722">
                  <c:v>1</c:v>
                </c:pt>
                <c:pt idx="5723">
                  <c:v>1</c:v>
                </c:pt>
                <c:pt idx="5724">
                  <c:v>1</c:v>
                </c:pt>
                <c:pt idx="5725">
                  <c:v>1</c:v>
                </c:pt>
                <c:pt idx="5726">
                  <c:v>1</c:v>
                </c:pt>
                <c:pt idx="5727">
                  <c:v>1</c:v>
                </c:pt>
                <c:pt idx="5728">
                  <c:v>1</c:v>
                </c:pt>
                <c:pt idx="5729">
                  <c:v>1</c:v>
                </c:pt>
                <c:pt idx="5730">
                  <c:v>1</c:v>
                </c:pt>
                <c:pt idx="5731">
                  <c:v>1</c:v>
                </c:pt>
                <c:pt idx="5732">
                  <c:v>1</c:v>
                </c:pt>
                <c:pt idx="5733">
                  <c:v>1</c:v>
                </c:pt>
                <c:pt idx="5734">
                  <c:v>1</c:v>
                </c:pt>
                <c:pt idx="5735">
                  <c:v>1</c:v>
                </c:pt>
                <c:pt idx="5736">
                  <c:v>1</c:v>
                </c:pt>
                <c:pt idx="5737">
                  <c:v>1</c:v>
                </c:pt>
                <c:pt idx="5738">
                  <c:v>1</c:v>
                </c:pt>
                <c:pt idx="5739">
                  <c:v>1</c:v>
                </c:pt>
                <c:pt idx="5740">
                  <c:v>1</c:v>
                </c:pt>
                <c:pt idx="5741">
                  <c:v>1</c:v>
                </c:pt>
                <c:pt idx="5742">
                  <c:v>1</c:v>
                </c:pt>
                <c:pt idx="5743">
                  <c:v>1</c:v>
                </c:pt>
                <c:pt idx="5744">
                  <c:v>1</c:v>
                </c:pt>
                <c:pt idx="5745">
                  <c:v>1</c:v>
                </c:pt>
                <c:pt idx="5746">
                  <c:v>1</c:v>
                </c:pt>
                <c:pt idx="5747">
                  <c:v>1</c:v>
                </c:pt>
                <c:pt idx="5748">
                  <c:v>1</c:v>
                </c:pt>
                <c:pt idx="5749">
                  <c:v>1</c:v>
                </c:pt>
                <c:pt idx="5750">
                  <c:v>1</c:v>
                </c:pt>
                <c:pt idx="5751">
                  <c:v>1</c:v>
                </c:pt>
                <c:pt idx="5752">
                  <c:v>1</c:v>
                </c:pt>
                <c:pt idx="5753">
                  <c:v>1</c:v>
                </c:pt>
                <c:pt idx="5754">
                  <c:v>1</c:v>
                </c:pt>
                <c:pt idx="5755">
                  <c:v>1</c:v>
                </c:pt>
                <c:pt idx="5756">
                  <c:v>1</c:v>
                </c:pt>
                <c:pt idx="5757">
                  <c:v>1</c:v>
                </c:pt>
                <c:pt idx="5758">
                  <c:v>1</c:v>
                </c:pt>
                <c:pt idx="5759">
                  <c:v>1</c:v>
                </c:pt>
                <c:pt idx="5760">
                  <c:v>1</c:v>
                </c:pt>
                <c:pt idx="5761">
                  <c:v>1</c:v>
                </c:pt>
                <c:pt idx="5762">
                  <c:v>1</c:v>
                </c:pt>
                <c:pt idx="5763">
                  <c:v>1</c:v>
                </c:pt>
                <c:pt idx="5764">
                  <c:v>1</c:v>
                </c:pt>
                <c:pt idx="5765">
                  <c:v>1</c:v>
                </c:pt>
                <c:pt idx="5766">
                  <c:v>1</c:v>
                </c:pt>
                <c:pt idx="5767">
                  <c:v>1</c:v>
                </c:pt>
                <c:pt idx="5768">
                  <c:v>1</c:v>
                </c:pt>
                <c:pt idx="5769">
                  <c:v>1</c:v>
                </c:pt>
                <c:pt idx="5770">
                  <c:v>1</c:v>
                </c:pt>
                <c:pt idx="5771">
                  <c:v>1</c:v>
                </c:pt>
                <c:pt idx="5772">
                  <c:v>1</c:v>
                </c:pt>
                <c:pt idx="5773">
                  <c:v>1</c:v>
                </c:pt>
                <c:pt idx="5774">
                  <c:v>1</c:v>
                </c:pt>
                <c:pt idx="5775">
                  <c:v>1</c:v>
                </c:pt>
                <c:pt idx="5776">
                  <c:v>1</c:v>
                </c:pt>
                <c:pt idx="5777">
                  <c:v>1</c:v>
                </c:pt>
                <c:pt idx="5778">
                  <c:v>1</c:v>
                </c:pt>
                <c:pt idx="5779">
                  <c:v>1</c:v>
                </c:pt>
                <c:pt idx="5780">
                  <c:v>1</c:v>
                </c:pt>
                <c:pt idx="5781">
                  <c:v>1</c:v>
                </c:pt>
                <c:pt idx="5782">
                  <c:v>1</c:v>
                </c:pt>
                <c:pt idx="5783">
                  <c:v>1</c:v>
                </c:pt>
                <c:pt idx="5784">
                  <c:v>1</c:v>
                </c:pt>
                <c:pt idx="5785">
                  <c:v>1</c:v>
                </c:pt>
                <c:pt idx="5786">
                  <c:v>1</c:v>
                </c:pt>
                <c:pt idx="5787">
                  <c:v>1</c:v>
                </c:pt>
                <c:pt idx="5788">
                  <c:v>1</c:v>
                </c:pt>
                <c:pt idx="5789">
                  <c:v>1</c:v>
                </c:pt>
                <c:pt idx="5790">
                  <c:v>1</c:v>
                </c:pt>
                <c:pt idx="5791">
                  <c:v>1</c:v>
                </c:pt>
                <c:pt idx="5792">
                  <c:v>1</c:v>
                </c:pt>
                <c:pt idx="5793">
                  <c:v>1</c:v>
                </c:pt>
                <c:pt idx="5794">
                  <c:v>1</c:v>
                </c:pt>
                <c:pt idx="5795">
                  <c:v>1</c:v>
                </c:pt>
                <c:pt idx="5796">
                  <c:v>1</c:v>
                </c:pt>
                <c:pt idx="5797">
                  <c:v>1</c:v>
                </c:pt>
                <c:pt idx="5798">
                  <c:v>1</c:v>
                </c:pt>
                <c:pt idx="5799">
                  <c:v>1</c:v>
                </c:pt>
                <c:pt idx="5800">
                  <c:v>1</c:v>
                </c:pt>
                <c:pt idx="5801">
                  <c:v>1</c:v>
                </c:pt>
                <c:pt idx="5802">
                  <c:v>1</c:v>
                </c:pt>
                <c:pt idx="5803">
                  <c:v>1</c:v>
                </c:pt>
                <c:pt idx="5804">
                  <c:v>1</c:v>
                </c:pt>
                <c:pt idx="5805">
                  <c:v>1</c:v>
                </c:pt>
                <c:pt idx="5806">
                  <c:v>1</c:v>
                </c:pt>
                <c:pt idx="5807">
                  <c:v>1</c:v>
                </c:pt>
                <c:pt idx="5808">
                  <c:v>1</c:v>
                </c:pt>
                <c:pt idx="5809">
                  <c:v>1</c:v>
                </c:pt>
                <c:pt idx="5810">
                  <c:v>1</c:v>
                </c:pt>
                <c:pt idx="5811">
                  <c:v>1</c:v>
                </c:pt>
                <c:pt idx="5812">
                  <c:v>1</c:v>
                </c:pt>
                <c:pt idx="5813">
                  <c:v>1</c:v>
                </c:pt>
                <c:pt idx="5814">
                  <c:v>1</c:v>
                </c:pt>
                <c:pt idx="5815">
                  <c:v>1</c:v>
                </c:pt>
                <c:pt idx="5816">
                  <c:v>1</c:v>
                </c:pt>
                <c:pt idx="5817">
                  <c:v>1</c:v>
                </c:pt>
                <c:pt idx="5818">
                  <c:v>1</c:v>
                </c:pt>
                <c:pt idx="5819">
                  <c:v>1</c:v>
                </c:pt>
                <c:pt idx="5820">
                  <c:v>1</c:v>
                </c:pt>
                <c:pt idx="5821">
                  <c:v>1</c:v>
                </c:pt>
                <c:pt idx="5822">
                  <c:v>1</c:v>
                </c:pt>
                <c:pt idx="5823">
                  <c:v>1</c:v>
                </c:pt>
                <c:pt idx="5824">
                  <c:v>1</c:v>
                </c:pt>
                <c:pt idx="5825">
                  <c:v>1</c:v>
                </c:pt>
                <c:pt idx="5826">
                  <c:v>1</c:v>
                </c:pt>
                <c:pt idx="5827">
                  <c:v>1</c:v>
                </c:pt>
                <c:pt idx="5828">
                  <c:v>1</c:v>
                </c:pt>
                <c:pt idx="5829">
                  <c:v>1</c:v>
                </c:pt>
                <c:pt idx="5830">
                  <c:v>1</c:v>
                </c:pt>
                <c:pt idx="5831">
                  <c:v>1</c:v>
                </c:pt>
                <c:pt idx="5832">
                  <c:v>1</c:v>
                </c:pt>
                <c:pt idx="5833">
                  <c:v>1</c:v>
                </c:pt>
                <c:pt idx="5834">
                  <c:v>1</c:v>
                </c:pt>
                <c:pt idx="5835">
                  <c:v>1</c:v>
                </c:pt>
                <c:pt idx="5836">
                  <c:v>1</c:v>
                </c:pt>
                <c:pt idx="5837">
                  <c:v>1</c:v>
                </c:pt>
                <c:pt idx="5838">
                  <c:v>1</c:v>
                </c:pt>
                <c:pt idx="5839">
                  <c:v>1</c:v>
                </c:pt>
                <c:pt idx="5840">
                  <c:v>1</c:v>
                </c:pt>
                <c:pt idx="5841">
                  <c:v>1</c:v>
                </c:pt>
                <c:pt idx="5842">
                  <c:v>1</c:v>
                </c:pt>
                <c:pt idx="5843">
                  <c:v>1</c:v>
                </c:pt>
                <c:pt idx="5844">
                  <c:v>1</c:v>
                </c:pt>
                <c:pt idx="5845">
                  <c:v>1</c:v>
                </c:pt>
                <c:pt idx="5846">
                  <c:v>1</c:v>
                </c:pt>
                <c:pt idx="5847">
                  <c:v>1</c:v>
                </c:pt>
                <c:pt idx="5848">
                  <c:v>1</c:v>
                </c:pt>
                <c:pt idx="5849">
                  <c:v>1</c:v>
                </c:pt>
                <c:pt idx="5850">
                  <c:v>1</c:v>
                </c:pt>
                <c:pt idx="5851">
                  <c:v>1</c:v>
                </c:pt>
                <c:pt idx="5852">
                  <c:v>1</c:v>
                </c:pt>
                <c:pt idx="5853">
                  <c:v>1</c:v>
                </c:pt>
                <c:pt idx="5854">
                  <c:v>1</c:v>
                </c:pt>
                <c:pt idx="5855">
                  <c:v>1</c:v>
                </c:pt>
                <c:pt idx="5856">
                  <c:v>1</c:v>
                </c:pt>
                <c:pt idx="5857">
                  <c:v>1</c:v>
                </c:pt>
                <c:pt idx="5858">
                  <c:v>1</c:v>
                </c:pt>
                <c:pt idx="5859">
                  <c:v>1</c:v>
                </c:pt>
                <c:pt idx="5860">
                  <c:v>1</c:v>
                </c:pt>
                <c:pt idx="5861">
                  <c:v>1</c:v>
                </c:pt>
                <c:pt idx="5862">
                  <c:v>1</c:v>
                </c:pt>
                <c:pt idx="5863">
                  <c:v>1</c:v>
                </c:pt>
                <c:pt idx="5864">
                  <c:v>1</c:v>
                </c:pt>
                <c:pt idx="5865">
                  <c:v>1</c:v>
                </c:pt>
                <c:pt idx="5866">
                  <c:v>1</c:v>
                </c:pt>
                <c:pt idx="5867">
                  <c:v>1</c:v>
                </c:pt>
                <c:pt idx="5868">
                  <c:v>1</c:v>
                </c:pt>
                <c:pt idx="5869">
                  <c:v>1</c:v>
                </c:pt>
                <c:pt idx="5870">
                  <c:v>1</c:v>
                </c:pt>
                <c:pt idx="5871">
                  <c:v>1</c:v>
                </c:pt>
                <c:pt idx="5872">
                  <c:v>1</c:v>
                </c:pt>
                <c:pt idx="5873">
                  <c:v>1</c:v>
                </c:pt>
                <c:pt idx="5874">
                  <c:v>1</c:v>
                </c:pt>
                <c:pt idx="5875">
                  <c:v>1</c:v>
                </c:pt>
                <c:pt idx="5876">
                  <c:v>1</c:v>
                </c:pt>
                <c:pt idx="5877">
                  <c:v>1</c:v>
                </c:pt>
                <c:pt idx="5878">
                  <c:v>1</c:v>
                </c:pt>
                <c:pt idx="5879">
                  <c:v>1</c:v>
                </c:pt>
                <c:pt idx="5880">
                  <c:v>1</c:v>
                </c:pt>
                <c:pt idx="5881">
                  <c:v>1</c:v>
                </c:pt>
                <c:pt idx="5882">
                  <c:v>1</c:v>
                </c:pt>
                <c:pt idx="5883">
                  <c:v>1</c:v>
                </c:pt>
                <c:pt idx="5884">
                  <c:v>1</c:v>
                </c:pt>
                <c:pt idx="5885">
                  <c:v>1</c:v>
                </c:pt>
                <c:pt idx="5886">
                  <c:v>1</c:v>
                </c:pt>
                <c:pt idx="5887">
                  <c:v>1</c:v>
                </c:pt>
                <c:pt idx="5888">
                  <c:v>1</c:v>
                </c:pt>
                <c:pt idx="5889">
                  <c:v>1</c:v>
                </c:pt>
                <c:pt idx="5890">
                  <c:v>1</c:v>
                </c:pt>
                <c:pt idx="5891">
                  <c:v>1</c:v>
                </c:pt>
                <c:pt idx="5892">
                  <c:v>1</c:v>
                </c:pt>
                <c:pt idx="5893">
                  <c:v>1</c:v>
                </c:pt>
                <c:pt idx="5894">
                  <c:v>1</c:v>
                </c:pt>
                <c:pt idx="5895">
                  <c:v>1</c:v>
                </c:pt>
                <c:pt idx="5896">
                  <c:v>1</c:v>
                </c:pt>
                <c:pt idx="5897">
                  <c:v>1</c:v>
                </c:pt>
                <c:pt idx="5898">
                  <c:v>1</c:v>
                </c:pt>
                <c:pt idx="5899">
                  <c:v>1</c:v>
                </c:pt>
                <c:pt idx="5900">
                  <c:v>1</c:v>
                </c:pt>
                <c:pt idx="5901">
                  <c:v>1</c:v>
                </c:pt>
                <c:pt idx="5902">
                  <c:v>1</c:v>
                </c:pt>
                <c:pt idx="5903">
                  <c:v>1</c:v>
                </c:pt>
                <c:pt idx="5904">
                  <c:v>1</c:v>
                </c:pt>
                <c:pt idx="5905">
                  <c:v>1</c:v>
                </c:pt>
                <c:pt idx="5906">
                  <c:v>1</c:v>
                </c:pt>
                <c:pt idx="5907">
                  <c:v>1</c:v>
                </c:pt>
                <c:pt idx="5908">
                  <c:v>1</c:v>
                </c:pt>
                <c:pt idx="5909">
                  <c:v>1</c:v>
                </c:pt>
                <c:pt idx="5910">
                  <c:v>1</c:v>
                </c:pt>
                <c:pt idx="5911">
                  <c:v>1</c:v>
                </c:pt>
                <c:pt idx="5912">
                  <c:v>1</c:v>
                </c:pt>
                <c:pt idx="5913">
                  <c:v>1</c:v>
                </c:pt>
                <c:pt idx="5914">
                  <c:v>1</c:v>
                </c:pt>
                <c:pt idx="5915">
                  <c:v>1</c:v>
                </c:pt>
                <c:pt idx="5916">
                  <c:v>1</c:v>
                </c:pt>
                <c:pt idx="5917">
                  <c:v>1</c:v>
                </c:pt>
                <c:pt idx="5918">
                  <c:v>1</c:v>
                </c:pt>
                <c:pt idx="5919">
                  <c:v>1</c:v>
                </c:pt>
                <c:pt idx="5920">
                  <c:v>1</c:v>
                </c:pt>
                <c:pt idx="5921">
                  <c:v>1</c:v>
                </c:pt>
                <c:pt idx="5922">
                  <c:v>1</c:v>
                </c:pt>
                <c:pt idx="5923">
                  <c:v>1</c:v>
                </c:pt>
                <c:pt idx="5924">
                  <c:v>1</c:v>
                </c:pt>
                <c:pt idx="5925">
                  <c:v>1</c:v>
                </c:pt>
                <c:pt idx="5926">
                  <c:v>1</c:v>
                </c:pt>
                <c:pt idx="5927">
                  <c:v>1</c:v>
                </c:pt>
                <c:pt idx="5928">
                  <c:v>1</c:v>
                </c:pt>
                <c:pt idx="5929">
                  <c:v>1</c:v>
                </c:pt>
                <c:pt idx="5930">
                  <c:v>1</c:v>
                </c:pt>
                <c:pt idx="5931">
                  <c:v>1</c:v>
                </c:pt>
                <c:pt idx="5932">
                  <c:v>1</c:v>
                </c:pt>
                <c:pt idx="5933">
                  <c:v>1</c:v>
                </c:pt>
                <c:pt idx="5934">
                  <c:v>1</c:v>
                </c:pt>
                <c:pt idx="5935">
                  <c:v>1</c:v>
                </c:pt>
                <c:pt idx="5936">
                  <c:v>1</c:v>
                </c:pt>
                <c:pt idx="5937">
                  <c:v>1</c:v>
                </c:pt>
                <c:pt idx="5938">
                  <c:v>1</c:v>
                </c:pt>
                <c:pt idx="5939">
                  <c:v>1</c:v>
                </c:pt>
                <c:pt idx="5940">
                  <c:v>1</c:v>
                </c:pt>
                <c:pt idx="5941">
                  <c:v>1</c:v>
                </c:pt>
                <c:pt idx="5942">
                  <c:v>1</c:v>
                </c:pt>
                <c:pt idx="5943">
                  <c:v>1</c:v>
                </c:pt>
                <c:pt idx="5944">
                  <c:v>1</c:v>
                </c:pt>
                <c:pt idx="5945">
                  <c:v>1</c:v>
                </c:pt>
                <c:pt idx="5946">
                  <c:v>1</c:v>
                </c:pt>
                <c:pt idx="5947">
                  <c:v>1</c:v>
                </c:pt>
                <c:pt idx="5948">
                  <c:v>1</c:v>
                </c:pt>
                <c:pt idx="5949">
                  <c:v>1</c:v>
                </c:pt>
                <c:pt idx="5950">
                  <c:v>1</c:v>
                </c:pt>
                <c:pt idx="5951">
                  <c:v>1</c:v>
                </c:pt>
                <c:pt idx="5952">
                  <c:v>1</c:v>
                </c:pt>
                <c:pt idx="5953">
                  <c:v>1</c:v>
                </c:pt>
                <c:pt idx="5954">
                  <c:v>1</c:v>
                </c:pt>
                <c:pt idx="5955">
                  <c:v>1</c:v>
                </c:pt>
                <c:pt idx="5956">
                  <c:v>1</c:v>
                </c:pt>
                <c:pt idx="5957">
                  <c:v>1</c:v>
                </c:pt>
                <c:pt idx="5958">
                  <c:v>1</c:v>
                </c:pt>
                <c:pt idx="5959">
                  <c:v>1</c:v>
                </c:pt>
                <c:pt idx="5960">
                  <c:v>1</c:v>
                </c:pt>
                <c:pt idx="5961">
                  <c:v>1</c:v>
                </c:pt>
                <c:pt idx="5962">
                  <c:v>1</c:v>
                </c:pt>
                <c:pt idx="5963">
                  <c:v>1</c:v>
                </c:pt>
                <c:pt idx="5964">
                  <c:v>1</c:v>
                </c:pt>
                <c:pt idx="5965">
                  <c:v>1</c:v>
                </c:pt>
                <c:pt idx="5966">
                  <c:v>1</c:v>
                </c:pt>
                <c:pt idx="5967">
                  <c:v>1</c:v>
                </c:pt>
                <c:pt idx="5968">
                  <c:v>1</c:v>
                </c:pt>
                <c:pt idx="5969">
                  <c:v>1</c:v>
                </c:pt>
                <c:pt idx="5970">
                  <c:v>1</c:v>
                </c:pt>
                <c:pt idx="5971">
                  <c:v>1</c:v>
                </c:pt>
                <c:pt idx="5972">
                  <c:v>1</c:v>
                </c:pt>
                <c:pt idx="5973">
                  <c:v>1</c:v>
                </c:pt>
                <c:pt idx="5974">
                  <c:v>1</c:v>
                </c:pt>
                <c:pt idx="5975">
                  <c:v>1</c:v>
                </c:pt>
                <c:pt idx="5976">
                  <c:v>1</c:v>
                </c:pt>
                <c:pt idx="5977">
                  <c:v>1</c:v>
                </c:pt>
                <c:pt idx="5978">
                  <c:v>1</c:v>
                </c:pt>
                <c:pt idx="5979">
                  <c:v>1</c:v>
                </c:pt>
                <c:pt idx="5980">
                  <c:v>1</c:v>
                </c:pt>
                <c:pt idx="5981">
                  <c:v>1</c:v>
                </c:pt>
                <c:pt idx="5982">
                  <c:v>1</c:v>
                </c:pt>
                <c:pt idx="5983">
                  <c:v>1</c:v>
                </c:pt>
                <c:pt idx="5984">
                  <c:v>1</c:v>
                </c:pt>
                <c:pt idx="5985">
                  <c:v>1</c:v>
                </c:pt>
                <c:pt idx="5986">
                  <c:v>1</c:v>
                </c:pt>
                <c:pt idx="5987">
                  <c:v>1</c:v>
                </c:pt>
                <c:pt idx="5988">
                  <c:v>1</c:v>
                </c:pt>
                <c:pt idx="5989">
                  <c:v>1</c:v>
                </c:pt>
                <c:pt idx="5990">
                  <c:v>1</c:v>
                </c:pt>
                <c:pt idx="5991">
                  <c:v>1</c:v>
                </c:pt>
                <c:pt idx="5992">
                  <c:v>1</c:v>
                </c:pt>
                <c:pt idx="5993">
                  <c:v>1</c:v>
                </c:pt>
                <c:pt idx="5994">
                  <c:v>1</c:v>
                </c:pt>
                <c:pt idx="5995">
                  <c:v>1</c:v>
                </c:pt>
                <c:pt idx="5996">
                  <c:v>1</c:v>
                </c:pt>
                <c:pt idx="5997">
                  <c:v>1</c:v>
                </c:pt>
                <c:pt idx="5998">
                  <c:v>1</c:v>
                </c:pt>
                <c:pt idx="5999">
                  <c:v>1</c:v>
                </c:pt>
                <c:pt idx="6000">
                  <c:v>1</c:v>
                </c:pt>
                <c:pt idx="6001">
                  <c:v>1</c:v>
                </c:pt>
                <c:pt idx="6002">
                  <c:v>1</c:v>
                </c:pt>
                <c:pt idx="6003">
                  <c:v>1</c:v>
                </c:pt>
                <c:pt idx="6004">
                  <c:v>1</c:v>
                </c:pt>
                <c:pt idx="6005">
                  <c:v>1</c:v>
                </c:pt>
                <c:pt idx="6006">
                  <c:v>1</c:v>
                </c:pt>
                <c:pt idx="6007">
                  <c:v>1</c:v>
                </c:pt>
                <c:pt idx="6008">
                  <c:v>1</c:v>
                </c:pt>
                <c:pt idx="6009">
                  <c:v>1</c:v>
                </c:pt>
                <c:pt idx="6010">
                  <c:v>1</c:v>
                </c:pt>
                <c:pt idx="6011">
                  <c:v>1</c:v>
                </c:pt>
                <c:pt idx="6012">
                  <c:v>1</c:v>
                </c:pt>
                <c:pt idx="6013">
                  <c:v>1</c:v>
                </c:pt>
                <c:pt idx="6014">
                  <c:v>1</c:v>
                </c:pt>
                <c:pt idx="6015">
                  <c:v>1</c:v>
                </c:pt>
                <c:pt idx="6016">
                  <c:v>1</c:v>
                </c:pt>
                <c:pt idx="6017">
                  <c:v>1</c:v>
                </c:pt>
                <c:pt idx="6018">
                  <c:v>1</c:v>
                </c:pt>
                <c:pt idx="6019">
                  <c:v>1</c:v>
                </c:pt>
                <c:pt idx="6020">
                  <c:v>1</c:v>
                </c:pt>
                <c:pt idx="6021">
                  <c:v>1</c:v>
                </c:pt>
                <c:pt idx="6022">
                  <c:v>1</c:v>
                </c:pt>
                <c:pt idx="6023">
                  <c:v>1</c:v>
                </c:pt>
                <c:pt idx="6024">
                  <c:v>1</c:v>
                </c:pt>
                <c:pt idx="6025">
                  <c:v>1</c:v>
                </c:pt>
                <c:pt idx="6026">
                  <c:v>1</c:v>
                </c:pt>
                <c:pt idx="6027">
                  <c:v>1</c:v>
                </c:pt>
                <c:pt idx="6028">
                  <c:v>1</c:v>
                </c:pt>
                <c:pt idx="6029">
                  <c:v>1</c:v>
                </c:pt>
                <c:pt idx="6030">
                  <c:v>1</c:v>
                </c:pt>
                <c:pt idx="6031">
                  <c:v>1</c:v>
                </c:pt>
                <c:pt idx="6032">
                  <c:v>1</c:v>
                </c:pt>
                <c:pt idx="6033">
                  <c:v>1</c:v>
                </c:pt>
                <c:pt idx="6034">
                  <c:v>1</c:v>
                </c:pt>
                <c:pt idx="6035">
                  <c:v>1</c:v>
                </c:pt>
                <c:pt idx="6036">
                  <c:v>1</c:v>
                </c:pt>
                <c:pt idx="6037">
                  <c:v>1</c:v>
                </c:pt>
                <c:pt idx="6038">
                  <c:v>1</c:v>
                </c:pt>
                <c:pt idx="6039">
                  <c:v>1</c:v>
                </c:pt>
                <c:pt idx="6040">
                  <c:v>1</c:v>
                </c:pt>
                <c:pt idx="6041">
                  <c:v>1</c:v>
                </c:pt>
                <c:pt idx="6042">
                  <c:v>1</c:v>
                </c:pt>
                <c:pt idx="6043">
                  <c:v>1</c:v>
                </c:pt>
                <c:pt idx="6044">
                  <c:v>1</c:v>
                </c:pt>
                <c:pt idx="6045">
                  <c:v>1</c:v>
                </c:pt>
                <c:pt idx="6046">
                  <c:v>1</c:v>
                </c:pt>
                <c:pt idx="6047">
                  <c:v>1</c:v>
                </c:pt>
                <c:pt idx="6048">
                  <c:v>1</c:v>
                </c:pt>
                <c:pt idx="6049">
                  <c:v>1</c:v>
                </c:pt>
                <c:pt idx="6050">
                  <c:v>1</c:v>
                </c:pt>
                <c:pt idx="6051">
                  <c:v>1</c:v>
                </c:pt>
                <c:pt idx="6052">
                  <c:v>1</c:v>
                </c:pt>
                <c:pt idx="6053">
                  <c:v>1</c:v>
                </c:pt>
                <c:pt idx="6054">
                  <c:v>1</c:v>
                </c:pt>
                <c:pt idx="6055">
                  <c:v>1</c:v>
                </c:pt>
                <c:pt idx="6056">
                  <c:v>1</c:v>
                </c:pt>
                <c:pt idx="6057">
                  <c:v>1</c:v>
                </c:pt>
                <c:pt idx="6058">
                  <c:v>1</c:v>
                </c:pt>
                <c:pt idx="6059">
                  <c:v>1</c:v>
                </c:pt>
                <c:pt idx="6060">
                  <c:v>1</c:v>
                </c:pt>
                <c:pt idx="6061">
                  <c:v>1</c:v>
                </c:pt>
                <c:pt idx="6062">
                  <c:v>1</c:v>
                </c:pt>
                <c:pt idx="6063">
                  <c:v>1</c:v>
                </c:pt>
                <c:pt idx="6064">
                  <c:v>1</c:v>
                </c:pt>
                <c:pt idx="6065">
                  <c:v>1</c:v>
                </c:pt>
                <c:pt idx="6066">
                  <c:v>1</c:v>
                </c:pt>
                <c:pt idx="6067">
                  <c:v>1</c:v>
                </c:pt>
                <c:pt idx="6068">
                  <c:v>1</c:v>
                </c:pt>
                <c:pt idx="6069">
                  <c:v>1</c:v>
                </c:pt>
                <c:pt idx="6070">
                  <c:v>1</c:v>
                </c:pt>
                <c:pt idx="6071">
                  <c:v>1</c:v>
                </c:pt>
                <c:pt idx="6072">
                  <c:v>1</c:v>
                </c:pt>
                <c:pt idx="6073">
                  <c:v>1</c:v>
                </c:pt>
                <c:pt idx="6074">
                  <c:v>1</c:v>
                </c:pt>
                <c:pt idx="6075">
                  <c:v>1</c:v>
                </c:pt>
                <c:pt idx="6076">
                  <c:v>1</c:v>
                </c:pt>
                <c:pt idx="6077">
                  <c:v>1</c:v>
                </c:pt>
                <c:pt idx="6078">
                  <c:v>1</c:v>
                </c:pt>
                <c:pt idx="6079">
                  <c:v>1</c:v>
                </c:pt>
                <c:pt idx="6080">
                  <c:v>1</c:v>
                </c:pt>
                <c:pt idx="6081">
                  <c:v>1</c:v>
                </c:pt>
                <c:pt idx="6082">
                  <c:v>1</c:v>
                </c:pt>
                <c:pt idx="6083">
                  <c:v>1</c:v>
                </c:pt>
                <c:pt idx="6084">
                  <c:v>1</c:v>
                </c:pt>
                <c:pt idx="6085">
                  <c:v>1</c:v>
                </c:pt>
                <c:pt idx="6086">
                  <c:v>1</c:v>
                </c:pt>
                <c:pt idx="6087">
                  <c:v>1</c:v>
                </c:pt>
                <c:pt idx="6088">
                  <c:v>1</c:v>
                </c:pt>
                <c:pt idx="6089">
                  <c:v>1</c:v>
                </c:pt>
                <c:pt idx="6090">
                  <c:v>1</c:v>
                </c:pt>
                <c:pt idx="6091">
                  <c:v>1</c:v>
                </c:pt>
                <c:pt idx="6092">
                  <c:v>1</c:v>
                </c:pt>
                <c:pt idx="6093">
                  <c:v>1</c:v>
                </c:pt>
                <c:pt idx="6094">
                  <c:v>1</c:v>
                </c:pt>
                <c:pt idx="6095">
                  <c:v>1</c:v>
                </c:pt>
                <c:pt idx="6096">
                  <c:v>1</c:v>
                </c:pt>
                <c:pt idx="6097">
                  <c:v>1</c:v>
                </c:pt>
                <c:pt idx="6098">
                  <c:v>1</c:v>
                </c:pt>
                <c:pt idx="6099">
                  <c:v>1</c:v>
                </c:pt>
                <c:pt idx="6100">
                  <c:v>1</c:v>
                </c:pt>
                <c:pt idx="6101">
                  <c:v>1</c:v>
                </c:pt>
                <c:pt idx="6102">
                  <c:v>1</c:v>
                </c:pt>
                <c:pt idx="6103">
                  <c:v>1</c:v>
                </c:pt>
                <c:pt idx="6104">
                  <c:v>1</c:v>
                </c:pt>
                <c:pt idx="6105">
                  <c:v>1</c:v>
                </c:pt>
                <c:pt idx="6106">
                  <c:v>1</c:v>
                </c:pt>
                <c:pt idx="6107">
                  <c:v>1</c:v>
                </c:pt>
                <c:pt idx="6108">
                  <c:v>1</c:v>
                </c:pt>
                <c:pt idx="6109">
                  <c:v>1</c:v>
                </c:pt>
                <c:pt idx="6110">
                  <c:v>1</c:v>
                </c:pt>
                <c:pt idx="6111">
                  <c:v>1</c:v>
                </c:pt>
                <c:pt idx="6112">
                  <c:v>1</c:v>
                </c:pt>
                <c:pt idx="6113">
                  <c:v>1</c:v>
                </c:pt>
                <c:pt idx="6114">
                  <c:v>1</c:v>
                </c:pt>
                <c:pt idx="6115">
                  <c:v>1</c:v>
                </c:pt>
                <c:pt idx="6116">
                  <c:v>1</c:v>
                </c:pt>
                <c:pt idx="6117">
                  <c:v>1</c:v>
                </c:pt>
                <c:pt idx="6118">
                  <c:v>1</c:v>
                </c:pt>
                <c:pt idx="6119">
                  <c:v>1</c:v>
                </c:pt>
                <c:pt idx="6120">
                  <c:v>1</c:v>
                </c:pt>
                <c:pt idx="6121">
                  <c:v>1</c:v>
                </c:pt>
                <c:pt idx="6122">
                  <c:v>1</c:v>
                </c:pt>
                <c:pt idx="6123">
                  <c:v>1</c:v>
                </c:pt>
                <c:pt idx="6124">
                  <c:v>1</c:v>
                </c:pt>
                <c:pt idx="6125">
                  <c:v>1</c:v>
                </c:pt>
                <c:pt idx="6126">
                  <c:v>1</c:v>
                </c:pt>
                <c:pt idx="6127">
                  <c:v>1</c:v>
                </c:pt>
                <c:pt idx="6128">
                  <c:v>1</c:v>
                </c:pt>
                <c:pt idx="6129">
                  <c:v>1</c:v>
                </c:pt>
                <c:pt idx="6130">
                  <c:v>1</c:v>
                </c:pt>
                <c:pt idx="6131">
                  <c:v>1</c:v>
                </c:pt>
                <c:pt idx="6132">
                  <c:v>1</c:v>
                </c:pt>
                <c:pt idx="6133">
                  <c:v>1</c:v>
                </c:pt>
                <c:pt idx="6134">
                  <c:v>1</c:v>
                </c:pt>
                <c:pt idx="6135">
                  <c:v>1</c:v>
                </c:pt>
                <c:pt idx="6136">
                  <c:v>1</c:v>
                </c:pt>
                <c:pt idx="6137">
                  <c:v>1</c:v>
                </c:pt>
                <c:pt idx="6138">
                  <c:v>1</c:v>
                </c:pt>
                <c:pt idx="6139">
                  <c:v>1</c:v>
                </c:pt>
                <c:pt idx="6140">
                  <c:v>1</c:v>
                </c:pt>
                <c:pt idx="6141">
                  <c:v>1</c:v>
                </c:pt>
                <c:pt idx="6142">
                  <c:v>1</c:v>
                </c:pt>
                <c:pt idx="6143">
                  <c:v>1</c:v>
                </c:pt>
                <c:pt idx="6144">
                  <c:v>1</c:v>
                </c:pt>
                <c:pt idx="6145">
                  <c:v>1</c:v>
                </c:pt>
                <c:pt idx="6146">
                  <c:v>1</c:v>
                </c:pt>
                <c:pt idx="6147">
                  <c:v>1</c:v>
                </c:pt>
                <c:pt idx="6148">
                  <c:v>1</c:v>
                </c:pt>
                <c:pt idx="6149">
                  <c:v>1</c:v>
                </c:pt>
                <c:pt idx="6150">
                  <c:v>1</c:v>
                </c:pt>
                <c:pt idx="6151">
                  <c:v>1</c:v>
                </c:pt>
                <c:pt idx="6152">
                  <c:v>1</c:v>
                </c:pt>
                <c:pt idx="6153">
                  <c:v>1</c:v>
                </c:pt>
                <c:pt idx="6154">
                  <c:v>1</c:v>
                </c:pt>
                <c:pt idx="6155">
                  <c:v>1</c:v>
                </c:pt>
                <c:pt idx="6156">
                  <c:v>1</c:v>
                </c:pt>
                <c:pt idx="6157">
                  <c:v>1</c:v>
                </c:pt>
                <c:pt idx="6158">
                  <c:v>1</c:v>
                </c:pt>
                <c:pt idx="6159">
                  <c:v>1</c:v>
                </c:pt>
                <c:pt idx="6160">
                  <c:v>1</c:v>
                </c:pt>
                <c:pt idx="6161">
                  <c:v>1</c:v>
                </c:pt>
                <c:pt idx="6162">
                  <c:v>1</c:v>
                </c:pt>
                <c:pt idx="6163">
                  <c:v>1</c:v>
                </c:pt>
                <c:pt idx="6164">
                  <c:v>1</c:v>
                </c:pt>
                <c:pt idx="6165">
                  <c:v>1</c:v>
                </c:pt>
                <c:pt idx="6166">
                  <c:v>1</c:v>
                </c:pt>
                <c:pt idx="6167">
                  <c:v>1</c:v>
                </c:pt>
                <c:pt idx="6168">
                  <c:v>1</c:v>
                </c:pt>
                <c:pt idx="6169">
                  <c:v>1</c:v>
                </c:pt>
                <c:pt idx="6170">
                  <c:v>1</c:v>
                </c:pt>
                <c:pt idx="6171">
                  <c:v>1</c:v>
                </c:pt>
                <c:pt idx="6172">
                  <c:v>1</c:v>
                </c:pt>
                <c:pt idx="6173">
                  <c:v>1</c:v>
                </c:pt>
                <c:pt idx="6174">
                  <c:v>1</c:v>
                </c:pt>
                <c:pt idx="6175">
                  <c:v>1</c:v>
                </c:pt>
                <c:pt idx="6176">
                  <c:v>1</c:v>
                </c:pt>
                <c:pt idx="6177">
                  <c:v>1</c:v>
                </c:pt>
                <c:pt idx="6178">
                  <c:v>1</c:v>
                </c:pt>
                <c:pt idx="6179">
                  <c:v>1</c:v>
                </c:pt>
                <c:pt idx="6180">
                  <c:v>1</c:v>
                </c:pt>
                <c:pt idx="6181">
                  <c:v>1</c:v>
                </c:pt>
                <c:pt idx="6182">
                  <c:v>1</c:v>
                </c:pt>
                <c:pt idx="6183">
                  <c:v>1</c:v>
                </c:pt>
                <c:pt idx="6184">
                  <c:v>1</c:v>
                </c:pt>
                <c:pt idx="6185">
                  <c:v>1</c:v>
                </c:pt>
                <c:pt idx="6186">
                  <c:v>1</c:v>
                </c:pt>
                <c:pt idx="6187">
                  <c:v>1</c:v>
                </c:pt>
                <c:pt idx="6188">
                  <c:v>1</c:v>
                </c:pt>
                <c:pt idx="6189">
                  <c:v>1</c:v>
                </c:pt>
                <c:pt idx="6190">
                  <c:v>1</c:v>
                </c:pt>
                <c:pt idx="6191">
                  <c:v>1</c:v>
                </c:pt>
                <c:pt idx="6192">
                  <c:v>1</c:v>
                </c:pt>
                <c:pt idx="6193">
                  <c:v>1</c:v>
                </c:pt>
                <c:pt idx="6194">
                  <c:v>1</c:v>
                </c:pt>
                <c:pt idx="6195">
                  <c:v>1</c:v>
                </c:pt>
                <c:pt idx="6196">
                  <c:v>1</c:v>
                </c:pt>
                <c:pt idx="6197">
                  <c:v>1</c:v>
                </c:pt>
                <c:pt idx="6198">
                  <c:v>1</c:v>
                </c:pt>
                <c:pt idx="6199">
                  <c:v>1</c:v>
                </c:pt>
                <c:pt idx="6200">
                  <c:v>1</c:v>
                </c:pt>
                <c:pt idx="6201">
                  <c:v>1</c:v>
                </c:pt>
                <c:pt idx="6202">
                  <c:v>1</c:v>
                </c:pt>
                <c:pt idx="6203">
                  <c:v>1</c:v>
                </c:pt>
                <c:pt idx="6204">
                  <c:v>1</c:v>
                </c:pt>
                <c:pt idx="6205">
                  <c:v>1</c:v>
                </c:pt>
                <c:pt idx="6206">
                  <c:v>1</c:v>
                </c:pt>
                <c:pt idx="6207">
                  <c:v>1</c:v>
                </c:pt>
                <c:pt idx="6208">
                  <c:v>1</c:v>
                </c:pt>
                <c:pt idx="6209">
                  <c:v>1</c:v>
                </c:pt>
                <c:pt idx="6210">
                  <c:v>1</c:v>
                </c:pt>
                <c:pt idx="6211">
                  <c:v>1</c:v>
                </c:pt>
                <c:pt idx="6212">
                  <c:v>1</c:v>
                </c:pt>
                <c:pt idx="6213">
                  <c:v>1</c:v>
                </c:pt>
                <c:pt idx="6214">
                  <c:v>1</c:v>
                </c:pt>
                <c:pt idx="6215">
                  <c:v>1</c:v>
                </c:pt>
                <c:pt idx="6216">
                  <c:v>1</c:v>
                </c:pt>
                <c:pt idx="6217">
                  <c:v>1</c:v>
                </c:pt>
                <c:pt idx="6218">
                  <c:v>1</c:v>
                </c:pt>
                <c:pt idx="6219">
                  <c:v>1</c:v>
                </c:pt>
                <c:pt idx="6220">
                  <c:v>1</c:v>
                </c:pt>
                <c:pt idx="6221">
                  <c:v>1</c:v>
                </c:pt>
                <c:pt idx="6222">
                  <c:v>1</c:v>
                </c:pt>
                <c:pt idx="6223">
                  <c:v>1</c:v>
                </c:pt>
                <c:pt idx="6224">
                  <c:v>1</c:v>
                </c:pt>
                <c:pt idx="6225">
                  <c:v>1</c:v>
                </c:pt>
                <c:pt idx="6226">
                  <c:v>1</c:v>
                </c:pt>
                <c:pt idx="6227">
                  <c:v>1</c:v>
                </c:pt>
                <c:pt idx="6228">
                  <c:v>1</c:v>
                </c:pt>
                <c:pt idx="6229">
                  <c:v>1</c:v>
                </c:pt>
                <c:pt idx="6230">
                  <c:v>1</c:v>
                </c:pt>
                <c:pt idx="6231">
                  <c:v>1</c:v>
                </c:pt>
                <c:pt idx="6232">
                  <c:v>1</c:v>
                </c:pt>
                <c:pt idx="6233">
                  <c:v>1</c:v>
                </c:pt>
                <c:pt idx="6234">
                  <c:v>1</c:v>
                </c:pt>
                <c:pt idx="6235">
                  <c:v>1</c:v>
                </c:pt>
                <c:pt idx="6236">
                  <c:v>1</c:v>
                </c:pt>
                <c:pt idx="6237">
                  <c:v>1</c:v>
                </c:pt>
                <c:pt idx="6238">
                  <c:v>1</c:v>
                </c:pt>
                <c:pt idx="6239">
                  <c:v>1</c:v>
                </c:pt>
                <c:pt idx="6240">
                  <c:v>1</c:v>
                </c:pt>
                <c:pt idx="6241">
                  <c:v>1</c:v>
                </c:pt>
                <c:pt idx="6242">
                  <c:v>1</c:v>
                </c:pt>
                <c:pt idx="6243">
                  <c:v>1</c:v>
                </c:pt>
                <c:pt idx="6244">
                  <c:v>1</c:v>
                </c:pt>
                <c:pt idx="6245">
                  <c:v>1</c:v>
                </c:pt>
                <c:pt idx="6246">
                  <c:v>1</c:v>
                </c:pt>
                <c:pt idx="6247">
                  <c:v>1</c:v>
                </c:pt>
                <c:pt idx="6248">
                  <c:v>1</c:v>
                </c:pt>
                <c:pt idx="6249">
                  <c:v>1</c:v>
                </c:pt>
                <c:pt idx="6250">
                  <c:v>1</c:v>
                </c:pt>
                <c:pt idx="6251">
                  <c:v>1</c:v>
                </c:pt>
                <c:pt idx="6252">
                  <c:v>1</c:v>
                </c:pt>
                <c:pt idx="6253">
                  <c:v>1</c:v>
                </c:pt>
                <c:pt idx="6254">
                  <c:v>1</c:v>
                </c:pt>
                <c:pt idx="6255">
                  <c:v>1</c:v>
                </c:pt>
                <c:pt idx="6256">
                  <c:v>1</c:v>
                </c:pt>
                <c:pt idx="6257">
                  <c:v>1</c:v>
                </c:pt>
                <c:pt idx="6258">
                  <c:v>1</c:v>
                </c:pt>
                <c:pt idx="6259">
                  <c:v>1</c:v>
                </c:pt>
                <c:pt idx="6260">
                  <c:v>1</c:v>
                </c:pt>
                <c:pt idx="6261">
                  <c:v>1</c:v>
                </c:pt>
                <c:pt idx="6262">
                  <c:v>1</c:v>
                </c:pt>
                <c:pt idx="6263">
                  <c:v>1</c:v>
                </c:pt>
                <c:pt idx="6264">
                  <c:v>1</c:v>
                </c:pt>
                <c:pt idx="6265">
                  <c:v>1</c:v>
                </c:pt>
                <c:pt idx="6266">
                  <c:v>1</c:v>
                </c:pt>
                <c:pt idx="6267">
                  <c:v>1</c:v>
                </c:pt>
                <c:pt idx="6268">
                  <c:v>1</c:v>
                </c:pt>
                <c:pt idx="6269">
                  <c:v>1</c:v>
                </c:pt>
                <c:pt idx="6270">
                  <c:v>1</c:v>
                </c:pt>
                <c:pt idx="6271">
                  <c:v>1</c:v>
                </c:pt>
                <c:pt idx="6272">
                  <c:v>1</c:v>
                </c:pt>
                <c:pt idx="6273">
                  <c:v>1</c:v>
                </c:pt>
                <c:pt idx="6274">
                  <c:v>1</c:v>
                </c:pt>
                <c:pt idx="6275">
                  <c:v>1</c:v>
                </c:pt>
                <c:pt idx="6276">
                  <c:v>1</c:v>
                </c:pt>
                <c:pt idx="6277">
                  <c:v>1</c:v>
                </c:pt>
                <c:pt idx="6278">
                  <c:v>1</c:v>
                </c:pt>
                <c:pt idx="6279">
                  <c:v>1</c:v>
                </c:pt>
                <c:pt idx="6280">
                  <c:v>1</c:v>
                </c:pt>
                <c:pt idx="6281">
                  <c:v>1</c:v>
                </c:pt>
                <c:pt idx="6282">
                  <c:v>1</c:v>
                </c:pt>
                <c:pt idx="6283">
                  <c:v>1</c:v>
                </c:pt>
                <c:pt idx="6284">
                  <c:v>1</c:v>
                </c:pt>
                <c:pt idx="6285">
                  <c:v>1</c:v>
                </c:pt>
                <c:pt idx="6286">
                  <c:v>1</c:v>
                </c:pt>
                <c:pt idx="6287">
                  <c:v>1</c:v>
                </c:pt>
                <c:pt idx="6288">
                  <c:v>1</c:v>
                </c:pt>
                <c:pt idx="6289">
                  <c:v>1</c:v>
                </c:pt>
                <c:pt idx="6290">
                  <c:v>1</c:v>
                </c:pt>
                <c:pt idx="6291">
                  <c:v>1</c:v>
                </c:pt>
                <c:pt idx="6292">
                  <c:v>1</c:v>
                </c:pt>
                <c:pt idx="6293">
                  <c:v>1</c:v>
                </c:pt>
                <c:pt idx="6294">
                  <c:v>1</c:v>
                </c:pt>
                <c:pt idx="6295">
                  <c:v>1</c:v>
                </c:pt>
                <c:pt idx="6296">
                  <c:v>1</c:v>
                </c:pt>
                <c:pt idx="6297">
                  <c:v>1</c:v>
                </c:pt>
                <c:pt idx="6298">
                  <c:v>1</c:v>
                </c:pt>
                <c:pt idx="6299">
                  <c:v>1</c:v>
                </c:pt>
                <c:pt idx="6300">
                  <c:v>1</c:v>
                </c:pt>
                <c:pt idx="6301">
                  <c:v>1</c:v>
                </c:pt>
                <c:pt idx="6302">
                  <c:v>1</c:v>
                </c:pt>
                <c:pt idx="6303">
                  <c:v>1</c:v>
                </c:pt>
                <c:pt idx="6304">
                  <c:v>1</c:v>
                </c:pt>
                <c:pt idx="6305">
                  <c:v>1</c:v>
                </c:pt>
                <c:pt idx="6306">
                  <c:v>1</c:v>
                </c:pt>
                <c:pt idx="6307">
                  <c:v>1</c:v>
                </c:pt>
                <c:pt idx="6308">
                  <c:v>1</c:v>
                </c:pt>
                <c:pt idx="6309">
                  <c:v>1</c:v>
                </c:pt>
                <c:pt idx="6310">
                  <c:v>1</c:v>
                </c:pt>
                <c:pt idx="6311">
                  <c:v>1</c:v>
                </c:pt>
                <c:pt idx="6312">
                  <c:v>1</c:v>
                </c:pt>
                <c:pt idx="6313">
                  <c:v>1</c:v>
                </c:pt>
                <c:pt idx="6314">
                  <c:v>1</c:v>
                </c:pt>
                <c:pt idx="6315">
                  <c:v>1</c:v>
                </c:pt>
                <c:pt idx="6316">
                  <c:v>1</c:v>
                </c:pt>
                <c:pt idx="6317">
                  <c:v>1</c:v>
                </c:pt>
                <c:pt idx="6318">
                  <c:v>1</c:v>
                </c:pt>
                <c:pt idx="6319">
                  <c:v>1</c:v>
                </c:pt>
                <c:pt idx="6320">
                  <c:v>1</c:v>
                </c:pt>
                <c:pt idx="6321">
                  <c:v>1</c:v>
                </c:pt>
                <c:pt idx="6322">
                  <c:v>1</c:v>
                </c:pt>
                <c:pt idx="6323">
                  <c:v>1</c:v>
                </c:pt>
                <c:pt idx="6324">
                  <c:v>1</c:v>
                </c:pt>
                <c:pt idx="6325">
                  <c:v>1</c:v>
                </c:pt>
                <c:pt idx="6326">
                  <c:v>1</c:v>
                </c:pt>
                <c:pt idx="6327">
                  <c:v>1</c:v>
                </c:pt>
                <c:pt idx="6328">
                  <c:v>1</c:v>
                </c:pt>
                <c:pt idx="6329">
                  <c:v>1</c:v>
                </c:pt>
                <c:pt idx="6330">
                  <c:v>1</c:v>
                </c:pt>
                <c:pt idx="6331">
                  <c:v>1</c:v>
                </c:pt>
                <c:pt idx="6332">
                  <c:v>1</c:v>
                </c:pt>
                <c:pt idx="6333">
                  <c:v>1</c:v>
                </c:pt>
                <c:pt idx="6334">
                  <c:v>1</c:v>
                </c:pt>
                <c:pt idx="6335">
                  <c:v>1</c:v>
                </c:pt>
                <c:pt idx="6336">
                  <c:v>1</c:v>
                </c:pt>
                <c:pt idx="6337">
                  <c:v>1</c:v>
                </c:pt>
                <c:pt idx="6338">
                  <c:v>1</c:v>
                </c:pt>
                <c:pt idx="6339">
                  <c:v>1</c:v>
                </c:pt>
                <c:pt idx="6340">
                  <c:v>1</c:v>
                </c:pt>
                <c:pt idx="6341">
                  <c:v>1</c:v>
                </c:pt>
                <c:pt idx="6342">
                  <c:v>1</c:v>
                </c:pt>
                <c:pt idx="6343">
                  <c:v>1</c:v>
                </c:pt>
                <c:pt idx="6344">
                  <c:v>1</c:v>
                </c:pt>
                <c:pt idx="6345">
                  <c:v>1</c:v>
                </c:pt>
                <c:pt idx="6346">
                  <c:v>1</c:v>
                </c:pt>
                <c:pt idx="6347">
                  <c:v>1</c:v>
                </c:pt>
                <c:pt idx="6348">
                  <c:v>1</c:v>
                </c:pt>
                <c:pt idx="6349">
                  <c:v>1</c:v>
                </c:pt>
                <c:pt idx="6350">
                  <c:v>1</c:v>
                </c:pt>
                <c:pt idx="6351">
                  <c:v>1</c:v>
                </c:pt>
                <c:pt idx="6352">
                  <c:v>1</c:v>
                </c:pt>
                <c:pt idx="6353">
                  <c:v>1</c:v>
                </c:pt>
                <c:pt idx="6354">
                  <c:v>1</c:v>
                </c:pt>
                <c:pt idx="6355">
                  <c:v>1</c:v>
                </c:pt>
                <c:pt idx="6356">
                  <c:v>1</c:v>
                </c:pt>
                <c:pt idx="6357">
                  <c:v>1</c:v>
                </c:pt>
                <c:pt idx="6358">
                  <c:v>1</c:v>
                </c:pt>
                <c:pt idx="6359">
                  <c:v>1</c:v>
                </c:pt>
                <c:pt idx="6360">
                  <c:v>1</c:v>
                </c:pt>
                <c:pt idx="6361">
                  <c:v>1</c:v>
                </c:pt>
                <c:pt idx="6362">
                  <c:v>1</c:v>
                </c:pt>
                <c:pt idx="6363">
                  <c:v>1</c:v>
                </c:pt>
                <c:pt idx="6364">
                  <c:v>1</c:v>
                </c:pt>
                <c:pt idx="6365">
                  <c:v>1</c:v>
                </c:pt>
                <c:pt idx="6366">
                  <c:v>1</c:v>
                </c:pt>
                <c:pt idx="6367">
                  <c:v>1</c:v>
                </c:pt>
                <c:pt idx="6368">
                  <c:v>1</c:v>
                </c:pt>
                <c:pt idx="6369">
                  <c:v>1</c:v>
                </c:pt>
                <c:pt idx="6370">
                  <c:v>1</c:v>
                </c:pt>
                <c:pt idx="6371">
                  <c:v>1</c:v>
                </c:pt>
                <c:pt idx="6372">
                  <c:v>1</c:v>
                </c:pt>
                <c:pt idx="6373">
                  <c:v>1</c:v>
                </c:pt>
                <c:pt idx="6374">
                  <c:v>1</c:v>
                </c:pt>
                <c:pt idx="6375">
                  <c:v>1</c:v>
                </c:pt>
                <c:pt idx="6376">
                  <c:v>1</c:v>
                </c:pt>
                <c:pt idx="6377">
                  <c:v>1</c:v>
                </c:pt>
                <c:pt idx="6378">
                  <c:v>1</c:v>
                </c:pt>
                <c:pt idx="6379">
                  <c:v>1</c:v>
                </c:pt>
                <c:pt idx="6380">
                  <c:v>1</c:v>
                </c:pt>
                <c:pt idx="6381">
                  <c:v>1</c:v>
                </c:pt>
                <c:pt idx="6382">
                  <c:v>1</c:v>
                </c:pt>
                <c:pt idx="6383">
                  <c:v>1</c:v>
                </c:pt>
                <c:pt idx="6384">
                  <c:v>1</c:v>
                </c:pt>
                <c:pt idx="6385">
                  <c:v>1</c:v>
                </c:pt>
                <c:pt idx="6386">
                  <c:v>1</c:v>
                </c:pt>
                <c:pt idx="6387">
                  <c:v>1</c:v>
                </c:pt>
                <c:pt idx="6388">
                  <c:v>1</c:v>
                </c:pt>
                <c:pt idx="6389">
                  <c:v>1</c:v>
                </c:pt>
                <c:pt idx="6390">
                  <c:v>1</c:v>
                </c:pt>
                <c:pt idx="6391">
                  <c:v>1</c:v>
                </c:pt>
                <c:pt idx="6392">
                  <c:v>1</c:v>
                </c:pt>
                <c:pt idx="6393">
                  <c:v>1</c:v>
                </c:pt>
                <c:pt idx="6394">
                  <c:v>1</c:v>
                </c:pt>
                <c:pt idx="6395">
                  <c:v>1</c:v>
                </c:pt>
                <c:pt idx="6396">
                  <c:v>1</c:v>
                </c:pt>
                <c:pt idx="6397">
                  <c:v>1</c:v>
                </c:pt>
                <c:pt idx="6398">
                  <c:v>1</c:v>
                </c:pt>
                <c:pt idx="6399">
                  <c:v>1</c:v>
                </c:pt>
                <c:pt idx="6400">
                  <c:v>1</c:v>
                </c:pt>
                <c:pt idx="6401">
                  <c:v>1</c:v>
                </c:pt>
                <c:pt idx="6402">
                  <c:v>1</c:v>
                </c:pt>
                <c:pt idx="6403">
                  <c:v>1</c:v>
                </c:pt>
                <c:pt idx="6404">
                  <c:v>1</c:v>
                </c:pt>
                <c:pt idx="6405">
                  <c:v>1</c:v>
                </c:pt>
                <c:pt idx="6406">
                  <c:v>1</c:v>
                </c:pt>
                <c:pt idx="6407">
                  <c:v>1</c:v>
                </c:pt>
                <c:pt idx="6408">
                  <c:v>1</c:v>
                </c:pt>
                <c:pt idx="6409">
                  <c:v>1</c:v>
                </c:pt>
                <c:pt idx="6410">
                  <c:v>1</c:v>
                </c:pt>
                <c:pt idx="6411">
                  <c:v>1</c:v>
                </c:pt>
                <c:pt idx="6412">
                  <c:v>1</c:v>
                </c:pt>
                <c:pt idx="6413">
                  <c:v>1</c:v>
                </c:pt>
                <c:pt idx="6414">
                  <c:v>1</c:v>
                </c:pt>
                <c:pt idx="6415">
                  <c:v>1</c:v>
                </c:pt>
                <c:pt idx="6416">
                  <c:v>1</c:v>
                </c:pt>
                <c:pt idx="6417">
                  <c:v>1</c:v>
                </c:pt>
                <c:pt idx="6418">
                  <c:v>1</c:v>
                </c:pt>
                <c:pt idx="6419">
                  <c:v>1</c:v>
                </c:pt>
                <c:pt idx="6420">
                  <c:v>1</c:v>
                </c:pt>
                <c:pt idx="6421">
                  <c:v>1</c:v>
                </c:pt>
                <c:pt idx="6422">
                  <c:v>1</c:v>
                </c:pt>
                <c:pt idx="6423">
                  <c:v>1</c:v>
                </c:pt>
                <c:pt idx="6424">
                  <c:v>1</c:v>
                </c:pt>
                <c:pt idx="6425">
                  <c:v>1</c:v>
                </c:pt>
                <c:pt idx="6426">
                  <c:v>1</c:v>
                </c:pt>
                <c:pt idx="6427">
                  <c:v>1</c:v>
                </c:pt>
                <c:pt idx="6428">
                  <c:v>1</c:v>
                </c:pt>
                <c:pt idx="6429">
                  <c:v>1</c:v>
                </c:pt>
                <c:pt idx="6430">
                  <c:v>1</c:v>
                </c:pt>
                <c:pt idx="6431">
                  <c:v>1</c:v>
                </c:pt>
                <c:pt idx="6432">
                  <c:v>1</c:v>
                </c:pt>
                <c:pt idx="6433">
                  <c:v>1</c:v>
                </c:pt>
                <c:pt idx="6434">
                  <c:v>1</c:v>
                </c:pt>
                <c:pt idx="6435">
                  <c:v>1</c:v>
                </c:pt>
                <c:pt idx="6436">
                  <c:v>1</c:v>
                </c:pt>
                <c:pt idx="6437">
                  <c:v>1</c:v>
                </c:pt>
                <c:pt idx="6438">
                  <c:v>1</c:v>
                </c:pt>
                <c:pt idx="6439">
                  <c:v>1</c:v>
                </c:pt>
                <c:pt idx="6440">
                  <c:v>1</c:v>
                </c:pt>
                <c:pt idx="6441">
                  <c:v>1</c:v>
                </c:pt>
                <c:pt idx="6442">
                  <c:v>1</c:v>
                </c:pt>
                <c:pt idx="6443">
                  <c:v>1</c:v>
                </c:pt>
                <c:pt idx="6444">
                  <c:v>1</c:v>
                </c:pt>
                <c:pt idx="6445">
                  <c:v>1</c:v>
                </c:pt>
                <c:pt idx="6446">
                  <c:v>1</c:v>
                </c:pt>
                <c:pt idx="6447">
                  <c:v>1</c:v>
                </c:pt>
                <c:pt idx="6448">
                  <c:v>1</c:v>
                </c:pt>
                <c:pt idx="6449">
                  <c:v>1</c:v>
                </c:pt>
                <c:pt idx="6450">
                  <c:v>1</c:v>
                </c:pt>
                <c:pt idx="6451">
                  <c:v>1</c:v>
                </c:pt>
                <c:pt idx="6452">
                  <c:v>1</c:v>
                </c:pt>
                <c:pt idx="6453">
                  <c:v>1</c:v>
                </c:pt>
                <c:pt idx="6454">
                  <c:v>1</c:v>
                </c:pt>
                <c:pt idx="6455">
                  <c:v>1</c:v>
                </c:pt>
                <c:pt idx="6456">
                  <c:v>1</c:v>
                </c:pt>
                <c:pt idx="6457">
                  <c:v>1</c:v>
                </c:pt>
                <c:pt idx="6458">
                  <c:v>1</c:v>
                </c:pt>
                <c:pt idx="6459">
                  <c:v>1</c:v>
                </c:pt>
                <c:pt idx="6460">
                  <c:v>1</c:v>
                </c:pt>
                <c:pt idx="6461">
                  <c:v>1</c:v>
                </c:pt>
                <c:pt idx="6462">
                  <c:v>1</c:v>
                </c:pt>
                <c:pt idx="6463">
                  <c:v>1</c:v>
                </c:pt>
                <c:pt idx="6464">
                  <c:v>1</c:v>
                </c:pt>
                <c:pt idx="6465">
                  <c:v>1</c:v>
                </c:pt>
                <c:pt idx="6466">
                  <c:v>1</c:v>
                </c:pt>
                <c:pt idx="6467">
                  <c:v>1</c:v>
                </c:pt>
                <c:pt idx="6468">
                  <c:v>1</c:v>
                </c:pt>
                <c:pt idx="6469">
                  <c:v>1</c:v>
                </c:pt>
                <c:pt idx="6470">
                  <c:v>1</c:v>
                </c:pt>
                <c:pt idx="6471">
                  <c:v>1</c:v>
                </c:pt>
                <c:pt idx="6472">
                  <c:v>1</c:v>
                </c:pt>
                <c:pt idx="6473">
                  <c:v>1</c:v>
                </c:pt>
                <c:pt idx="6474">
                  <c:v>1</c:v>
                </c:pt>
                <c:pt idx="6475">
                  <c:v>1</c:v>
                </c:pt>
                <c:pt idx="6476">
                  <c:v>1</c:v>
                </c:pt>
                <c:pt idx="6477">
                  <c:v>1</c:v>
                </c:pt>
                <c:pt idx="6478">
                  <c:v>1</c:v>
                </c:pt>
                <c:pt idx="6479">
                  <c:v>1</c:v>
                </c:pt>
                <c:pt idx="6480">
                  <c:v>1</c:v>
                </c:pt>
                <c:pt idx="6481">
                  <c:v>1</c:v>
                </c:pt>
                <c:pt idx="6482">
                  <c:v>1</c:v>
                </c:pt>
                <c:pt idx="6483">
                  <c:v>1</c:v>
                </c:pt>
                <c:pt idx="6484">
                  <c:v>1</c:v>
                </c:pt>
                <c:pt idx="6485">
                  <c:v>1</c:v>
                </c:pt>
                <c:pt idx="6486">
                  <c:v>1</c:v>
                </c:pt>
                <c:pt idx="6487">
                  <c:v>1</c:v>
                </c:pt>
                <c:pt idx="6488">
                  <c:v>1</c:v>
                </c:pt>
                <c:pt idx="6489">
                  <c:v>1</c:v>
                </c:pt>
                <c:pt idx="6490">
                  <c:v>1</c:v>
                </c:pt>
                <c:pt idx="6491">
                  <c:v>1</c:v>
                </c:pt>
                <c:pt idx="6492">
                  <c:v>1</c:v>
                </c:pt>
                <c:pt idx="6493">
                  <c:v>1</c:v>
                </c:pt>
                <c:pt idx="6494">
                  <c:v>1</c:v>
                </c:pt>
                <c:pt idx="6495">
                  <c:v>1</c:v>
                </c:pt>
                <c:pt idx="6496">
                  <c:v>1</c:v>
                </c:pt>
                <c:pt idx="6497">
                  <c:v>1</c:v>
                </c:pt>
                <c:pt idx="6498">
                  <c:v>1</c:v>
                </c:pt>
                <c:pt idx="6499">
                  <c:v>1</c:v>
                </c:pt>
                <c:pt idx="6500">
                  <c:v>1</c:v>
                </c:pt>
                <c:pt idx="6501">
                  <c:v>1</c:v>
                </c:pt>
                <c:pt idx="6502">
                  <c:v>1</c:v>
                </c:pt>
                <c:pt idx="6503">
                  <c:v>1</c:v>
                </c:pt>
                <c:pt idx="6504">
                  <c:v>1</c:v>
                </c:pt>
                <c:pt idx="6505">
                  <c:v>1</c:v>
                </c:pt>
                <c:pt idx="6506">
                  <c:v>1</c:v>
                </c:pt>
                <c:pt idx="6507">
                  <c:v>1</c:v>
                </c:pt>
                <c:pt idx="6508">
                  <c:v>1</c:v>
                </c:pt>
                <c:pt idx="6509">
                  <c:v>1</c:v>
                </c:pt>
                <c:pt idx="6510">
                  <c:v>1</c:v>
                </c:pt>
                <c:pt idx="6511">
                  <c:v>1</c:v>
                </c:pt>
                <c:pt idx="6512">
                  <c:v>1</c:v>
                </c:pt>
                <c:pt idx="6513">
                  <c:v>1</c:v>
                </c:pt>
                <c:pt idx="6514">
                  <c:v>1</c:v>
                </c:pt>
                <c:pt idx="6515">
                  <c:v>1</c:v>
                </c:pt>
                <c:pt idx="6516">
                  <c:v>1</c:v>
                </c:pt>
                <c:pt idx="6517">
                  <c:v>1</c:v>
                </c:pt>
                <c:pt idx="6518">
                  <c:v>1</c:v>
                </c:pt>
                <c:pt idx="6519">
                  <c:v>1</c:v>
                </c:pt>
                <c:pt idx="6520">
                  <c:v>1</c:v>
                </c:pt>
                <c:pt idx="6521">
                  <c:v>1</c:v>
                </c:pt>
                <c:pt idx="6522">
                  <c:v>1</c:v>
                </c:pt>
                <c:pt idx="6523">
                  <c:v>1</c:v>
                </c:pt>
                <c:pt idx="6524">
                  <c:v>1</c:v>
                </c:pt>
                <c:pt idx="6525">
                  <c:v>1</c:v>
                </c:pt>
                <c:pt idx="6526">
                  <c:v>1</c:v>
                </c:pt>
                <c:pt idx="6527">
                  <c:v>1</c:v>
                </c:pt>
                <c:pt idx="6528">
                  <c:v>1</c:v>
                </c:pt>
                <c:pt idx="6529">
                  <c:v>1</c:v>
                </c:pt>
                <c:pt idx="6530">
                  <c:v>1</c:v>
                </c:pt>
                <c:pt idx="6531">
                  <c:v>1</c:v>
                </c:pt>
                <c:pt idx="6532">
                  <c:v>1</c:v>
                </c:pt>
                <c:pt idx="6533">
                  <c:v>1</c:v>
                </c:pt>
                <c:pt idx="6534">
                  <c:v>1</c:v>
                </c:pt>
                <c:pt idx="6535">
                  <c:v>1</c:v>
                </c:pt>
                <c:pt idx="6536">
                  <c:v>1</c:v>
                </c:pt>
                <c:pt idx="6537">
                  <c:v>1</c:v>
                </c:pt>
                <c:pt idx="6538">
                  <c:v>1</c:v>
                </c:pt>
                <c:pt idx="6539">
                  <c:v>1</c:v>
                </c:pt>
                <c:pt idx="6540">
                  <c:v>1</c:v>
                </c:pt>
                <c:pt idx="6541">
                  <c:v>1</c:v>
                </c:pt>
                <c:pt idx="6542">
                  <c:v>1</c:v>
                </c:pt>
                <c:pt idx="6543">
                  <c:v>1</c:v>
                </c:pt>
                <c:pt idx="6544">
                  <c:v>1</c:v>
                </c:pt>
                <c:pt idx="6545">
                  <c:v>1</c:v>
                </c:pt>
                <c:pt idx="6546">
                  <c:v>1</c:v>
                </c:pt>
                <c:pt idx="6547">
                  <c:v>1</c:v>
                </c:pt>
                <c:pt idx="6548">
                  <c:v>1</c:v>
                </c:pt>
                <c:pt idx="6549">
                  <c:v>1</c:v>
                </c:pt>
                <c:pt idx="6550">
                  <c:v>1</c:v>
                </c:pt>
                <c:pt idx="6551">
                  <c:v>1</c:v>
                </c:pt>
                <c:pt idx="6552">
                  <c:v>1</c:v>
                </c:pt>
                <c:pt idx="6553">
                  <c:v>1</c:v>
                </c:pt>
                <c:pt idx="6554">
                  <c:v>1</c:v>
                </c:pt>
                <c:pt idx="6555">
                  <c:v>1</c:v>
                </c:pt>
                <c:pt idx="6556">
                  <c:v>1</c:v>
                </c:pt>
                <c:pt idx="6557">
                  <c:v>1</c:v>
                </c:pt>
                <c:pt idx="6558">
                  <c:v>1</c:v>
                </c:pt>
                <c:pt idx="6559">
                  <c:v>1</c:v>
                </c:pt>
                <c:pt idx="6560">
                  <c:v>1</c:v>
                </c:pt>
                <c:pt idx="6561">
                  <c:v>1</c:v>
                </c:pt>
                <c:pt idx="6562">
                  <c:v>1</c:v>
                </c:pt>
                <c:pt idx="6563">
                  <c:v>1</c:v>
                </c:pt>
                <c:pt idx="6564">
                  <c:v>1</c:v>
                </c:pt>
                <c:pt idx="6565">
                  <c:v>1</c:v>
                </c:pt>
                <c:pt idx="6566">
                  <c:v>1</c:v>
                </c:pt>
                <c:pt idx="6567">
                  <c:v>1</c:v>
                </c:pt>
                <c:pt idx="6568">
                  <c:v>1</c:v>
                </c:pt>
                <c:pt idx="6569">
                  <c:v>1</c:v>
                </c:pt>
                <c:pt idx="6570">
                  <c:v>1</c:v>
                </c:pt>
                <c:pt idx="6571">
                  <c:v>1</c:v>
                </c:pt>
                <c:pt idx="6572">
                  <c:v>1</c:v>
                </c:pt>
                <c:pt idx="6573">
                  <c:v>1</c:v>
                </c:pt>
                <c:pt idx="6574">
                  <c:v>1</c:v>
                </c:pt>
                <c:pt idx="6575">
                  <c:v>1</c:v>
                </c:pt>
                <c:pt idx="6576">
                  <c:v>1</c:v>
                </c:pt>
                <c:pt idx="6577">
                  <c:v>1</c:v>
                </c:pt>
                <c:pt idx="6578">
                  <c:v>1</c:v>
                </c:pt>
                <c:pt idx="6579">
                  <c:v>1</c:v>
                </c:pt>
                <c:pt idx="6580">
                  <c:v>1</c:v>
                </c:pt>
                <c:pt idx="6581">
                  <c:v>1</c:v>
                </c:pt>
                <c:pt idx="6582">
                  <c:v>1</c:v>
                </c:pt>
                <c:pt idx="6583">
                  <c:v>1</c:v>
                </c:pt>
                <c:pt idx="6584">
                  <c:v>1</c:v>
                </c:pt>
                <c:pt idx="6585">
                  <c:v>1</c:v>
                </c:pt>
                <c:pt idx="6586">
                  <c:v>1</c:v>
                </c:pt>
                <c:pt idx="6587">
                  <c:v>1</c:v>
                </c:pt>
                <c:pt idx="6588">
                  <c:v>1</c:v>
                </c:pt>
                <c:pt idx="6589">
                  <c:v>1</c:v>
                </c:pt>
                <c:pt idx="6590">
                  <c:v>1</c:v>
                </c:pt>
                <c:pt idx="6591">
                  <c:v>1</c:v>
                </c:pt>
                <c:pt idx="6592">
                  <c:v>1</c:v>
                </c:pt>
                <c:pt idx="6593">
                  <c:v>1</c:v>
                </c:pt>
                <c:pt idx="6594">
                  <c:v>1</c:v>
                </c:pt>
                <c:pt idx="6595">
                  <c:v>1</c:v>
                </c:pt>
                <c:pt idx="6596">
                  <c:v>1</c:v>
                </c:pt>
                <c:pt idx="6597">
                  <c:v>1</c:v>
                </c:pt>
                <c:pt idx="6598">
                  <c:v>1</c:v>
                </c:pt>
                <c:pt idx="6599">
                  <c:v>1</c:v>
                </c:pt>
                <c:pt idx="6600">
                  <c:v>1</c:v>
                </c:pt>
                <c:pt idx="6601">
                  <c:v>1</c:v>
                </c:pt>
                <c:pt idx="6602">
                  <c:v>1</c:v>
                </c:pt>
                <c:pt idx="6603">
                  <c:v>1</c:v>
                </c:pt>
                <c:pt idx="6604">
                  <c:v>1</c:v>
                </c:pt>
                <c:pt idx="6605">
                  <c:v>1</c:v>
                </c:pt>
                <c:pt idx="6606">
                  <c:v>1</c:v>
                </c:pt>
                <c:pt idx="6607">
                  <c:v>1</c:v>
                </c:pt>
                <c:pt idx="6608">
                  <c:v>1</c:v>
                </c:pt>
                <c:pt idx="6609">
                  <c:v>1</c:v>
                </c:pt>
                <c:pt idx="6610">
                  <c:v>1</c:v>
                </c:pt>
                <c:pt idx="6611">
                  <c:v>1</c:v>
                </c:pt>
                <c:pt idx="6612">
                  <c:v>1</c:v>
                </c:pt>
                <c:pt idx="6613">
                  <c:v>1</c:v>
                </c:pt>
                <c:pt idx="6614">
                  <c:v>1</c:v>
                </c:pt>
                <c:pt idx="6615">
                  <c:v>1</c:v>
                </c:pt>
                <c:pt idx="6616">
                  <c:v>1</c:v>
                </c:pt>
                <c:pt idx="6617">
                  <c:v>1</c:v>
                </c:pt>
                <c:pt idx="6618">
                  <c:v>1</c:v>
                </c:pt>
                <c:pt idx="6619">
                  <c:v>1</c:v>
                </c:pt>
                <c:pt idx="6620">
                  <c:v>1</c:v>
                </c:pt>
                <c:pt idx="6621">
                  <c:v>1</c:v>
                </c:pt>
                <c:pt idx="6622">
                  <c:v>1</c:v>
                </c:pt>
                <c:pt idx="6623">
                  <c:v>1</c:v>
                </c:pt>
                <c:pt idx="6624">
                  <c:v>1</c:v>
                </c:pt>
                <c:pt idx="6625">
                  <c:v>1</c:v>
                </c:pt>
                <c:pt idx="6626">
                  <c:v>1</c:v>
                </c:pt>
                <c:pt idx="6627">
                  <c:v>1</c:v>
                </c:pt>
                <c:pt idx="6628">
                  <c:v>1</c:v>
                </c:pt>
                <c:pt idx="6629">
                  <c:v>1</c:v>
                </c:pt>
                <c:pt idx="6630">
                  <c:v>1</c:v>
                </c:pt>
                <c:pt idx="6631">
                  <c:v>1</c:v>
                </c:pt>
                <c:pt idx="6632">
                  <c:v>1</c:v>
                </c:pt>
                <c:pt idx="6633">
                  <c:v>1</c:v>
                </c:pt>
                <c:pt idx="6634">
                  <c:v>1</c:v>
                </c:pt>
                <c:pt idx="6635">
                  <c:v>1</c:v>
                </c:pt>
                <c:pt idx="6636">
                  <c:v>1</c:v>
                </c:pt>
                <c:pt idx="6637">
                  <c:v>1</c:v>
                </c:pt>
                <c:pt idx="6638">
                  <c:v>1</c:v>
                </c:pt>
                <c:pt idx="6639">
                  <c:v>1</c:v>
                </c:pt>
                <c:pt idx="6640">
                  <c:v>1</c:v>
                </c:pt>
                <c:pt idx="6641">
                  <c:v>1</c:v>
                </c:pt>
                <c:pt idx="6642">
                  <c:v>1</c:v>
                </c:pt>
                <c:pt idx="6643">
                  <c:v>1</c:v>
                </c:pt>
                <c:pt idx="6644">
                  <c:v>1</c:v>
                </c:pt>
                <c:pt idx="6645">
                  <c:v>1</c:v>
                </c:pt>
                <c:pt idx="6646">
                  <c:v>1</c:v>
                </c:pt>
                <c:pt idx="6647">
                  <c:v>1</c:v>
                </c:pt>
                <c:pt idx="6648">
                  <c:v>1</c:v>
                </c:pt>
                <c:pt idx="6649">
                  <c:v>1</c:v>
                </c:pt>
                <c:pt idx="6650">
                  <c:v>1</c:v>
                </c:pt>
                <c:pt idx="6651">
                  <c:v>1</c:v>
                </c:pt>
                <c:pt idx="6652">
                  <c:v>1</c:v>
                </c:pt>
                <c:pt idx="6653">
                  <c:v>1</c:v>
                </c:pt>
                <c:pt idx="6654">
                  <c:v>1</c:v>
                </c:pt>
                <c:pt idx="6655">
                  <c:v>1</c:v>
                </c:pt>
                <c:pt idx="6656">
                  <c:v>1</c:v>
                </c:pt>
                <c:pt idx="6657">
                  <c:v>1</c:v>
                </c:pt>
                <c:pt idx="6658">
                  <c:v>1</c:v>
                </c:pt>
                <c:pt idx="6659">
                  <c:v>1</c:v>
                </c:pt>
                <c:pt idx="6660">
                  <c:v>1</c:v>
                </c:pt>
                <c:pt idx="6661">
                  <c:v>1</c:v>
                </c:pt>
                <c:pt idx="6662">
                  <c:v>1</c:v>
                </c:pt>
                <c:pt idx="6663">
                  <c:v>1</c:v>
                </c:pt>
                <c:pt idx="6664">
                  <c:v>1</c:v>
                </c:pt>
                <c:pt idx="6665">
                  <c:v>1</c:v>
                </c:pt>
                <c:pt idx="6666">
                  <c:v>1</c:v>
                </c:pt>
                <c:pt idx="6667">
                  <c:v>1</c:v>
                </c:pt>
                <c:pt idx="6668">
                  <c:v>1</c:v>
                </c:pt>
                <c:pt idx="6669">
                  <c:v>1</c:v>
                </c:pt>
                <c:pt idx="6670">
                  <c:v>1</c:v>
                </c:pt>
                <c:pt idx="6671">
                  <c:v>1</c:v>
                </c:pt>
                <c:pt idx="6672">
                  <c:v>1</c:v>
                </c:pt>
                <c:pt idx="6673">
                  <c:v>1</c:v>
                </c:pt>
                <c:pt idx="6674">
                  <c:v>1</c:v>
                </c:pt>
                <c:pt idx="6675">
                  <c:v>1</c:v>
                </c:pt>
                <c:pt idx="6676">
                  <c:v>1</c:v>
                </c:pt>
                <c:pt idx="6677">
                  <c:v>1</c:v>
                </c:pt>
                <c:pt idx="6678">
                  <c:v>1</c:v>
                </c:pt>
                <c:pt idx="6679">
                  <c:v>1</c:v>
                </c:pt>
                <c:pt idx="6680">
                  <c:v>1</c:v>
                </c:pt>
                <c:pt idx="6681">
                  <c:v>1</c:v>
                </c:pt>
                <c:pt idx="6682">
                  <c:v>1</c:v>
                </c:pt>
                <c:pt idx="6683">
                  <c:v>1</c:v>
                </c:pt>
                <c:pt idx="6684">
                  <c:v>1</c:v>
                </c:pt>
                <c:pt idx="6685">
                  <c:v>1</c:v>
                </c:pt>
                <c:pt idx="6686">
                  <c:v>1</c:v>
                </c:pt>
                <c:pt idx="6687">
                  <c:v>1</c:v>
                </c:pt>
                <c:pt idx="6688">
                  <c:v>1</c:v>
                </c:pt>
                <c:pt idx="6689">
                  <c:v>1</c:v>
                </c:pt>
                <c:pt idx="6690">
                  <c:v>1</c:v>
                </c:pt>
                <c:pt idx="6691">
                  <c:v>1</c:v>
                </c:pt>
                <c:pt idx="6692">
                  <c:v>1</c:v>
                </c:pt>
                <c:pt idx="6693">
                  <c:v>1</c:v>
                </c:pt>
                <c:pt idx="6694">
                  <c:v>1</c:v>
                </c:pt>
                <c:pt idx="6695">
                  <c:v>1</c:v>
                </c:pt>
                <c:pt idx="6696">
                  <c:v>1</c:v>
                </c:pt>
                <c:pt idx="6697">
                  <c:v>1</c:v>
                </c:pt>
                <c:pt idx="6698">
                  <c:v>1</c:v>
                </c:pt>
                <c:pt idx="6699">
                  <c:v>1</c:v>
                </c:pt>
                <c:pt idx="6700">
                  <c:v>1</c:v>
                </c:pt>
                <c:pt idx="6701">
                  <c:v>1</c:v>
                </c:pt>
                <c:pt idx="6702">
                  <c:v>1</c:v>
                </c:pt>
                <c:pt idx="6703">
                  <c:v>1</c:v>
                </c:pt>
                <c:pt idx="6704">
                  <c:v>1</c:v>
                </c:pt>
                <c:pt idx="6705">
                  <c:v>1</c:v>
                </c:pt>
                <c:pt idx="6706">
                  <c:v>1</c:v>
                </c:pt>
                <c:pt idx="6707">
                  <c:v>1</c:v>
                </c:pt>
                <c:pt idx="6708">
                  <c:v>1</c:v>
                </c:pt>
                <c:pt idx="6709">
                  <c:v>1</c:v>
                </c:pt>
                <c:pt idx="6710">
                  <c:v>1</c:v>
                </c:pt>
                <c:pt idx="6711">
                  <c:v>1</c:v>
                </c:pt>
                <c:pt idx="6712">
                  <c:v>1</c:v>
                </c:pt>
                <c:pt idx="6713">
                  <c:v>1</c:v>
                </c:pt>
                <c:pt idx="6714">
                  <c:v>1</c:v>
                </c:pt>
                <c:pt idx="6715">
                  <c:v>1</c:v>
                </c:pt>
                <c:pt idx="6716">
                  <c:v>1</c:v>
                </c:pt>
                <c:pt idx="6717">
                  <c:v>1</c:v>
                </c:pt>
                <c:pt idx="6718">
                  <c:v>1</c:v>
                </c:pt>
                <c:pt idx="6719">
                  <c:v>1</c:v>
                </c:pt>
                <c:pt idx="6720">
                  <c:v>1</c:v>
                </c:pt>
                <c:pt idx="6721">
                  <c:v>1</c:v>
                </c:pt>
                <c:pt idx="6722">
                  <c:v>1</c:v>
                </c:pt>
                <c:pt idx="6723">
                  <c:v>1</c:v>
                </c:pt>
                <c:pt idx="6724">
                  <c:v>1</c:v>
                </c:pt>
                <c:pt idx="6725">
                  <c:v>1</c:v>
                </c:pt>
                <c:pt idx="6726">
                  <c:v>1</c:v>
                </c:pt>
                <c:pt idx="6727">
                  <c:v>1</c:v>
                </c:pt>
                <c:pt idx="6728">
                  <c:v>1</c:v>
                </c:pt>
                <c:pt idx="6729">
                  <c:v>1</c:v>
                </c:pt>
                <c:pt idx="6730">
                  <c:v>1</c:v>
                </c:pt>
                <c:pt idx="6731">
                  <c:v>1</c:v>
                </c:pt>
                <c:pt idx="6732">
                  <c:v>1</c:v>
                </c:pt>
                <c:pt idx="6733">
                  <c:v>1</c:v>
                </c:pt>
                <c:pt idx="6734">
                  <c:v>1</c:v>
                </c:pt>
                <c:pt idx="6735">
                  <c:v>1</c:v>
                </c:pt>
                <c:pt idx="6736">
                  <c:v>1</c:v>
                </c:pt>
                <c:pt idx="6737">
                  <c:v>1</c:v>
                </c:pt>
                <c:pt idx="6738">
                  <c:v>1</c:v>
                </c:pt>
                <c:pt idx="6739">
                  <c:v>1</c:v>
                </c:pt>
                <c:pt idx="6740">
                  <c:v>1</c:v>
                </c:pt>
                <c:pt idx="6741">
                  <c:v>1</c:v>
                </c:pt>
                <c:pt idx="6742">
                  <c:v>1</c:v>
                </c:pt>
                <c:pt idx="6743">
                  <c:v>1</c:v>
                </c:pt>
                <c:pt idx="6744">
                  <c:v>1</c:v>
                </c:pt>
                <c:pt idx="6745">
                  <c:v>1</c:v>
                </c:pt>
                <c:pt idx="6746">
                  <c:v>1</c:v>
                </c:pt>
                <c:pt idx="6747">
                  <c:v>1</c:v>
                </c:pt>
                <c:pt idx="6748">
                  <c:v>1</c:v>
                </c:pt>
                <c:pt idx="6749">
                  <c:v>1</c:v>
                </c:pt>
                <c:pt idx="6750">
                  <c:v>1</c:v>
                </c:pt>
                <c:pt idx="6751">
                  <c:v>1</c:v>
                </c:pt>
                <c:pt idx="6752">
                  <c:v>1</c:v>
                </c:pt>
                <c:pt idx="6753">
                  <c:v>1</c:v>
                </c:pt>
                <c:pt idx="6754">
                  <c:v>1</c:v>
                </c:pt>
                <c:pt idx="6755">
                  <c:v>1</c:v>
                </c:pt>
                <c:pt idx="6756">
                  <c:v>1</c:v>
                </c:pt>
                <c:pt idx="6757">
                  <c:v>1</c:v>
                </c:pt>
                <c:pt idx="6758">
                  <c:v>1</c:v>
                </c:pt>
                <c:pt idx="6759">
                  <c:v>1</c:v>
                </c:pt>
                <c:pt idx="6760">
                  <c:v>1</c:v>
                </c:pt>
                <c:pt idx="6761">
                  <c:v>1</c:v>
                </c:pt>
                <c:pt idx="6762">
                  <c:v>1</c:v>
                </c:pt>
                <c:pt idx="6763">
                  <c:v>1</c:v>
                </c:pt>
                <c:pt idx="6764">
                  <c:v>1</c:v>
                </c:pt>
                <c:pt idx="6765">
                  <c:v>1</c:v>
                </c:pt>
                <c:pt idx="6766">
                  <c:v>1</c:v>
                </c:pt>
                <c:pt idx="6767">
                  <c:v>1</c:v>
                </c:pt>
                <c:pt idx="6768">
                  <c:v>1</c:v>
                </c:pt>
                <c:pt idx="6769">
                  <c:v>1</c:v>
                </c:pt>
                <c:pt idx="6770">
                  <c:v>1</c:v>
                </c:pt>
                <c:pt idx="6771">
                  <c:v>1</c:v>
                </c:pt>
                <c:pt idx="6772">
                  <c:v>1</c:v>
                </c:pt>
                <c:pt idx="6773">
                  <c:v>1</c:v>
                </c:pt>
                <c:pt idx="6774">
                  <c:v>1</c:v>
                </c:pt>
                <c:pt idx="6775">
                  <c:v>1</c:v>
                </c:pt>
                <c:pt idx="6776">
                  <c:v>1</c:v>
                </c:pt>
                <c:pt idx="6777">
                  <c:v>1</c:v>
                </c:pt>
                <c:pt idx="6778">
                  <c:v>1</c:v>
                </c:pt>
                <c:pt idx="6779">
                  <c:v>1</c:v>
                </c:pt>
                <c:pt idx="6780">
                  <c:v>1</c:v>
                </c:pt>
                <c:pt idx="6781">
                  <c:v>1</c:v>
                </c:pt>
                <c:pt idx="6782">
                  <c:v>1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1</c:v>
                </c:pt>
                <c:pt idx="6787">
                  <c:v>1</c:v>
                </c:pt>
                <c:pt idx="6788">
                  <c:v>1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1</c:v>
                </c:pt>
                <c:pt idx="6794">
                  <c:v>1</c:v>
                </c:pt>
                <c:pt idx="6795">
                  <c:v>1</c:v>
                </c:pt>
                <c:pt idx="6796">
                  <c:v>1</c:v>
                </c:pt>
                <c:pt idx="6797">
                  <c:v>1</c:v>
                </c:pt>
                <c:pt idx="6798">
                  <c:v>1</c:v>
                </c:pt>
                <c:pt idx="6799">
                  <c:v>1</c:v>
                </c:pt>
                <c:pt idx="6800">
                  <c:v>1</c:v>
                </c:pt>
                <c:pt idx="6801">
                  <c:v>1</c:v>
                </c:pt>
                <c:pt idx="6802">
                  <c:v>1</c:v>
                </c:pt>
                <c:pt idx="6803">
                  <c:v>1</c:v>
                </c:pt>
                <c:pt idx="6804">
                  <c:v>1</c:v>
                </c:pt>
                <c:pt idx="6805">
                  <c:v>1</c:v>
                </c:pt>
                <c:pt idx="6806">
                  <c:v>1</c:v>
                </c:pt>
                <c:pt idx="6807">
                  <c:v>1</c:v>
                </c:pt>
                <c:pt idx="6808">
                  <c:v>1</c:v>
                </c:pt>
                <c:pt idx="6809">
                  <c:v>1</c:v>
                </c:pt>
                <c:pt idx="6810">
                  <c:v>1</c:v>
                </c:pt>
                <c:pt idx="6811">
                  <c:v>1</c:v>
                </c:pt>
                <c:pt idx="6812">
                  <c:v>1</c:v>
                </c:pt>
                <c:pt idx="6813">
                  <c:v>1</c:v>
                </c:pt>
                <c:pt idx="6814">
                  <c:v>1</c:v>
                </c:pt>
                <c:pt idx="6815">
                  <c:v>1</c:v>
                </c:pt>
                <c:pt idx="6816">
                  <c:v>1</c:v>
                </c:pt>
                <c:pt idx="6817">
                  <c:v>1</c:v>
                </c:pt>
                <c:pt idx="6818">
                  <c:v>1</c:v>
                </c:pt>
                <c:pt idx="6819">
                  <c:v>1</c:v>
                </c:pt>
                <c:pt idx="6820">
                  <c:v>1</c:v>
                </c:pt>
                <c:pt idx="6821">
                  <c:v>1</c:v>
                </c:pt>
                <c:pt idx="6822">
                  <c:v>1</c:v>
                </c:pt>
                <c:pt idx="6823">
                  <c:v>1</c:v>
                </c:pt>
                <c:pt idx="6824">
                  <c:v>1</c:v>
                </c:pt>
                <c:pt idx="6825">
                  <c:v>1</c:v>
                </c:pt>
                <c:pt idx="6826">
                  <c:v>1</c:v>
                </c:pt>
                <c:pt idx="6827">
                  <c:v>1</c:v>
                </c:pt>
                <c:pt idx="6828">
                  <c:v>1</c:v>
                </c:pt>
                <c:pt idx="6829">
                  <c:v>1</c:v>
                </c:pt>
                <c:pt idx="6830">
                  <c:v>1</c:v>
                </c:pt>
                <c:pt idx="6831">
                  <c:v>1</c:v>
                </c:pt>
                <c:pt idx="6832">
                  <c:v>1</c:v>
                </c:pt>
                <c:pt idx="6833">
                  <c:v>1</c:v>
                </c:pt>
                <c:pt idx="6834">
                  <c:v>1</c:v>
                </c:pt>
                <c:pt idx="6835">
                  <c:v>1</c:v>
                </c:pt>
                <c:pt idx="6836">
                  <c:v>1</c:v>
                </c:pt>
                <c:pt idx="6837">
                  <c:v>1</c:v>
                </c:pt>
                <c:pt idx="6838">
                  <c:v>1</c:v>
                </c:pt>
                <c:pt idx="6839">
                  <c:v>1</c:v>
                </c:pt>
                <c:pt idx="6840">
                  <c:v>1</c:v>
                </c:pt>
                <c:pt idx="6841">
                  <c:v>1</c:v>
                </c:pt>
                <c:pt idx="6842">
                  <c:v>1</c:v>
                </c:pt>
                <c:pt idx="6843">
                  <c:v>1</c:v>
                </c:pt>
                <c:pt idx="6844">
                  <c:v>1</c:v>
                </c:pt>
                <c:pt idx="6845">
                  <c:v>1</c:v>
                </c:pt>
                <c:pt idx="6846">
                  <c:v>1</c:v>
                </c:pt>
                <c:pt idx="6847">
                  <c:v>1</c:v>
                </c:pt>
                <c:pt idx="6848">
                  <c:v>1</c:v>
                </c:pt>
                <c:pt idx="6849">
                  <c:v>1</c:v>
                </c:pt>
                <c:pt idx="6850">
                  <c:v>1</c:v>
                </c:pt>
                <c:pt idx="6851">
                  <c:v>1</c:v>
                </c:pt>
                <c:pt idx="6852">
                  <c:v>1</c:v>
                </c:pt>
                <c:pt idx="6853">
                  <c:v>1</c:v>
                </c:pt>
                <c:pt idx="6854">
                  <c:v>1</c:v>
                </c:pt>
                <c:pt idx="6855">
                  <c:v>1</c:v>
                </c:pt>
                <c:pt idx="6856">
                  <c:v>1</c:v>
                </c:pt>
                <c:pt idx="6857">
                  <c:v>1</c:v>
                </c:pt>
                <c:pt idx="6858">
                  <c:v>1</c:v>
                </c:pt>
                <c:pt idx="6859">
                  <c:v>1</c:v>
                </c:pt>
                <c:pt idx="6860">
                  <c:v>1</c:v>
                </c:pt>
                <c:pt idx="6861">
                  <c:v>1</c:v>
                </c:pt>
                <c:pt idx="6862">
                  <c:v>1</c:v>
                </c:pt>
                <c:pt idx="6863">
                  <c:v>1</c:v>
                </c:pt>
                <c:pt idx="6864">
                  <c:v>1</c:v>
                </c:pt>
                <c:pt idx="6865">
                  <c:v>1</c:v>
                </c:pt>
                <c:pt idx="6866">
                  <c:v>1</c:v>
                </c:pt>
                <c:pt idx="6867">
                  <c:v>1</c:v>
                </c:pt>
                <c:pt idx="6868">
                  <c:v>1</c:v>
                </c:pt>
                <c:pt idx="6869">
                  <c:v>1</c:v>
                </c:pt>
                <c:pt idx="6870">
                  <c:v>1</c:v>
                </c:pt>
                <c:pt idx="6871">
                  <c:v>1</c:v>
                </c:pt>
                <c:pt idx="6872">
                  <c:v>1</c:v>
                </c:pt>
                <c:pt idx="6873">
                  <c:v>1</c:v>
                </c:pt>
                <c:pt idx="6874">
                  <c:v>1</c:v>
                </c:pt>
                <c:pt idx="6875">
                  <c:v>1</c:v>
                </c:pt>
                <c:pt idx="6876">
                  <c:v>1</c:v>
                </c:pt>
                <c:pt idx="6877">
                  <c:v>1</c:v>
                </c:pt>
                <c:pt idx="6878">
                  <c:v>1</c:v>
                </c:pt>
                <c:pt idx="6879">
                  <c:v>1</c:v>
                </c:pt>
                <c:pt idx="6880">
                  <c:v>1</c:v>
                </c:pt>
                <c:pt idx="6881">
                  <c:v>1</c:v>
                </c:pt>
                <c:pt idx="6882">
                  <c:v>1</c:v>
                </c:pt>
                <c:pt idx="6883">
                  <c:v>1</c:v>
                </c:pt>
                <c:pt idx="6884">
                  <c:v>1</c:v>
                </c:pt>
                <c:pt idx="6885">
                  <c:v>1</c:v>
                </c:pt>
                <c:pt idx="6886">
                  <c:v>1</c:v>
                </c:pt>
                <c:pt idx="6887">
                  <c:v>1</c:v>
                </c:pt>
                <c:pt idx="6888">
                  <c:v>1</c:v>
                </c:pt>
                <c:pt idx="6889">
                  <c:v>1</c:v>
                </c:pt>
                <c:pt idx="6890">
                  <c:v>1</c:v>
                </c:pt>
                <c:pt idx="6891">
                  <c:v>1</c:v>
                </c:pt>
                <c:pt idx="6892">
                  <c:v>1</c:v>
                </c:pt>
                <c:pt idx="6893">
                  <c:v>1</c:v>
                </c:pt>
                <c:pt idx="6894">
                  <c:v>1</c:v>
                </c:pt>
                <c:pt idx="6895">
                  <c:v>1</c:v>
                </c:pt>
                <c:pt idx="6896">
                  <c:v>1</c:v>
                </c:pt>
                <c:pt idx="6897">
                  <c:v>1</c:v>
                </c:pt>
                <c:pt idx="6898">
                  <c:v>1</c:v>
                </c:pt>
                <c:pt idx="6899">
                  <c:v>1</c:v>
                </c:pt>
                <c:pt idx="6900">
                  <c:v>1</c:v>
                </c:pt>
                <c:pt idx="6901">
                  <c:v>1</c:v>
                </c:pt>
                <c:pt idx="6902">
                  <c:v>1</c:v>
                </c:pt>
                <c:pt idx="6903">
                  <c:v>1</c:v>
                </c:pt>
                <c:pt idx="6904">
                  <c:v>1</c:v>
                </c:pt>
                <c:pt idx="6905">
                  <c:v>1</c:v>
                </c:pt>
                <c:pt idx="6906">
                  <c:v>1</c:v>
                </c:pt>
                <c:pt idx="6907">
                  <c:v>1</c:v>
                </c:pt>
                <c:pt idx="6908">
                  <c:v>1</c:v>
                </c:pt>
                <c:pt idx="6909">
                  <c:v>1</c:v>
                </c:pt>
                <c:pt idx="6910">
                  <c:v>1</c:v>
                </c:pt>
                <c:pt idx="6911">
                  <c:v>1</c:v>
                </c:pt>
                <c:pt idx="6912">
                  <c:v>1</c:v>
                </c:pt>
                <c:pt idx="6913">
                  <c:v>1</c:v>
                </c:pt>
                <c:pt idx="6914">
                  <c:v>1</c:v>
                </c:pt>
                <c:pt idx="6915">
                  <c:v>1</c:v>
                </c:pt>
                <c:pt idx="6916">
                  <c:v>1</c:v>
                </c:pt>
                <c:pt idx="6917">
                  <c:v>1</c:v>
                </c:pt>
                <c:pt idx="6918">
                  <c:v>1</c:v>
                </c:pt>
                <c:pt idx="6919">
                  <c:v>1</c:v>
                </c:pt>
                <c:pt idx="6920">
                  <c:v>1</c:v>
                </c:pt>
                <c:pt idx="6921">
                  <c:v>1</c:v>
                </c:pt>
                <c:pt idx="6922">
                  <c:v>1</c:v>
                </c:pt>
                <c:pt idx="6923">
                  <c:v>1</c:v>
                </c:pt>
                <c:pt idx="6924">
                  <c:v>1</c:v>
                </c:pt>
                <c:pt idx="6925">
                  <c:v>1</c:v>
                </c:pt>
                <c:pt idx="6926">
                  <c:v>1</c:v>
                </c:pt>
                <c:pt idx="6927">
                  <c:v>1</c:v>
                </c:pt>
                <c:pt idx="6928">
                  <c:v>1</c:v>
                </c:pt>
                <c:pt idx="6929">
                  <c:v>1</c:v>
                </c:pt>
                <c:pt idx="6930">
                  <c:v>1</c:v>
                </c:pt>
                <c:pt idx="6931">
                  <c:v>1</c:v>
                </c:pt>
                <c:pt idx="6932">
                  <c:v>1</c:v>
                </c:pt>
                <c:pt idx="6933">
                  <c:v>1</c:v>
                </c:pt>
                <c:pt idx="6934">
                  <c:v>1</c:v>
                </c:pt>
                <c:pt idx="6935">
                  <c:v>1</c:v>
                </c:pt>
                <c:pt idx="6936">
                  <c:v>1</c:v>
                </c:pt>
                <c:pt idx="6937">
                  <c:v>1</c:v>
                </c:pt>
                <c:pt idx="6938">
                  <c:v>1</c:v>
                </c:pt>
                <c:pt idx="6939">
                  <c:v>1</c:v>
                </c:pt>
                <c:pt idx="6940">
                  <c:v>1</c:v>
                </c:pt>
                <c:pt idx="6941">
                  <c:v>1</c:v>
                </c:pt>
                <c:pt idx="6942">
                  <c:v>1</c:v>
                </c:pt>
                <c:pt idx="6943">
                  <c:v>1</c:v>
                </c:pt>
                <c:pt idx="6944">
                  <c:v>1</c:v>
                </c:pt>
                <c:pt idx="6945">
                  <c:v>1</c:v>
                </c:pt>
                <c:pt idx="6946">
                  <c:v>1</c:v>
                </c:pt>
                <c:pt idx="6947">
                  <c:v>1</c:v>
                </c:pt>
                <c:pt idx="6948">
                  <c:v>1</c:v>
                </c:pt>
                <c:pt idx="6949">
                  <c:v>1</c:v>
                </c:pt>
                <c:pt idx="6950">
                  <c:v>1</c:v>
                </c:pt>
                <c:pt idx="6951">
                  <c:v>1</c:v>
                </c:pt>
                <c:pt idx="6952">
                  <c:v>1</c:v>
                </c:pt>
                <c:pt idx="6953">
                  <c:v>1</c:v>
                </c:pt>
                <c:pt idx="6954">
                  <c:v>1</c:v>
                </c:pt>
                <c:pt idx="6955">
                  <c:v>1</c:v>
                </c:pt>
                <c:pt idx="6956">
                  <c:v>1</c:v>
                </c:pt>
                <c:pt idx="6957">
                  <c:v>1</c:v>
                </c:pt>
                <c:pt idx="6958">
                  <c:v>1</c:v>
                </c:pt>
                <c:pt idx="6959">
                  <c:v>1</c:v>
                </c:pt>
                <c:pt idx="6960">
                  <c:v>1</c:v>
                </c:pt>
                <c:pt idx="6961">
                  <c:v>1</c:v>
                </c:pt>
                <c:pt idx="6962">
                  <c:v>1</c:v>
                </c:pt>
                <c:pt idx="6963">
                  <c:v>1</c:v>
                </c:pt>
                <c:pt idx="6964">
                  <c:v>1</c:v>
                </c:pt>
                <c:pt idx="6965">
                  <c:v>1</c:v>
                </c:pt>
                <c:pt idx="6966">
                  <c:v>1</c:v>
                </c:pt>
                <c:pt idx="6967">
                  <c:v>1</c:v>
                </c:pt>
                <c:pt idx="6968">
                  <c:v>1</c:v>
                </c:pt>
                <c:pt idx="6969">
                  <c:v>1</c:v>
                </c:pt>
                <c:pt idx="6970">
                  <c:v>1</c:v>
                </c:pt>
                <c:pt idx="6971">
                  <c:v>1</c:v>
                </c:pt>
                <c:pt idx="6972">
                  <c:v>1</c:v>
                </c:pt>
                <c:pt idx="6973">
                  <c:v>1</c:v>
                </c:pt>
                <c:pt idx="6974">
                  <c:v>1</c:v>
                </c:pt>
                <c:pt idx="6975">
                  <c:v>1</c:v>
                </c:pt>
                <c:pt idx="6976">
                  <c:v>1</c:v>
                </c:pt>
                <c:pt idx="6977">
                  <c:v>1</c:v>
                </c:pt>
                <c:pt idx="6978">
                  <c:v>1</c:v>
                </c:pt>
                <c:pt idx="6979">
                  <c:v>1</c:v>
                </c:pt>
                <c:pt idx="6980">
                  <c:v>1</c:v>
                </c:pt>
                <c:pt idx="6981">
                  <c:v>1</c:v>
                </c:pt>
                <c:pt idx="6982">
                  <c:v>1</c:v>
                </c:pt>
                <c:pt idx="6983">
                  <c:v>1</c:v>
                </c:pt>
                <c:pt idx="6984">
                  <c:v>1</c:v>
                </c:pt>
                <c:pt idx="6985">
                  <c:v>1</c:v>
                </c:pt>
                <c:pt idx="6986">
                  <c:v>1</c:v>
                </c:pt>
                <c:pt idx="6987">
                  <c:v>1</c:v>
                </c:pt>
                <c:pt idx="6988">
                  <c:v>1</c:v>
                </c:pt>
                <c:pt idx="6989">
                  <c:v>1</c:v>
                </c:pt>
                <c:pt idx="6990">
                  <c:v>1</c:v>
                </c:pt>
                <c:pt idx="6991">
                  <c:v>1</c:v>
                </c:pt>
                <c:pt idx="6992">
                  <c:v>1</c:v>
                </c:pt>
                <c:pt idx="6993">
                  <c:v>1</c:v>
                </c:pt>
                <c:pt idx="6994">
                  <c:v>1</c:v>
                </c:pt>
                <c:pt idx="6995">
                  <c:v>1</c:v>
                </c:pt>
                <c:pt idx="6996">
                  <c:v>1</c:v>
                </c:pt>
                <c:pt idx="6997">
                  <c:v>1</c:v>
                </c:pt>
                <c:pt idx="6998">
                  <c:v>1</c:v>
                </c:pt>
                <c:pt idx="6999">
                  <c:v>1</c:v>
                </c:pt>
                <c:pt idx="7000">
                  <c:v>1</c:v>
                </c:pt>
                <c:pt idx="7001">
                  <c:v>1</c:v>
                </c:pt>
                <c:pt idx="7002">
                  <c:v>1</c:v>
                </c:pt>
                <c:pt idx="7003">
                  <c:v>1</c:v>
                </c:pt>
                <c:pt idx="7004">
                  <c:v>1</c:v>
                </c:pt>
                <c:pt idx="7005">
                  <c:v>1</c:v>
                </c:pt>
                <c:pt idx="7006">
                  <c:v>1</c:v>
                </c:pt>
                <c:pt idx="7007">
                  <c:v>1</c:v>
                </c:pt>
                <c:pt idx="7008">
                  <c:v>1</c:v>
                </c:pt>
                <c:pt idx="7009">
                  <c:v>1</c:v>
                </c:pt>
                <c:pt idx="7010">
                  <c:v>1</c:v>
                </c:pt>
                <c:pt idx="7011">
                  <c:v>1</c:v>
                </c:pt>
                <c:pt idx="7012">
                  <c:v>1</c:v>
                </c:pt>
                <c:pt idx="7013">
                  <c:v>1</c:v>
                </c:pt>
                <c:pt idx="7014">
                  <c:v>1</c:v>
                </c:pt>
                <c:pt idx="7015">
                  <c:v>1</c:v>
                </c:pt>
                <c:pt idx="7016">
                  <c:v>1</c:v>
                </c:pt>
                <c:pt idx="7017">
                  <c:v>1</c:v>
                </c:pt>
                <c:pt idx="7018">
                  <c:v>1</c:v>
                </c:pt>
                <c:pt idx="7019">
                  <c:v>1</c:v>
                </c:pt>
                <c:pt idx="7020">
                  <c:v>1</c:v>
                </c:pt>
                <c:pt idx="7021">
                  <c:v>1</c:v>
                </c:pt>
                <c:pt idx="7022">
                  <c:v>1</c:v>
                </c:pt>
                <c:pt idx="7023">
                  <c:v>1</c:v>
                </c:pt>
                <c:pt idx="7024">
                  <c:v>1</c:v>
                </c:pt>
                <c:pt idx="7025">
                  <c:v>1</c:v>
                </c:pt>
                <c:pt idx="7026">
                  <c:v>1</c:v>
                </c:pt>
                <c:pt idx="7027">
                  <c:v>1</c:v>
                </c:pt>
                <c:pt idx="7028">
                  <c:v>1</c:v>
                </c:pt>
                <c:pt idx="7029">
                  <c:v>1</c:v>
                </c:pt>
                <c:pt idx="7030">
                  <c:v>1</c:v>
                </c:pt>
                <c:pt idx="7031">
                  <c:v>1</c:v>
                </c:pt>
                <c:pt idx="7032">
                  <c:v>1</c:v>
                </c:pt>
                <c:pt idx="7033">
                  <c:v>1</c:v>
                </c:pt>
                <c:pt idx="7034">
                  <c:v>1</c:v>
                </c:pt>
                <c:pt idx="7035">
                  <c:v>1</c:v>
                </c:pt>
                <c:pt idx="7036">
                  <c:v>1</c:v>
                </c:pt>
                <c:pt idx="7037">
                  <c:v>1</c:v>
                </c:pt>
                <c:pt idx="7038">
                  <c:v>1</c:v>
                </c:pt>
                <c:pt idx="7039">
                  <c:v>1</c:v>
                </c:pt>
                <c:pt idx="7040">
                  <c:v>1</c:v>
                </c:pt>
                <c:pt idx="7041">
                  <c:v>1</c:v>
                </c:pt>
                <c:pt idx="7042">
                  <c:v>1</c:v>
                </c:pt>
                <c:pt idx="7043">
                  <c:v>1</c:v>
                </c:pt>
                <c:pt idx="7044">
                  <c:v>1</c:v>
                </c:pt>
                <c:pt idx="7045">
                  <c:v>1</c:v>
                </c:pt>
                <c:pt idx="7046">
                  <c:v>1</c:v>
                </c:pt>
                <c:pt idx="7047">
                  <c:v>1</c:v>
                </c:pt>
                <c:pt idx="7048">
                  <c:v>1</c:v>
                </c:pt>
                <c:pt idx="7049">
                  <c:v>1</c:v>
                </c:pt>
                <c:pt idx="7050">
                  <c:v>1</c:v>
                </c:pt>
                <c:pt idx="7051">
                  <c:v>1</c:v>
                </c:pt>
                <c:pt idx="7052">
                  <c:v>1</c:v>
                </c:pt>
                <c:pt idx="7053">
                  <c:v>1</c:v>
                </c:pt>
                <c:pt idx="7054">
                  <c:v>1</c:v>
                </c:pt>
                <c:pt idx="7055">
                  <c:v>1</c:v>
                </c:pt>
                <c:pt idx="7056">
                  <c:v>1</c:v>
                </c:pt>
                <c:pt idx="7057">
                  <c:v>1</c:v>
                </c:pt>
                <c:pt idx="7058">
                  <c:v>1</c:v>
                </c:pt>
                <c:pt idx="7059">
                  <c:v>1</c:v>
                </c:pt>
                <c:pt idx="7060">
                  <c:v>1</c:v>
                </c:pt>
                <c:pt idx="7061">
                  <c:v>1</c:v>
                </c:pt>
                <c:pt idx="7062">
                  <c:v>1</c:v>
                </c:pt>
                <c:pt idx="7063">
                  <c:v>1</c:v>
                </c:pt>
                <c:pt idx="7064">
                  <c:v>1</c:v>
                </c:pt>
                <c:pt idx="7065">
                  <c:v>1</c:v>
                </c:pt>
                <c:pt idx="7066">
                  <c:v>1</c:v>
                </c:pt>
                <c:pt idx="7067">
                  <c:v>1</c:v>
                </c:pt>
                <c:pt idx="7068">
                  <c:v>1</c:v>
                </c:pt>
                <c:pt idx="7069">
                  <c:v>1</c:v>
                </c:pt>
                <c:pt idx="7070">
                  <c:v>1</c:v>
                </c:pt>
                <c:pt idx="7071">
                  <c:v>1</c:v>
                </c:pt>
                <c:pt idx="7072">
                  <c:v>1</c:v>
                </c:pt>
                <c:pt idx="7073">
                  <c:v>1</c:v>
                </c:pt>
                <c:pt idx="7074">
                  <c:v>1</c:v>
                </c:pt>
                <c:pt idx="7075">
                  <c:v>1</c:v>
                </c:pt>
                <c:pt idx="7076">
                  <c:v>1</c:v>
                </c:pt>
                <c:pt idx="7077">
                  <c:v>1</c:v>
                </c:pt>
                <c:pt idx="7078">
                  <c:v>1</c:v>
                </c:pt>
                <c:pt idx="7079">
                  <c:v>1</c:v>
                </c:pt>
                <c:pt idx="7080">
                  <c:v>1</c:v>
                </c:pt>
                <c:pt idx="7081">
                  <c:v>1</c:v>
                </c:pt>
                <c:pt idx="7082">
                  <c:v>1</c:v>
                </c:pt>
                <c:pt idx="7083">
                  <c:v>1</c:v>
                </c:pt>
                <c:pt idx="7084">
                  <c:v>1</c:v>
                </c:pt>
                <c:pt idx="7085">
                  <c:v>1</c:v>
                </c:pt>
                <c:pt idx="7086">
                  <c:v>1</c:v>
                </c:pt>
                <c:pt idx="7087">
                  <c:v>1</c:v>
                </c:pt>
                <c:pt idx="7088">
                  <c:v>1</c:v>
                </c:pt>
                <c:pt idx="7089">
                  <c:v>1</c:v>
                </c:pt>
                <c:pt idx="7090">
                  <c:v>1</c:v>
                </c:pt>
                <c:pt idx="7091">
                  <c:v>1</c:v>
                </c:pt>
                <c:pt idx="7092">
                  <c:v>1</c:v>
                </c:pt>
                <c:pt idx="7093">
                  <c:v>1</c:v>
                </c:pt>
                <c:pt idx="7094">
                  <c:v>1</c:v>
                </c:pt>
                <c:pt idx="7095">
                  <c:v>1</c:v>
                </c:pt>
                <c:pt idx="7096">
                  <c:v>1</c:v>
                </c:pt>
                <c:pt idx="7097">
                  <c:v>1</c:v>
                </c:pt>
                <c:pt idx="7098">
                  <c:v>1</c:v>
                </c:pt>
                <c:pt idx="7099">
                  <c:v>1</c:v>
                </c:pt>
                <c:pt idx="7100">
                  <c:v>1</c:v>
                </c:pt>
                <c:pt idx="7101">
                  <c:v>1</c:v>
                </c:pt>
                <c:pt idx="7102">
                  <c:v>1</c:v>
                </c:pt>
                <c:pt idx="7103">
                  <c:v>1</c:v>
                </c:pt>
                <c:pt idx="7104">
                  <c:v>1</c:v>
                </c:pt>
                <c:pt idx="7105">
                  <c:v>1</c:v>
                </c:pt>
                <c:pt idx="7106">
                  <c:v>1</c:v>
                </c:pt>
                <c:pt idx="7107">
                  <c:v>1</c:v>
                </c:pt>
                <c:pt idx="7108">
                  <c:v>1</c:v>
                </c:pt>
                <c:pt idx="7109">
                  <c:v>1</c:v>
                </c:pt>
                <c:pt idx="7110">
                  <c:v>1</c:v>
                </c:pt>
                <c:pt idx="7111">
                  <c:v>1</c:v>
                </c:pt>
                <c:pt idx="7112">
                  <c:v>1</c:v>
                </c:pt>
                <c:pt idx="7113">
                  <c:v>1</c:v>
                </c:pt>
                <c:pt idx="7114">
                  <c:v>1</c:v>
                </c:pt>
                <c:pt idx="7115">
                  <c:v>1</c:v>
                </c:pt>
                <c:pt idx="7116">
                  <c:v>1</c:v>
                </c:pt>
                <c:pt idx="7117">
                  <c:v>1</c:v>
                </c:pt>
                <c:pt idx="7118">
                  <c:v>1</c:v>
                </c:pt>
                <c:pt idx="7119">
                  <c:v>1</c:v>
                </c:pt>
                <c:pt idx="7120">
                  <c:v>1</c:v>
                </c:pt>
                <c:pt idx="7121">
                  <c:v>1</c:v>
                </c:pt>
                <c:pt idx="7122">
                  <c:v>1</c:v>
                </c:pt>
                <c:pt idx="7123">
                  <c:v>1</c:v>
                </c:pt>
                <c:pt idx="7124">
                  <c:v>1</c:v>
                </c:pt>
                <c:pt idx="7125">
                  <c:v>1</c:v>
                </c:pt>
                <c:pt idx="7126">
                  <c:v>1</c:v>
                </c:pt>
                <c:pt idx="7127">
                  <c:v>1</c:v>
                </c:pt>
                <c:pt idx="7128">
                  <c:v>1</c:v>
                </c:pt>
                <c:pt idx="7129">
                  <c:v>1</c:v>
                </c:pt>
                <c:pt idx="7130">
                  <c:v>1</c:v>
                </c:pt>
                <c:pt idx="7131">
                  <c:v>1</c:v>
                </c:pt>
                <c:pt idx="7132">
                  <c:v>1</c:v>
                </c:pt>
                <c:pt idx="7133">
                  <c:v>1</c:v>
                </c:pt>
                <c:pt idx="7134">
                  <c:v>1</c:v>
                </c:pt>
                <c:pt idx="7135">
                  <c:v>1</c:v>
                </c:pt>
                <c:pt idx="7136">
                  <c:v>1</c:v>
                </c:pt>
                <c:pt idx="7137">
                  <c:v>1</c:v>
                </c:pt>
                <c:pt idx="7138">
                  <c:v>1</c:v>
                </c:pt>
                <c:pt idx="7139">
                  <c:v>1</c:v>
                </c:pt>
                <c:pt idx="7140">
                  <c:v>1</c:v>
                </c:pt>
                <c:pt idx="7141">
                  <c:v>1</c:v>
                </c:pt>
                <c:pt idx="7142">
                  <c:v>1</c:v>
                </c:pt>
                <c:pt idx="7143">
                  <c:v>1</c:v>
                </c:pt>
                <c:pt idx="7144">
                  <c:v>1</c:v>
                </c:pt>
                <c:pt idx="7145">
                  <c:v>1</c:v>
                </c:pt>
                <c:pt idx="7146">
                  <c:v>1</c:v>
                </c:pt>
                <c:pt idx="7147">
                  <c:v>1</c:v>
                </c:pt>
                <c:pt idx="7148">
                  <c:v>1</c:v>
                </c:pt>
                <c:pt idx="7149">
                  <c:v>1</c:v>
                </c:pt>
                <c:pt idx="7150">
                  <c:v>1</c:v>
                </c:pt>
                <c:pt idx="7151">
                  <c:v>1</c:v>
                </c:pt>
                <c:pt idx="7152">
                  <c:v>1</c:v>
                </c:pt>
                <c:pt idx="7153">
                  <c:v>1</c:v>
                </c:pt>
                <c:pt idx="7154">
                  <c:v>1</c:v>
                </c:pt>
                <c:pt idx="7155">
                  <c:v>1</c:v>
                </c:pt>
                <c:pt idx="7156">
                  <c:v>1</c:v>
                </c:pt>
                <c:pt idx="7157">
                  <c:v>1</c:v>
                </c:pt>
                <c:pt idx="7158">
                  <c:v>1</c:v>
                </c:pt>
                <c:pt idx="7159">
                  <c:v>1</c:v>
                </c:pt>
                <c:pt idx="7160">
                  <c:v>1</c:v>
                </c:pt>
                <c:pt idx="7161">
                  <c:v>1</c:v>
                </c:pt>
                <c:pt idx="7162">
                  <c:v>1</c:v>
                </c:pt>
                <c:pt idx="7163">
                  <c:v>1</c:v>
                </c:pt>
                <c:pt idx="7164">
                  <c:v>1</c:v>
                </c:pt>
                <c:pt idx="7165">
                  <c:v>1</c:v>
                </c:pt>
                <c:pt idx="7166">
                  <c:v>1</c:v>
                </c:pt>
                <c:pt idx="7167">
                  <c:v>1</c:v>
                </c:pt>
                <c:pt idx="7168">
                  <c:v>1</c:v>
                </c:pt>
                <c:pt idx="7169">
                  <c:v>1</c:v>
                </c:pt>
                <c:pt idx="7170">
                  <c:v>1</c:v>
                </c:pt>
                <c:pt idx="7171">
                  <c:v>1</c:v>
                </c:pt>
                <c:pt idx="7172">
                  <c:v>1</c:v>
                </c:pt>
                <c:pt idx="7173">
                  <c:v>1</c:v>
                </c:pt>
                <c:pt idx="7174">
                  <c:v>1</c:v>
                </c:pt>
                <c:pt idx="7175">
                  <c:v>1</c:v>
                </c:pt>
                <c:pt idx="7176">
                  <c:v>1</c:v>
                </c:pt>
                <c:pt idx="7177">
                  <c:v>1</c:v>
                </c:pt>
                <c:pt idx="7178">
                  <c:v>1</c:v>
                </c:pt>
                <c:pt idx="7179">
                  <c:v>1</c:v>
                </c:pt>
                <c:pt idx="7180">
                  <c:v>1</c:v>
                </c:pt>
                <c:pt idx="7181">
                  <c:v>1</c:v>
                </c:pt>
                <c:pt idx="7182">
                  <c:v>1</c:v>
                </c:pt>
                <c:pt idx="7183">
                  <c:v>1</c:v>
                </c:pt>
                <c:pt idx="7184">
                  <c:v>1</c:v>
                </c:pt>
                <c:pt idx="7185">
                  <c:v>1</c:v>
                </c:pt>
                <c:pt idx="7186">
                  <c:v>1</c:v>
                </c:pt>
                <c:pt idx="7187">
                  <c:v>1</c:v>
                </c:pt>
                <c:pt idx="7188">
                  <c:v>1</c:v>
                </c:pt>
                <c:pt idx="7189">
                  <c:v>1</c:v>
                </c:pt>
                <c:pt idx="7190">
                  <c:v>1</c:v>
                </c:pt>
                <c:pt idx="7191">
                  <c:v>1</c:v>
                </c:pt>
                <c:pt idx="7192">
                  <c:v>1</c:v>
                </c:pt>
                <c:pt idx="7193">
                  <c:v>1</c:v>
                </c:pt>
                <c:pt idx="7194">
                  <c:v>1</c:v>
                </c:pt>
                <c:pt idx="7195">
                  <c:v>1</c:v>
                </c:pt>
                <c:pt idx="7196">
                  <c:v>1</c:v>
                </c:pt>
                <c:pt idx="7197">
                  <c:v>1</c:v>
                </c:pt>
                <c:pt idx="7198">
                  <c:v>1</c:v>
                </c:pt>
                <c:pt idx="7199">
                  <c:v>1</c:v>
                </c:pt>
                <c:pt idx="7200">
                  <c:v>1</c:v>
                </c:pt>
                <c:pt idx="7201">
                  <c:v>1</c:v>
                </c:pt>
                <c:pt idx="7202">
                  <c:v>1</c:v>
                </c:pt>
                <c:pt idx="7203">
                  <c:v>1</c:v>
                </c:pt>
                <c:pt idx="7204">
                  <c:v>1</c:v>
                </c:pt>
                <c:pt idx="7205">
                  <c:v>1</c:v>
                </c:pt>
                <c:pt idx="7206">
                  <c:v>1</c:v>
                </c:pt>
                <c:pt idx="7207">
                  <c:v>1</c:v>
                </c:pt>
                <c:pt idx="7208">
                  <c:v>1</c:v>
                </c:pt>
                <c:pt idx="7209">
                  <c:v>1</c:v>
                </c:pt>
                <c:pt idx="7210">
                  <c:v>1</c:v>
                </c:pt>
                <c:pt idx="7211">
                  <c:v>1</c:v>
                </c:pt>
                <c:pt idx="7212">
                  <c:v>1</c:v>
                </c:pt>
                <c:pt idx="7213">
                  <c:v>1</c:v>
                </c:pt>
                <c:pt idx="7214">
                  <c:v>1</c:v>
                </c:pt>
                <c:pt idx="7215">
                  <c:v>1</c:v>
                </c:pt>
                <c:pt idx="7216">
                  <c:v>1</c:v>
                </c:pt>
                <c:pt idx="7217">
                  <c:v>1</c:v>
                </c:pt>
                <c:pt idx="7218">
                  <c:v>1</c:v>
                </c:pt>
                <c:pt idx="7219">
                  <c:v>1</c:v>
                </c:pt>
                <c:pt idx="7220">
                  <c:v>1</c:v>
                </c:pt>
                <c:pt idx="7221">
                  <c:v>1</c:v>
                </c:pt>
                <c:pt idx="7222">
                  <c:v>1</c:v>
                </c:pt>
                <c:pt idx="7223">
                  <c:v>1</c:v>
                </c:pt>
                <c:pt idx="7224">
                  <c:v>1</c:v>
                </c:pt>
                <c:pt idx="7225">
                  <c:v>1</c:v>
                </c:pt>
                <c:pt idx="7226">
                  <c:v>1</c:v>
                </c:pt>
                <c:pt idx="7227">
                  <c:v>1</c:v>
                </c:pt>
                <c:pt idx="7228">
                  <c:v>1</c:v>
                </c:pt>
                <c:pt idx="7229">
                  <c:v>1</c:v>
                </c:pt>
                <c:pt idx="7230">
                  <c:v>1</c:v>
                </c:pt>
                <c:pt idx="7231">
                  <c:v>1</c:v>
                </c:pt>
                <c:pt idx="7232">
                  <c:v>1</c:v>
                </c:pt>
                <c:pt idx="7233">
                  <c:v>1</c:v>
                </c:pt>
                <c:pt idx="7234">
                  <c:v>1</c:v>
                </c:pt>
                <c:pt idx="7235">
                  <c:v>1</c:v>
                </c:pt>
                <c:pt idx="7236">
                  <c:v>1</c:v>
                </c:pt>
                <c:pt idx="7237">
                  <c:v>1</c:v>
                </c:pt>
                <c:pt idx="7238">
                  <c:v>1</c:v>
                </c:pt>
                <c:pt idx="7239">
                  <c:v>1</c:v>
                </c:pt>
                <c:pt idx="7240">
                  <c:v>1</c:v>
                </c:pt>
                <c:pt idx="7241">
                  <c:v>1</c:v>
                </c:pt>
                <c:pt idx="7242">
                  <c:v>1</c:v>
                </c:pt>
                <c:pt idx="7243">
                  <c:v>1</c:v>
                </c:pt>
                <c:pt idx="7244">
                  <c:v>1</c:v>
                </c:pt>
                <c:pt idx="7245">
                  <c:v>1</c:v>
                </c:pt>
                <c:pt idx="7246">
                  <c:v>1</c:v>
                </c:pt>
                <c:pt idx="7247">
                  <c:v>1</c:v>
                </c:pt>
                <c:pt idx="7248">
                  <c:v>1</c:v>
                </c:pt>
                <c:pt idx="7249">
                  <c:v>1</c:v>
                </c:pt>
                <c:pt idx="7250">
                  <c:v>1</c:v>
                </c:pt>
                <c:pt idx="7251">
                  <c:v>1</c:v>
                </c:pt>
                <c:pt idx="7252">
                  <c:v>1</c:v>
                </c:pt>
                <c:pt idx="7253">
                  <c:v>1</c:v>
                </c:pt>
                <c:pt idx="7254">
                  <c:v>1</c:v>
                </c:pt>
                <c:pt idx="7255">
                  <c:v>1</c:v>
                </c:pt>
                <c:pt idx="7256">
                  <c:v>1</c:v>
                </c:pt>
                <c:pt idx="7257">
                  <c:v>1</c:v>
                </c:pt>
                <c:pt idx="7258">
                  <c:v>1</c:v>
                </c:pt>
                <c:pt idx="7259">
                  <c:v>1</c:v>
                </c:pt>
                <c:pt idx="7260">
                  <c:v>1</c:v>
                </c:pt>
                <c:pt idx="7261">
                  <c:v>1</c:v>
                </c:pt>
                <c:pt idx="7262">
                  <c:v>1</c:v>
                </c:pt>
                <c:pt idx="7263">
                  <c:v>1</c:v>
                </c:pt>
                <c:pt idx="7264">
                  <c:v>1</c:v>
                </c:pt>
                <c:pt idx="7265">
                  <c:v>1</c:v>
                </c:pt>
                <c:pt idx="7266">
                  <c:v>1</c:v>
                </c:pt>
                <c:pt idx="7267">
                  <c:v>1</c:v>
                </c:pt>
                <c:pt idx="7268">
                  <c:v>1</c:v>
                </c:pt>
                <c:pt idx="7269">
                  <c:v>1</c:v>
                </c:pt>
                <c:pt idx="7270">
                  <c:v>1</c:v>
                </c:pt>
                <c:pt idx="7271">
                  <c:v>1</c:v>
                </c:pt>
                <c:pt idx="7272">
                  <c:v>1</c:v>
                </c:pt>
                <c:pt idx="7273">
                  <c:v>1</c:v>
                </c:pt>
                <c:pt idx="7274">
                  <c:v>1</c:v>
                </c:pt>
                <c:pt idx="7275">
                  <c:v>1</c:v>
                </c:pt>
                <c:pt idx="7276">
                  <c:v>1</c:v>
                </c:pt>
                <c:pt idx="7277">
                  <c:v>1</c:v>
                </c:pt>
                <c:pt idx="7278">
                  <c:v>1</c:v>
                </c:pt>
                <c:pt idx="7279">
                  <c:v>1</c:v>
                </c:pt>
                <c:pt idx="7280">
                  <c:v>1</c:v>
                </c:pt>
                <c:pt idx="7281">
                  <c:v>1</c:v>
                </c:pt>
                <c:pt idx="7282">
                  <c:v>1</c:v>
                </c:pt>
                <c:pt idx="7283">
                  <c:v>1</c:v>
                </c:pt>
                <c:pt idx="7284">
                  <c:v>1</c:v>
                </c:pt>
                <c:pt idx="7285">
                  <c:v>1</c:v>
                </c:pt>
                <c:pt idx="7286">
                  <c:v>1</c:v>
                </c:pt>
                <c:pt idx="7287">
                  <c:v>1</c:v>
                </c:pt>
                <c:pt idx="7288">
                  <c:v>1</c:v>
                </c:pt>
                <c:pt idx="7289">
                  <c:v>1</c:v>
                </c:pt>
                <c:pt idx="7290">
                  <c:v>1</c:v>
                </c:pt>
                <c:pt idx="7291">
                  <c:v>1</c:v>
                </c:pt>
                <c:pt idx="7292">
                  <c:v>1</c:v>
                </c:pt>
                <c:pt idx="7293">
                  <c:v>1</c:v>
                </c:pt>
                <c:pt idx="7294">
                  <c:v>1</c:v>
                </c:pt>
                <c:pt idx="7295">
                  <c:v>1</c:v>
                </c:pt>
                <c:pt idx="7296">
                  <c:v>1</c:v>
                </c:pt>
                <c:pt idx="7297">
                  <c:v>1</c:v>
                </c:pt>
                <c:pt idx="7298">
                  <c:v>1</c:v>
                </c:pt>
                <c:pt idx="7299">
                  <c:v>1</c:v>
                </c:pt>
                <c:pt idx="7300">
                  <c:v>1</c:v>
                </c:pt>
                <c:pt idx="7301">
                  <c:v>1</c:v>
                </c:pt>
                <c:pt idx="7302">
                  <c:v>1</c:v>
                </c:pt>
                <c:pt idx="7303">
                  <c:v>1</c:v>
                </c:pt>
                <c:pt idx="7304">
                  <c:v>1</c:v>
                </c:pt>
                <c:pt idx="7305">
                  <c:v>1</c:v>
                </c:pt>
                <c:pt idx="7306">
                  <c:v>1</c:v>
                </c:pt>
                <c:pt idx="7307">
                  <c:v>1</c:v>
                </c:pt>
                <c:pt idx="7308">
                  <c:v>1</c:v>
                </c:pt>
                <c:pt idx="7309">
                  <c:v>1</c:v>
                </c:pt>
                <c:pt idx="7310">
                  <c:v>1</c:v>
                </c:pt>
                <c:pt idx="7311">
                  <c:v>1</c:v>
                </c:pt>
                <c:pt idx="7312">
                  <c:v>1</c:v>
                </c:pt>
                <c:pt idx="7313">
                  <c:v>1</c:v>
                </c:pt>
                <c:pt idx="7314">
                  <c:v>1</c:v>
                </c:pt>
                <c:pt idx="7315">
                  <c:v>1</c:v>
                </c:pt>
                <c:pt idx="7316">
                  <c:v>1</c:v>
                </c:pt>
                <c:pt idx="7317">
                  <c:v>1</c:v>
                </c:pt>
                <c:pt idx="7318">
                  <c:v>1</c:v>
                </c:pt>
                <c:pt idx="7319">
                  <c:v>1</c:v>
                </c:pt>
                <c:pt idx="7320">
                  <c:v>1</c:v>
                </c:pt>
                <c:pt idx="7321">
                  <c:v>1</c:v>
                </c:pt>
                <c:pt idx="7322">
                  <c:v>1</c:v>
                </c:pt>
                <c:pt idx="7323">
                  <c:v>1</c:v>
                </c:pt>
                <c:pt idx="7324">
                  <c:v>1</c:v>
                </c:pt>
                <c:pt idx="7325">
                  <c:v>1</c:v>
                </c:pt>
                <c:pt idx="7326">
                  <c:v>1</c:v>
                </c:pt>
                <c:pt idx="7327">
                  <c:v>1</c:v>
                </c:pt>
                <c:pt idx="7328">
                  <c:v>1</c:v>
                </c:pt>
                <c:pt idx="7329">
                  <c:v>1</c:v>
                </c:pt>
                <c:pt idx="7330">
                  <c:v>1</c:v>
                </c:pt>
                <c:pt idx="7331">
                  <c:v>1</c:v>
                </c:pt>
                <c:pt idx="7332">
                  <c:v>1</c:v>
                </c:pt>
                <c:pt idx="7333">
                  <c:v>1</c:v>
                </c:pt>
                <c:pt idx="7334">
                  <c:v>1</c:v>
                </c:pt>
                <c:pt idx="7335">
                  <c:v>1</c:v>
                </c:pt>
                <c:pt idx="7336">
                  <c:v>1</c:v>
                </c:pt>
                <c:pt idx="7337">
                  <c:v>1</c:v>
                </c:pt>
                <c:pt idx="7338">
                  <c:v>1</c:v>
                </c:pt>
                <c:pt idx="7339">
                  <c:v>1</c:v>
                </c:pt>
                <c:pt idx="7340">
                  <c:v>1</c:v>
                </c:pt>
                <c:pt idx="7341">
                  <c:v>1</c:v>
                </c:pt>
                <c:pt idx="7342">
                  <c:v>1</c:v>
                </c:pt>
                <c:pt idx="7343">
                  <c:v>1</c:v>
                </c:pt>
                <c:pt idx="7344">
                  <c:v>1</c:v>
                </c:pt>
                <c:pt idx="7345">
                  <c:v>1</c:v>
                </c:pt>
                <c:pt idx="7346">
                  <c:v>1</c:v>
                </c:pt>
                <c:pt idx="7347">
                  <c:v>1</c:v>
                </c:pt>
                <c:pt idx="7348">
                  <c:v>1</c:v>
                </c:pt>
                <c:pt idx="7349">
                  <c:v>1</c:v>
                </c:pt>
                <c:pt idx="7350">
                  <c:v>1</c:v>
                </c:pt>
                <c:pt idx="7351">
                  <c:v>1</c:v>
                </c:pt>
                <c:pt idx="7352">
                  <c:v>1</c:v>
                </c:pt>
                <c:pt idx="7353">
                  <c:v>1</c:v>
                </c:pt>
                <c:pt idx="7354">
                  <c:v>1</c:v>
                </c:pt>
                <c:pt idx="7355">
                  <c:v>1</c:v>
                </c:pt>
                <c:pt idx="7356">
                  <c:v>1</c:v>
                </c:pt>
                <c:pt idx="7357">
                  <c:v>1</c:v>
                </c:pt>
                <c:pt idx="7358">
                  <c:v>1</c:v>
                </c:pt>
                <c:pt idx="7359">
                  <c:v>1</c:v>
                </c:pt>
                <c:pt idx="7360">
                  <c:v>1</c:v>
                </c:pt>
                <c:pt idx="7361">
                  <c:v>1</c:v>
                </c:pt>
                <c:pt idx="7362">
                  <c:v>1</c:v>
                </c:pt>
                <c:pt idx="7363">
                  <c:v>1</c:v>
                </c:pt>
                <c:pt idx="7364">
                  <c:v>1</c:v>
                </c:pt>
                <c:pt idx="7365">
                  <c:v>1</c:v>
                </c:pt>
                <c:pt idx="7366">
                  <c:v>1</c:v>
                </c:pt>
                <c:pt idx="7367">
                  <c:v>1</c:v>
                </c:pt>
                <c:pt idx="7368">
                  <c:v>1</c:v>
                </c:pt>
                <c:pt idx="7369">
                  <c:v>1</c:v>
                </c:pt>
                <c:pt idx="7370">
                  <c:v>1</c:v>
                </c:pt>
                <c:pt idx="7371">
                  <c:v>1</c:v>
                </c:pt>
                <c:pt idx="7372">
                  <c:v>1</c:v>
                </c:pt>
                <c:pt idx="7373">
                  <c:v>1</c:v>
                </c:pt>
                <c:pt idx="7374">
                  <c:v>1</c:v>
                </c:pt>
                <c:pt idx="7375">
                  <c:v>1</c:v>
                </c:pt>
                <c:pt idx="7376">
                  <c:v>1</c:v>
                </c:pt>
                <c:pt idx="7377">
                  <c:v>1</c:v>
                </c:pt>
                <c:pt idx="7378">
                  <c:v>1</c:v>
                </c:pt>
                <c:pt idx="7379">
                  <c:v>1</c:v>
                </c:pt>
                <c:pt idx="7380">
                  <c:v>1</c:v>
                </c:pt>
                <c:pt idx="7381">
                  <c:v>1</c:v>
                </c:pt>
                <c:pt idx="7382">
                  <c:v>1</c:v>
                </c:pt>
                <c:pt idx="7383">
                  <c:v>1</c:v>
                </c:pt>
                <c:pt idx="7384">
                  <c:v>1</c:v>
                </c:pt>
                <c:pt idx="7385">
                  <c:v>1</c:v>
                </c:pt>
                <c:pt idx="7386">
                  <c:v>1</c:v>
                </c:pt>
                <c:pt idx="7387">
                  <c:v>1</c:v>
                </c:pt>
                <c:pt idx="7388">
                  <c:v>1</c:v>
                </c:pt>
                <c:pt idx="7389">
                  <c:v>1</c:v>
                </c:pt>
                <c:pt idx="7390">
                  <c:v>1</c:v>
                </c:pt>
                <c:pt idx="7391">
                  <c:v>1</c:v>
                </c:pt>
                <c:pt idx="7392">
                  <c:v>1</c:v>
                </c:pt>
                <c:pt idx="7393">
                  <c:v>1</c:v>
                </c:pt>
                <c:pt idx="7394">
                  <c:v>1</c:v>
                </c:pt>
                <c:pt idx="7395">
                  <c:v>1</c:v>
                </c:pt>
                <c:pt idx="7396">
                  <c:v>1</c:v>
                </c:pt>
                <c:pt idx="7397">
                  <c:v>1</c:v>
                </c:pt>
                <c:pt idx="7398">
                  <c:v>1</c:v>
                </c:pt>
                <c:pt idx="7399">
                  <c:v>1</c:v>
                </c:pt>
                <c:pt idx="7400">
                  <c:v>1</c:v>
                </c:pt>
                <c:pt idx="7401">
                  <c:v>1</c:v>
                </c:pt>
                <c:pt idx="7402">
                  <c:v>1</c:v>
                </c:pt>
                <c:pt idx="7403">
                  <c:v>1</c:v>
                </c:pt>
                <c:pt idx="7404">
                  <c:v>1</c:v>
                </c:pt>
                <c:pt idx="7405">
                  <c:v>1</c:v>
                </c:pt>
                <c:pt idx="7406">
                  <c:v>1</c:v>
                </c:pt>
                <c:pt idx="7407">
                  <c:v>1</c:v>
                </c:pt>
                <c:pt idx="7408">
                  <c:v>1</c:v>
                </c:pt>
                <c:pt idx="7409">
                  <c:v>1</c:v>
                </c:pt>
                <c:pt idx="7410">
                  <c:v>1</c:v>
                </c:pt>
                <c:pt idx="7411">
                  <c:v>1</c:v>
                </c:pt>
                <c:pt idx="7412">
                  <c:v>1</c:v>
                </c:pt>
                <c:pt idx="7413">
                  <c:v>1</c:v>
                </c:pt>
                <c:pt idx="7414">
                  <c:v>1</c:v>
                </c:pt>
                <c:pt idx="7415">
                  <c:v>1</c:v>
                </c:pt>
                <c:pt idx="7416">
                  <c:v>1</c:v>
                </c:pt>
                <c:pt idx="7417">
                  <c:v>1</c:v>
                </c:pt>
                <c:pt idx="7418">
                  <c:v>1</c:v>
                </c:pt>
                <c:pt idx="7419">
                  <c:v>1</c:v>
                </c:pt>
                <c:pt idx="7420">
                  <c:v>1</c:v>
                </c:pt>
                <c:pt idx="7421">
                  <c:v>1</c:v>
                </c:pt>
                <c:pt idx="7422">
                  <c:v>1</c:v>
                </c:pt>
                <c:pt idx="7423">
                  <c:v>1</c:v>
                </c:pt>
                <c:pt idx="7424">
                  <c:v>1</c:v>
                </c:pt>
                <c:pt idx="7425">
                  <c:v>1</c:v>
                </c:pt>
                <c:pt idx="7426">
                  <c:v>1</c:v>
                </c:pt>
                <c:pt idx="7427">
                  <c:v>1</c:v>
                </c:pt>
                <c:pt idx="7428">
                  <c:v>1</c:v>
                </c:pt>
                <c:pt idx="7429">
                  <c:v>1</c:v>
                </c:pt>
                <c:pt idx="7430">
                  <c:v>1</c:v>
                </c:pt>
                <c:pt idx="7431">
                  <c:v>1</c:v>
                </c:pt>
                <c:pt idx="7432">
                  <c:v>1</c:v>
                </c:pt>
                <c:pt idx="7433">
                  <c:v>1</c:v>
                </c:pt>
                <c:pt idx="7434">
                  <c:v>1</c:v>
                </c:pt>
                <c:pt idx="7435">
                  <c:v>1</c:v>
                </c:pt>
                <c:pt idx="7436">
                  <c:v>1</c:v>
                </c:pt>
                <c:pt idx="7437">
                  <c:v>1</c:v>
                </c:pt>
                <c:pt idx="7438">
                  <c:v>1</c:v>
                </c:pt>
                <c:pt idx="7439">
                  <c:v>1</c:v>
                </c:pt>
                <c:pt idx="7440">
                  <c:v>1</c:v>
                </c:pt>
                <c:pt idx="7441">
                  <c:v>1</c:v>
                </c:pt>
                <c:pt idx="7442">
                  <c:v>1</c:v>
                </c:pt>
                <c:pt idx="7443">
                  <c:v>1</c:v>
                </c:pt>
                <c:pt idx="7444">
                  <c:v>1</c:v>
                </c:pt>
                <c:pt idx="7445">
                  <c:v>1</c:v>
                </c:pt>
                <c:pt idx="7446">
                  <c:v>1</c:v>
                </c:pt>
                <c:pt idx="7447">
                  <c:v>1</c:v>
                </c:pt>
                <c:pt idx="7448">
                  <c:v>1</c:v>
                </c:pt>
                <c:pt idx="7449">
                  <c:v>1</c:v>
                </c:pt>
                <c:pt idx="7450">
                  <c:v>1</c:v>
                </c:pt>
                <c:pt idx="7451">
                  <c:v>1</c:v>
                </c:pt>
                <c:pt idx="7452">
                  <c:v>1</c:v>
                </c:pt>
                <c:pt idx="7453">
                  <c:v>1</c:v>
                </c:pt>
                <c:pt idx="7454">
                  <c:v>1</c:v>
                </c:pt>
                <c:pt idx="7455">
                  <c:v>1</c:v>
                </c:pt>
                <c:pt idx="7456">
                  <c:v>1</c:v>
                </c:pt>
                <c:pt idx="7457">
                  <c:v>1</c:v>
                </c:pt>
                <c:pt idx="7458">
                  <c:v>1</c:v>
                </c:pt>
                <c:pt idx="7459">
                  <c:v>1</c:v>
                </c:pt>
                <c:pt idx="7460">
                  <c:v>1</c:v>
                </c:pt>
                <c:pt idx="7461">
                  <c:v>1</c:v>
                </c:pt>
                <c:pt idx="7462">
                  <c:v>1</c:v>
                </c:pt>
                <c:pt idx="7463">
                  <c:v>1</c:v>
                </c:pt>
                <c:pt idx="7464">
                  <c:v>1</c:v>
                </c:pt>
                <c:pt idx="7465">
                  <c:v>1</c:v>
                </c:pt>
                <c:pt idx="7466">
                  <c:v>1</c:v>
                </c:pt>
                <c:pt idx="7467">
                  <c:v>1</c:v>
                </c:pt>
                <c:pt idx="7468">
                  <c:v>1</c:v>
                </c:pt>
                <c:pt idx="7469">
                  <c:v>1</c:v>
                </c:pt>
                <c:pt idx="7470">
                  <c:v>1</c:v>
                </c:pt>
                <c:pt idx="7471">
                  <c:v>1</c:v>
                </c:pt>
                <c:pt idx="7472">
                  <c:v>1</c:v>
                </c:pt>
                <c:pt idx="7473">
                  <c:v>1</c:v>
                </c:pt>
                <c:pt idx="7474">
                  <c:v>1</c:v>
                </c:pt>
                <c:pt idx="7475">
                  <c:v>1</c:v>
                </c:pt>
                <c:pt idx="7476">
                  <c:v>1</c:v>
                </c:pt>
                <c:pt idx="7477">
                  <c:v>1</c:v>
                </c:pt>
                <c:pt idx="7478">
                  <c:v>1</c:v>
                </c:pt>
                <c:pt idx="7479">
                  <c:v>1</c:v>
                </c:pt>
                <c:pt idx="7480">
                  <c:v>1</c:v>
                </c:pt>
                <c:pt idx="7481">
                  <c:v>1</c:v>
                </c:pt>
                <c:pt idx="7482">
                  <c:v>1</c:v>
                </c:pt>
                <c:pt idx="7483">
                  <c:v>1</c:v>
                </c:pt>
                <c:pt idx="7484">
                  <c:v>1</c:v>
                </c:pt>
                <c:pt idx="7485">
                  <c:v>1</c:v>
                </c:pt>
                <c:pt idx="7486">
                  <c:v>1</c:v>
                </c:pt>
                <c:pt idx="7487">
                  <c:v>1</c:v>
                </c:pt>
                <c:pt idx="7488">
                  <c:v>1</c:v>
                </c:pt>
                <c:pt idx="7489">
                  <c:v>1</c:v>
                </c:pt>
                <c:pt idx="7490">
                  <c:v>1</c:v>
                </c:pt>
                <c:pt idx="7491">
                  <c:v>1</c:v>
                </c:pt>
                <c:pt idx="7492">
                  <c:v>1</c:v>
                </c:pt>
                <c:pt idx="7493">
                  <c:v>1</c:v>
                </c:pt>
                <c:pt idx="7494">
                  <c:v>1</c:v>
                </c:pt>
                <c:pt idx="7495">
                  <c:v>1</c:v>
                </c:pt>
                <c:pt idx="7496">
                  <c:v>1</c:v>
                </c:pt>
                <c:pt idx="7497">
                  <c:v>1</c:v>
                </c:pt>
                <c:pt idx="7498">
                  <c:v>1</c:v>
                </c:pt>
                <c:pt idx="7499">
                  <c:v>1</c:v>
                </c:pt>
                <c:pt idx="7500">
                  <c:v>1</c:v>
                </c:pt>
                <c:pt idx="7501">
                  <c:v>1</c:v>
                </c:pt>
                <c:pt idx="7502">
                  <c:v>1</c:v>
                </c:pt>
                <c:pt idx="7503">
                  <c:v>1</c:v>
                </c:pt>
                <c:pt idx="7504">
                  <c:v>1</c:v>
                </c:pt>
                <c:pt idx="7505">
                  <c:v>1</c:v>
                </c:pt>
                <c:pt idx="7506">
                  <c:v>1</c:v>
                </c:pt>
                <c:pt idx="7507">
                  <c:v>1</c:v>
                </c:pt>
                <c:pt idx="7508">
                  <c:v>1</c:v>
                </c:pt>
                <c:pt idx="7509">
                  <c:v>1</c:v>
                </c:pt>
                <c:pt idx="7510">
                  <c:v>1</c:v>
                </c:pt>
                <c:pt idx="7511">
                  <c:v>1</c:v>
                </c:pt>
                <c:pt idx="7512">
                  <c:v>1</c:v>
                </c:pt>
                <c:pt idx="7513">
                  <c:v>1</c:v>
                </c:pt>
                <c:pt idx="7514">
                  <c:v>1</c:v>
                </c:pt>
                <c:pt idx="7515">
                  <c:v>1</c:v>
                </c:pt>
                <c:pt idx="7516">
                  <c:v>1</c:v>
                </c:pt>
                <c:pt idx="7517">
                  <c:v>1</c:v>
                </c:pt>
                <c:pt idx="7518">
                  <c:v>1</c:v>
                </c:pt>
                <c:pt idx="7519">
                  <c:v>1</c:v>
                </c:pt>
                <c:pt idx="7520">
                  <c:v>1</c:v>
                </c:pt>
                <c:pt idx="7521">
                  <c:v>1</c:v>
                </c:pt>
                <c:pt idx="7522">
                  <c:v>1</c:v>
                </c:pt>
                <c:pt idx="7523">
                  <c:v>1</c:v>
                </c:pt>
                <c:pt idx="7524">
                  <c:v>1</c:v>
                </c:pt>
                <c:pt idx="7525">
                  <c:v>1</c:v>
                </c:pt>
                <c:pt idx="7526">
                  <c:v>1</c:v>
                </c:pt>
                <c:pt idx="7527">
                  <c:v>1</c:v>
                </c:pt>
                <c:pt idx="7528">
                  <c:v>1</c:v>
                </c:pt>
                <c:pt idx="7529">
                  <c:v>1</c:v>
                </c:pt>
                <c:pt idx="7530">
                  <c:v>1</c:v>
                </c:pt>
                <c:pt idx="7531">
                  <c:v>1</c:v>
                </c:pt>
                <c:pt idx="7532">
                  <c:v>1</c:v>
                </c:pt>
                <c:pt idx="7533">
                  <c:v>1</c:v>
                </c:pt>
                <c:pt idx="7534">
                  <c:v>1</c:v>
                </c:pt>
                <c:pt idx="7535">
                  <c:v>1</c:v>
                </c:pt>
                <c:pt idx="7536">
                  <c:v>1</c:v>
                </c:pt>
                <c:pt idx="7537">
                  <c:v>1</c:v>
                </c:pt>
                <c:pt idx="7538">
                  <c:v>1</c:v>
                </c:pt>
                <c:pt idx="7539">
                  <c:v>1</c:v>
                </c:pt>
                <c:pt idx="7540">
                  <c:v>1</c:v>
                </c:pt>
                <c:pt idx="7541">
                  <c:v>1</c:v>
                </c:pt>
                <c:pt idx="7542">
                  <c:v>1</c:v>
                </c:pt>
                <c:pt idx="7543">
                  <c:v>1</c:v>
                </c:pt>
                <c:pt idx="7544">
                  <c:v>1</c:v>
                </c:pt>
                <c:pt idx="7545">
                  <c:v>1</c:v>
                </c:pt>
                <c:pt idx="7546">
                  <c:v>1</c:v>
                </c:pt>
                <c:pt idx="7547">
                  <c:v>1</c:v>
                </c:pt>
                <c:pt idx="7548">
                  <c:v>1</c:v>
                </c:pt>
                <c:pt idx="7549">
                  <c:v>1</c:v>
                </c:pt>
                <c:pt idx="7550">
                  <c:v>1</c:v>
                </c:pt>
                <c:pt idx="7551">
                  <c:v>1</c:v>
                </c:pt>
                <c:pt idx="7552">
                  <c:v>1</c:v>
                </c:pt>
                <c:pt idx="7553">
                  <c:v>1</c:v>
                </c:pt>
                <c:pt idx="7554">
                  <c:v>1</c:v>
                </c:pt>
                <c:pt idx="7555">
                  <c:v>1</c:v>
                </c:pt>
                <c:pt idx="7556">
                  <c:v>1</c:v>
                </c:pt>
                <c:pt idx="7557">
                  <c:v>1</c:v>
                </c:pt>
                <c:pt idx="7558">
                  <c:v>1</c:v>
                </c:pt>
                <c:pt idx="7559">
                  <c:v>1</c:v>
                </c:pt>
                <c:pt idx="7560">
                  <c:v>1</c:v>
                </c:pt>
                <c:pt idx="7561">
                  <c:v>1</c:v>
                </c:pt>
                <c:pt idx="7562">
                  <c:v>1</c:v>
                </c:pt>
                <c:pt idx="7563">
                  <c:v>1</c:v>
                </c:pt>
                <c:pt idx="7564">
                  <c:v>1</c:v>
                </c:pt>
                <c:pt idx="7565">
                  <c:v>1</c:v>
                </c:pt>
                <c:pt idx="7566">
                  <c:v>1</c:v>
                </c:pt>
                <c:pt idx="7567">
                  <c:v>1</c:v>
                </c:pt>
                <c:pt idx="7568">
                  <c:v>1</c:v>
                </c:pt>
                <c:pt idx="7569">
                  <c:v>1</c:v>
                </c:pt>
                <c:pt idx="7570">
                  <c:v>1</c:v>
                </c:pt>
                <c:pt idx="7571">
                  <c:v>1</c:v>
                </c:pt>
                <c:pt idx="7572">
                  <c:v>1</c:v>
                </c:pt>
                <c:pt idx="7573">
                  <c:v>1</c:v>
                </c:pt>
                <c:pt idx="7574">
                  <c:v>1</c:v>
                </c:pt>
                <c:pt idx="7575">
                  <c:v>1</c:v>
                </c:pt>
                <c:pt idx="7576">
                  <c:v>1</c:v>
                </c:pt>
                <c:pt idx="7577">
                  <c:v>1</c:v>
                </c:pt>
                <c:pt idx="7578">
                  <c:v>1</c:v>
                </c:pt>
                <c:pt idx="7579">
                  <c:v>1</c:v>
                </c:pt>
                <c:pt idx="7580">
                  <c:v>1</c:v>
                </c:pt>
                <c:pt idx="7581">
                  <c:v>1</c:v>
                </c:pt>
                <c:pt idx="7582">
                  <c:v>1</c:v>
                </c:pt>
                <c:pt idx="7583">
                  <c:v>1</c:v>
                </c:pt>
                <c:pt idx="7584">
                  <c:v>1</c:v>
                </c:pt>
                <c:pt idx="7585">
                  <c:v>1</c:v>
                </c:pt>
                <c:pt idx="7586">
                  <c:v>1</c:v>
                </c:pt>
                <c:pt idx="7587">
                  <c:v>1</c:v>
                </c:pt>
                <c:pt idx="7588">
                  <c:v>1</c:v>
                </c:pt>
                <c:pt idx="7589">
                  <c:v>1</c:v>
                </c:pt>
                <c:pt idx="7590">
                  <c:v>1</c:v>
                </c:pt>
                <c:pt idx="7591">
                  <c:v>1</c:v>
                </c:pt>
                <c:pt idx="7592">
                  <c:v>1</c:v>
                </c:pt>
                <c:pt idx="7593">
                  <c:v>1</c:v>
                </c:pt>
                <c:pt idx="7594">
                  <c:v>1</c:v>
                </c:pt>
                <c:pt idx="7595">
                  <c:v>1</c:v>
                </c:pt>
                <c:pt idx="7596">
                  <c:v>1</c:v>
                </c:pt>
                <c:pt idx="7597">
                  <c:v>1</c:v>
                </c:pt>
                <c:pt idx="7598">
                  <c:v>1</c:v>
                </c:pt>
                <c:pt idx="7599">
                  <c:v>1</c:v>
                </c:pt>
                <c:pt idx="7600">
                  <c:v>1</c:v>
                </c:pt>
                <c:pt idx="7601">
                  <c:v>1</c:v>
                </c:pt>
                <c:pt idx="7602">
                  <c:v>1</c:v>
                </c:pt>
                <c:pt idx="7603">
                  <c:v>1</c:v>
                </c:pt>
                <c:pt idx="7604">
                  <c:v>1</c:v>
                </c:pt>
                <c:pt idx="7605">
                  <c:v>1</c:v>
                </c:pt>
                <c:pt idx="7606">
                  <c:v>1</c:v>
                </c:pt>
                <c:pt idx="7607">
                  <c:v>1</c:v>
                </c:pt>
                <c:pt idx="7608">
                  <c:v>1</c:v>
                </c:pt>
                <c:pt idx="7609">
                  <c:v>1</c:v>
                </c:pt>
                <c:pt idx="7610">
                  <c:v>1</c:v>
                </c:pt>
                <c:pt idx="7611">
                  <c:v>1</c:v>
                </c:pt>
                <c:pt idx="7612">
                  <c:v>1</c:v>
                </c:pt>
                <c:pt idx="7613">
                  <c:v>1</c:v>
                </c:pt>
                <c:pt idx="7614">
                  <c:v>1</c:v>
                </c:pt>
                <c:pt idx="7615">
                  <c:v>1</c:v>
                </c:pt>
                <c:pt idx="7616">
                  <c:v>1</c:v>
                </c:pt>
                <c:pt idx="7617">
                  <c:v>1</c:v>
                </c:pt>
                <c:pt idx="7618">
                  <c:v>1</c:v>
                </c:pt>
                <c:pt idx="7619">
                  <c:v>1</c:v>
                </c:pt>
                <c:pt idx="7620">
                  <c:v>1</c:v>
                </c:pt>
                <c:pt idx="7621">
                  <c:v>1</c:v>
                </c:pt>
                <c:pt idx="7622">
                  <c:v>1</c:v>
                </c:pt>
                <c:pt idx="7623">
                  <c:v>1</c:v>
                </c:pt>
                <c:pt idx="7624">
                  <c:v>1</c:v>
                </c:pt>
                <c:pt idx="7625">
                  <c:v>1</c:v>
                </c:pt>
                <c:pt idx="7626">
                  <c:v>1</c:v>
                </c:pt>
                <c:pt idx="7627">
                  <c:v>1</c:v>
                </c:pt>
                <c:pt idx="7628">
                  <c:v>1</c:v>
                </c:pt>
                <c:pt idx="7629">
                  <c:v>1</c:v>
                </c:pt>
                <c:pt idx="7630">
                  <c:v>1</c:v>
                </c:pt>
                <c:pt idx="7631">
                  <c:v>1</c:v>
                </c:pt>
                <c:pt idx="7632">
                  <c:v>1</c:v>
                </c:pt>
                <c:pt idx="7633">
                  <c:v>1</c:v>
                </c:pt>
                <c:pt idx="7634">
                  <c:v>1</c:v>
                </c:pt>
                <c:pt idx="7635">
                  <c:v>1</c:v>
                </c:pt>
                <c:pt idx="7636">
                  <c:v>1</c:v>
                </c:pt>
                <c:pt idx="7637">
                  <c:v>1</c:v>
                </c:pt>
                <c:pt idx="7638">
                  <c:v>1</c:v>
                </c:pt>
                <c:pt idx="7639">
                  <c:v>1</c:v>
                </c:pt>
                <c:pt idx="7640">
                  <c:v>1</c:v>
                </c:pt>
                <c:pt idx="7641">
                  <c:v>1</c:v>
                </c:pt>
                <c:pt idx="7642">
                  <c:v>1</c:v>
                </c:pt>
                <c:pt idx="7643">
                  <c:v>1</c:v>
                </c:pt>
                <c:pt idx="7644">
                  <c:v>1</c:v>
                </c:pt>
                <c:pt idx="7645">
                  <c:v>1</c:v>
                </c:pt>
                <c:pt idx="7646">
                  <c:v>1</c:v>
                </c:pt>
                <c:pt idx="7647">
                  <c:v>1</c:v>
                </c:pt>
                <c:pt idx="7648">
                  <c:v>1</c:v>
                </c:pt>
                <c:pt idx="7649">
                  <c:v>1</c:v>
                </c:pt>
                <c:pt idx="7650">
                  <c:v>1</c:v>
                </c:pt>
                <c:pt idx="7651">
                  <c:v>1</c:v>
                </c:pt>
                <c:pt idx="7652">
                  <c:v>1</c:v>
                </c:pt>
                <c:pt idx="7653">
                  <c:v>1</c:v>
                </c:pt>
                <c:pt idx="7654">
                  <c:v>1</c:v>
                </c:pt>
                <c:pt idx="7655">
                  <c:v>1</c:v>
                </c:pt>
                <c:pt idx="7656">
                  <c:v>1</c:v>
                </c:pt>
                <c:pt idx="7657">
                  <c:v>1</c:v>
                </c:pt>
                <c:pt idx="7658">
                  <c:v>1</c:v>
                </c:pt>
                <c:pt idx="7659">
                  <c:v>1</c:v>
                </c:pt>
                <c:pt idx="7660">
                  <c:v>1</c:v>
                </c:pt>
                <c:pt idx="7661">
                  <c:v>1</c:v>
                </c:pt>
                <c:pt idx="7662">
                  <c:v>1</c:v>
                </c:pt>
                <c:pt idx="7663">
                  <c:v>1</c:v>
                </c:pt>
                <c:pt idx="7664">
                  <c:v>1</c:v>
                </c:pt>
                <c:pt idx="7665">
                  <c:v>1</c:v>
                </c:pt>
                <c:pt idx="7666">
                  <c:v>1</c:v>
                </c:pt>
                <c:pt idx="7667">
                  <c:v>1</c:v>
                </c:pt>
                <c:pt idx="7668">
                  <c:v>1</c:v>
                </c:pt>
                <c:pt idx="7669">
                  <c:v>1</c:v>
                </c:pt>
                <c:pt idx="7670">
                  <c:v>1</c:v>
                </c:pt>
                <c:pt idx="7671">
                  <c:v>1</c:v>
                </c:pt>
                <c:pt idx="7672">
                  <c:v>1</c:v>
                </c:pt>
                <c:pt idx="7673">
                  <c:v>1</c:v>
                </c:pt>
                <c:pt idx="7674">
                  <c:v>1</c:v>
                </c:pt>
                <c:pt idx="7675">
                  <c:v>1</c:v>
                </c:pt>
                <c:pt idx="7676">
                  <c:v>1</c:v>
                </c:pt>
                <c:pt idx="7677">
                  <c:v>1</c:v>
                </c:pt>
                <c:pt idx="7678">
                  <c:v>1</c:v>
                </c:pt>
                <c:pt idx="7679">
                  <c:v>1</c:v>
                </c:pt>
                <c:pt idx="7680">
                  <c:v>1</c:v>
                </c:pt>
                <c:pt idx="7681">
                  <c:v>1</c:v>
                </c:pt>
                <c:pt idx="7682">
                  <c:v>1</c:v>
                </c:pt>
                <c:pt idx="7683">
                  <c:v>1</c:v>
                </c:pt>
                <c:pt idx="7684">
                  <c:v>1</c:v>
                </c:pt>
                <c:pt idx="7685">
                  <c:v>1</c:v>
                </c:pt>
                <c:pt idx="7686">
                  <c:v>1</c:v>
                </c:pt>
                <c:pt idx="7687">
                  <c:v>1</c:v>
                </c:pt>
                <c:pt idx="7688">
                  <c:v>1</c:v>
                </c:pt>
                <c:pt idx="7689">
                  <c:v>1</c:v>
                </c:pt>
                <c:pt idx="7690">
                  <c:v>1</c:v>
                </c:pt>
                <c:pt idx="7691">
                  <c:v>1</c:v>
                </c:pt>
                <c:pt idx="7692">
                  <c:v>1</c:v>
                </c:pt>
                <c:pt idx="7693">
                  <c:v>1</c:v>
                </c:pt>
                <c:pt idx="7694">
                  <c:v>1</c:v>
                </c:pt>
                <c:pt idx="7695">
                  <c:v>1</c:v>
                </c:pt>
                <c:pt idx="7696">
                  <c:v>1</c:v>
                </c:pt>
                <c:pt idx="7697">
                  <c:v>1</c:v>
                </c:pt>
                <c:pt idx="7698">
                  <c:v>1</c:v>
                </c:pt>
                <c:pt idx="7699">
                  <c:v>1</c:v>
                </c:pt>
                <c:pt idx="7700">
                  <c:v>1</c:v>
                </c:pt>
                <c:pt idx="7701">
                  <c:v>1</c:v>
                </c:pt>
                <c:pt idx="7702">
                  <c:v>1</c:v>
                </c:pt>
                <c:pt idx="7703">
                  <c:v>1</c:v>
                </c:pt>
                <c:pt idx="7704">
                  <c:v>1</c:v>
                </c:pt>
                <c:pt idx="7705">
                  <c:v>1</c:v>
                </c:pt>
                <c:pt idx="7706">
                  <c:v>1</c:v>
                </c:pt>
                <c:pt idx="7707">
                  <c:v>1</c:v>
                </c:pt>
                <c:pt idx="7708">
                  <c:v>1</c:v>
                </c:pt>
                <c:pt idx="7709">
                  <c:v>1</c:v>
                </c:pt>
                <c:pt idx="7710">
                  <c:v>1</c:v>
                </c:pt>
                <c:pt idx="7711">
                  <c:v>1</c:v>
                </c:pt>
                <c:pt idx="7712">
                  <c:v>1</c:v>
                </c:pt>
                <c:pt idx="7713">
                  <c:v>1</c:v>
                </c:pt>
                <c:pt idx="7714">
                  <c:v>1</c:v>
                </c:pt>
                <c:pt idx="7715">
                  <c:v>1</c:v>
                </c:pt>
                <c:pt idx="7716">
                  <c:v>1</c:v>
                </c:pt>
                <c:pt idx="7717">
                  <c:v>1</c:v>
                </c:pt>
                <c:pt idx="7718">
                  <c:v>1</c:v>
                </c:pt>
                <c:pt idx="7719">
                  <c:v>1</c:v>
                </c:pt>
                <c:pt idx="7720">
                  <c:v>1</c:v>
                </c:pt>
                <c:pt idx="7721">
                  <c:v>1</c:v>
                </c:pt>
                <c:pt idx="7722">
                  <c:v>1</c:v>
                </c:pt>
                <c:pt idx="7723">
                  <c:v>1</c:v>
                </c:pt>
                <c:pt idx="7724">
                  <c:v>1</c:v>
                </c:pt>
                <c:pt idx="7725">
                  <c:v>1</c:v>
                </c:pt>
                <c:pt idx="7726">
                  <c:v>1</c:v>
                </c:pt>
                <c:pt idx="7727">
                  <c:v>1</c:v>
                </c:pt>
                <c:pt idx="7728">
                  <c:v>1</c:v>
                </c:pt>
                <c:pt idx="7729">
                  <c:v>1</c:v>
                </c:pt>
                <c:pt idx="7730">
                  <c:v>1</c:v>
                </c:pt>
                <c:pt idx="7731">
                  <c:v>1</c:v>
                </c:pt>
                <c:pt idx="7732">
                  <c:v>1</c:v>
                </c:pt>
                <c:pt idx="7733">
                  <c:v>1</c:v>
                </c:pt>
                <c:pt idx="7734">
                  <c:v>1</c:v>
                </c:pt>
                <c:pt idx="7735">
                  <c:v>1</c:v>
                </c:pt>
                <c:pt idx="7736">
                  <c:v>1</c:v>
                </c:pt>
                <c:pt idx="7737">
                  <c:v>1</c:v>
                </c:pt>
                <c:pt idx="7738">
                  <c:v>1</c:v>
                </c:pt>
                <c:pt idx="7739">
                  <c:v>1</c:v>
                </c:pt>
                <c:pt idx="7740">
                  <c:v>1</c:v>
                </c:pt>
                <c:pt idx="7741">
                  <c:v>1</c:v>
                </c:pt>
                <c:pt idx="7742">
                  <c:v>1</c:v>
                </c:pt>
                <c:pt idx="7743">
                  <c:v>1</c:v>
                </c:pt>
                <c:pt idx="7744">
                  <c:v>1</c:v>
                </c:pt>
                <c:pt idx="7745">
                  <c:v>1</c:v>
                </c:pt>
                <c:pt idx="7746">
                  <c:v>1</c:v>
                </c:pt>
                <c:pt idx="7747">
                  <c:v>1</c:v>
                </c:pt>
                <c:pt idx="7748">
                  <c:v>1</c:v>
                </c:pt>
                <c:pt idx="7749">
                  <c:v>1</c:v>
                </c:pt>
                <c:pt idx="7750">
                  <c:v>1</c:v>
                </c:pt>
                <c:pt idx="7751">
                  <c:v>1</c:v>
                </c:pt>
                <c:pt idx="7752">
                  <c:v>1</c:v>
                </c:pt>
                <c:pt idx="7753">
                  <c:v>1</c:v>
                </c:pt>
                <c:pt idx="7754">
                  <c:v>1</c:v>
                </c:pt>
                <c:pt idx="7755">
                  <c:v>1</c:v>
                </c:pt>
                <c:pt idx="7756">
                  <c:v>1</c:v>
                </c:pt>
                <c:pt idx="7757">
                  <c:v>1</c:v>
                </c:pt>
                <c:pt idx="7758">
                  <c:v>1</c:v>
                </c:pt>
                <c:pt idx="7759">
                  <c:v>1</c:v>
                </c:pt>
                <c:pt idx="7760">
                  <c:v>1</c:v>
                </c:pt>
                <c:pt idx="7761">
                  <c:v>1</c:v>
                </c:pt>
                <c:pt idx="7762">
                  <c:v>1</c:v>
                </c:pt>
                <c:pt idx="7763">
                  <c:v>1</c:v>
                </c:pt>
                <c:pt idx="7764">
                  <c:v>1</c:v>
                </c:pt>
                <c:pt idx="7765">
                  <c:v>1</c:v>
                </c:pt>
                <c:pt idx="7766">
                  <c:v>1</c:v>
                </c:pt>
                <c:pt idx="7767">
                  <c:v>1</c:v>
                </c:pt>
                <c:pt idx="7768">
                  <c:v>1</c:v>
                </c:pt>
                <c:pt idx="7769">
                  <c:v>1</c:v>
                </c:pt>
                <c:pt idx="7770">
                  <c:v>1</c:v>
                </c:pt>
                <c:pt idx="7771">
                  <c:v>1</c:v>
                </c:pt>
                <c:pt idx="7772">
                  <c:v>1</c:v>
                </c:pt>
                <c:pt idx="7773">
                  <c:v>1</c:v>
                </c:pt>
                <c:pt idx="7774">
                  <c:v>1</c:v>
                </c:pt>
                <c:pt idx="7775">
                  <c:v>1</c:v>
                </c:pt>
                <c:pt idx="7776">
                  <c:v>1</c:v>
                </c:pt>
                <c:pt idx="7777">
                  <c:v>1</c:v>
                </c:pt>
                <c:pt idx="7778">
                  <c:v>1</c:v>
                </c:pt>
                <c:pt idx="7779">
                  <c:v>1</c:v>
                </c:pt>
                <c:pt idx="7780">
                  <c:v>1</c:v>
                </c:pt>
                <c:pt idx="7781">
                  <c:v>1</c:v>
                </c:pt>
                <c:pt idx="7782">
                  <c:v>1</c:v>
                </c:pt>
                <c:pt idx="7783">
                  <c:v>1</c:v>
                </c:pt>
                <c:pt idx="7784">
                  <c:v>1</c:v>
                </c:pt>
                <c:pt idx="7785">
                  <c:v>1</c:v>
                </c:pt>
                <c:pt idx="7786">
                  <c:v>1</c:v>
                </c:pt>
                <c:pt idx="7787">
                  <c:v>1</c:v>
                </c:pt>
                <c:pt idx="7788">
                  <c:v>1</c:v>
                </c:pt>
                <c:pt idx="7789">
                  <c:v>1</c:v>
                </c:pt>
                <c:pt idx="7790">
                  <c:v>1</c:v>
                </c:pt>
                <c:pt idx="7791">
                  <c:v>1</c:v>
                </c:pt>
                <c:pt idx="7792">
                  <c:v>1</c:v>
                </c:pt>
                <c:pt idx="7793">
                  <c:v>1</c:v>
                </c:pt>
                <c:pt idx="7794">
                  <c:v>1</c:v>
                </c:pt>
                <c:pt idx="7795">
                  <c:v>1</c:v>
                </c:pt>
                <c:pt idx="7796">
                  <c:v>1</c:v>
                </c:pt>
                <c:pt idx="7797">
                  <c:v>1</c:v>
                </c:pt>
                <c:pt idx="7798">
                  <c:v>1</c:v>
                </c:pt>
                <c:pt idx="7799">
                  <c:v>1</c:v>
                </c:pt>
                <c:pt idx="7800">
                  <c:v>1</c:v>
                </c:pt>
                <c:pt idx="7801">
                  <c:v>1</c:v>
                </c:pt>
                <c:pt idx="7802">
                  <c:v>1</c:v>
                </c:pt>
                <c:pt idx="7803">
                  <c:v>1</c:v>
                </c:pt>
                <c:pt idx="7804">
                  <c:v>1</c:v>
                </c:pt>
                <c:pt idx="7805">
                  <c:v>1</c:v>
                </c:pt>
                <c:pt idx="7806">
                  <c:v>1</c:v>
                </c:pt>
                <c:pt idx="7807">
                  <c:v>1</c:v>
                </c:pt>
                <c:pt idx="7808">
                  <c:v>1</c:v>
                </c:pt>
                <c:pt idx="7809">
                  <c:v>1</c:v>
                </c:pt>
                <c:pt idx="7810">
                  <c:v>1</c:v>
                </c:pt>
                <c:pt idx="7811">
                  <c:v>1</c:v>
                </c:pt>
                <c:pt idx="7812">
                  <c:v>1</c:v>
                </c:pt>
                <c:pt idx="7813">
                  <c:v>1</c:v>
                </c:pt>
                <c:pt idx="7814">
                  <c:v>1</c:v>
                </c:pt>
                <c:pt idx="7815">
                  <c:v>1</c:v>
                </c:pt>
                <c:pt idx="7816">
                  <c:v>1</c:v>
                </c:pt>
                <c:pt idx="7817">
                  <c:v>1</c:v>
                </c:pt>
                <c:pt idx="7818">
                  <c:v>1</c:v>
                </c:pt>
                <c:pt idx="7819">
                  <c:v>1</c:v>
                </c:pt>
                <c:pt idx="7820">
                  <c:v>1</c:v>
                </c:pt>
                <c:pt idx="7821">
                  <c:v>1</c:v>
                </c:pt>
                <c:pt idx="7822">
                  <c:v>1</c:v>
                </c:pt>
                <c:pt idx="7823">
                  <c:v>1</c:v>
                </c:pt>
                <c:pt idx="7824">
                  <c:v>1</c:v>
                </c:pt>
                <c:pt idx="7825">
                  <c:v>1</c:v>
                </c:pt>
                <c:pt idx="7826">
                  <c:v>1</c:v>
                </c:pt>
                <c:pt idx="7827">
                  <c:v>1</c:v>
                </c:pt>
                <c:pt idx="7828">
                  <c:v>1</c:v>
                </c:pt>
                <c:pt idx="7829">
                  <c:v>1</c:v>
                </c:pt>
                <c:pt idx="7830">
                  <c:v>1</c:v>
                </c:pt>
                <c:pt idx="7831">
                  <c:v>1</c:v>
                </c:pt>
                <c:pt idx="7832">
                  <c:v>1</c:v>
                </c:pt>
                <c:pt idx="7833">
                  <c:v>1</c:v>
                </c:pt>
                <c:pt idx="7834">
                  <c:v>1</c:v>
                </c:pt>
                <c:pt idx="7835">
                  <c:v>1</c:v>
                </c:pt>
                <c:pt idx="7836">
                  <c:v>1</c:v>
                </c:pt>
                <c:pt idx="7837">
                  <c:v>1</c:v>
                </c:pt>
                <c:pt idx="7838">
                  <c:v>1</c:v>
                </c:pt>
                <c:pt idx="7839">
                  <c:v>1</c:v>
                </c:pt>
                <c:pt idx="7840">
                  <c:v>1</c:v>
                </c:pt>
                <c:pt idx="7841">
                  <c:v>1</c:v>
                </c:pt>
                <c:pt idx="7842">
                  <c:v>1</c:v>
                </c:pt>
                <c:pt idx="7843">
                  <c:v>1</c:v>
                </c:pt>
                <c:pt idx="7844">
                  <c:v>1</c:v>
                </c:pt>
                <c:pt idx="7845">
                  <c:v>1</c:v>
                </c:pt>
                <c:pt idx="7846">
                  <c:v>1</c:v>
                </c:pt>
                <c:pt idx="7847">
                  <c:v>1</c:v>
                </c:pt>
                <c:pt idx="7848">
                  <c:v>1</c:v>
                </c:pt>
                <c:pt idx="7849">
                  <c:v>1</c:v>
                </c:pt>
                <c:pt idx="7850">
                  <c:v>1</c:v>
                </c:pt>
                <c:pt idx="7851">
                  <c:v>1</c:v>
                </c:pt>
                <c:pt idx="7852">
                  <c:v>1</c:v>
                </c:pt>
                <c:pt idx="7853">
                  <c:v>1</c:v>
                </c:pt>
                <c:pt idx="7854">
                  <c:v>1</c:v>
                </c:pt>
                <c:pt idx="7855">
                  <c:v>1</c:v>
                </c:pt>
                <c:pt idx="7856">
                  <c:v>1</c:v>
                </c:pt>
                <c:pt idx="7857">
                  <c:v>1</c:v>
                </c:pt>
                <c:pt idx="7858">
                  <c:v>1</c:v>
                </c:pt>
                <c:pt idx="7859">
                  <c:v>1</c:v>
                </c:pt>
                <c:pt idx="7860">
                  <c:v>1</c:v>
                </c:pt>
                <c:pt idx="7861">
                  <c:v>1</c:v>
                </c:pt>
                <c:pt idx="7862">
                  <c:v>1</c:v>
                </c:pt>
                <c:pt idx="7863">
                  <c:v>1</c:v>
                </c:pt>
                <c:pt idx="7864">
                  <c:v>1</c:v>
                </c:pt>
                <c:pt idx="7865">
                  <c:v>1</c:v>
                </c:pt>
                <c:pt idx="7866">
                  <c:v>1</c:v>
                </c:pt>
                <c:pt idx="7867">
                  <c:v>1</c:v>
                </c:pt>
                <c:pt idx="7868">
                  <c:v>1</c:v>
                </c:pt>
                <c:pt idx="7869">
                  <c:v>1</c:v>
                </c:pt>
                <c:pt idx="7870">
                  <c:v>1</c:v>
                </c:pt>
                <c:pt idx="7871">
                  <c:v>1</c:v>
                </c:pt>
                <c:pt idx="7872">
                  <c:v>1</c:v>
                </c:pt>
                <c:pt idx="7873">
                  <c:v>1</c:v>
                </c:pt>
                <c:pt idx="7874">
                  <c:v>1</c:v>
                </c:pt>
                <c:pt idx="7875">
                  <c:v>1</c:v>
                </c:pt>
                <c:pt idx="7876">
                  <c:v>1</c:v>
                </c:pt>
                <c:pt idx="7877">
                  <c:v>1</c:v>
                </c:pt>
                <c:pt idx="7878">
                  <c:v>1</c:v>
                </c:pt>
                <c:pt idx="7879">
                  <c:v>1</c:v>
                </c:pt>
                <c:pt idx="7880">
                  <c:v>1</c:v>
                </c:pt>
                <c:pt idx="7881">
                  <c:v>1</c:v>
                </c:pt>
                <c:pt idx="7882">
                  <c:v>1</c:v>
                </c:pt>
                <c:pt idx="7883">
                  <c:v>1</c:v>
                </c:pt>
                <c:pt idx="7884">
                  <c:v>1</c:v>
                </c:pt>
                <c:pt idx="7885">
                  <c:v>1</c:v>
                </c:pt>
                <c:pt idx="7886">
                  <c:v>1</c:v>
                </c:pt>
                <c:pt idx="7887">
                  <c:v>1</c:v>
                </c:pt>
                <c:pt idx="7888">
                  <c:v>1</c:v>
                </c:pt>
                <c:pt idx="7889">
                  <c:v>1</c:v>
                </c:pt>
                <c:pt idx="7890">
                  <c:v>1</c:v>
                </c:pt>
                <c:pt idx="7891">
                  <c:v>1</c:v>
                </c:pt>
                <c:pt idx="7892">
                  <c:v>1</c:v>
                </c:pt>
                <c:pt idx="7893">
                  <c:v>1</c:v>
                </c:pt>
                <c:pt idx="7894">
                  <c:v>1</c:v>
                </c:pt>
                <c:pt idx="7895">
                  <c:v>1</c:v>
                </c:pt>
                <c:pt idx="7896">
                  <c:v>1</c:v>
                </c:pt>
                <c:pt idx="7897">
                  <c:v>1</c:v>
                </c:pt>
                <c:pt idx="7898">
                  <c:v>1</c:v>
                </c:pt>
                <c:pt idx="7899">
                  <c:v>1</c:v>
                </c:pt>
                <c:pt idx="7900">
                  <c:v>1</c:v>
                </c:pt>
                <c:pt idx="7901">
                  <c:v>1</c:v>
                </c:pt>
                <c:pt idx="7902">
                  <c:v>1</c:v>
                </c:pt>
                <c:pt idx="7903">
                  <c:v>1</c:v>
                </c:pt>
                <c:pt idx="7904">
                  <c:v>1</c:v>
                </c:pt>
                <c:pt idx="7905">
                  <c:v>1</c:v>
                </c:pt>
                <c:pt idx="7906">
                  <c:v>1</c:v>
                </c:pt>
                <c:pt idx="7907">
                  <c:v>1</c:v>
                </c:pt>
                <c:pt idx="7908">
                  <c:v>1</c:v>
                </c:pt>
                <c:pt idx="7909">
                  <c:v>1</c:v>
                </c:pt>
                <c:pt idx="7910">
                  <c:v>1</c:v>
                </c:pt>
                <c:pt idx="7911">
                  <c:v>1</c:v>
                </c:pt>
                <c:pt idx="7912">
                  <c:v>1</c:v>
                </c:pt>
                <c:pt idx="7913">
                  <c:v>1</c:v>
                </c:pt>
                <c:pt idx="7914">
                  <c:v>1</c:v>
                </c:pt>
                <c:pt idx="7915">
                  <c:v>1</c:v>
                </c:pt>
                <c:pt idx="7916">
                  <c:v>1</c:v>
                </c:pt>
                <c:pt idx="7917">
                  <c:v>1</c:v>
                </c:pt>
                <c:pt idx="7918">
                  <c:v>1</c:v>
                </c:pt>
                <c:pt idx="7919">
                  <c:v>1</c:v>
                </c:pt>
                <c:pt idx="7920">
                  <c:v>1</c:v>
                </c:pt>
                <c:pt idx="7921">
                  <c:v>1</c:v>
                </c:pt>
                <c:pt idx="7922">
                  <c:v>1</c:v>
                </c:pt>
                <c:pt idx="7923">
                  <c:v>1</c:v>
                </c:pt>
                <c:pt idx="7924">
                  <c:v>1</c:v>
                </c:pt>
                <c:pt idx="7925">
                  <c:v>1</c:v>
                </c:pt>
                <c:pt idx="7926">
                  <c:v>1</c:v>
                </c:pt>
                <c:pt idx="7927">
                  <c:v>1</c:v>
                </c:pt>
                <c:pt idx="7928">
                  <c:v>1</c:v>
                </c:pt>
                <c:pt idx="7929">
                  <c:v>1</c:v>
                </c:pt>
                <c:pt idx="7930">
                  <c:v>1</c:v>
                </c:pt>
                <c:pt idx="7931">
                  <c:v>1</c:v>
                </c:pt>
                <c:pt idx="7932">
                  <c:v>1</c:v>
                </c:pt>
                <c:pt idx="7933">
                  <c:v>1</c:v>
                </c:pt>
                <c:pt idx="7934">
                  <c:v>1</c:v>
                </c:pt>
                <c:pt idx="7935">
                  <c:v>1</c:v>
                </c:pt>
                <c:pt idx="7936">
                  <c:v>1</c:v>
                </c:pt>
                <c:pt idx="7937">
                  <c:v>1</c:v>
                </c:pt>
                <c:pt idx="7938">
                  <c:v>1</c:v>
                </c:pt>
                <c:pt idx="7939">
                  <c:v>1</c:v>
                </c:pt>
                <c:pt idx="7940">
                  <c:v>1</c:v>
                </c:pt>
                <c:pt idx="7941">
                  <c:v>1</c:v>
                </c:pt>
                <c:pt idx="7942">
                  <c:v>1</c:v>
                </c:pt>
                <c:pt idx="7943">
                  <c:v>1</c:v>
                </c:pt>
                <c:pt idx="7944">
                  <c:v>1</c:v>
                </c:pt>
                <c:pt idx="7945">
                  <c:v>1</c:v>
                </c:pt>
                <c:pt idx="7946">
                  <c:v>1</c:v>
                </c:pt>
                <c:pt idx="7947">
                  <c:v>1</c:v>
                </c:pt>
                <c:pt idx="7948">
                  <c:v>1</c:v>
                </c:pt>
                <c:pt idx="7949">
                  <c:v>1</c:v>
                </c:pt>
                <c:pt idx="7950">
                  <c:v>1</c:v>
                </c:pt>
                <c:pt idx="7951">
                  <c:v>1</c:v>
                </c:pt>
                <c:pt idx="7952">
                  <c:v>1</c:v>
                </c:pt>
                <c:pt idx="7953">
                  <c:v>1</c:v>
                </c:pt>
                <c:pt idx="7954">
                  <c:v>1</c:v>
                </c:pt>
                <c:pt idx="7955">
                  <c:v>1</c:v>
                </c:pt>
                <c:pt idx="7956">
                  <c:v>1</c:v>
                </c:pt>
                <c:pt idx="7957">
                  <c:v>1</c:v>
                </c:pt>
                <c:pt idx="7958">
                  <c:v>1</c:v>
                </c:pt>
                <c:pt idx="7959">
                  <c:v>1</c:v>
                </c:pt>
                <c:pt idx="7960">
                  <c:v>1</c:v>
                </c:pt>
                <c:pt idx="7961">
                  <c:v>1</c:v>
                </c:pt>
                <c:pt idx="7962">
                  <c:v>1</c:v>
                </c:pt>
                <c:pt idx="7963">
                  <c:v>1</c:v>
                </c:pt>
                <c:pt idx="7964">
                  <c:v>1</c:v>
                </c:pt>
                <c:pt idx="7965">
                  <c:v>1</c:v>
                </c:pt>
                <c:pt idx="7966">
                  <c:v>1</c:v>
                </c:pt>
                <c:pt idx="7967">
                  <c:v>1</c:v>
                </c:pt>
                <c:pt idx="7968">
                  <c:v>1</c:v>
                </c:pt>
                <c:pt idx="7969">
                  <c:v>1</c:v>
                </c:pt>
                <c:pt idx="7970">
                  <c:v>1</c:v>
                </c:pt>
                <c:pt idx="7971">
                  <c:v>1</c:v>
                </c:pt>
                <c:pt idx="7972">
                  <c:v>1</c:v>
                </c:pt>
                <c:pt idx="7973">
                  <c:v>1</c:v>
                </c:pt>
                <c:pt idx="7974">
                  <c:v>1</c:v>
                </c:pt>
                <c:pt idx="7975">
                  <c:v>1</c:v>
                </c:pt>
                <c:pt idx="7976">
                  <c:v>1</c:v>
                </c:pt>
                <c:pt idx="7977">
                  <c:v>1</c:v>
                </c:pt>
                <c:pt idx="7978">
                  <c:v>1</c:v>
                </c:pt>
                <c:pt idx="7979">
                  <c:v>1</c:v>
                </c:pt>
                <c:pt idx="7980">
                  <c:v>1</c:v>
                </c:pt>
                <c:pt idx="7981">
                  <c:v>1</c:v>
                </c:pt>
                <c:pt idx="7982">
                  <c:v>1</c:v>
                </c:pt>
                <c:pt idx="7983">
                  <c:v>1</c:v>
                </c:pt>
                <c:pt idx="7984">
                  <c:v>1</c:v>
                </c:pt>
                <c:pt idx="7985">
                  <c:v>1</c:v>
                </c:pt>
                <c:pt idx="7986">
                  <c:v>1</c:v>
                </c:pt>
                <c:pt idx="7987">
                  <c:v>1</c:v>
                </c:pt>
                <c:pt idx="7988">
                  <c:v>1</c:v>
                </c:pt>
                <c:pt idx="7989">
                  <c:v>1</c:v>
                </c:pt>
                <c:pt idx="7990">
                  <c:v>1</c:v>
                </c:pt>
                <c:pt idx="7991">
                  <c:v>1</c:v>
                </c:pt>
                <c:pt idx="7992">
                  <c:v>1</c:v>
                </c:pt>
                <c:pt idx="7993">
                  <c:v>1</c:v>
                </c:pt>
                <c:pt idx="799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80F-434F-B146-775E74968513}"/>
            </c:ext>
          </c:extLst>
        </c:ser>
        <c:ser>
          <c:idx val="3"/>
          <c:order val="3"/>
          <c:tx>
            <c:strRef>
              <c:f>try_timing_v1!$E$1</c:f>
              <c:strCache>
                <c:ptCount val="1"/>
                <c:pt idx="0">
                  <c:v>x75igzocolumn1i1c_modx22_v1:wl v s:6</c:v>
                </c:pt>
              </c:strCache>
            </c:strRef>
          </c:tx>
          <c:spPr>
            <a:ln w="762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try_timing_v1!$E$2:$E$25001</c:f>
              <c:numCache>
                <c:formatCode>General</c:formatCode>
                <c:ptCount val="25000"/>
                <c:pt idx="0">
                  <c:v>-0.4</c:v>
                </c:pt>
                <c:pt idx="1">
                  <c:v>-0.4</c:v>
                </c:pt>
                <c:pt idx="2">
                  <c:v>-0.4</c:v>
                </c:pt>
                <c:pt idx="3">
                  <c:v>-0.4</c:v>
                </c:pt>
                <c:pt idx="4">
                  <c:v>-0.4</c:v>
                </c:pt>
                <c:pt idx="5">
                  <c:v>-0.4</c:v>
                </c:pt>
                <c:pt idx="6">
                  <c:v>-0.4</c:v>
                </c:pt>
                <c:pt idx="7">
                  <c:v>-0.4</c:v>
                </c:pt>
                <c:pt idx="8">
                  <c:v>-0.4</c:v>
                </c:pt>
                <c:pt idx="9">
                  <c:v>-0.4</c:v>
                </c:pt>
                <c:pt idx="10">
                  <c:v>-0.4</c:v>
                </c:pt>
                <c:pt idx="11">
                  <c:v>-0.4</c:v>
                </c:pt>
                <c:pt idx="12">
                  <c:v>-0.4</c:v>
                </c:pt>
                <c:pt idx="13">
                  <c:v>-0.4</c:v>
                </c:pt>
                <c:pt idx="14">
                  <c:v>-0.4</c:v>
                </c:pt>
                <c:pt idx="15">
                  <c:v>-0.4</c:v>
                </c:pt>
                <c:pt idx="16">
                  <c:v>-0.4</c:v>
                </c:pt>
                <c:pt idx="17">
                  <c:v>-0.4</c:v>
                </c:pt>
                <c:pt idx="18">
                  <c:v>-0.4</c:v>
                </c:pt>
                <c:pt idx="19">
                  <c:v>-0.4</c:v>
                </c:pt>
                <c:pt idx="20">
                  <c:v>-0.4</c:v>
                </c:pt>
                <c:pt idx="21">
                  <c:v>-0.4</c:v>
                </c:pt>
                <c:pt idx="22">
                  <c:v>-0.4</c:v>
                </c:pt>
                <c:pt idx="23">
                  <c:v>-0.4</c:v>
                </c:pt>
                <c:pt idx="24">
                  <c:v>-0.4</c:v>
                </c:pt>
                <c:pt idx="25">
                  <c:v>-0.4</c:v>
                </c:pt>
                <c:pt idx="26">
                  <c:v>-0.4</c:v>
                </c:pt>
                <c:pt idx="27">
                  <c:v>-0.4</c:v>
                </c:pt>
                <c:pt idx="28">
                  <c:v>-0.4</c:v>
                </c:pt>
                <c:pt idx="29">
                  <c:v>-0.4</c:v>
                </c:pt>
                <c:pt idx="30">
                  <c:v>-0.4</c:v>
                </c:pt>
                <c:pt idx="31">
                  <c:v>-0.4</c:v>
                </c:pt>
                <c:pt idx="32">
                  <c:v>-0.4</c:v>
                </c:pt>
                <c:pt idx="33">
                  <c:v>-0.4</c:v>
                </c:pt>
                <c:pt idx="34">
                  <c:v>-0.4</c:v>
                </c:pt>
                <c:pt idx="35">
                  <c:v>-0.4</c:v>
                </c:pt>
                <c:pt idx="36">
                  <c:v>-0.4</c:v>
                </c:pt>
                <c:pt idx="37">
                  <c:v>-0.4</c:v>
                </c:pt>
                <c:pt idx="38">
                  <c:v>-0.4</c:v>
                </c:pt>
                <c:pt idx="39">
                  <c:v>-0.4</c:v>
                </c:pt>
                <c:pt idx="40">
                  <c:v>-0.4</c:v>
                </c:pt>
                <c:pt idx="41">
                  <c:v>-0.4</c:v>
                </c:pt>
                <c:pt idx="42">
                  <c:v>-0.4</c:v>
                </c:pt>
                <c:pt idx="43">
                  <c:v>-0.4</c:v>
                </c:pt>
                <c:pt idx="44">
                  <c:v>-0.4</c:v>
                </c:pt>
                <c:pt idx="45">
                  <c:v>-0.4</c:v>
                </c:pt>
                <c:pt idx="46">
                  <c:v>-0.4</c:v>
                </c:pt>
                <c:pt idx="47">
                  <c:v>-0.4</c:v>
                </c:pt>
                <c:pt idx="48">
                  <c:v>-0.4</c:v>
                </c:pt>
                <c:pt idx="49">
                  <c:v>-0.4</c:v>
                </c:pt>
                <c:pt idx="50">
                  <c:v>-0.4</c:v>
                </c:pt>
                <c:pt idx="51">
                  <c:v>-0.4</c:v>
                </c:pt>
                <c:pt idx="52">
                  <c:v>-0.4</c:v>
                </c:pt>
                <c:pt idx="53">
                  <c:v>-0.4</c:v>
                </c:pt>
                <c:pt idx="54">
                  <c:v>-0.4</c:v>
                </c:pt>
                <c:pt idx="55">
                  <c:v>-0.4</c:v>
                </c:pt>
                <c:pt idx="56">
                  <c:v>-0.4</c:v>
                </c:pt>
                <c:pt idx="57">
                  <c:v>-0.4</c:v>
                </c:pt>
                <c:pt idx="58">
                  <c:v>-0.4</c:v>
                </c:pt>
                <c:pt idx="59">
                  <c:v>-0.4</c:v>
                </c:pt>
                <c:pt idx="60">
                  <c:v>-0.4</c:v>
                </c:pt>
                <c:pt idx="61">
                  <c:v>-0.4</c:v>
                </c:pt>
                <c:pt idx="62">
                  <c:v>-0.4</c:v>
                </c:pt>
                <c:pt idx="63">
                  <c:v>-0.4</c:v>
                </c:pt>
                <c:pt idx="64">
                  <c:v>-0.4</c:v>
                </c:pt>
                <c:pt idx="65">
                  <c:v>-0.4</c:v>
                </c:pt>
                <c:pt idx="66">
                  <c:v>-0.4</c:v>
                </c:pt>
                <c:pt idx="67">
                  <c:v>-0.4</c:v>
                </c:pt>
                <c:pt idx="68">
                  <c:v>-0.4</c:v>
                </c:pt>
                <c:pt idx="69">
                  <c:v>-0.4</c:v>
                </c:pt>
                <c:pt idx="70">
                  <c:v>-0.4</c:v>
                </c:pt>
                <c:pt idx="71">
                  <c:v>-0.4</c:v>
                </c:pt>
                <c:pt idx="72">
                  <c:v>-0.4</c:v>
                </c:pt>
                <c:pt idx="73">
                  <c:v>-0.4</c:v>
                </c:pt>
                <c:pt idx="74">
                  <c:v>-0.4</c:v>
                </c:pt>
                <c:pt idx="75">
                  <c:v>-0.4</c:v>
                </c:pt>
                <c:pt idx="76">
                  <c:v>-0.4</c:v>
                </c:pt>
                <c:pt idx="77">
                  <c:v>-0.4</c:v>
                </c:pt>
                <c:pt idx="78">
                  <c:v>-0.4</c:v>
                </c:pt>
                <c:pt idx="79">
                  <c:v>-0.4</c:v>
                </c:pt>
                <c:pt idx="80">
                  <c:v>-0.4</c:v>
                </c:pt>
                <c:pt idx="81">
                  <c:v>-0.4</c:v>
                </c:pt>
                <c:pt idx="82">
                  <c:v>-0.4</c:v>
                </c:pt>
                <c:pt idx="83">
                  <c:v>-0.4</c:v>
                </c:pt>
                <c:pt idx="84">
                  <c:v>-0.4</c:v>
                </c:pt>
                <c:pt idx="85">
                  <c:v>-0.4</c:v>
                </c:pt>
                <c:pt idx="86">
                  <c:v>-0.4</c:v>
                </c:pt>
                <c:pt idx="87">
                  <c:v>-0.4</c:v>
                </c:pt>
                <c:pt idx="88">
                  <c:v>-0.4</c:v>
                </c:pt>
                <c:pt idx="89">
                  <c:v>-0.4</c:v>
                </c:pt>
                <c:pt idx="90">
                  <c:v>-0.4</c:v>
                </c:pt>
                <c:pt idx="91">
                  <c:v>-0.4</c:v>
                </c:pt>
                <c:pt idx="92">
                  <c:v>-0.4</c:v>
                </c:pt>
                <c:pt idx="93">
                  <c:v>-0.4</c:v>
                </c:pt>
                <c:pt idx="94">
                  <c:v>-0.4</c:v>
                </c:pt>
                <c:pt idx="95">
                  <c:v>-0.4</c:v>
                </c:pt>
                <c:pt idx="96">
                  <c:v>-0.4</c:v>
                </c:pt>
                <c:pt idx="97">
                  <c:v>-0.4</c:v>
                </c:pt>
                <c:pt idx="98">
                  <c:v>-0.4</c:v>
                </c:pt>
                <c:pt idx="99">
                  <c:v>-0.4</c:v>
                </c:pt>
                <c:pt idx="100">
                  <c:v>-0.4</c:v>
                </c:pt>
                <c:pt idx="101">
                  <c:v>-0.4</c:v>
                </c:pt>
                <c:pt idx="102">
                  <c:v>-0.4</c:v>
                </c:pt>
                <c:pt idx="103">
                  <c:v>-0.4</c:v>
                </c:pt>
                <c:pt idx="104">
                  <c:v>-0.4</c:v>
                </c:pt>
                <c:pt idx="105">
                  <c:v>-0.4</c:v>
                </c:pt>
                <c:pt idx="106">
                  <c:v>-0.4</c:v>
                </c:pt>
                <c:pt idx="107">
                  <c:v>-0.4</c:v>
                </c:pt>
                <c:pt idx="108">
                  <c:v>-0.4</c:v>
                </c:pt>
                <c:pt idx="109">
                  <c:v>-0.4</c:v>
                </c:pt>
                <c:pt idx="110">
                  <c:v>-0.4</c:v>
                </c:pt>
                <c:pt idx="111">
                  <c:v>-0.4</c:v>
                </c:pt>
                <c:pt idx="112">
                  <c:v>-0.4</c:v>
                </c:pt>
                <c:pt idx="113">
                  <c:v>-0.4</c:v>
                </c:pt>
                <c:pt idx="114">
                  <c:v>-0.4</c:v>
                </c:pt>
                <c:pt idx="115">
                  <c:v>-0.4</c:v>
                </c:pt>
                <c:pt idx="116">
                  <c:v>-0.4</c:v>
                </c:pt>
                <c:pt idx="117">
                  <c:v>-0.4</c:v>
                </c:pt>
                <c:pt idx="118">
                  <c:v>-0.4</c:v>
                </c:pt>
                <c:pt idx="119">
                  <c:v>-0.4</c:v>
                </c:pt>
                <c:pt idx="120">
                  <c:v>-0.4</c:v>
                </c:pt>
                <c:pt idx="121">
                  <c:v>-0.4</c:v>
                </c:pt>
                <c:pt idx="122">
                  <c:v>-0.4</c:v>
                </c:pt>
                <c:pt idx="123">
                  <c:v>-0.4</c:v>
                </c:pt>
                <c:pt idx="124">
                  <c:v>-0.4</c:v>
                </c:pt>
                <c:pt idx="125">
                  <c:v>-0.4</c:v>
                </c:pt>
                <c:pt idx="126">
                  <c:v>-0.4</c:v>
                </c:pt>
                <c:pt idx="127">
                  <c:v>-0.4</c:v>
                </c:pt>
                <c:pt idx="128">
                  <c:v>-0.4</c:v>
                </c:pt>
                <c:pt idx="129">
                  <c:v>-0.4</c:v>
                </c:pt>
                <c:pt idx="130">
                  <c:v>-0.4</c:v>
                </c:pt>
                <c:pt idx="131">
                  <c:v>-0.4</c:v>
                </c:pt>
                <c:pt idx="132">
                  <c:v>-0.4</c:v>
                </c:pt>
                <c:pt idx="133">
                  <c:v>-0.4</c:v>
                </c:pt>
                <c:pt idx="134">
                  <c:v>-0.4</c:v>
                </c:pt>
                <c:pt idx="135">
                  <c:v>-0.4</c:v>
                </c:pt>
                <c:pt idx="136">
                  <c:v>-0.4</c:v>
                </c:pt>
                <c:pt idx="137">
                  <c:v>-0.4</c:v>
                </c:pt>
                <c:pt idx="138">
                  <c:v>-0.4</c:v>
                </c:pt>
                <c:pt idx="139">
                  <c:v>-0.4</c:v>
                </c:pt>
                <c:pt idx="140">
                  <c:v>-0.4</c:v>
                </c:pt>
                <c:pt idx="141">
                  <c:v>-0.4</c:v>
                </c:pt>
                <c:pt idx="142">
                  <c:v>-0.4</c:v>
                </c:pt>
                <c:pt idx="143">
                  <c:v>-0.4</c:v>
                </c:pt>
                <c:pt idx="144">
                  <c:v>-0.4</c:v>
                </c:pt>
                <c:pt idx="145">
                  <c:v>-0.4</c:v>
                </c:pt>
                <c:pt idx="146">
                  <c:v>-0.4</c:v>
                </c:pt>
                <c:pt idx="147">
                  <c:v>-0.4</c:v>
                </c:pt>
                <c:pt idx="148">
                  <c:v>-0.4</c:v>
                </c:pt>
                <c:pt idx="149">
                  <c:v>-0.4</c:v>
                </c:pt>
                <c:pt idx="150">
                  <c:v>-0.4</c:v>
                </c:pt>
                <c:pt idx="151">
                  <c:v>-0.4</c:v>
                </c:pt>
                <c:pt idx="152">
                  <c:v>-0.4</c:v>
                </c:pt>
                <c:pt idx="153">
                  <c:v>-0.4</c:v>
                </c:pt>
                <c:pt idx="154">
                  <c:v>-0.4</c:v>
                </c:pt>
                <c:pt idx="155">
                  <c:v>-0.4</c:v>
                </c:pt>
                <c:pt idx="156">
                  <c:v>-0.4</c:v>
                </c:pt>
                <c:pt idx="157">
                  <c:v>-0.4</c:v>
                </c:pt>
                <c:pt idx="158">
                  <c:v>-0.4</c:v>
                </c:pt>
                <c:pt idx="159">
                  <c:v>-0.4</c:v>
                </c:pt>
                <c:pt idx="160">
                  <c:v>-0.4</c:v>
                </c:pt>
                <c:pt idx="161">
                  <c:v>-0.4</c:v>
                </c:pt>
                <c:pt idx="162">
                  <c:v>-0.4</c:v>
                </c:pt>
                <c:pt idx="163">
                  <c:v>-0.4</c:v>
                </c:pt>
                <c:pt idx="164">
                  <c:v>-0.4</c:v>
                </c:pt>
                <c:pt idx="165">
                  <c:v>-0.4</c:v>
                </c:pt>
                <c:pt idx="166">
                  <c:v>-0.4</c:v>
                </c:pt>
                <c:pt idx="167">
                  <c:v>-0.4</c:v>
                </c:pt>
                <c:pt idx="168">
                  <c:v>-0.4</c:v>
                </c:pt>
                <c:pt idx="169">
                  <c:v>-0.4</c:v>
                </c:pt>
                <c:pt idx="170">
                  <c:v>-0.4</c:v>
                </c:pt>
                <c:pt idx="171">
                  <c:v>-0.4</c:v>
                </c:pt>
                <c:pt idx="172">
                  <c:v>-0.4</c:v>
                </c:pt>
                <c:pt idx="173">
                  <c:v>-0.4</c:v>
                </c:pt>
                <c:pt idx="174">
                  <c:v>-0.4</c:v>
                </c:pt>
                <c:pt idx="175">
                  <c:v>-0.4</c:v>
                </c:pt>
                <c:pt idx="176">
                  <c:v>-0.4</c:v>
                </c:pt>
                <c:pt idx="177">
                  <c:v>-0.4</c:v>
                </c:pt>
                <c:pt idx="178">
                  <c:v>-0.4</c:v>
                </c:pt>
                <c:pt idx="179">
                  <c:v>-0.4</c:v>
                </c:pt>
                <c:pt idx="180">
                  <c:v>-0.4</c:v>
                </c:pt>
                <c:pt idx="181">
                  <c:v>-0.4</c:v>
                </c:pt>
                <c:pt idx="182">
                  <c:v>-0.4</c:v>
                </c:pt>
                <c:pt idx="183">
                  <c:v>-0.4</c:v>
                </c:pt>
                <c:pt idx="184">
                  <c:v>-0.4</c:v>
                </c:pt>
                <c:pt idx="185">
                  <c:v>-0.4</c:v>
                </c:pt>
                <c:pt idx="186">
                  <c:v>-0.4</c:v>
                </c:pt>
                <c:pt idx="187">
                  <c:v>-0.4</c:v>
                </c:pt>
                <c:pt idx="188">
                  <c:v>-0.4</c:v>
                </c:pt>
                <c:pt idx="189">
                  <c:v>-0.4</c:v>
                </c:pt>
                <c:pt idx="190">
                  <c:v>-0.4</c:v>
                </c:pt>
                <c:pt idx="191">
                  <c:v>-0.4</c:v>
                </c:pt>
                <c:pt idx="192">
                  <c:v>-0.4</c:v>
                </c:pt>
                <c:pt idx="193">
                  <c:v>-0.4</c:v>
                </c:pt>
                <c:pt idx="194">
                  <c:v>-0.4</c:v>
                </c:pt>
                <c:pt idx="195">
                  <c:v>-0.4</c:v>
                </c:pt>
                <c:pt idx="196">
                  <c:v>-0.4</c:v>
                </c:pt>
                <c:pt idx="197">
                  <c:v>-0.4</c:v>
                </c:pt>
                <c:pt idx="198">
                  <c:v>-0.4</c:v>
                </c:pt>
                <c:pt idx="199">
                  <c:v>-0.4</c:v>
                </c:pt>
                <c:pt idx="200">
                  <c:v>-0.4</c:v>
                </c:pt>
                <c:pt idx="201">
                  <c:v>-0.4</c:v>
                </c:pt>
                <c:pt idx="202">
                  <c:v>-0.4</c:v>
                </c:pt>
                <c:pt idx="203">
                  <c:v>-0.4</c:v>
                </c:pt>
                <c:pt idx="204">
                  <c:v>-0.4</c:v>
                </c:pt>
                <c:pt idx="205">
                  <c:v>-0.4</c:v>
                </c:pt>
                <c:pt idx="206">
                  <c:v>-0.4</c:v>
                </c:pt>
                <c:pt idx="207">
                  <c:v>-0.4</c:v>
                </c:pt>
                <c:pt idx="208">
                  <c:v>-0.4</c:v>
                </c:pt>
                <c:pt idx="209">
                  <c:v>-0.4</c:v>
                </c:pt>
                <c:pt idx="210">
                  <c:v>-0.4</c:v>
                </c:pt>
                <c:pt idx="211">
                  <c:v>-0.4</c:v>
                </c:pt>
                <c:pt idx="212">
                  <c:v>-0.4</c:v>
                </c:pt>
                <c:pt idx="213">
                  <c:v>-0.4</c:v>
                </c:pt>
                <c:pt idx="214">
                  <c:v>-0.4</c:v>
                </c:pt>
                <c:pt idx="215">
                  <c:v>-0.4</c:v>
                </c:pt>
                <c:pt idx="216">
                  <c:v>-0.4</c:v>
                </c:pt>
                <c:pt idx="217">
                  <c:v>-0.4</c:v>
                </c:pt>
                <c:pt idx="218">
                  <c:v>-0.4</c:v>
                </c:pt>
                <c:pt idx="219">
                  <c:v>-0.4</c:v>
                </c:pt>
                <c:pt idx="220">
                  <c:v>-0.4</c:v>
                </c:pt>
                <c:pt idx="221">
                  <c:v>-0.4</c:v>
                </c:pt>
                <c:pt idx="222">
                  <c:v>-0.4</c:v>
                </c:pt>
                <c:pt idx="223">
                  <c:v>-0.4</c:v>
                </c:pt>
                <c:pt idx="224">
                  <c:v>-0.4</c:v>
                </c:pt>
                <c:pt idx="225">
                  <c:v>-0.4</c:v>
                </c:pt>
                <c:pt idx="226">
                  <c:v>-0.4</c:v>
                </c:pt>
                <c:pt idx="227">
                  <c:v>-0.4</c:v>
                </c:pt>
                <c:pt idx="228">
                  <c:v>-0.4</c:v>
                </c:pt>
                <c:pt idx="229">
                  <c:v>-0.4</c:v>
                </c:pt>
                <c:pt idx="230">
                  <c:v>-0.4</c:v>
                </c:pt>
                <c:pt idx="231">
                  <c:v>-0.4</c:v>
                </c:pt>
                <c:pt idx="232">
                  <c:v>-0.4</c:v>
                </c:pt>
                <c:pt idx="233">
                  <c:v>-0.4</c:v>
                </c:pt>
                <c:pt idx="234">
                  <c:v>-0.4</c:v>
                </c:pt>
                <c:pt idx="235">
                  <c:v>-0.4</c:v>
                </c:pt>
                <c:pt idx="236">
                  <c:v>-0.4</c:v>
                </c:pt>
                <c:pt idx="237">
                  <c:v>-0.4</c:v>
                </c:pt>
                <c:pt idx="238">
                  <c:v>-0.4</c:v>
                </c:pt>
                <c:pt idx="239">
                  <c:v>-0.4</c:v>
                </c:pt>
                <c:pt idx="240">
                  <c:v>-0.4</c:v>
                </c:pt>
                <c:pt idx="241">
                  <c:v>-0.4</c:v>
                </c:pt>
                <c:pt idx="242">
                  <c:v>-0.4</c:v>
                </c:pt>
                <c:pt idx="243">
                  <c:v>-0.4</c:v>
                </c:pt>
                <c:pt idx="244">
                  <c:v>-0.4</c:v>
                </c:pt>
                <c:pt idx="245">
                  <c:v>-0.4</c:v>
                </c:pt>
                <c:pt idx="246">
                  <c:v>-0.4</c:v>
                </c:pt>
                <c:pt idx="247">
                  <c:v>-0.4</c:v>
                </c:pt>
                <c:pt idx="248">
                  <c:v>-0.4</c:v>
                </c:pt>
                <c:pt idx="249">
                  <c:v>-0.4</c:v>
                </c:pt>
                <c:pt idx="250">
                  <c:v>-0.4</c:v>
                </c:pt>
                <c:pt idx="251">
                  <c:v>-0.4</c:v>
                </c:pt>
                <c:pt idx="252">
                  <c:v>-0.4</c:v>
                </c:pt>
                <c:pt idx="253">
                  <c:v>-0.4</c:v>
                </c:pt>
                <c:pt idx="254">
                  <c:v>-0.4</c:v>
                </c:pt>
                <c:pt idx="255">
                  <c:v>-0.4</c:v>
                </c:pt>
                <c:pt idx="256">
                  <c:v>-0.4</c:v>
                </c:pt>
                <c:pt idx="257">
                  <c:v>-0.4</c:v>
                </c:pt>
                <c:pt idx="258">
                  <c:v>-0.4</c:v>
                </c:pt>
                <c:pt idx="259">
                  <c:v>-0.4</c:v>
                </c:pt>
                <c:pt idx="260">
                  <c:v>-0.4</c:v>
                </c:pt>
                <c:pt idx="261">
                  <c:v>-0.4</c:v>
                </c:pt>
                <c:pt idx="262">
                  <c:v>-0.4</c:v>
                </c:pt>
                <c:pt idx="263">
                  <c:v>-0.4</c:v>
                </c:pt>
                <c:pt idx="264">
                  <c:v>-0.4</c:v>
                </c:pt>
                <c:pt idx="265">
                  <c:v>-0.4</c:v>
                </c:pt>
                <c:pt idx="266">
                  <c:v>-0.4</c:v>
                </c:pt>
                <c:pt idx="267">
                  <c:v>-0.4</c:v>
                </c:pt>
                <c:pt idx="268">
                  <c:v>-0.4</c:v>
                </c:pt>
                <c:pt idx="269">
                  <c:v>-0.4</c:v>
                </c:pt>
                <c:pt idx="270">
                  <c:v>-0.4</c:v>
                </c:pt>
                <c:pt idx="271">
                  <c:v>-0.4</c:v>
                </c:pt>
                <c:pt idx="272">
                  <c:v>-0.4</c:v>
                </c:pt>
                <c:pt idx="273">
                  <c:v>-0.4</c:v>
                </c:pt>
                <c:pt idx="274">
                  <c:v>-0.4</c:v>
                </c:pt>
                <c:pt idx="275">
                  <c:v>-0.4</c:v>
                </c:pt>
                <c:pt idx="276">
                  <c:v>-0.4</c:v>
                </c:pt>
                <c:pt idx="277">
                  <c:v>-0.4</c:v>
                </c:pt>
                <c:pt idx="278">
                  <c:v>-0.4</c:v>
                </c:pt>
                <c:pt idx="279">
                  <c:v>-0.4</c:v>
                </c:pt>
                <c:pt idx="280">
                  <c:v>-0.4</c:v>
                </c:pt>
                <c:pt idx="281">
                  <c:v>-0.4</c:v>
                </c:pt>
                <c:pt idx="282">
                  <c:v>-0.4</c:v>
                </c:pt>
                <c:pt idx="283">
                  <c:v>-0.4</c:v>
                </c:pt>
                <c:pt idx="284">
                  <c:v>-0.4</c:v>
                </c:pt>
                <c:pt idx="285">
                  <c:v>-0.4</c:v>
                </c:pt>
                <c:pt idx="286">
                  <c:v>-0.4</c:v>
                </c:pt>
                <c:pt idx="287">
                  <c:v>-0.4</c:v>
                </c:pt>
                <c:pt idx="288">
                  <c:v>-0.4</c:v>
                </c:pt>
                <c:pt idx="289">
                  <c:v>-0.4</c:v>
                </c:pt>
                <c:pt idx="290">
                  <c:v>-0.4</c:v>
                </c:pt>
                <c:pt idx="291">
                  <c:v>-0.4</c:v>
                </c:pt>
                <c:pt idx="292">
                  <c:v>-0.4</c:v>
                </c:pt>
                <c:pt idx="293">
                  <c:v>-0.4</c:v>
                </c:pt>
                <c:pt idx="294">
                  <c:v>-0.4</c:v>
                </c:pt>
                <c:pt idx="295">
                  <c:v>-0.4</c:v>
                </c:pt>
                <c:pt idx="296">
                  <c:v>-0.4</c:v>
                </c:pt>
                <c:pt idx="297">
                  <c:v>-0.4</c:v>
                </c:pt>
                <c:pt idx="298">
                  <c:v>-0.4</c:v>
                </c:pt>
                <c:pt idx="299">
                  <c:v>-0.4</c:v>
                </c:pt>
                <c:pt idx="300">
                  <c:v>-0.4</c:v>
                </c:pt>
                <c:pt idx="301">
                  <c:v>-0.4</c:v>
                </c:pt>
                <c:pt idx="302">
                  <c:v>-0.4</c:v>
                </c:pt>
                <c:pt idx="303">
                  <c:v>-0.4</c:v>
                </c:pt>
                <c:pt idx="304">
                  <c:v>-0.4</c:v>
                </c:pt>
                <c:pt idx="305">
                  <c:v>-0.4</c:v>
                </c:pt>
                <c:pt idx="306">
                  <c:v>-0.4</c:v>
                </c:pt>
                <c:pt idx="307">
                  <c:v>-0.4</c:v>
                </c:pt>
                <c:pt idx="308">
                  <c:v>-0.4</c:v>
                </c:pt>
                <c:pt idx="309">
                  <c:v>-0.4</c:v>
                </c:pt>
                <c:pt idx="310">
                  <c:v>-0.4</c:v>
                </c:pt>
                <c:pt idx="311">
                  <c:v>-0.4</c:v>
                </c:pt>
                <c:pt idx="312">
                  <c:v>-0.4</c:v>
                </c:pt>
                <c:pt idx="313">
                  <c:v>-0.4</c:v>
                </c:pt>
                <c:pt idx="314">
                  <c:v>-0.4</c:v>
                </c:pt>
                <c:pt idx="315">
                  <c:v>-0.4</c:v>
                </c:pt>
                <c:pt idx="316">
                  <c:v>-0.4</c:v>
                </c:pt>
                <c:pt idx="317">
                  <c:v>-0.4</c:v>
                </c:pt>
                <c:pt idx="318">
                  <c:v>-0.4</c:v>
                </c:pt>
                <c:pt idx="319">
                  <c:v>-0.4</c:v>
                </c:pt>
                <c:pt idx="320">
                  <c:v>-0.4</c:v>
                </c:pt>
                <c:pt idx="321">
                  <c:v>-0.4</c:v>
                </c:pt>
                <c:pt idx="322">
                  <c:v>-0.4</c:v>
                </c:pt>
                <c:pt idx="323">
                  <c:v>-0.4</c:v>
                </c:pt>
                <c:pt idx="324">
                  <c:v>-0.4</c:v>
                </c:pt>
                <c:pt idx="325">
                  <c:v>-0.4</c:v>
                </c:pt>
                <c:pt idx="326">
                  <c:v>-0.4</c:v>
                </c:pt>
                <c:pt idx="327">
                  <c:v>-0.4</c:v>
                </c:pt>
                <c:pt idx="328">
                  <c:v>-0.4</c:v>
                </c:pt>
                <c:pt idx="329">
                  <c:v>-0.4</c:v>
                </c:pt>
                <c:pt idx="330">
                  <c:v>-0.4</c:v>
                </c:pt>
                <c:pt idx="331">
                  <c:v>-0.4</c:v>
                </c:pt>
                <c:pt idx="332">
                  <c:v>-0.4</c:v>
                </c:pt>
                <c:pt idx="333">
                  <c:v>-0.4</c:v>
                </c:pt>
                <c:pt idx="334">
                  <c:v>-0.4</c:v>
                </c:pt>
                <c:pt idx="335">
                  <c:v>-0.4</c:v>
                </c:pt>
                <c:pt idx="336">
                  <c:v>-0.4</c:v>
                </c:pt>
                <c:pt idx="337">
                  <c:v>-0.4</c:v>
                </c:pt>
                <c:pt idx="338">
                  <c:v>-0.4</c:v>
                </c:pt>
                <c:pt idx="339">
                  <c:v>-0.4</c:v>
                </c:pt>
                <c:pt idx="340">
                  <c:v>-0.4</c:v>
                </c:pt>
                <c:pt idx="341">
                  <c:v>-0.4</c:v>
                </c:pt>
                <c:pt idx="342">
                  <c:v>-0.4</c:v>
                </c:pt>
                <c:pt idx="343">
                  <c:v>-0.4</c:v>
                </c:pt>
                <c:pt idx="344">
                  <c:v>-0.4</c:v>
                </c:pt>
                <c:pt idx="345">
                  <c:v>-0.4</c:v>
                </c:pt>
                <c:pt idx="346">
                  <c:v>-0.4</c:v>
                </c:pt>
                <c:pt idx="347">
                  <c:v>-0.4</c:v>
                </c:pt>
                <c:pt idx="348">
                  <c:v>-0.4</c:v>
                </c:pt>
                <c:pt idx="349">
                  <c:v>-0.4</c:v>
                </c:pt>
                <c:pt idx="350">
                  <c:v>-0.4</c:v>
                </c:pt>
                <c:pt idx="351">
                  <c:v>-0.4</c:v>
                </c:pt>
                <c:pt idx="352">
                  <c:v>-0.4</c:v>
                </c:pt>
                <c:pt idx="353">
                  <c:v>-0.4</c:v>
                </c:pt>
                <c:pt idx="354">
                  <c:v>-0.4</c:v>
                </c:pt>
                <c:pt idx="355">
                  <c:v>-0.4</c:v>
                </c:pt>
                <c:pt idx="356">
                  <c:v>-0.4</c:v>
                </c:pt>
                <c:pt idx="357">
                  <c:v>-0.4</c:v>
                </c:pt>
                <c:pt idx="358">
                  <c:v>-0.4</c:v>
                </c:pt>
                <c:pt idx="359">
                  <c:v>-0.4</c:v>
                </c:pt>
                <c:pt idx="360">
                  <c:v>-0.4</c:v>
                </c:pt>
                <c:pt idx="361">
                  <c:v>-0.4</c:v>
                </c:pt>
                <c:pt idx="362">
                  <c:v>-0.4</c:v>
                </c:pt>
                <c:pt idx="363">
                  <c:v>-0.4</c:v>
                </c:pt>
                <c:pt idx="364">
                  <c:v>-0.4</c:v>
                </c:pt>
                <c:pt idx="365">
                  <c:v>-0.4</c:v>
                </c:pt>
                <c:pt idx="366">
                  <c:v>-0.4</c:v>
                </c:pt>
                <c:pt idx="367">
                  <c:v>-0.4</c:v>
                </c:pt>
                <c:pt idx="368">
                  <c:v>-0.4</c:v>
                </c:pt>
                <c:pt idx="369">
                  <c:v>-0.4</c:v>
                </c:pt>
                <c:pt idx="370">
                  <c:v>-0.4</c:v>
                </c:pt>
                <c:pt idx="371">
                  <c:v>-0.4</c:v>
                </c:pt>
                <c:pt idx="372">
                  <c:v>-0.4</c:v>
                </c:pt>
                <c:pt idx="373">
                  <c:v>-0.4</c:v>
                </c:pt>
                <c:pt idx="374">
                  <c:v>-0.4</c:v>
                </c:pt>
                <c:pt idx="375">
                  <c:v>-0.4</c:v>
                </c:pt>
                <c:pt idx="376">
                  <c:v>-0.4</c:v>
                </c:pt>
                <c:pt idx="377">
                  <c:v>-0.4</c:v>
                </c:pt>
                <c:pt idx="378">
                  <c:v>-0.4</c:v>
                </c:pt>
                <c:pt idx="379">
                  <c:v>-0.4</c:v>
                </c:pt>
                <c:pt idx="380">
                  <c:v>-0.4</c:v>
                </c:pt>
                <c:pt idx="381">
                  <c:v>-0.4</c:v>
                </c:pt>
                <c:pt idx="382">
                  <c:v>-0.4</c:v>
                </c:pt>
                <c:pt idx="383">
                  <c:v>-0.4</c:v>
                </c:pt>
                <c:pt idx="384">
                  <c:v>-0.4</c:v>
                </c:pt>
                <c:pt idx="385">
                  <c:v>-0.4</c:v>
                </c:pt>
                <c:pt idx="386">
                  <c:v>-0.4</c:v>
                </c:pt>
                <c:pt idx="387">
                  <c:v>-0.4</c:v>
                </c:pt>
                <c:pt idx="388">
                  <c:v>-0.4</c:v>
                </c:pt>
                <c:pt idx="389">
                  <c:v>-0.4</c:v>
                </c:pt>
                <c:pt idx="390">
                  <c:v>-0.4</c:v>
                </c:pt>
                <c:pt idx="391">
                  <c:v>-0.4</c:v>
                </c:pt>
                <c:pt idx="392">
                  <c:v>-0.4</c:v>
                </c:pt>
                <c:pt idx="393">
                  <c:v>-0.4</c:v>
                </c:pt>
                <c:pt idx="394">
                  <c:v>-0.4</c:v>
                </c:pt>
                <c:pt idx="395">
                  <c:v>-0.4</c:v>
                </c:pt>
                <c:pt idx="396">
                  <c:v>-0.4</c:v>
                </c:pt>
                <c:pt idx="397">
                  <c:v>-0.4</c:v>
                </c:pt>
                <c:pt idx="398">
                  <c:v>-0.4</c:v>
                </c:pt>
                <c:pt idx="399">
                  <c:v>-0.4</c:v>
                </c:pt>
                <c:pt idx="400">
                  <c:v>-0.4</c:v>
                </c:pt>
                <c:pt idx="401">
                  <c:v>-0.4</c:v>
                </c:pt>
                <c:pt idx="402">
                  <c:v>-0.4</c:v>
                </c:pt>
                <c:pt idx="403">
                  <c:v>-0.4</c:v>
                </c:pt>
                <c:pt idx="404">
                  <c:v>-0.4</c:v>
                </c:pt>
                <c:pt idx="405">
                  <c:v>-0.4</c:v>
                </c:pt>
                <c:pt idx="406">
                  <c:v>-0.4</c:v>
                </c:pt>
                <c:pt idx="407">
                  <c:v>-0.4</c:v>
                </c:pt>
                <c:pt idx="408">
                  <c:v>-0.4</c:v>
                </c:pt>
                <c:pt idx="409">
                  <c:v>-0.4</c:v>
                </c:pt>
                <c:pt idx="410">
                  <c:v>-0.4</c:v>
                </c:pt>
                <c:pt idx="411">
                  <c:v>-0.4</c:v>
                </c:pt>
                <c:pt idx="412">
                  <c:v>-0.4</c:v>
                </c:pt>
                <c:pt idx="413">
                  <c:v>-0.4</c:v>
                </c:pt>
                <c:pt idx="414">
                  <c:v>-0.4</c:v>
                </c:pt>
                <c:pt idx="415">
                  <c:v>-0.4</c:v>
                </c:pt>
                <c:pt idx="416">
                  <c:v>-0.4</c:v>
                </c:pt>
                <c:pt idx="417">
                  <c:v>-0.4</c:v>
                </c:pt>
                <c:pt idx="418">
                  <c:v>-0.4</c:v>
                </c:pt>
                <c:pt idx="419">
                  <c:v>-0.4</c:v>
                </c:pt>
                <c:pt idx="420">
                  <c:v>-0.4</c:v>
                </c:pt>
                <c:pt idx="421">
                  <c:v>-0.4</c:v>
                </c:pt>
                <c:pt idx="422">
                  <c:v>-0.4</c:v>
                </c:pt>
                <c:pt idx="423">
                  <c:v>-0.4</c:v>
                </c:pt>
                <c:pt idx="424">
                  <c:v>-0.4</c:v>
                </c:pt>
                <c:pt idx="425">
                  <c:v>-0.4</c:v>
                </c:pt>
                <c:pt idx="426">
                  <c:v>-0.4</c:v>
                </c:pt>
                <c:pt idx="427">
                  <c:v>-0.4</c:v>
                </c:pt>
                <c:pt idx="428">
                  <c:v>-0.4</c:v>
                </c:pt>
                <c:pt idx="429">
                  <c:v>-0.4</c:v>
                </c:pt>
                <c:pt idx="430">
                  <c:v>-0.4</c:v>
                </c:pt>
                <c:pt idx="431">
                  <c:v>-0.4</c:v>
                </c:pt>
                <c:pt idx="432">
                  <c:v>-0.4</c:v>
                </c:pt>
                <c:pt idx="433">
                  <c:v>-0.4</c:v>
                </c:pt>
                <c:pt idx="434">
                  <c:v>-0.4</c:v>
                </c:pt>
                <c:pt idx="435">
                  <c:v>-0.4</c:v>
                </c:pt>
                <c:pt idx="436">
                  <c:v>-0.4</c:v>
                </c:pt>
                <c:pt idx="437">
                  <c:v>-0.4</c:v>
                </c:pt>
                <c:pt idx="438">
                  <c:v>-0.4</c:v>
                </c:pt>
                <c:pt idx="439">
                  <c:v>-0.4</c:v>
                </c:pt>
                <c:pt idx="440">
                  <c:v>-0.4</c:v>
                </c:pt>
                <c:pt idx="441">
                  <c:v>-0.4</c:v>
                </c:pt>
                <c:pt idx="442">
                  <c:v>-0.4</c:v>
                </c:pt>
                <c:pt idx="443">
                  <c:v>-0.4</c:v>
                </c:pt>
                <c:pt idx="444">
                  <c:v>-0.4</c:v>
                </c:pt>
                <c:pt idx="445">
                  <c:v>-0.4</c:v>
                </c:pt>
                <c:pt idx="446">
                  <c:v>-0.4</c:v>
                </c:pt>
                <c:pt idx="447">
                  <c:v>-0.4</c:v>
                </c:pt>
                <c:pt idx="448">
                  <c:v>-0.4</c:v>
                </c:pt>
                <c:pt idx="449">
                  <c:v>-0.4</c:v>
                </c:pt>
                <c:pt idx="450">
                  <c:v>-0.4</c:v>
                </c:pt>
                <c:pt idx="451">
                  <c:v>-0.4</c:v>
                </c:pt>
                <c:pt idx="452">
                  <c:v>-0.4</c:v>
                </c:pt>
                <c:pt idx="453">
                  <c:v>-0.4</c:v>
                </c:pt>
                <c:pt idx="454">
                  <c:v>-0.4</c:v>
                </c:pt>
                <c:pt idx="455">
                  <c:v>-0.4</c:v>
                </c:pt>
                <c:pt idx="456">
                  <c:v>-0.4</c:v>
                </c:pt>
                <c:pt idx="457">
                  <c:v>-0.4</c:v>
                </c:pt>
                <c:pt idx="458">
                  <c:v>-0.4</c:v>
                </c:pt>
                <c:pt idx="459">
                  <c:v>-0.4</c:v>
                </c:pt>
                <c:pt idx="460">
                  <c:v>-0.4</c:v>
                </c:pt>
                <c:pt idx="461">
                  <c:v>-0.4</c:v>
                </c:pt>
                <c:pt idx="462">
                  <c:v>-0.4</c:v>
                </c:pt>
                <c:pt idx="463">
                  <c:v>-0.4</c:v>
                </c:pt>
                <c:pt idx="464">
                  <c:v>-0.4</c:v>
                </c:pt>
                <c:pt idx="465">
                  <c:v>-0.4</c:v>
                </c:pt>
                <c:pt idx="466">
                  <c:v>-0.4</c:v>
                </c:pt>
                <c:pt idx="467">
                  <c:v>-0.4</c:v>
                </c:pt>
                <c:pt idx="468">
                  <c:v>-0.4</c:v>
                </c:pt>
                <c:pt idx="469">
                  <c:v>-0.4</c:v>
                </c:pt>
                <c:pt idx="470">
                  <c:v>-0.4</c:v>
                </c:pt>
                <c:pt idx="471">
                  <c:v>-0.4</c:v>
                </c:pt>
                <c:pt idx="472">
                  <c:v>-0.4</c:v>
                </c:pt>
                <c:pt idx="473">
                  <c:v>-0.4</c:v>
                </c:pt>
                <c:pt idx="474">
                  <c:v>-0.4</c:v>
                </c:pt>
                <c:pt idx="475">
                  <c:v>-0.4</c:v>
                </c:pt>
                <c:pt idx="476">
                  <c:v>-0.4</c:v>
                </c:pt>
                <c:pt idx="477">
                  <c:v>-0.4</c:v>
                </c:pt>
                <c:pt idx="478">
                  <c:v>-0.4</c:v>
                </c:pt>
                <c:pt idx="479">
                  <c:v>-0.4</c:v>
                </c:pt>
                <c:pt idx="480">
                  <c:v>-0.4</c:v>
                </c:pt>
                <c:pt idx="481">
                  <c:v>-0.4</c:v>
                </c:pt>
                <c:pt idx="482">
                  <c:v>-0.4</c:v>
                </c:pt>
                <c:pt idx="483">
                  <c:v>-0.4</c:v>
                </c:pt>
                <c:pt idx="484">
                  <c:v>-0.4</c:v>
                </c:pt>
                <c:pt idx="485">
                  <c:v>-0.4</c:v>
                </c:pt>
                <c:pt idx="486">
                  <c:v>-0.4</c:v>
                </c:pt>
                <c:pt idx="487">
                  <c:v>-0.4</c:v>
                </c:pt>
                <c:pt idx="488">
                  <c:v>-0.4</c:v>
                </c:pt>
                <c:pt idx="489">
                  <c:v>-0.4</c:v>
                </c:pt>
                <c:pt idx="490">
                  <c:v>-0.4</c:v>
                </c:pt>
                <c:pt idx="491">
                  <c:v>-0.4</c:v>
                </c:pt>
                <c:pt idx="492">
                  <c:v>-0.4</c:v>
                </c:pt>
                <c:pt idx="493">
                  <c:v>-0.4</c:v>
                </c:pt>
                <c:pt idx="494">
                  <c:v>-0.4</c:v>
                </c:pt>
                <c:pt idx="495">
                  <c:v>-0.4</c:v>
                </c:pt>
                <c:pt idx="496">
                  <c:v>-0.4</c:v>
                </c:pt>
                <c:pt idx="497">
                  <c:v>-0.4</c:v>
                </c:pt>
                <c:pt idx="498">
                  <c:v>-0.4</c:v>
                </c:pt>
                <c:pt idx="499">
                  <c:v>-0.4</c:v>
                </c:pt>
                <c:pt idx="500">
                  <c:v>-0.4</c:v>
                </c:pt>
                <c:pt idx="501">
                  <c:v>-0.4</c:v>
                </c:pt>
                <c:pt idx="502">
                  <c:v>-0.4</c:v>
                </c:pt>
                <c:pt idx="503">
                  <c:v>-0.4</c:v>
                </c:pt>
                <c:pt idx="504">
                  <c:v>-0.4</c:v>
                </c:pt>
                <c:pt idx="505">
                  <c:v>-0.4</c:v>
                </c:pt>
                <c:pt idx="506">
                  <c:v>-0.4</c:v>
                </c:pt>
                <c:pt idx="507">
                  <c:v>-0.4</c:v>
                </c:pt>
                <c:pt idx="508">
                  <c:v>-0.4</c:v>
                </c:pt>
                <c:pt idx="509">
                  <c:v>-0.4</c:v>
                </c:pt>
                <c:pt idx="510">
                  <c:v>-0.4</c:v>
                </c:pt>
                <c:pt idx="511">
                  <c:v>-0.4</c:v>
                </c:pt>
                <c:pt idx="512">
                  <c:v>-0.4</c:v>
                </c:pt>
                <c:pt idx="513">
                  <c:v>-0.4</c:v>
                </c:pt>
                <c:pt idx="514">
                  <c:v>-0.4</c:v>
                </c:pt>
                <c:pt idx="515">
                  <c:v>-0.4</c:v>
                </c:pt>
                <c:pt idx="516">
                  <c:v>-0.4</c:v>
                </c:pt>
                <c:pt idx="517">
                  <c:v>-0.4</c:v>
                </c:pt>
                <c:pt idx="518">
                  <c:v>-0.4</c:v>
                </c:pt>
                <c:pt idx="519">
                  <c:v>-0.4</c:v>
                </c:pt>
                <c:pt idx="520">
                  <c:v>-0.4</c:v>
                </c:pt>
                <c:pt idx="521">
                  <c:v>-0.4</c:v>
                </c:pt>
                <c:pt idx="522">
                  <c:v>-0.4</c:v>
                </c:pt>
                <c:pt idx="523">
                  <c:v>-0.4</c:v>
                </c:pt>
                <c:pt idx="524">
                  <c:v>-0.4</c:v>
                </c:pt>
                <c:pt idx="525">
                  <c:v>-0.4</c:v>
                </c:pt>
                <c:pt idx="526">
                  <c:v>-0.4</c:v>
                </c:pt>
                <c:pt idx="527">
                  <c:v>-0.4</c:v>
                </c:pt>
                <c:pt idx="528">
                  <c:v>-0.4</c:v>
                </c:pt>
                <c:pt idx="529">
                  <c:v>-0.4</c:v>
                </c:pt>
                <c:pt idx="530">
                  <c:v>-0.4</c:v>
                </c:pt>
                <c:pt idx="531">
                  <c:v>-0.4</c:v>
                </c:pt>
                <c:pt idx="532">
                  <c:v>-0.4</c:v>
                </c:pt>
                <c:pt idx="533">
                  <c:v>-0.4</c:v>
                </c:pt>
                <c:pt idx="534">
                  <c:v>-0.4</c:v>
                </c:pt>
                <c:pt idx="535">
                  <c:v>-0.4</c:v>
                </c:pt>
                <c:pt idx="536">
                  <c:v>-0.4</c:v>
                </c:pt>
                <c:pt idx="537">
                  <c:v>-0.4</c:v>
                </c:pt>
                <c:pt idx="538">
                  <c:v>-0.4</c:v>
                </c:pt>
                <c:pt idx="539">
                  <c:v>-0.4</c:v>
                </c:pt>
                <c:pt idx="540">
                  <c:v>-0.4</c:v>
                </c:pt>
                <c:pt idx="541">
                  <c:v>-0.4</c:v>
                </c:pt>
                <c:pt idx="542">
                  <c:v>-0.4</c:v>
                </c:pt>
                <c:pt idx="543">
                  <c:v>-0.4</c:v>
                </c:pt>
                <c:pt idx="544">
                  <c:v>-0.4</c:v>
                </c:pt>
                <c:pt idx="545">
                  <c:v>-0.4</c:v>
                </c:pt>
                <c:pt idx="546">
                  <c:v>-0.4</c:v>
                </c:pt>
                <c:pt idx="547">
                  <c:v>-0.4</c:v>
                </c:pt>
                <c:pt idx="548">
                  <c:v>-0.4</c:v>
                </c:pt>
                <c:pt idx="549">
                  <c:v>-0.4</c:v>
                </c:pt>
                <c:pt idx="550">
                  <c:v>-0.4</c:v>
                </c:pt>
                <c:pt idx="551">
                  <c:v>-0.4</c:v>
                </c:pt>
                <c:pt idx="552">
                  <c:v>-0.4</c:v>
                </c:pt>
                <c:pt idx="553">
                  <c:v>-0.4</c:v>
                </c:pt>
                <c:pt idx="554">
                  <c:v>-0.4</c:v>
                </c:pt>
                <c:pt idx="555">
                  <c:v>-0.4</c:v>
                </c:pt>
                <c:pt idx="556">
                  <c:v>-0.4</c:v>
                </c:pt>
                <c:pt idx="557">
                  <c:v>-0.4</c:v>
                </c:pt>
                <c:pt idx="558">
                  <c:v>-0.4</c:v>
                </c:pt>
                <c:pt idx="559">
                  <c:v>-0.4</c:v>
                </c:pt>
                <c:pt idx="560">
                  <c:v>-0.4</c:v>
                </c:pt>
                <c:pt idx="561">
                  <c:v>-0.4</c:v>
                </c:pt>
                <c:pt idx="562">
                  <c:v>-0.4</c:v>
                </c:pt>
                <c:pt idx="563">
                  <c:v>-0.4</c:v>
                </c:pt>
                <c:pt idx="564">
                  <c:v>-0.4</c:v>
                </c:pt>
                <c:pt idx="565">
                  <c:v>-0.4</c:v>
                </c:pt>
                <c:pt idx="566">
                  <c:v>-0.4</c:v>
                </c:pt>
                <c:pt idx="567">
                  <c:v>-0.4</c:v>
                </c:pt>
                <c:pt idx="568">
                  <c:v>-0.4</c:v>
                </c:pt>
                <c:pt idx="569">
                  <c:v>-0.4</c:v>
                </c:pt>
                <c:pt idx="570">
                  <c:v>-0.4</c:v>
                </c:pt>
                <c:pt idx="571">
                  <c:v>-0.4</c:v>
                </c:pt>
                <c:pt idx="572">
                  <c:v>-0.4</c:v>
                </c:pt>
                <c:pt idx="573">
                  <c:v>-0.4</c:v>
                </c:pt>
                <c:pt idx="574">
                  <c:v>-0.4</c:v>
                </c:pt>
                <c:pt idx="575">
                  <c:v>-0.4</c:v>
                </c:pt>
                <c:pt idx="576">
                  <c:v>-0.4</c:v>
                </c:pt>
                <c:pt idx="577">
                  <c:v>-0.4</c:v>
                </c:pt>
                <c:pt idx="578">
                  <c:v>-0.4</c:v>
                </c:pt>
                <c:pt idx="579">
                  <c:v>-0.4</c:v>
                </c:pt>
                <c:pt idx="580">
                  <c:v>-0.4</c:v>
                </c:pt>
                <c:pt idx="581">
                  <c:v>-0.4</c:v>
                </c:pt>
                <c:pt idx="582">
                  <c:v>-0.4</c:v>
                </c:pt>
                <c:pt idx="583">
                  <c:v>-0.4</c:v>
                </c:pt>
                <c:pt idx="584">
                  <c:v>-0.4</c:v>
                </c:pt>
                <c:pt idx="585">
                  <c:v>-0.4</c:v>
                </c:pt>
                <c:pt idx="586">
                  <c:v>-0.4</c:v>
                </c:pt>
                <c:pt idx="587">
                  <c:v>-0.4</c:v>
                </c:pt>
                <c:pt idx="588">
                  <c:v>-0.4</c:v>
                </c:pt>
                <c:pt idx="589">
                  <c:v>-0.4</c:v>
                </c:pt>
                <c:pt idx="590">
                  <c:v>-0.4</c:v>
                </c:pt>
                <c:pt idx="591">
                  <c:v>-0.4</c:v>
                </c:pt>
                <c:pt idx="592">
                  <c:v>-0.4</c:v>
                </c:pt>
                <c:pt idx="593">
                  <c:v>-0.4</c:v>
                </c:pt>
                <c:pt idx="594">
                  <c:v>-0.4</c:v>
                </c:pt>
                <c:pt idx="595">
                  <c:v>-0.4</c:v>
                </c:pt>
                <c:pt idx="596">
                  <c:v>-0.4</c:v>
                </c:pt>
                <c:pt idx="597">
                  <c:v>-0.4</c:v>
                </c:pt>
                <c:pt idx="598">
                  <c:v>-0.4</c:v>
                </c:pt>
                <c:pt idx="599">
                  <c:v>-0.4</c:v>
                </c:pt>
                <c:pt idx="600">
                  <c:v>-0.4</c:v>
                </c:pt>
                <c:pt idx="601">
                  <c:v>-0.4</c:v>
                </c:pt>
                <c:pt idx="602">
                  <c:v>-0.4</c:v>
                </c:pt>
                <c:pt idx="603">
                  <c:v>-0.4</c:v>
                </c:pt>
                <c:pt idx="604">
                  <c:v>-0.4</c:v>
                </c:pt>
                <c:pt idx="605">
                  <c:v>-0.4</c:v>
                </c:pt>
                <c:pt idx="606">
                  <c:v>-0.4</c:v>
                </c:pt>
                <c:pt idx="607">
                  <c:v>-0.4</c:v>
                </c:pt>
                <c:pt idx="608">
                  <c:v>-0.4</c:v>
                </c:pt>
                <c:pt idx="609">
                  <c:v>-0.4</c:v>
                </c:pt>
                <c:pt idx="610">
                  <c:v>-0.4</c:v>
                </c:pt>
                <c:pt idx="611">
                  <c:v>-0.4</c:v>
                </c:pt>
                <c:pt idx="612">
                  <c:v>-0.4</c:v>
                </c:pt>
                <c:pt idx="613">
                  <c:v>-0.4</c:v>
                </c:pt>
                <c:pt idx="614">
                  <c:v>-0.4</c:v>
                </c:pt>
                <c:pt idx="615">
                  <c:v>-0.4</c:v>
                </c:pt>
                <c:pt idx="616">
                  <c:v>-0.4</c:v>
                </c:pt>
                <c:pt idx="617">
                  <c:v>-0.4</c:v>
                </c:pt>
                <c:pt idx="618">
                  <c:v>-0.4</c:v>
                </c:pt>
                <c:pt idx="619">
                  <c:v>-0.4</c:v>
                </c:pt>
                <c:pt idx="620">
                  <c:v>-0.4</c:v>
                </c:pt>
                <c:pt idx="621">
                  <c:v>-0.4</c:v>
                </c:pt>
                <c:pt idx="622">
                  <c:v>-0.4</c:v>
                </c:pt>
                <c:pt idx="623">
                  <c:v>-0.4</c:v>
                </c:pt>
                <c:pt idx="624">
                  <c:v>-0.4</c:v>
                </c:pt>
                <c:pt idx="625">
                  <c:v>-0.4</c:v>
                </c:pt>
                <c:pt idx="626">
                  <c:v>-0.4</c:v>
                </c:pt>
                <c:pt idx="627">
                  <c:v>-0.4</c:v>
                </c:pt>
                <c:pt idx="628">
                  <c:v>-0.4</c:v>
                </c:pt>
                <c:pt idx="629">
                  <c:v>-0.4</c:v>
                </c:pt>
                <c:pt idx="630">
                  <c:v>-0.4</c:v>
                </c:pt>
                <c:pt idx="631">
                  <c:v>-0.4</c:v>
                </c:pt>
                <c:pt idx="632">
                  <c:v>-0.4</c:v>
                </c:pt>
                <c:pt idx="633">
                  <c:v>-0.4</c:v>
                </c:pt>
                <c:pt idx="634">
                  <c:v>-0.4</c:v>
                </c:pt>
                <c:pt idx="635">
                  <c:v>-0.4</c:v>
                </c:pt>
                <c:pt idx="636">
                  <c:v>-0.4</c:v>
                </c:pt>
                <c:pt idx="637">
                  <c:v>-0.4</c:v>
                </c:pt>
                <c:pt idx="638">
                  <c:v>-0.4</c:v>
                </c:pt>
                <c:pt idx="639">
                  <c:v>-0.4</c:v>
                </c:pt>
                <c:pt idx="640">
                  <c:v>-0.4</c:v>
                </c:pt>
                <c:pt idx="641">
                  <c:v>-0.4</c:v>
                </c:pt>
                <c:pt idx="642">
                  <c:v>-0.4</c:v>
                </c:pt>
                <c:pt idx="643">
                  <c:v>-0.4</c:v>
                </c:pt>
                <c:pt idx="644">
                  <c:v>-0.4</c:v>
                </c:pt>
                <c:pt idx="645">
                  <c:v>-0.4</c:v>
                </c:pt>
                <c:pt idx="646">
                  <c:v>-0.4</c:v>
                </c:pt>
                <c:pt idx="647">
                  <c:v>-0.4</c:v>
                </c:pt>
                <c:pt idx="648">
                  <c:v>-0.4</c:v>
                </c:pt>
                <c:pt idx="649">
                  <c:v>-0.4</c:v>
                </c:pt>
                <c:pt idx="650">
                  <c:v>-0.4</c:v>
                </c:pt>
                <c:pt idx="651">
                  <c:v>-0.4</c:v>
                </c:pt>
                <c:pt idx="652">
                  <c:v>-0.4</c:v>
                </c:pt>
                <c:pt idx="653">
                  <c:v>-0.4</c:v>
                </c:pt>
                <c:pt idx="654">
                  <c:v>-0.4</c:v>
                </c:pt>
                <c:pt idx="655">
                  <c:v>-0.4</c:v>
                </c:pt>
                <c:pt idx="656">
                  <c:v>-0.4</c:v>
                </c:pt>
                <c:pt idx="657">
                  <c:v>-0.4</c:v>
                </c:pt>
                <c:pt idx="658">
                  <c:v>-0.4</c:v>
                </c:pt>
                <c:pt idx="659">
                  <c:v>-0.4</c:v>
                </c:pt>
                <c:pt idx="660">
                  <c:v>-0.4</c:v>
                </c:pt>
                <c:pt idx="661">
                  <c:v>-0.4</c:v>
                </c:pt>
                <c:pt idx="662">
                  <c:v>-0.4</c:v>
                </c:pt>
                <c:pt idx="663">
                  <c:v>-0.4</c:v>
                </c:pt>
                <c:pt idx="664">
                  <c:v>-0.4</c:v>
                </c:pt>
                <c:pt idx="665">
                  <c:v>-0.4</c:v>
                </c:pt>
                <c:pt idx="666">
                  <c:v>-0.4</c:v>
                </c:pt>
                <c:pt idx="667">
                  <c:v>-0.4</c:v>
                </c:pt>
                <c:pt idx="668">
                  <c:v>-0.4</c:v>
                </c:pt>
                <c:pt idx="669">
                  <c:v>-0.4</c:v>
                </c:pt>
                <c:pt idx="670">
                  <c:v>-0.4</c:v>
                </c:pt>
                <c:pt idx="671">
                  <c:v>-0.4</c:v>
                </c:pt>
                <c:pt idx="672">
                  <c:v>-0.4</c:v>
                </c:pt>
                <c:pt idx="673">
                  <c:v>-0.4</c:v>
                </c:pt>
                <c:pt idx="674">
                  <c:v>-0.4</c:v>
                </c:pt>
                <c:pt idx="675">
                  <c:v>-0.4</c:v>
                </c:pt>
                <c:pt idx="676">
                  <c:v>-0.4</c:v>
                </c:pt>
                <c:pt idx="677">
                  <c:v>-0.4</c:v>
                </c:pt>
                <c:pt idx="678">
                  <c:v>-0.4</c:v>
                </c:pt>
                <c:pt idx="679">
                  <c:v>-0.4</c:v>
                </c:pt>
                <c:pt idx="680">
                  <c:v>-0.4</c:v>
                </c:pt>
                <c:pt idx="681">
                  <c:v>-0.4</c:v>
                </c:pt>
                <c:pt idx="682">
                  <c:v>-0.4</c:v>
                </c:pt>
                <c:pt idx="683">
                  <c:v>-0.4</c:v>
                </c:pt>
                <c:pt idx="684">
                  <c:v>-0.4</c:v>
                </c:pt>
                <c:pt idx="685">
                  <c:v>-0.4</c:v>
                </c:pt>
                <c:pt idx="686">
                  <c:v>-0.4</c:v>
                </c:pt>
                <c:pt idx="687">
                  <c:v>-0.4</c:v>
                </c:pt>
                <c:pt idx="688">
                  <c:v>-0.4</c:v>
                </c:pt>
                <c:pt idx="689">
                  <c:v>-0.4</c:v>
                </c:pt>
                <c:pt idx="690">
                  <c:v>-0.4</c:v>
                </c:pt>
                <c:pt idx="691">
                  <c:v>-0.4</c:v>
                </c:pt>
                <c:pt idx="692">
                  <c:v>-0.4</c:v>
                </c:pt>
                <c:pt idx="693">
                  <c:v>-0.4</c:v>
                </c:pt>
                <c:pt idx="694">
                  <c:v>-0.4</c:v>
                </c:pt>
                <c:pt idx="695">
                  <c:v>-0.4</c:v>
                </c:pt>
                <c:pt idx="696">
                  <c:v>-0.4</c:v>
                </c:pt>
                <c:pt idx="697">
                  <c:v>-0.4</c:v>
                </c:pt>
                <c:pt idx="698">
                  <c:v>-0.4</c:v>
                </c:pt>
                <c:pt idx="699">
                  <c:v>-0.4</c:v>
                </c:pt>
                <c:pt idx="700">
                  <c:v>-0.4</c:v>
                </c:pt>
                <c:pt idx="701">
                  <c:v>-0.4</c:v>
                </c:pt>
                <c:pt idx="702">
                  <c:v>-0.4</c:v>
                </c:pt>
                <c:pt idx="703">
                  <c:v>-0.4</c:v>
                </c:pt>
                <c:pt idx="704">
                  <c:v>-0.4</c:v>
                </c:pt>
                <c:pt idx="705">
                  <c:v>-0.4</c:v>
                </c:pt>
                <c:pt idx="706">
                  <c:v>-0.4</c:v>
                </c:pt>
                <c:pt idx="707">
                  <c:v>-0.4</c:v>
                </c:pt>
                <c:pt idx="708">
                  <c:v>-0.4</c:v>
                </c:pt>
                <c:pt idx="709">
                  <c:v>-0.4</c:v>
                </c:pt>
                <c:pt idx="710">
                  <c:v>-0.4</c:v>
                </c:pt>
                <c:pt idx="711">
                  <c:v>-0.4</c:v>
                </c:pt>
                <c:pt idx="712">
                  <c:v>-0.4</c:v>
                </c:pt>
                <c:pt idx="713">
                  <c:v>-0.4</c:v>
                </c:pt>
                <c:pt idx="714">
                  <c:v>-0.4</c:v>
                </c:pt>
                <c:pt idx="715">
                  <c:v>-0.4</c:v>
                </c:pt>
                <c:pt idx="716">
                  <c:v>-0.4</c:v>
                </c:pt>
                <c:pt idx="717">
                  <c:v>-0.4</c:v>
                </c:pt>
                <c:pt idx="718">
                  <c:v>-0.4</c:v>
                </c:pt>
                <c:pt idx="719">
                  <c:v>-0.4</c:v>
                </c:pt>
                <c:pt idx="720">
                  <c:v>-0.4</c:v>
                </c:pt>
                <c:pt idx="721">
                  <c:v>-0.4</c:v>
                </c:pt>
                <c:pt idx="722">
                  <c:v>-0.4</c:v>
                </c:pt>
                <c:pt idx="723">
                  <c:v>-0.4</c:v>
                </c:pt>
                <c:pt idx="724">
                  <c:v>-0.4</c:v>
                </c:pt>
                <c:pt idx="725">
                  <c:v>-0.4</c:v>
                </c:pt>
                <c:pt idx="726">
                  <c:v>-0.4</c:v>
                </c:pt>
                <c:pt idx="727">
                  <c:v>-0.4</c:v>
                </c:pt>
                <c:pt idx="728">
                  <c:v>-0.4</c:v>
                </c:pt>
                <c:pt idx="729">
                  <c:v>-0.4</c:v>
                </c:pt>
                <c:pt idx="730">
                  <c:v>-0.4</c:v>
                </c:pt>
                <c:pt idx="731">
                  <c:v>-0.4</c:v>
                </c:pt>
                <c:pt idx="732">
                  <c:v>-0.4</c:v>
                </c:pt>
                <c:pt idx="733">
                  <c:v>-0.4</c:v>
                </c:pt>
                <c:pt idx="734">
                  <c:v>-0.4</c:v>
                </c:pt>
                <c:pt idx="735">
                  <c:v>-0.4</c:v>
                </c:pt>
                <c:pt idx="736">
                  <c:v>-0.4</c:v>
                </c:pt>
                <c:pt idx="737">
                  <c:v>-0.4</c:v>
                </c:pt>
                <c:pt idx="738">
                  <c:v>-0.4</c:v>
                </c:pt>
                <c:pt idx="739">
                  <c:v>-0.4</c:v>
                </c:pt>
                <c:pt idx="740">
                  <c:v>-0.4</c:v>
                </c:pt>
                <c:pt idx="741">
                  <c:v>-0.4</c:v>
                </c:pt>
                <c:pt idx="742">
                  <c:v>-0.4</c:v>
                </c:pt>
                <c:pt idx="743">
                  <c:v>-0.4</c:v>
                </c:pt>
                <c:pt idx="744">
                  <c:v>-0.4</c:v>
                </c:pt>
                <c:pt idx="745">
                  <c:v>-0.4</c:v>
                </c:pt>
                <c:pt idx="746">
                  <c:v>-0.4</c:v>
                </c:pt>
                <c:pt idx="747">
                  <c:v>-0.4</c:v>
                </c:pt>
                <c:pt idx="748">
                  <c:v>-0.4</c:v>
                </c:pt>
                <c:pt idx="749">
                  <c:v>-0.4</c:v>
                </c:pt>
                <c:pt idx="750">
                  <c:v>-0.4</c:v>
                </c:pt>
                <c:pt idx="751">
                  <c:v>-0.4</c:v>
                </c:pt>
                <c:pt idx="752">
                  <c:v>-0.4</c:v>
                </c:pt>
                <c:pt idx="753">
                  <c:v>-0.4</c:v>
                </c:pt>
                <c:pt idx="754">
                  <c:v>-0.4</c:v>
                </c:pt>
                <c:pt idx="755">
                  <c:v>-0.4</c:v>
                </c:pt>
                <c:pt idx="756">
                  <c:v>-0.4</c:v>
                </c:pt>
                <c:pt idx="757">
                  <c:v>-0.4</c:v>
                </c:pt>
                <c:pt idx="758">
                  <c:v>-0.4</c:v>
                </c:pt>
                <c:pt idx="759">
                  <c:v>-0.4</c:v>
                </c:pt>
                <c:pt idx="760">
                  <c:v>-0.4</c:v>
                </c:pt>
                <c:pt idx="761">
                  <c:v>-0.4</c:v>
                </c:pt>
                <c:pt idx="762">
                  <c:v>-0.4</c:v>
                </c:pt>
                <c:pt idx="763">
                  <c:v>-0.4</c:v>
                </c:pt>
                <c:pt idx="764">
                  <c:v>-0.4</c:v>
                </c:pt>
                <c:pt idx="765">
                  <c:v>-0.4</c:v>
                </c:pt>
                <c:pt idx="766">
                  <c:v>-0.4</c:v>
                </c:pt>
                <c:pt idx="767">
                  <c:v>-0.4</c:v>
                </c:pt>
                <c:pt idx="768">
                  <c:v>-0.4</c:v>
                </c:pt>
                <c:pt idx="769">
                  <c:v>-0.4</c:v>
                </c:pt>
                <c:pt idx="770">
                  <c:v>-0.4</c:v>
                </c:pt>
                <c:pt idx="771">
                  <c:v>-0.4</c:v>
                </c:pt>
                <c:pt idx="772">
                  <c:v>-0.4</c:v>
                </c:pt>
                <c:pt idx="773">
                  <c:v>-0.4</c:v>
                </c:pt>
                <c:pt idx="774">
                  <c:v>-0.4</c:v>
                </c:pt>
                <c:pt idx="775">
                  <c:v>-0.4</c:v>
                </c:pt>
                <c:pt idx="776">
                  <c:v>-0.4</c:v>
                </c:pt>
                <c:pt idx="777">
                  <c:v>-0.4</c:v>
                </c:pt>
                <c:pt idx="778">
                  <c:v>-0.4</c:v>
                </c:pt>
                <c:pt idx="779">
                  <c:v>-0.4</c:v>
                </c:pt>
                <c:pt idx="780">
                  <c:v>-0.4</c:v>
                </c:pt>
                <c:pt idx="781">
                  <c:v>-0.4</c:v>
                </c:pt>
                <c:pt idx="782">
                  <c:v>-0.4</c:v>
                </c:pt>
                <c:pt idx="783">
                  <c:v>-0.4</c:v>
                </c:pt>
                <c:pt idx="784">
                  <c:v>-0.4</c:v>
                </c:pt>
                <c:pt idx="785">
                  <c:v>-0.4</c:v>
                </c:pt>
                <c:pt idx="786">
                  <c:v>-0.4</c:v>
                </c:pt>
                <c:pt idx="787">
                  <c:v>-0.4</c:v>
                </c:pt>
                <c:pt idx="788">
                  <c:v>-0.4</c:v>
                </c:pt>
                <c:pt idx="789">
                  <c:v>-0.4</c:v>
                </c:pt>
                <c:pt idx="790">
                  <c:v>-0.4</c:v>
                </c:pt>
                <c:pt idx="791">
                  <c:v>-0.4</c:v>
                </c:pt>
                <c:pt idx="792">
                  <c:v>-0.4</c:v>
                </c:pt>
                <c:pt idx="793">
                  <c:v>-0.4</c:v>
                </c:pt>
                <c:pt idx="794">
                  <c:v>-0.4</c:v>
                </c:pt>
                <c:pt idx="795">
                  <c:v>-0.4</c:v>
                </c:pt>
                <c:pt idx="796">
                  <c:v>-0.4</c:v>
                </c:pt>
                <c:pt idx="797">
                  <c:v>-0.4</c:v>
                </c:pt>
                <c:pt idx="798">
                  <c:v>-0.4</c:v>
                </c:pt>
                <c:pt idx="799">
                  <c:v>-0.4</c:v>
                </c:pt>
                <c:pt idx="800">
                  <c:v>-0.4</c:v>
                </c:pt>
                <c:pt idx="801">
                  <c:v>-0.4</c:v>
                </c:pt>
                <c:pt idx="802">
                  <c:v>-0.4</c:v>
                </c:pt>
                <c:pt idx="803">
                  <c:v>-0.4</c:v>
                </c:pt>
                <c:pt idx="804">
                  <c:v>-0.4</c:v>
                </c:pt>
                <c:pt idx="805">
                  <c:v>-0.4</c:v>
                </c:pt>
                <c:pt idx="806">
                  <c:v>-0.4</c:v>
                </c:pt>
                <c:pt idx="807">
                  <c:v>-0.4</c:v>
                </c:pt>
                <c:pt idx="808">
                  <c:v>-0.4</c:v>
                </c:pt>
                <c:pt idx="809">
                  <c:v>-0.4</c:v>
                </c:pt>
                <c:pt idx="810">
                  <c:v>-0.4</c:v>
                </c:pt>
                <c:pt idx="811">
                  <c:v>-0.4</c:v>
                </c:pt>
                <c:pt idx="812">
                  <c:v>-0.4</c:v>
                </c:pt>
                <c:pt idx="813">
                  <c:v>-0.4</c:v>
                </c:pt>
                <c:pt idx="814">
                  <c:v>-0.4</c:v>
                </c:pt>
                <c:pt idx="815">
                  <c:v>-0.4</c:v>
                </c:pt>
                <c:pt idx="816">
                  <c:v>-0.4</c:v>
                </c:pt>
                <c:pt idx="817">
                  <c:v>-0.4</c:v>
                </c:pt>
                <c:pt idx="818">
                  <c:v>-0.4</c:v>
                </c:pt>
                <c:pt idx="819">
                  <c:v>-0.4</c:v>
                </c:pt>
                <c:pt idx="820">
                  <c:v>-0.4</c:v>
                </c:pt>
                <c:pt idx="821">
                  <c:v>-0.4</c:v>
                </c:pt>
                <c:pt idx="822">
                  <c:v>-0.4</c:v>
                </c:pt>
                <c:pt idx="823">
                  <c:v>-0.4</c:v>
                </c:pt>
                <c:pt idx="824">
                  <c:v>-0.4</c:v>
                </c:pt>
                <c:pt idx="825">
                  <c:v>-0.4</c:v>
                </c:pt>
                <c:pt idx="826">
                  <c:v>-0.4</c:v>
                </c:pt>
                <c:pt idx="827">
                  <c:v>-0.4</c:v>
                </c:pt>
                <c:pt idx="828">
                  <c:v>-0.4</c:v>
                </c:pt>
                <c:pt idx="829">
                  <c:v>-0.4</c:v>
                </c:pt>
                <c:pt idx="830">
                  <c:v>-0.4</c:v>
                </c:pt>
                <c:pt idx="831">
                  <c:v>-0.4</c:v>
                </c:pt>
                <c:pt idx="832">
                  <c:v>-0.4</c:v>
                </c:pt>
                <c:pt idx="833">
                  <c:v>-0.4</c:v>
                </c:pt>
                <c:pt idx="834">
                  <c:v>-0.4</c:v>
                </c:pt>
                <c:pt idx="835">
                  <c:v>-0.4</c:v>
                </c:pt>
                <c:pt idx="836">
                  <c:v>-0.4</c:v>
                </c:pt>
                <c:pt idx="837">
                  <c:v>-0.4</c:v>
                </c:pt>
                <c:pt idx="838">
                  <c:v>-0.4</c:v>
                </c:pt>
                <c:pt idx="839">
                  <c:v>-0.4</c:v>
                </c:pt>
                <c:pt idx="840">
                  <c:v>-0.4</c:v>
                </c:pt>
                <c:pt idx="841">
                  <c:v>-0.4</c:v>
                </c:pt>
                <c:pt idx="842">
                  <c:v>-0.4</c:v>
                </c:pt>
                <c:pt idx="843">
                  <c:v>-0.4</c:v>
                </c:pt>
                <c:pt idx="844">
                  <c:v>-0.4</c:v>
                </c:pt>
                <c:pt idx="845">
                  <c:v>-0.4</c:v>
                </c:pt>
                <c:pt idx="846">
                  <c:v>-0.4</c:v>
                </c:pt>
                <c:pt idx="847">
                  <c:v>-0.4</c:v>
                </c:pt>
                <c:pt idx="848">
                  <c:v>-0.4</c:v>
                </c:pt>
                <c:pt idx="849">
                  <c:v>-0.4</c:v>
                </c:pt>
                <c:pt idx="850">
                  <c:v>-0.4</c:v>
                </c:pt>
                <c:pt idx="851">
                  <c:v>-0.4</c:v>
                </c:pt>
                <c:pt idx="852">
                  <c:v>-0.4</c:v>
                </c:pt>
                <c:pt idx="853">
                  <c:v>-0.4</c:v>
                </c:pt>
                <c:pt idx="854">
                  <c:v>-0.4</c:v>
                </c:pt>
                <c:pt idx="855">
                  <c:v>-0.4</c:v>
                </c:pt>
                <c:pt idx="856">
                  <c:v>-0.4</c:v>
                </c:pt>
                <c:pt idx="857">
                  <c:v>-0.4</c:v>
                </c:pt>
                <c:pt idx="858">
                  <c:v>-0.4</c:v>
                </c:pt>
                <c:pt idx="859">
                  <c:v>-0.4</c:v>
                </c:pt>
                <c:pt idx="860">
                  <c:v>-0.4</c:v>
                </c:pt>
                <c:pt idx="861">
                  <c:v>-0.4</c:v>
                </c:pt>
                <c:pt idx="862">
                  <c:v>-0.4</c:v>
                </c:pt>
                <c:pt idx="863">
                  <c:v>-0.4</c:v>
                </c:pt>
                <c:pt idx="864">
                  <c:v>-0.4</c:v>
                </c:pt>
                <c:pt idx="865">
                  <c:v>-0.4</c:v>
                </c:pt>
                <c:pt idx="866">
                  <c:v>-0.4</c:v>
                </c:pt>
                <c:pt idx="867">
                  <c:v>-0.4</c:v>
                </c:pt>
                <c:pt idx="868">
                  <c:v>-0.4</c:v>
                </c:pt>
                <c:pt idx="869">
                  <c:v>-0.4</c:v>
                </c:pt>
                <c:pt idx="870">
                  <c:v>-0.4</c:v>
                </c:pt>
                <c:pt idx="871">
                  <c:v>-0.4</c:v>
                </c:pt>
                <c:pt idx="872">
                  <c:v>-0.4</c:v>
                </c:pt>
                <c:pt idx="873">
                  <c:v>-0.4</c:v>
                </c:pt>
                <c:pt idx="874">
                  <c:v>-0.4</c:v>
                </c:pt>
                <c:pt idx="875">
                  <c:v>-0.4</c:v>
                </c:pt>
                <c:pt idx="876">
                  <c:v>-0.4</c:v>
                </c:pt>
                <c:pt idx="877">
                  <c:v>-0.4</c:v>
                </c:pt>
                <c:pt idx="878">
                  <c:v>-0.4</c:v>
                </c:pt>
                <c:pt idx="879">
                  <c:v>-0.4</c:v>
                </c:pt>
                <c:pt idx="880">
                  <c:v>-0.4</c:v>
                </c:pt>
                <c:pt idx="881">
                  <c:v>-0.4</c:v>
                </c:pt>
                <c:pt idx="882">
                  <c:v>-0.4</c:v>
                </c:pt>
                <c:pt idx="883">
                  <c:v>-0.4</c:v>
                </c:pt>
                <c:pt idx="884">
                  <c:v>-0.4</c:v>
                </c:pt>
                <c:pt idx="885">
                  <c:v>-0.4</c:v>
                </c:pt>
                <c:pt idx="886">
                  <c:v>-0.4</c:v>
                </c:pt>
                <c:pt idx="887">
                  <c:v>-0.4</c:v>
                </c:pt>
                <c:pt idx="888">
                  <c:v>-0.4</c:v>
                </c:pt>
                <c:pt idx="889">
                  <c:v>-0.4</c:v>
                </c:pt>
                <c:pt idx="890">
                  <c:v>-0.4</c:v>
                </c:pt>
                <c:pt idx="891">
                  <c:v>-0.4</c:v>
                </c:pt>
                <c:pt idx="892">
                  <c:v>-0.4</c:v>
                </c:pt>
                <c:pt idx="893">
                  <c:v>-0.4</c:v>
                </c:pt>
                <c:pt idx="894">
                  <c:v>-0.4</c:v>
                </c:pt>
                <c:pt idx="895">
                  <c:v>-0.4</c:v>
                </c:pt>
                <c:pt idx="896">
                  <c:v>-0.4</c:v>
                </c:pt>
                <c:pt idx="897">
                  <c:v>-0.4</c:v>
                </c:pt>
                <c:pt idx="898">
                  <c:v>-0.4</c:v>
                </c:pt>
                <c:pt idx="899">
                  <c:v>-0.4</c:v>
                </c:pt>
                <c:pt idx="900">
                  <c:v>-0.4</c:v>
                </c:pt>
                <c:pt idx="901">
                  <c:v>-0.4</c:v>
                </c:pt>
                <c:pt idx="902">
                  <c:v>-0.4</c:v>
                </c:pt>
                <c:pt idx="903">
                  <c:v>-0.4</c:v>
                </c:pt>
                <c:pt idx="904">
                  <c:v>-0.4</c:v>
                </c:pt>
                <c:pt idx="905">
                  <c:v>-0.4</c:v>
                </c:pt>
                <c:pt idx="906">
                  <c:v>-0.4</c:v>
                </c:pt>
                <c:pt idx="907">
                  <c:v>-0.4</c:v>
                </c:pt>
                <c:pt idx="908">
                  <c:v>-0.4</c:v>
                </c:pt>
                <c:pt idx="909">
                  <c:v>-0.4</c:v>
                </c:pt>
                <c:pt idx="910">
                  <c:v>-0.4</c:v>
                </c:pt>
                <c:pt idx="911">
                  <c:v>-0.4</c:v>
                </c:pt>
                <c:pt idx="912">
                  <c:v>-0.4</c:v>
                </c:pt>
                <c:pt idx="913">
                  <c:v>-0.4</c:v>
                </c:pt>
                <c:pt idx="914">
                  <c:v>-0.4</c:v>
                </c:pt>
                <c:pt idx="915">
                  <c:v>-0.4</c:v>
                </c:pt>
                <c:pt idx="916">
                  <c:v>-0.4</c:v>
                </c:pt>
                <c:pt idx="917">
                  <c:v>-0.4</c:v>
                </c:pt>
                <c:pt idx="918">
                  <c:v>-0.4</c:v>
                </c:pt>
                <c:pt idx="919">
                  <c:v>-0.4</c:v>
                </c:pt>
                <c:pt idx="920">
                  <c:v>-0.4</c:v>
                </c:pt>
                <c:pt idx="921">
                  <c:v>-0.4</c:v>
                </c:pt>
                <c:pt idx="922">
                  <c:v>-0.4</c:v>
                </c:pt>
                <c:pt idx="923">
                  <c:v>-0.4</c:v>
                </c:pt>
                <c:pt idx="924">
                  <c:v>-0.4</c:v>
                </c:pt>
                <c:pt idx="925">
                  <c:v>-0.4</c:v>
                </c:pt>
                <c:pt idx="926">
                  <c:v>-0.4</c:v>
                </c:pt>
                <c:pt idx="927">
                  <c:v>-0.4</c:v>
                </c:pt>
                <c:pt idx="928">
                  <c:v>-0.4</c:v>
                </c:pt>
                <c:pt idx="929">
                  <c:v>-0.4</c:v>
                </c:pt>
                <c:pt idx="930">
                  <c:v>-0.4</c:v>
                </c:pt>
                <c:pt idx="931">
                  <c:v>-0.4</c:v>
                </c:pt>
                <c:pt idx="932">
                  <c:v>-0.4</c:v>
                </c:pt>
                <c:pt idx="933">
                  <c:v>-0.4</c:v>
                </c:pt>
                <c:pt idx="934">
                  <c:v>-0.4</c:v>
                </c:pt>
                <c:pt idx="935">
                  <c:v>-0.4</c:v>
                </c:pt>
                <c:pt idx="936">
                  <c:v>-0.4</c:v>
                </c:pt>
                <c:pt idx="937">
                  <c:v>-0.4</c:v>
                </c:pt>
                <c:pt idx="938">
                  <c:v>-0.4</c:v>
                </c:pt>
                <c:pt idx="939">
                  <c:v>-0.4</c:v>
                </c:pt>
                <c:pt idx="940">
                  <c:v>-0.4</c:v>
                </c:pt>
                <c:pt idx="941">
                  <c:v>-0.4</c:v>
                </c:pt>
                <c:pt idx="942">
                  <c:v>-0.4</c:v>
                </c:pt>
                <c:pt idx="943">
                  <c:v>-0.4</c:v>
                </c:pt>
                <c:pt idx="944">
                  <c:v>-0.4</c:v>
                </c:pt>
                <c:pt idx="945">
                  <c:v>-0.4</c:v>
                </c:pt>
                <c:pt idx="946">
                  <c:v>-0.4</c:v>
                </c:pt>
                <c:pt idx="947">
                  <c:v>-0.4</c:v>
                </c:pt>
                <c:pt idx="948">
                  <c:v>-0.4</c:v>
                </c:pt>
                <c:pt idx="949">
                  <c:v>-0.4</c:v>
                </c:pt>
                <c:pt idx="950">
                  <c:v>-0.4</c:v>
                </c:pt>
                <c:pt idx="951">
                  <c:v>-0.4</c:v>
                </c:pt>
                <c:pt idx="952">
                  <c:v>-0.4</c:v>
                </c:pt>
                <c:pt idx="953">
                  <c:v>-0.4</c:v>
                </c:pt>
                <c:pt idx="954">
                  <c:v>-0.4</c:v>
                </c:pt>
                <c:pt idx="955">
                  <c:v>-0.4</c:v>
                </c:pt>
                <c:pt idx="956">
                  <c:v>-0.4</c:v>
                </c:pt>
                <c:pt idx="957">
                  <c:v>-0.4</c:v>
                </c:pt>
                <c:pt idx="958">
                  <c:v>-0.4</c:v>
                </c:pt>
                <c:pt idx="959">
                  <c:v>-0.4</c:v>
                </c:pt>
                <c:pt idx="960">
                  <c:v>-0.4</c:v>
                </c:pt>
                <c:pt idx="961">
                  <c:v>-0.4</c:v>
                </c:pt>
                <c:pt idx="962">
                  <c:v>-0.4</c:v>
                </c:pt>
                <c:pt idx="963">
                  <c:v>-0.4</c:v>
                </c:pt>
                <c:pt idx="964">
                  <c:v>-0.4</c:v>
                </c:pt>
                <c:pt idx="965">
                  <c:v>-0.4</c:v>
                </c:pt>
                <c:pt idx="966">
                  <c:v>-0.4</c:v>
                </c:pt>
                <c:pt idx="967">
                  <c:v>-0.4</c:v>
                </c:pt>
                <c:pt idx="968">
                  <c:v>-0.4</c:v>
                </c:pt>
                <c:pt idx="969">
                  <c:v>-0.4</c:v>
                </c:pt>
                <c:pt idx="970">
                  <c:v>-0.4</c:v>
                </c:pt>
                <c:pt idx="971">
                  <c:v>-0.4</c:v>
                </c:pt>
                <c:pt idx="972">
                  <c:v>-0.4</c:v>
                </c:pt>
                <c:pt idx="973">
                  <c:v>-0.4</c:v>
                </c:pt>
                <c:pt idx="974">
                  <c:v>-0.4</c:v>
                </c:pt>
                <c:pt idx="975">
                  <c:v>-0.4</c:v>
                </c:pt>
                <c:pt idx="976">
                  <c:v>-0.4</c:v>
                </c:pt>
                <c:pt idx="977">
                  <c:v>-0.4</c:v>
                </c:pt>
                <c:pt idx="978">
                  <c:v>-0.4</c:v>
                </c:pt>
                <c:pt idx="979">
                  <c:v>-0.4</c:v>
                </c:pt>
                <c:pt idx="980">
                  <c:v>-0.4</c:v>
                </c:pt>
                <c:pt idx="981">
                  <c:v>-0.4</c:v>
                </c:pt>
                <c:pt idx="982">
                  <c:v>-0.4</c:v>
                </c:pt>
                <c:pt idx="983">
                  <c:v>-0.4</c:v>
                </c:pt>
                <c:pt idx="984">
                  <c:v>-0.4</c:v>
                </c:pt>
                <c:pt idx="985">
                  <c:v>-0.4</c:v>
                </c:pt>
                <c:pt idx="986">
                  <c:v>-0.4</c:v>
                </c:pt>
                <c:pt idx="987">
                  <c:v>-0.4</c:v>
                </c:pt>
                <c:pt idx="988">
                  <c:v>-0.4</c:v>
                </c:pt>
                <c:pt idx="989">
                  <c:v>-0.4</c:v>
                </c:pt>
                <c:pt idx="990">
                  <c:v>-0.4</c:v>
                </c:pt>
                <c:pt idx="991">
                  <c:v>-0.4</c:v>
                </c:pt>
                <c:pt idx="992">
                  <c:v>-0.4</c:v>
                </c:pt>
                <c:pt idx="993">
                  <c:v>-0.4</c:v>
                </c:pt>
                <c:pt idx="994">
                  <c:v>-0.4</c:v>
                </c:pt>
                <c:pt idx="995">
                  <c:v>-0.4</c:v>
                </c:pt>
                <c:pt idx="996">
                  <c:v>-0.4</c:v>
                </c:pt>
                <c:pt idx="997">
                  <c:v>-0.4</c:v>
                </c:pt>
                <c:pt idx="998">
                  <c:v>-0.4</c:v>
                </c:pt>
                <c:pt idx="999">
                  <c:v>-0.4</c:v>
                </c:pt>
                <c:pt idx="1000">
                  <c:v>-0.4</c:v>
                </c:pt>
                <c:pt idx="1001">
                  <c:v>-0.4</c:v>
                </c:pt>
                <c:pt idx="1002">
                  <c:v>-0.4</c:v>
                </c:pt>
                <c:pt idx="1003">
                  <c:v>-0.4</c:v>
                </c:pt>
                <c:pt idx="1004">
                  <c:v>-0.4</c:v>
                </c:pt>
                <c:pt idx="1005">
                  <c:v>-0.4</c:v>
                </c:pt>
                <c:pt idx="1006">
                  <c:v>-0.4</c:v>
                </c:pt>
                <c:pt idx="1007">
                  <c:v>-0.4</c:v>
                </c:pt>
                <c:pt idx="1008">
                  <c:v>-0.4</c:v>
                </c:pt>
                <c:pt idx="1009">
                  <c:v>-0.4</c:v>
                </c:pt>
                <c:pt idx="1010">
                  <c:v>-0.4</c:v>
                </c:pt>
                <c:pt idx="1011">
                  <c:v>-0.4</c:v>
                </c:pt>
                <c:pt idx="1012">
                  <c:v>-0.4</c:v>
                </c:pt>
                <c:pt idx="1013">
                  <c:v>-0.4</c:v>
                </c:pt>
                <c:pt idx="1014">
                  <c:v>-0.4</c:v>
                </c:pt>
                <c:pt idx="1015">
                  <c:v>-0.4</c:v>
                </c:pt>
                <c:pt idx="1016">
                  <c:v>-0.4</c:v>
                </c:pt>
                <c:pt idx="1017">
                  <c:v>-0.4</c:v>
                </c:pt>
                <c:pt idx="1018">
                  <c:v>-0.4</c:v>
                </c:pt>
                <c:pt idx="1019">
                  <c:v>-0.4</c:v>
                </c:pt>
                <c:pt idx="1020">
                  <c:v>-0.4</c:v>
                </c:pt>
                <c:pt idx="1021">
                  <c:v>-0.4</c:v>
                </c:pt>
                <c:pt idx="1022">
                  <c:v>-0.4</c:v>
                </c:pt>
                <c:pt idx="1023">
                  <c:v>-0.4</c:v>
                </c:pt>
                <c:pt idx="1024">
                  <c:v>-0.4</c:v>
                </c:pt>
                <c:pt idx="1025">
                  <c:v>-0.4</c:v>
                </c:pt>
                <c:pt idx="1026">
                  <c:v>-0.4</c:v>
                </c:pt>
                <c:pt idx="1027">
                  <c:v>-0.4</c:v>
                </c:pt>
                <c:pt idx="1028">
                  <c:v>-0.4</c:v>
                </c:pt>
                <c:pt idx="1029">
                  <c:v>-0.4</c:v>
                </c:pt>
                <c:pt idx="1030">
                  <c:v>-0.4</c:v>
                </c:pt>
                <c:pt idx="1031">
                  <c:v>-0.4</c:v>
                </c:pt>
                <c:pt idx="1032">
                  <c:v>-0.4</c:v>
                </c:pt>
                <c:pt idx="1033">
                  <c:v>-0.4</c:v>
                </c:pt>
                <c:pt idx="1034">
                  <c:v>-0.4</c:v>
                </c:pt>
                <c:pt idx="1035">
                  <c:v>-0.4</c:v>
                </c:pt>
                <c:pt idx="1036">
                  <c:v>-0.4</c:v>
                </c:pt>
                <c:pt idx="1037">
                  <c:v>-0.4</c:v>
                </c:pt>
                <c:pt idx="1038">
                  <c:v>-0.4</c:v>
                </c:pt>
                <c:pt idx="1039">
                  <c:v>-0.4</c:v>
                </c:pt>
                <c:pt idx="1040">
                  <c:v>-0.4</c:v>
                </c:pt>
                <c:pt idx="1041">
                  <c:v>-0.4</c:v>
                </c:pt>
                <c:pt idx="1042">
                  <c:v>-0.4</c:v>
                </c:pt>
                <c:pt idx="1043">
                  <c:v>-0.4</c:v>
                </c:pt>
                <c:pt idx="1044">
                  <c:v>-0.4</c:v>
                </c:pt>
                <c:pt idx="1045">
                  <c:v>-0.4</c:v>
                </c:pt>
                <c:pt idx="1046">
                  <c:v>-0.4</c:v>
                </c:pt>
                <c:pt idx="1047">
                  <c:v>-0.4</c:v>
                </c:pt>
                <c:pt idx="1048">
                  <c:v>-0.4</c:v>
                </c:pt>
                <c:pt idx="1049">
                  <c:v>-0.4</c:v>
                </c:pt>
                <c:pt idx="1050">
                  <c:v>-0.4</c:v>
                </c:pt>
                <c:pt idx="1051">
                  <c:v>-0.4</c:v>
                </c:pt>
                <c:pt idx="1052">
                  <c:v>-0.4</c:v>
                </c:pt>
                <c:pt idx="1053">
                  <c:v>-0.4</c:v>
                </c:pt>
                <c:pt idx="1054">
                  <c:v>-0.4</c:v>
                </c:pt>
                <c:pt idx="1055">
                  <c:v>-0.4</c:v>
                </c:pt>
                <c:pt idx="1056">
                  <c:v>-0.4</c:v>
                </c:pt>
                <c:pt idx="1057">
                  <c:v>-0.4</c:v>
                </c:pt>
                <c:pt idx="1058">
                  <c:v>-0.4</c:v>
                </c:pt>
                <c:pt idx="1059">
                  <c:v>-0.4</c:v>
                </c:pt>
                <c:pt idx="1060">
                  <c:v>-0.4</c:v>
                </c:pt>
                <c:pt idx="1061">
                  <c:v>-0.4</c:v>
                </c:pt>
                <c:pt idx="1062">
                  <c:v>-0.4</c:v>
                </c:pt>
                <c:pt idx="1063">
                  <c:v>-0.4</c:v>
                </c:pt>
                <c:pt idx="1064">
                  <c:v>-0.4</c:v>
                </c:pt>
                <c:pt idx="1065">
                  <c:v>-0.4</c:v>
                </c:pt>
                <c:pt idx="1066">
                  <c:v>-0.4</c:v>
                </c:pt>
                <c:pt idx="1067">
                  <c:v>-0.4</c:v>
                </c:pt>
                <c:pt idx="1068">
                  <c:v>-0.4</c:v>
                </c:pt>
                <c:pt idx="1069">
                  <c:v>-0.4</c:v>
                </c:pt>
                <c:pt idx="1070">
                  <c:v>-0.4</c:v>
                </c:pt>
                <c:pt idx="1071">
                  <c:v>-0.4</c:v>
                </c:pt>
                <c:pt idx="1072">
                  <c:v>-0.4</c:v>
                </c:pt>
                <c:pt idx="1073">
                  <c:v>-0.4</c:v>
                </c:pt>
                <c:pt idx="1074">
                  <c:v>-0.4</c:v>
                </c:pt>
                <c:pt idx="1075">
                  <c:v>-0.4</c:v>
                </c:pt>
                <c:pt idx="1076">
                  <c:v>-0.4</c:v>
                </c:pt>
                <c:pt idx="1077">
                  <c:v>-0.4</c:v>
                </c:pt>
                <c:pt idx="1078">
                  <c:v>-0.4</c:v>
                </c:pt>
                <c:pt idx="1079">
                  <c:v>-0.4</c:v>
                </c:pt>
                <c:pt idx="1080">
                  <c:v>-0.4</c:v>
                </c:pt>
                <c:pt idx="1081">
                  <c:v>-0.4</c:v>
                </c:pt>
                <c:pt idx="1082">
                  <c:v>-0.4</c:v>
                </c:pt>
                <c:pt idx="1083">
                  <c:v>-0.4</c:v>
                </c:pt>
                <c:pt idx="1084">
                  <c:v>-0.4</c:v>
                </c:pt>
                <c:pt idx="1085">
                  <c:v>-0.4</c:v>
                </c:pt>
                <c:pt idx="1086">
                  <c:v>-0.4</c:v>
                </c:pt>
                <c:pt idx="1087">
                  <c:v>-0.4</c:v>
                </c:pt>
                <c:pt idx="1088">
                  <c:v>-0.4</c:v>
                </c:pt>
                <c:pt idx="1089">
                  <c:v>-0.4</c:v>
                </c:pt>
                <c:pt idx="1090">
                  <c:v>-0.4</c:v>
                </c:pt>
                <c:pt idx="1091">
                  <c:v>-0.4</c:v>
                </c:pt>
                <c:pt idx="1092">
                  <c:v>-0.4</c:v>
                </c:pt>
                <c:pt idx="1093">
                  <c:v>-0.4</c:v>
                </c:pt>
                <c:pt idx="1094">
                  <c:v>-0.4</c:v>
                </c:pt>
                <c:pt idx="1095">
                  <c:v>-0.4</c:v>
                </c:pt>
                <c:pt idx="1096">
                  <c:v>-0.4</c:v>
                </c:pt>
                <c:pt idx="1097">
                  <c:v>-0.4</c:v>
                </c:pt>
                <c:pt idx="1098">
                  <c:v>-0.4</c:v>
                </c:pt>
                <c:pt idx="1099">
                  <c:v>-0.4</c:v>
                </c:pt>
                <c:pt idx="1100">
                  <c:v>-0.4</c:v>
                </c:pt>
                <c:pt idx="1101">
                  <c:v>-0.4</c:v>
                </c:pt>
                <c:pt idx="1102">
                  <c:v>-0.4</c:v>
                </c:pt>
                <c:pt idx="1103">
                  <c:v>-0.4</c:v>
                </c:pt>
                <c:pt idx="1104">
                  <c:v>-0.4</c:v>
                </c:pt>
                <c:pt idx="1105">
                  <c:v>-0.4</c:v>
                </c:pt>
                <c:pt idx="1106">
                  <c:v>-0.4</c:v>
                </c:pt>
                <c:pt idx="1107">
                  <c:v>-0.4</c:v>
                </c:pt>
                <c:pt idx="1108">
                  <c:v>-0.4</c:v>
                </c:pt>
                <c:pt idx="1109">
                  <c:v>-0.4</c:v>
                </c:pt>
                <c:pt idx="1110">
                  <c:v>-0.4</c:v>
                </c:pt>
                <c:pt idx="1111">
                  <c:v>-0.4</c:v>
                </c:pt>
                <c:pt idx="1112">
                  <c:v>-0.4</c:v>
                </c:pt>
                <c:pt idx="1113">
                  <c:v>-0.4</c:v>
                </c:pt>
                <c:pt idx="1114">
                  <c:v>-0.4</c:v>
                </c:pt>
                <c:pt idx="1115">
                  <c:v>-0.4</c:v>
                </c:pt>
                <c:pt idx="1116">
                  <c:v>-0.4</c:v>
                </c:pt>
                <c:pt idx="1117">
                  <c:v>-0.4</c:v>
                </c:pt>
                <c:pt idx="1118">
                  <c:v>-0.4</c:v>
                </c:pt>
                <c:pt idx="1119">
                  <c:v>-0.4</c:v>
                </c:pt>
                <c:pt idx="1120">
                  <c:v>-0.4</c:v>
                </c:pt>
                <c:pt idx="1121">
                  <c:v>-0.4</c:v>
                </c:pt>
                <c:pt idx="1122">
                  <c:v>-0.4</c:v>
                </c:pt>
                <c:pt idx="1123">
                  <c:v>-0.4</c:v>
                </c:pt>
                <c:pt idx="1124">
                  <c:v>-0.4</c:v>
                </c:pt>
                <c:pt idx="1125">
                  <c:v>-0.4</c:v>
                </c:pt>
                <c:pt idx="1126">
                  <c:v>-0.4</c:v>
                </c:pt>
                <c:pt idx="1127">
                  <c:v>-0.4</c:v>
                </c:pt>
                <c:pt idx="1128">
                  <c:v>-0.4</c:v>
                </c:pt>
                <c:pt idx="1129">
                  <c:v>-0.4</c:v>
                </c:pt>
                <c:pt idx="1130">
                  <c:v>-0.4</c:v>
                </c:pt>
                <c:pt idx="1131">
                  <c:v>-0.4</c:v>
                </c:pt>
                <c:pt idx="1132">
                  <c:v>-0.4</c:v>
                </c:pt>
                <c:pt idx="1133">
                  <c:v>-0.4</c:v>
                </c:pt>
                <c:pt idx="1134">
                  <c:v>-0.4</c:v>
                </c:pt>
                <c:pt idx="1135">
                  <c:v>-0.4</c:v>
                </c:pt>
                <c:pt idx="1136">
                  <c:v>-0.4</c:v>
                </c:pt>
                <c:pt idx="1137">
                  <c:v>-0.4</c:v>
                </c:pt>
                <c:pt idx="1138">
                  <c:v>-0.4</c:v>
                </c:pt>
                <c:pt idx="1139">
                  <c:v>-0.4</c:v>
                </c:pt>
                <c:pt idx="1140">
                  <c:v>-0.4</c:v>
                </c:pt>
                <c:pt idx="1141">
                  <c:v>-0.4</c:v>
                </c:pt>
                <c:pt idx="1142">
                  <c:v>-0.4</c:v>
                </c:pt>
                <c:pt idx="1143">
                  <c:v>-0.4</c:v>
                </c:pt>
                <c:pt idx="1144">
                  <c:v>-0.4</c:v>
                </c:pt>
                <c:pt idx="1145">
                  <c:v>-0.4</c:v>
                </c:pt>
                <c:pt idx="1146">
                  <c:v>-0.4</c:v>
                </c:pt>
                <c:pt idx="1147">
                  <c:v>-0.4</c:v>
                </c:pt>
                <c:pt idx="1148">
                  <c:v>-0.4</c:v>
                </c:pt>
                <c:pt idx="1149">
                  <c:v>-0.4</c:v>
                </c:pt>
                <c:pt idx="1150">
                  <c:v>-0.4</c:v>
                </c:pt>
                <c:pt idx="1151">
                  <c:v>-0.4</c:v>
                </c:pt>
                <c:pt idx="1152">
                  <c:v>-0.4</c:v>
                </c:pt>
                <c:pt idx="1153">
                  <c:v>-0.4</c:v>
                </c:pt>
                <c:pt idx="1154">
                  <c:v>-0.4</c:v>
                </c:pt>
                <c:pt idx="1155">
                  <c:v>-0.4</c:v>
                </c:pt>
                <c:pt idx="1156">
                  <c:v>-0.4</c:v>
                </c:pt>
                <c:pt idx="1157">
                  <c:v>-0.4</c:v>
                </c:pt>
                <c:pt idx="1158">
                  <c:v>-0.4</c:v>
                </c:pt>
                <c:pt idx="1159">
                  <c:v>-0.4</c:v>
                </c:pt>
                <c:pt idx="1160">
                  <c:v>-0.4</c:v>
                </c:pt>
                <c:pt idx="1161">
                  <c:v>-0.4</c:v>
                </c:pt>
                <c:pt idx="1162">
                  <c:v>-0.4</c:v>
                </c:pt>
                <c:pt idx="1163">
                  <c:v>-0.4</c:v>
                </c:pt>
                <c:pt idx="1164">
                  <c:v>-0.4</c:v>
                </c:pt>
                <c:pt idx="1165">
                  <c:v>-0.4</c:v>
                </c:pt>
                <c:pt idx="1166">
                  <c:v>-0.4</c:v>
                </c:pt>
                <c:pt idx="1167">
                  <c:v>-0.4</c:v>
                </c:pt>
                <c:pt idx="1168">
                  <c:v>-0.4</c:v>
                </c:pt>
                <c:pt idx="1169">
                  <c:v>-0.4</c:v>
                </c:pt>
                <c:pt idx="1170">
                  <c:v>-0.4</c:v>
                </c:pt>
                <c:pt idx="1171">
                  <c:v>-0.4</c:v>
                </c:pt>
                <c:pt idx="1172">
                  <c:v>-0.4</c:v>
                </c:pt>
                <c:pt idx="1173">
                  <c:v>-0.4</c:v>
                </c:pt>
                <c:pt idx="1174">
                  <c:v>-0.4</c:v>
                </c:pt>
                <c:pt idx="1175">
                  <c:v>-0.4</c:v>
                </c:pt>
                <c:pt idx="1176">
                  <c:v>-0.4</c:v>
                </c:pt>
                <c:pt idx="1177">
                  <c:v>-0.4</c:v>
                </c:pt>
                <c:pt idx="1178">
                  <c:v>-0.4</c:v>
                </c:pt>
                <c:pt idx="1179">
                  <c:v>-0.4</c:v>
                </c:pt>
                <c:pt idx="1180">
                  <c:v>-0.4</c:v>
                </c:pt>
                <c:pt idx="1181">
                  <c:v>-0.4</c:v>
                </c:pt>
                <c:pt idx="1182">
                  <c:v>-0.4</c:v>
                </c:pt>
                <c:pt idx="1183">
                  <c:v>-0.4</c:v>
                </c:pt>
                <c:pt idx="1184">
                  <c:v>-0.4</c:v>
                </c:pt>
                <c:pt idx="1185">
                  <c:v>-0.4</c:v>
                </c:pt>
                <c:pt idx="1186">
                  <c:v>-0.4</c:v>
                </c:pt>
                <c:pt idx="1187">
                  <c:v>-0.4</c:v>
                </c:pt>
                <c:pt idx="1188">
                  <c:v>-0.4</c:v>
                </c:pt>
                <c:pt idx="1189">
                  <c:v>-0.4</c:v>
                </c:pt>
                <c:pt idx="1190">
                  <c:v>-0.4</c:v>
                </c:pt>
                <c:pt idx="1191">
                  <c:v>-0.4</c:v>
                </c:pt>
                <c:pt idx="1192">
                  <c:v>-0.4</c:v>
                </c:pt>
                <c:pt idx="1193">
                  <c:v>-0.4</c:v>
                </c:pt>
                <c:pt idx="1194">
                  <c:v>-0.4</c:v>
                </c:pt>
                <c:pt idx="1195">
                  <c:v>-0.4</c:v>
                </c:pt>
                <c:pt idx="1196">
                  <c:v>-0.4</c:v>
                </c:pt>
                <c:pt idx="1197">
                  <c:v>-0.4</c:v>
                </c:pt>
                <c:pt idx="1198">
                  <c:v>-0.4</c:v>
                </c:pt>
                <c:pt idx="1199">
                  <c:v>-0.4</c:v>
                </c:pt>
                <c:pt idx="1200">
                  <c:v>-0.4</c:v>
                </c:pt>
                <c:pt idx="1201">
                  <c:v>-0.4</c:v>
                </c:pt>
                <c:pt idx="1202">
                  <c:v>-0.4</c:v>
                </c:pt>
                <c:pt idx="1203">
                  <c:v>-0.4</c:v>
                </c:pt>
                <c:pt idx="1204">
                  <c:v>-0.4</c:v>
                </c:pt>
                <c:pt idx="1205">
                  <c:v>-0.4</c:v>
                </c:pt>
                <c:pt idx="1206">
                  <c:v>-0.4</c:v>
                </c:pt>
                <c:pt idx="1207">
                  <c:v>-0.4</c:v>
                </c:pt>
                <c:pt idx="1208">
                  <c:v>-0.4</c:v>
                </c:pt>
                <c:pt idx="1209">
                  <c:v>-0.4</c:v>
                </c:pt>
                <c:pt idx="1210">
                  <c:v>-0.4</c:v>
                </c:pt>
                <c:pt idx="1211">
                  <c:v>-0.4</c:v>
                </c:pt>
                <c:pt idx="1212">
                  <c:v>-0.4</c:v>
                </c:pt>
                <c:pt idx="1213">
                  <c:v>-0.4</c:v>
                </c:pt>
                <c:pt idx="1214">
                  <c:v>-0.4</c:v>
                </c:pt>
                <c:pt idx="1215">
                  <c:v>-0.4</c:v>
                </c:pt>
                <c:pt idx="1216">
                  <c:v>-0.4</c:v>
                </c:pt>
                <c:pt idx="1217">
                  <c:v>-0.4</c:v>
                </c:pt>
                <c:pt idx="1218">
                  <c:v>-0.4</c:v>
                </c:pt>
                <c:pt idx="1219">
                  <c:v>-0.4</c:v>
                </c:pt>
                <c:pt idx="1220">
                  <c:v>-0.4</c:v>
                </c:pt>
                <c:pt idx="1221">
                  <c:v>-0.4</c:v>
                </c:pt>
                <c:pt idx="1222">
                  <c:v>-0.4</c:v>
                </c:pt>
                <c:pt idx="1223">
                  <c:v>-0.4</c:v>
                </c:pt>
                <c:pt idx="1224">
                  <c:v>-0.4</c:v>
                </c:pt>
                <c:pt idx="1225">
                  <c:v>-0.4</c:v>
                </c:pt>
                <c:pt idx="1226">
                  <c:v>-0.4</c:v>
                </c:pt>
                <c:pt idx="1227">
                  <c:v>-0.4</c:v>
                </c:pt>
                <c:pt idx="1228">
                  <c:v>-0.4</c:v>
                </c:pt>
                <c:pt idx="1229">
                  <c:v>-0.4</c:v>
                </c:pt>
                <c:pt idx="1230">
                  <c:v>-0.4</c:v>
                </c:pt>
                <c:pt idx="1231">
                  <c:v>-0.4</c:v>
                </c:pt>
                <c:pt idx="1232">
                  <c:v>-0.4</c:v>
                </c:pt>
                <c:pt idx="1233">
                  <c:v>-0.4</c:v>
                </c:pt>
                <c:pt idx="1234">
                  <c:v>-0.4</c:v>
                </c:pt>
                <c:pt idx="1235">
                  <c:v>-0.4</c:v>
                </c:pt>
                <c:pt idx="1236">
                  <c:v>-0.4</c:v>
                </c:pt>
                <c:pt idx="1237">
                  <c:v>-0.4</c:v>
                </c:pt>
                <c:pt idx="1238">
                  <c:v>-0.4</c:v>
                </c:pt>
                <c:pt idx="1239">
                  <c:v>-0.4</c:v>
                </c:pt>
                <c:pt idx="1240">
                  <c:v>-0.4</c:v>
                </c:pt>
                <c:pt idx="1241">
                  <c:v>-0.4</c:v>
                </c:pt>
                <c:pt idx="1242">
                  <c:v>-0.4</c:v>
                </c:pt>
                <c:pt idx="1243">
                  <c:v>-0.4</c:v>
                </c:pt>
                <c:pt idx="1244">
                  <c:v>-0.4</c:v>
                </c:pt>
                <c:pt idx="1245">
                  <c:v>-0.4</c:v>
                </c:pt>
                <c:pt idx="1246">
                  <c:v>-0.4</c:v>
                </c:pt>
                <c:pt idx="1247">
                  <c:v>-0.4</c:v>
                </c:pt>
                <c:pt idx="1248">
                  <c:v>-0.4</c:v>
                </c:pt>
                <c:pt idx="1249">
                  <c:v>-0.4</c:v>
                </c:pt>
                <c:pt idx="1250">
                  <c:v>-0.4</c:v>
                </c:pt>
                <c:pt idx="1251">
                  <c:v>-0.4</c:v>
                </c:pt>
                <c:pt idx="1252">
                  <c:v>-0.4</c:v>
                </c:pt>
                <c:pt idx="1253">
                  <c:v>-0.4</c:v>
                </c:pt>
                <c:pt idx="1254">
                  <c:v>-0.4</c:v>
                </c:pt>
                <c:pt idx="1255">
                  <c:v>-0.4</c:v>
                </c:pt>
                <c:pt idx="1256">
                  <c:v>-0.4</c:v>
                </c:pt>
                <c:pt idx="1257">
                  <c:v>-0.4</c:v>
                </c:pt>
                <c:pt idx="1258">
                  <c:v>-0.4</c:v>
                </c:pt>
                <c:pt idx="1259">
                  <c:v>-0.4</c:v>
                </c:pt>
                <c:pt idx="1260">
                  <c:v>-0.4</c:v>
                </c:pt>
                <c:pt idx="1261">
                  <c:v>-0.4</c:v>
                </c:pt>
                <c:pt idx="1262">
                  <c:v>-0.4</c:v>
                </c:pt>
                <c:pt idx="1263">
                  <c:v>-0.4</c:v>
                </c:pt>
                <c:pt idx="1264">
                  <c:v>-0.4</c:v>
                </c:pt>
                <c:pt idx="1265">
                  <c:v>-0.4</c:v>
                </c:pt>
                <c:pt idx="1266">
                  <c:v>-0.4</c:v>
                </c:pt>
                <c:pt idx="1267">
                  <c:v>-0.4</c:v>
                </c:pt>
                <c:pt idx="1268">
                  <c:v>-0.4</c:v>
                </c:pt>
                <c:pt idx="1269">
                  <c:v>-0.4</c:v>
                </c:pt>
                <c:pt idx="1270">
                  <c:v>-0.4</c:v>
                </c:pt>
                <c:pt idx="1271">
                  <c:v>-0.4</c:v>
                </c:pt>
                <c:pt idx="1272">
                  <c:v>-0.4</c:v>
                </c:pt>
                <c:pt idx="1273">
                  <c:v>-0.4</c:v>
                </c:pt>
                <c:pt idx="1274">
                  <c:v>-0.4</c:v>
                </c:pt>
                <c:pt idx="1275">
                  <c:v>-0.4</c:v>
                </c:pt>
                <c:pt idx="1276">
                  <c:v>-0.4</c:v>
                </c:pt>
                <c:pt idx="1277">
                  <c:v>-0.4</c:v>
                </c:pt>
                <c:pt idx="1278">
                  <c:v>-0.4</c:v>
                </c:pt>
                <c:pt idx="1279">
                  <c:v>-0.4</c:v>
                </c:pt>
                <c:pt idx="1280">
                  <c:v>-0.4</c:v>
                </c:pt>
                <c:pt idx="1281">
                  <c:v>-0.4</c:v>
                </c:pt>
                <c:pt idx="1282">
                  <c:v>-0.4</c:v>
                </c:pt>
                <c:pt idx="1283">
                  <c:v>-0.4</c:v>
                </c:pt>
                <c:pt idx="1284">
                  <c:v>-0.4</c:v>
                </c:pt>
                <c:pt idx="1285">
                  <c:v>-0.4</c:v>
                </c:pt>
                <c:pt idx="1286">
                  <c:v>-0.4</c:v>
                </c:pt>
                <c:pt idx="1287">
                  <c:v>-0.4</c:v>
                </c:pt>
                <c:pt idx="1288">
                  <c:v>-0.4</c:v>
                </c:pt>
                <c:pt idx="1289">
                  <c:v>-0.4</c:v>
                </c:pt>
                <c:pt idx="1290">
                  <c:v>-0.4</c:v>
                </c:pt>
                <c:pt idx="1291">
                  <c:v>-0.4</c:v>
                </c:pt>
                <c:pt idx="1292">
                  <c:v>-0.4</c:v>
                </c:pt>
                <c:pt idx="1293">
                  <c:v>-0.4</c:v>
                </c:pt>
                <c:pt idx="1294">
                  <c:v>-0.4</c:v>
                </c:pt>
                <c:pt idx="1295">
                  <c:v>-0.4</c:v>
                </c:pt>
                <c:pt idx="1296">
                  <c:v>-0.4</c:v>
                </c:pt>
                <c:pt idx="1297">
                  <c:v>-0.4</c:v>
                </c:pt>
                <c:pt idx="1298">
                  <c:v>-0.4</c:v>
                </c:pt>
                <c:pt idx="1299">
                  <c:v>-0.4</c:v>
                </c:pt>
                <c:pt idx="1300">
                  <c:v>-0.4</c:v>
                </c:pt>
                <c:pt idx="1301">
                  <c:v>-0.4</c:v>
                </c:pt>
                <c:pt idx="1302">
                  <c:v>-0.4</c:v>
                </c:pt>
                <c:pt idx="1303">
                  <c:v>-0.4</c:v>
                </c:pt>
                <c:pt idx="1304">
                  <c:v>-0.4</c:v>
                </c:pt>
                <c:pt idx="1305">
                  <c:v>-0.4</c:v>
                </c:pt>
                <c:pt idx="1306">
                  <c:v>-0.4</c:v>
                </c:pt>
                <c:pt idx="1307">
                  <c:v>-0.4</c:v>
                </c:pt>
                <c:pt idx="1308">
                  <c:v>-0.4</c:v>
                </c:pt>
                <c:pt idx="1309">
                  <c:v>-0.4</c:v>
                </c:pt>
                <c:pt idx="1310">
                  <c:v>-0.4</c:v>
                </c:pt>
                <c:pt idx="1311">
                  <c:v>-0.4</c:v>
                </c:pt>
                <c:pt idx="1312">
                  <c:v>-0.4</c:v>
                </c:pt>
                <c:pt idx="1313">
                  <c:v>-0.4</c:v>
                </c:pt>
                <c:pt idx="1314">
                  <c:v>-0.4</c:v>
                </c:pt>
                <c:pt idx="1315">
                  <c:v>-0.4</c:v>
                </c:pt>
                <c:pt idx="1316">
                  <c:v>-0.4</c:v>
                </c:pt>
                <c:pt idx="1317">
                  <c:v>-0.4</c:v>
                </c:pt>
                <c:pt idx="1318">
                  <c:v>-0.4</c:v>
                </c:pt>
                <c:pt idx="1319">
                  <c:v>-0.4</c:v>
                </c:pt>
                <c:pt idx="1320">
                  <c:v>-0.4</c:v>
                </c:pt>
                <c:pt idx="1321">
                  <c:v>-0.4</c:v>
                </c:pt>
                <c:pt idx="1322">
                  <c:v>-0.4</c:v>
                </c:pt>
                <c:pt idx="1323">
                  <c:v>-0.4</c:v>
                </c:pt>
                <c:pt idx="1324">
                  <c:v>-0.4</c:v>
                </c:pt>
                <c:pt idx="1325">
                  <c:v>-0.4</c:v>
                </c:pt>
                <c:pt idx="1326">
                  <c:v>-0.4</c:v>
                </c:pt>
                <c:pt idx="1327">
                  <c:v>-0.4</c:v>
                </c:pt>
                <c:pt idx="1328">
                  <c:v>-0.4</c:v>
                </c:pt>
                <c:pt idx="1329">
                  <c:v>-0.4</c:v>
                </c:pt>
                <c:pt idx="1330">
                  <c:v>-0.4</c:v>
                </c:pt>
                <c:pt idx="1331">
                  <c:v>-0.4</c:v>
                </c:pt>
                <c:pt idx="1332">
                  <c:v>-0.4</c:v>
                </c:pt>
                <c:pt idx="1333">
                  <c:v>-0.4</c:v>
                </c:pt>
                <c:pt idx="1334">
                  <c:v>-0.4</c:v>
                </c:pt>
                <c:pt idx="1335">
                  <c:v>-0.4</c:v>
                </c:pt>
                <c:pt idx="1336">
                  <c:v>-0.4</c:v>
                </c:pt>
                <c:pt idx="1337">
                  <c:v>-0.4</c:v>
                </c:pt>
                <c:pt idx="1338">
                  <c:v>-0.4</c:v>
                </c:pt>
                <c:pt idx="1339">
                  <c:v>-0.4</c:v>
                </c:pt>
                <c:pt idx="1340">
                  <c:v>-0.4</c:v>
                </c:pt>
                <c:pt idx="1341">
                  <c:v>-0.4</c:v>
                </c:pt>
                <c:pt idx="1342">
                  <c:v>-0.4</c:v>
                </c:pt>
                <c:pt idx="1343">
                  <c:v>-0.4</c:v>
                </c:pt>
                <c:pt idx="1344">
                  <c:v>-0.4</c:v>
                </c:pt>
                <c:pt idx="1345">
                  <c:v>-0.4</c:v>
                </c:pt>
                <c:pt idx="1346">
                  <c:v>-0.4</c:v>
                </c:pt>
                <c:pt idx="1347">
                  <c:v>-0.4</c:v>
                </c:pt>
                <c:pt idx="1348">
                  <c:v>-0.4</c:v>
                </c:pt>
                <c:pt idx="1349">
                  <c:v>-0.4</c:v>
                </c:pt>
                <c:pt idx="1350">
                  <c:v>-0.4</c:v>
                </c:pt>
                <c:pt idx="1351">
                  <c:v>-0.4</c:v>
                </c:pt>
                <c:pt idx="1352">
                  <c:v>-0.4</c:v>
                </c:pt>
                <c:pt idx="1353">
                  <c:v>-0.4</c:v>
                </c:pt>
                <c:pt idx="1354">
                  <c:v>-0.4</c:v>
                </c:pt>
                <c:pt idx="1355">
                  <c:v>-0.4</c:v>
                </c:pt>
                <c:pt idx="1356">
                  <c:v>-0.4</c:v>
                </c:pt>
                <c:pt idx="1357">
                  <c:v>-0.4</c:v>
                </c:pt>
                <c:pt idx="1358">
                  <c:v>-0.4</c:v>
                </c:pt>
                <c:pt idx="1359">
                  <c:v>-0.4</c:v>
                </c:pt>
                <c:pt idx="1360">
                  <c:v>-0.4</c:v>
                </c:pt>
                <c:pt idx="1361">
                  <c:v>-0.4</c:v>
                </c:pt>
                <c:pt idx="1362">
                  <c:v>-0.4</c:v>
                </c:pt>
                <c:pt idx="1363">
                  <c:v>-0.4</c:v>
                </c:pt>
                <c:pt idx="1364">
                  <c:v>-0.4</c:v>
                </c:pt>
                <c:pt idx="1365">
                  <c:v>-0.4</c:v>
                </c:pt>
                <c:pt idx="1366">
                  <c:v>-0.4</c:v>
                </c:pt>
                <c:pt idx="1367">
                  <c:v>-0.4</c:v>
                </c:pt>
                <c:pt idx="1368">
                  <c:v>-0.4</c:v>
                </c:pt>
                <c:pt idx="1369">
                  <c:v>-0.4</c:v>
                </c:pt>
                <c:pt idx="1370">
                  <c:v>-0.4</c:v>
                </c:pt>
                <c:pt idx="1371">
                  <c:v>-0.4</c:v>
                </c:pt>
                <c:pt idx="1372">
                  <c:v>-0.4</c:v>
                </c:pt>
                <c:pt idx="1373">
                  <c:v>-0.4</c:v>
                </c:pt>
                <c:pt idx="1374">
                  <c:v>-0.4</c:v>
                </c:pt>
                <c:pt idx="1375">
                  <c:v>-0.4</c:v>
                </c:pt>
                <c:pt idx="1376">
                  <c:v>-0.4</c:v>
                </c:pt>
                <c:pt idx="1377">
                  <c:v>-0.4</c:v>
                </c:pt>
                <c:pt idx="1378">
                  <c:v>-0.4</c:v>
                </c:pt>
                <c:pt idx="1379">
                  <c:v>-0.4</c:v>
                </c:pt>
                <c:pt idx="1380">
                  <c:v>-0.4</c:v>
                </c:pt>
                <c:pt idx="1381">
                  <c:v>-0.4</c:v>
                </c:pt>
                <c:pt idx="1382">
                  <c:v>-0.4</c:v>
                </c:pt>
                <c:pt idx="1383">
                  <c:v>-0.4</c:v>
                </c:pt>
                <c:pt idx="1384">
                  <c:v>-0.4</c:v>
                </c:pt>
                <c:pt idx="1385">
                  <c:v>-0.4</c:v>
                </c:pt>
                <c:pt idx="1386">
                  <c:v>-0.4</c:v>
                </c:pt>
                <c:pt idx="1387">
                  <c:v>-0.4</c:v>
                </c:pt>
                <c:pt idx="1388">
                  <c:v>-0.4</c:v>
                </c:pt>
                <c:pt idx="1389">
                  <c:v>-0.4</c:v>
                </c:pt>
                <c:pt idx="1390">
                  <c:v>-0.4</c:v>
                </c:pt>
                <c:pt idx="1391">
                  <c:v>-0.4</c:v>
                </c:pt>
                <c:pt idx="1392">
                  <c:v>-0.4</c:v>
                </c:pt>
                <c:pt idx="1393">
                  <c:v>-0.4</c:v>
                </c:pt>
                <c:pt idx="1394">
                  <c:v>-0.4</c:v>
                </c:pt>
                <c:pt idx="1395">
                  <c:v>-0.4</c:v>
                </c:pt>
                <c:pt idx="1396">
                  <c:v>-0.4</c:v>
                </c:pt>
                <c:pt idx="1397">
                  <c:v>-0.4</c:v>
                </c:pt>
                <c:pt idx="1398">
                  <c:v>-0.4</c:v>
                </c:pt>
                <c:pt idx="1399">
                  <c:v>-0.4</c:v>
                </c:pt>
                <c:pt idx="1400">
                  <c:v>-0.4</c:v>
                </c:pt>
                <c:pt idx="1401">
                  <c:v>-0.4</c:v>
                </c:pt>
                <c:pt idx="1402">
                  <c:v>-0.4</c:v>
                </c:pt>
                <c:pt idx="1403">
                  <c:v>-0.4</c:v>
                </c:pt>
                <c:pt idx="1404">
                  <c:v>-0.4</c:v>
                </c:pt>
                <c:pt idx="1405">
                  <c:v>-0.4</c:v>
                </c:pt>
                <c:pt idx="1406">
                  <c:v>-0.4</c:v>
                </c:pt>
                <c:pt idx="1407">
                  <c:v>-0.4</c:v>
                </c:pt>
                <c:pt idx="1408">
                  <c:v>-0.4</c:v>
                </c:pt>
                <c:pt idx="1409">
                  <c:v>-0.4</c:v>
                </c:pt>
                <c:pt idx="1410">
                  <c:v>-0.4</c:v>
                </c:pt>
                <c:pt idx="1411">
                  <c:v>-0.4</c:v>
                </c:pt>
                <c:pt idx="1412">
                  <c:v>-0.4</c:v>
                </c:pt>
                <c:pt idx="1413">
                  <c:v>-0.4</c:v>
                </c:pt>
                <c:pt idx="1414">
                  <c:v>-0.4</c:v>
                </c:pt>
                <c:pt idx="1415">
                  <c:v>-0.4</c:v>
                </c:pt>
                <c:pt idx="1416">
                  <c:v>-0.4</c:v>
                </c:pt>
                <c:pt idx="1417">
                  <c:v>-0.4</c:v>
                </c:pt>
                <c:pt idx="1418">
                  <c:v>-0.4</c:v>
                </c:pt>
                <c:pt idx="1419">
                  <c:v>-0.4</c:v>
                </c:pt>
                <c:pt idx="1420">
                  <c:v>-0.4</c:v>
                </c:pt>
                <c:pt idx="1421">
                  <c:v>-0.4</c:v>
                </c:pt>
                <c:pt idx="1422">
                  <c:v>-0.4</c:v>
                </c:pt>
                <c:pt idx="1423">
                  <c:v>-0.4</c:v>
                </c:pt>
                <c:pt idx="1424">
                  <c:v>-0.4</c:v>
                </c:pt>
                <c:pt idx="1425">
                  <c:v>-0.4</c:v>
                </c:pt>
                <c:pt idx="1426">
                  <c:v>-0.4</c:v>
                </c:pt>
                <c:pt idx="1427">
                  <c:v>-0.4</c:v>
                </c:pt>
                <c:pt idx="1428">
                  <c:v>-0.4</c:v>
                </c:pt>
                <c:pt idx="1429">
                  <c:v>-0.4</c:v>
                </c:pt>
                <c:pt idx="1430">
                  <c:v>-0.4</c:v>
                </c:pt>
                <c:pt idx="1431">
                  <c:v>-0.4</c:v>
                </c:pt>
                <c:pt idx="1432">
                  <c:v>-0.4</c:v>
                </c:pt>
                <c:pt idx="1433">
                  <c:v>-0.4</c:v>
                </c:pt>
                <c:pt idx="1434">
                  <c:v>-0.4</c:v>
                </c:pt>
                <c:pt idx="1435">
                  <c:v>-0.4</c:v>
                </c:pt>
                <c:pt idx="1436">
                  <c:v>-0.4</c:v>
                </c:pt>
                <c:pt idx="1437">
                  <c:v>-0.4</c:v>
                </c:pt>
                <c:pt idx="1438">
                  <c:v>-0.4</c:v>
                </c:pt>
                <c:pt idx="1439">
                  <c:v>-0.4</c:v>
                </c:pt>
                <c:pt idx="1440">
                  <c:v>-0.4</c:v>
                </c:pt>
                <c:pt idx="1441">
                  <c:v>-0.4</c:v>
                </c:pt>
                <c:pt idx="1442">
                  <c:v>-0.4</c:v>
                </c:pt>
                <c:pt idx="1443">
                  <c:v>-0.4</c:v>
                </c:pt>
                <c:pt idx="1444">
                  <c:v>-0.4</c:v>
                </c:pt>
                <c:pt idx="1445">
                  <c:v>-0.4</c:v>
                </c:pt>
                <c:pt idx="1446">
                  <c:v>-0.4</c:v>
                </c:pt>
                <c:pt idx="1447">
                  <c:v>-0.4</c:v>
                </c:pt>
                <c:pt idx="1448">
                  <c:v>-0.4</c:v>
                </c:pt>
                <c:pt idx="1449">
                  <c:v>-0.4</c:v>
                </c:pt>
                <c:pt idx="1450">
                  <c:v>-0.4</c:v>
                </c:pt>
                <c:pt idx="1451">
                  <c:v>-0.4</c:v>
                </c:pt>
                <c:pt idx="1452">
                  <c:v>-0.4</c:v>
                </c:pt>
                <c:pt idx="1453">
                  <c:v>-0.4</c:v>
                </c:pt>
                <c:pt idx="1454">
                  <c:v>-0.4</c:v>
                </c:pt>
                <c:pt idx="1455">
                  <c:v>-0.4</c:v>
                </c:pt>
                <c:pt idx="1456">
                  <c:v>-0.4</c:v>
                </c:pt>
                <c:pt idx="1457">
                  <c:v>-0.4</c:v>
                </c:pt>
                <c:pt idx="1458">
                  <c:v>-0.4</c:v>
                </c:pt>
                <c:pt idx="1459">
                  <c:v>-0.4</c:v>
                </c:pt>
                <c:pt idx="1460">
                  <c:v>-0.4</c:v>
                </c:pt>
                <c:pt idx="1461">
                  <c:v>-0.4</c:v>
                </c:pt>
                <c:pt idx="1462">
                  <c:v>-0.4</c:v>
                </c:pt>
                <c:pt idx="1463">
                  <c:v>-0.4</c:v>
                </c:pt>
                <c:pt idx="1464">
                  <c:v>-0.4</c:v>
                </c:pt>
                <c:pt idx="1465">
                  <c:v>-0.4</c:v>
                </c:pt>
                <c:pt idx="1466">
                  <c:v>-0.4</c:v>
                </c:pt>
                <c:pt idx="1467">
                  <c:v>-0.4</c:v>
                </c:pt>
                <c:pt idx="1468">
                  <c:v>-0.4</c:v>
                </c:pt>
                <c:pt idx="1469">
                  <c:v>-0.4</c:v>
                </c:pt>
                <c:pt idx="1470">
                  <c:v>-0.4</c:v>
                </c:pt>
                <c:pt idx="1471">
                  <c:v>-0.4</c:v>
                </c:pt>
                <c:pt idx="1472">
                  <c:v>-0.4</c:v>
                </c:pt>
                <c:pt idx="1473">
                  <c:v>-0.4</c:v>
                </c:pt>
                <c:pt idx="1474">
                  <c:v>-0.4</c:v>
                </c:pt>
                <c:pt idx="1475">
                  <c:v>-0.4</c:v>
                </c:pt>
                <c:pt idx="1476">
                  <c:v>-0.4</c:v>
                </c:pt>
                <c:pt idx="1477">
                  <c:v>-0.4</c:v>
                </c:pt>
                <c:pt idx="1478">
                  <c:v>-0.4</c:v>
                </c:pt>
                <c:pt idx="1479">
                  <c:v>-0.4</c:v>
                </c:pt>
                <c:pt idx="1480">
                  <c:v>-0.4</c:v>
                </c:pt>
                <c:pt idx="1481">
                  <c:v>-0.4</c:v>
                </c:pt>
                <c:pt idx="1482">
                  <c:v>-0.4</c:v>
                </c:pt>
                <c:pt idx="1483">
                  <c:v>-0.4</c:v>
                </c:pt>
                <c:pt idx="1484">
                  <c:v>-0.4</c:v>
                </c:pt>
                <c:pt idx="1485">
                  <c:v>-0.4</c:v>
                </c:pt>
                <c:pt idx="1486">
                  <c:v>-0.4</c:v>
                </c:pt>
                <c:pt idx="1487">
                  <c:v>-0.4</c:v>
                </c:pt>
                <c:pt idx="1488">
                  <c:v>-0.4</c:v>
                </c:pt>
                <c:pt idx="1489">
                  <c:v>-0.4</c:v>
                </c:pt>
                <c:pt idx="1490">
                  <c:v>-0.4</c:v>
                </c:pt>
                <c:pt idx="1491">
                  <c:v>-0.4</c:v>
                </c:pt>
                <c:pt idx="1492">
                  <c:v>-0.4</c:v>
                </c:pt>
                <c:pt idx="1493">
                  <c:v>-0.4</c:v>
                </c:pt>
                <c:pt idx="1494">
                  <c:v>-0.4</c:v>
                </c:pt>
                <c:pt idx="1495">
                  <c:v>-0.4</c:v>
                </c:pt>
                <c:pt idx="1496">
                  <c:v>-0.4</c:v>
                </c:pt>
                <c:pt idx="1497">
                  <c:v>-0.4</c:v>
                </c:pt>
                <c:pt idx="1498">
                  <c:v>-0.4</c:v>
                </c:pt>
                <c:pt idx="1499">
                  <c:v>-0.4</c:v>
                </c:pt>
                <c:pt idx="1500">
                  <c:v>-0.4</c:v>
                </c:pt>
                <c:pt idx="1501">
                  <c:v>-0.4</c:v>
                </c:pt>
                <c:pt idx="1502">
                  <c:v>-0.4</c:v>
                </c:pt>
                <c:pt idx="1503">
                  <c:v>-0.4</c:v>
                </c:pt>
                <c:pt idx="1504">
                  <c:v>-0.4</c:v>
                </c:pt>
                <c:pt idx="1505">
                  <c:v>-0.4</c:v>
                </c:pt>
                <c:pt idx="1506">
                  <c:v>-0.4</c:v>
                </c:pt>
                <c:pt idx="1507">
                  <c:v>-0.4</c:v>
                </c:pt>
                <c:pt idx="1508">
                  <c:v>-0.4</c:v>
                </c:pt>
                <c:pt idx="1509">
                  <c:v>-0.4</c:v>
                </c:pt>
                <c:pt idx="1510">
                  <c:v>-0.4</c:v>
                </c:pt>
                <c:pt idx="1511">
                  <c:v>-0.4</c:v>
                </c:pt>
                <c:pt idx="1512">
                  <c:v>-0.4</c:v>
                </c:pt>
                <c:pt idx="1513">
                  <c:v>-0.4</c:v>
                </c:pt>
                <c:pt idx="1514">
                  <c:v>-0.4</c:v>
                </c:pt>
                <c:pt idx="1515">
                  <c:v>-0.4</c:v>
                </c:pt>
                <c:pt idx="1516">
                  <c:v>-0.4</c:v>
                </c:pt>
                <c:pt idx="1517">
                  <c:v>-0.4</c:v>
                </c:pt>
                <c:pt idx="1518">
                  <c:v>-0.4</c:v>
                </c:pt>
                <c:pt idx="1519">
                  <c:v>-0.4</c:v>
                </c:pt>
                <c:pt idx="1520">
                  <c:v>-0.4</c:v>
                </c:pt>
                <c:pt idx="1521">
                  <c:v>-0.4</c:v>
                </c:pt>
                <c:pt idx="1522">
                  <c:v>-0.4</c:v>
                </c:pt>
                <c:pt idx="1523">
                  <c:v>-0.4</c:v>
                </c:pt>
                <c:pt idx="1524">
                  <c:v>-0.4</c:v>
                </c:pt>
                <c:pt idx="1525">
                  <c:v>-0.4</c:v>
                </c:pt>
                <c:pt idx="1526">
                  <c:v>-0.4</c:v>
                </c:pt>
                <c:pt idx="1527">
                  <c:v>-0.4</c:v>
                </c:pt>
                <c:pt idx="1528">
                  <c:v>-0.4</c:v>
                </c:pt>
                <c:pt idx="1529">
                  <c:v>-0.4</c:v>
                </c:pt>
                <c:pt idx="1530">
                  <c:v>-0.4</c:v>
                </c:pt>
                <c:pt idx="1531">
                  <c:v>-0.4</c:v>
                </c:pt>
                <c:pt idx="1532">
                  <c:v>-0.4</c:v>
                </c:pt>
                <c:pt idx="1533">
                  <c:v>-0.4</c:v>
                </c:pt>
                <c:pt idx="1534">
                  <c:v>-0.4</c:v>
                </c:pt>
                <c:pt idx="1535">
                  <c:v>-0.4</c:v>
                </c:pt>
                <c:pt idx="1536">
                  <c:v>-0.4</c:v>
                </c:pt>
                <c:pt idx="1537">
                  <c:v>-0.4</c:v>
                </c:pt>
                <c:pt idx="1538">
                  <c:v>-0.4</c:v>
                </c:pt>
                <c:pt idx="1539">
                  <c:v>-0.4</c:v>
                </c:pt>
                <c:pt idx="1540">
                  <c:v>-0.4</c:v>
                </c:pt>
                <c:pt idx="1541">
                  <c:v>-0.4</c:v>
                </c:pt>
                <c:pt idx="1542">
                  <c:v>-0.4</c:v>
                </c:pt>
                <c:pt idx="1543">
                  <c:v>-0.4</c:v>
                </c:pt>
                <c:pt idx="1544">
                  <c:v>-0.4</c:v>
                </c:pt>
                <c:pt idx="1545">
                  <c:v>-0.4</c:v>
                </c:pt>
                <c:pt idx="1546">
                  <c:v>-0.4</c:v>
                </c:pt>
                <c:pt idx="1547">
                  <c:v>-0.4</c:v>
                </c:pt>
                <c:pt idx="1548">
                  <c:v>-0.4</c:v>
                </c:pt>
                <c:pt idx="1549">
                  <c:v>-0.4</c:v>
                </c:pt>
                <c:pt idx="1550">
                  <c:v>-0.4</c:v>
                </c:pt>
                <c:pt idx="1551">
                  <c:v>-0.4</c:v>
                </c:pt>
                <c:pt idx="1552">
                  <c:v>-0.4</c:v>
                </c:pt>
                <c:pt idx="1553">
                  <c:v>-0.4</c:v>
                </c:pt>
                <c:pt idx="1554">
                  <c:v>-0.4</c:v>
                </c:pt>
                <c:pt idx="1555">
                  <c:v>-0.4</c:v>
                </c:pt>
                <c:pt idx="1556">
                  <c:v>-0.4</c:v>
                </c:pt>
                <c:pt idx="1557">
                  <c:v>-0.4</c:v>
                </c:pt>
                <c:pt idx="1558">
                  <c:v>-0.4</c:v>
                </c:pt>
                <c:pt idx="1559">
                  <c:v>-0.4</c:v>
                </c:pt>
                <c:pt idx="1560">
                  <c:v>-0.4</c:v>
                </c:pt>
                <c:pt idx="1561">
                  <c:v>-0.4</c:v>
                </c:pt>
                <c:pt idx="1562">
                  <c:v>-0.4</c:v>
                </c:pt>
                <c:pt idx="1563">
                  <c:v>-0.4</c:v>
                </c:pt>
                <c:pt idx="1564">
                  <c:v>-0.4</c:v>
                </c:pt>
                <c:pt idx="1565">
                  <c:v>-0.4</c:v>
                </c:pt>
                <c:pt idx="1566">
                  <c:v>-0.4</c:v>
                </c:pt>
                <c:pt idx="1567">
                  <c:v>-0.4</c:v>
                </c:pt>
                <c:pt idx="1568">
                  <c:v>-0.4</c:v>
                </c:pt>
                <c:pt idx="1569">
                  <c:v>-0.4</c:v>
                </c:pt>
                <c:pt idx="1570">
                  <c:v>-0.4</c:v>
                </c:pt>
                <c:pt idx="1571">
                  <c:v>-0.4</c:v>
                </c:pt>
                <c:pt idx="1572">
                  <c:v>-0.4</c:v>
                </c:pt>
                <c:pt idx="1573">
                  <c:v>-0.4</c:v>
                </c:pt>
                <c:pt idx="1574">
                  <c:v>-0.4</c:v>
                </c:pt>
                <c:pt idx="1575">
                  <c:v>-0.4</c:v>
                </c:pt>
                <c:pt idx="1576">
                  <c:v>-0.4</c:v>
                </c:pt>
                <c:pt idx="1577">
                  <c:v>-0.4</c:v>
                </c:pt>
                <c:pt idx="1578">
                  <c:v>-0.4</c:v>
                </c:pt>
                <c:pt idx="1579">
                  <c:v>-0.4</c:v>
                </c:pt>
                <c:pt idx="1580">
                  <c:v>-0.4</c:v>
                </c:pt>
                <c:pt idx="1581">
                  <c:v>-0.4</c:v>
                </c:pt>
                <c:pt idx="1582">
                  <c:v>-0.4</c:v>
                </c:pt>
                <c:pt idx="1583">
                  <c:v>-0.4</c:v>
                </c:pt>
                <c:pt idx="1584">
                  <c:v>-0.4</c:v>
                </c:pt>
                <c:pt idx="1585">
                  <c:v>-0.4</c:v>
                </c:pt>
                <c:pt idx="1586">
                  <c:v>-0.4</c:v>
                </c:pt>
                <c:pt idx="1587">
                  <c:v>-0.4</c:v>
                </c:pt>
                <c:pt idx="1588">
                  <c:v>-0.4</c:v>
                </c:pt>
                <c:pt idx="1589">
                  <c:v>-0.4</c:v>
                </c:pt>
                <c:pt idx="1590">
                  <c:v>-0.4</c:v>
                </c:pt>
                <c:pt idx="1591">
                  <c:v>-0.4</c:v>
                </c:pt>
                <c:pt idx="1592">
                  <c:v>-0.4</c:v>
                </c:pt>
                <c:pt idx="1593">
                  <c:v>-0.4</c:v>
                </c:pt>
                <c:pt idx="1594">
                  <c:v>-0.4</c:v>
                </c:pt>
                <c:pt idx="1595">
                  <c:v>-0.4</c:v>
                </c:pt>
                <c:pt idx="1596">
                  <c:v>-0.4</c:v>
                </c:pt>
                <c:pt idx="1597">
                  <c:v>-0.4</c:v>
                </c:pt>
                <c:pt idx="1598">
                  <c:v>-0.4</c:v>
                </c:pt>
                <c:pt idx="1599">
                  <c:v>-0.4</c:v>
                </c:pt>
                <c:pt idx="1600">
                  <c:v>-0.4</c:v>
                </c:pt>
                <c:pt idx="1601">
                  <c:v>-0.4</c:v>
                </c:pt>
                <c:pt idx="1602">
                  <c:v>-0.4</c:v>
                </c:pt>
                <c:pt idx="1603">
                  <c:v>-0.4</c:v>
                </c:pt>
                <c:pt idx="1604">
                  <c:v>-0.4</c:v>
                </c:pt>
                <c:pt idx="1605">
                  <c:v>-0.4</c:v>
                </c:pt>
                <c:pt idx="1606">
                  <c:v>-0.4</c:v>
                </c:pt>
                <c:pt idx="1607">
                  <c:v>-0.4</c:v>
                </c:pt>
                <c:pt idx="1608">
                  <c:v>-0.4</c:v>
                </c:pt>
                <c:pt idx="1609">
                  <c:v>-0.4</c:v>
                </c:pt>
                <c:pt idx="1610">
                  <c:v>-0.4</c:v>
                </c:pt>
                <c:pt idx="1611">
                  <c:v>-0.4</c:v>
                </c:pt>
                <c:pt idx="1612">
                  <c:v>-0.4</c:v>
                </c:pt>
                <c:pt idx="1613">
                  <c:v>-0.4</c:v>
                </c:pt>
                <c:pt idx="1614">
                  <c:v>-0.4</c:v>
                </c:pt>
                <c:pt idx="1615">
                  <c:v>-0.4</c:v>
                </c:pt>
                <c:pt idx="1616">
                  <c:v>-0.4</c:v>
                </c:pt>
                <c:pt idx="1617">
                  <c:v>-0.4</c:v>
                </c:pt>
                <c:pt idx="1618">
                  <c:v>-0.4</c:v>
                </c:pt>
                <c:pt idx="1619">
                  <c:v>-0.4</c:v>
                </c:pt>
                <c:pt idx="1620">
                  <c:v>-0.4</c:v>
                </c:pt>
                <c:pt idx="1621">
                  <c:v>-0.4</c:v>
                </c:pt>
                <c:pt idx="1622">
                  <c:v>-0.4</c:v>
                </c:pt>
                <c:pt idx="1623">
                  <c:v>-0.4</c:v>
                </c:pt>
                <c:pt idx="1624">
                  <c:v>-0.4</c:v>
                </c:pt>
                <c:pt idx="1625">
                  <c:v>-0.4</c:v>
                </c:pt>
                <c:pt idx="1626">
                  <c:v>-0.4</c:v>
                </c:pt>
                <c:pt idx="1627">
                  <c:v>-0.4</c:v>
                </c:pt>
                <c:pt idx="1628">
                  <c:v>-0.4</c:v>
                </c:pt>
                <c:pt idx="1629">
                  <c:v>-0.4</c:v>
                </c:pt>
                <c:pt idx="1630">
                  <c:v>-0.4</c:v>
                </c:pt>
                <c:pt idx="1631">
                  <c:v>-0.4</c:v>
                </c:pt>
                <c:pt idx="1632">
                  <c:v>-0.4</c:v>
                </c:pt>
                <c:pt idx="1633">
                  <c:v>-0.4</c:v>
                </c:pt>
                <c:pt idx="1634">
                  <c:v>-0.4</c:v>
                </c:pt>
                <c:pt idx="1635">
                  <c:v>-0.4</c:v>
                </c:pt>
                <c:pt idx="1636">
                  <c:v>-0.4</c:v>
                </c:pt>
                <c:pt idx="1637">
                  <c:v>-0.4</c:v>
                </c:pt>
                <c:pt idx="1638">
                  <c:v>-0.4</c:v>
                </c:pt>
                <c:pt idx="1639">
                  <c:v>-0.4</c:v>
                </c:pt>
                <c:pt idx="1640">
                  <c:v>-0.4</c:v>
                </c:pt>
                <c:pt idx="1641">
                  <c:v>-0.4</c:v>
                </c:pt>
                <c:pt idx="1642">
                  <c:v>-0.4</c:v>
                </c:pt>
                <c:pt idx="1643">
                  <c:v>-0.4</c:v>
                </c:pt>
                <c:pt idx="1644">
                  <c:v>-0.4</c:v>
                </c:pt>
                <c:pt idx="1645">
                  <c:v>-0.4</c:v>
                </c:pt>
                <c:pt idx="1646">
                  <c:v>-0.4</c:v>
                </c:pt>
                <c:pt idx="1647">
                  <c:v>-0.4</c:v>
                </c:pt>
                <c:pt idx="1648">
                  <c:v>-0.4</c:v>
                </c:pt>
                <c:pt idx="1649">
                  <c:v>-0.4</c:v>
                </c:pt>
                <c:pt idx="1650">
                  <c:v>-0.4</c:v>
                </c:pt>
                <c:pt idx="1651">
                  <c:v>-0.4</c:v>
                </c:pt>
                <c:pt idx="1652">
                  <c:v>-0.4</c:v>
                </c:pt>
                <c:pt idx="1653">
                  <c:v>-0.4</c:v>
                </c:pt>
                <c:pt idx="1654">
                  <c:v>-0.4</c:v>
                </c:pt>
                <c:pt idx="1655">
                  <c:v>-0.4</c:v>
                </c:pt>
                <c:pt idx="1656">
                  <c:v>-0.4</c:v>
                </c:pt>
                <c:pt idx="1657">
                  <c:v>-0.4</c:v>
                </c:pt>
                <c:pt idx="1658">
                  <c:v>-0.4</c:v>
                </c:pt>
                <c:pt idx="1659">
                  <c:v>-0.4</c:v>
                </c:pt>
                <c:pt idx="1660">
                  <c:v>-0.4</c:v>
                </c:pt>
                <c:pt idx="1661">
                  <c:v>-0.4</c:v>
                </c:pt>
                <c:pt idx="1662">
                  <c:v>-0.4</c:v>
                </c:pt>
                <c:pt idx="1663">
                  <c:v>-0.4</c:v>
                </c:pt>
                <c:pt idx="1664">
                  <c:v>-0.4</c:v>
                </c:pt>
                <c:pt idx="1665">
                  <c:v>-0.4</c:v>
                </c:pt>
                <c:pt idx="1666">
                  <c:v>-0.4</c:v>
                </c:pt>
                <c:pt idx="1667">
                  <c:v>-0.4</c:v>
                </c:pt>
                <c:pt idx="1668">
                  <c:v>-0.4</c:v>
                </c:pt>
                <c:pt idx="1669">
                  <c:v>-0.4</c:v>
                </c:pt>
                <c:pt idx="1670">
                  <c:v>-0.4</c:v>
                </c:pt>
                <c:pt idx="1671">
                  <c:v>-0.4</c:v>
                </c:pt>
                <c:pt idx="1672">
                  <c:v>-0.4</c:v>
                </c:pt>
                <c:pt idx="1673">
                  <c:v>-0.4</c:v>
                </c:pt>
                <c:pt idx="1674">
                  <c:v>-0.4</c:v>
                </c:pt>
                <c:pt idx="1675">
                  <c:v>-0.4</c:v>
                </c:pt>
                <c:pt idx="1676">
                  <c:v>-0.4</c:v>
                </c:pt>
                <c:pt idx="1677">
                  <c:v>-0.4</c:v>
                </c:pt>
                <c:pt idx="1678">
                  <c:v>-0.4</c:v>
                </c:pt>
                <c:pt idx="1679">
                  <c:v>-0.4</c:v>
                </c:pt>
                <c:pt idx="1680">
                  <c:v>-0.4</c:v>
                </c:pt>
                <c:pt idx="1681">
                  <c:v>-0.4</c:v>
                </c:pt>
                <c:pt idx="1682">
                  <c:v>-0.4</c:v>
                </c:pt>
                <c:pt idx="1683">
                  <c:v>-0.4</c:v>
                </c:pt>
                <c:pt idx="1684">
                  <c:v>-0.4</c:v>
                </c:pt>
                <c:pt idx="1685">
                  <c:v>-0.4</c:v>
                </c:pt>
                <c:pt idx="1686">
                  <c:v>-0.4</c:v>
                </c:pt>
                <c:pt idx="1687">
                  <c:v>-0.4</c:v>
                </c:pt>
                <c:pt idx="1688">
                  <c:v>-0.4</c:v>
                </c:pt>
                <c:pt idx="1689">
                  <c:v>-0.4</c:v>
                </c:pt>
                <c:pt idx="1690">
                  <c:v>-0.4</c:v>
                </c:pt>
                <c:pt idx="1691">
                  <c:v>-0.4</c:v>
                </c:pt>
                <c:pt idx="1692">
                  <c:v>-0.4</c:v>
                </c:pt>
                <c:pt idx="1693">
                  <c:v>-0.4</c:v>
                </c:pt>
                <c:pt idx="1694">
                  <c:v>-0.4</c:v>
                </c:pt>
                <c:pt idx="1695">
                  <c:v>-0.4</c:v>
                </c:pt>
                <c:pt idx="1696">
                  <c:v>-0.4</c:v>
                </c:pt>
                <c:pt idx="1697">
                  <c:v>-0.4</c:v>
                </c:pt>
                <c:pt idx="1698">
                  <c:v>-0.4</c:v>
                </c:pt>
                <c:pt idx="1699">
                  <c:v>-0.4</c:v>
                </c:pt>
                <c:pt idx="1700">
                  <c:v>-0.4</c:v>
                </c:pt>
                <c:pt idx="1701">
                  <c:v>-0.4</c:v>
                </c:pt>
                <c:pt idx="1702">
                  <c:v>-0.4</c:v>
                </c:pt>
                <c:pt idx="1703">
                  <c:v>-0.4</c:v>
                </c:pt>
                <c:pt idx="1704">
                  <c:v>-0.4</c:v>
                </c:pt>
                <c:pt idx="1705">
                  <c:v>-0.4</c:v>
                </c:pt>
                <c:pt idx="1706">
                  <c:v>-0.4</c:v>
                </c:pt>
                <c:pt idx="1707">
                  <c:v>-0.4</c:v>
                </c:pt>
                <c:pt idx="1708">
                  <c:v>-0.4</c:v>
                </c:pt>
                <c:pt idx="1709">
                  <c:v>-0.4</c:v>
                </c:pt>
                <c:pt idx="1710">
                  <c:v>-0.4</c:v>
                </c:pt>
                <c:pt idx="1711">
                  <c:v>-0.4</c:v>
                </c:pt>
                <c:pt idx="1712">
                  <c:v>-0.4</c:v>
                </c:pt>
                <c:pt idx="1713">
                  <c:v>-0.4</c:v>
                </c:pt>
                <c:pt idx="1714">
                  <c:v>-0.4</c:v>
                </c:pt>
                <c:pt idx="1715">
                  <c:v>-0.4</c:v>
                </c:pt>
                <c:pt idx="1716">
                  <c:v>-0.4</c:v>
                </c:pt>
                <c:pt idx="1717">
                  <c:v>-0.4</c:v>
                </c:pt>
                <c:pt idx="1718">
                  <c:v>-0.4</c:v>
                </c:pt>
                <c:pt idx="1719">
                  <c:v>-0.4</c:v>
                </c:pt>
                <c:pt idx="1720">
                  <c:v>-0.4</c:v>
                </c:pt>
                <c:pt idx="1721">
                  <c:v>-0.4</c:v>
                </c:pt>
                <c:pt idx="1722">
                  <c:v>-0.4</c:v>
                </c:pt>
                <c:pt idx="1723">
                  <c:v>-0.4</c:v>
                </c:pt>
                <c:pt idx="1724">
                  <c:v>-0.4</c:v>
                </c:pt>
                <c:pt idx="1725">
                  <c:v>-0.4</c:v>
                </c:pt>
                <c:pt idx="1726">
                  <c:v>-0.4</c:v>
                </c:pt>
                <c:pt idx="1727">
                  <c:v>-0.4</c:v>
                </c:pt>
                <c:pt idx="1728">
                  <c:v>-0.4</c:v>
                </c:pt>
                <c:pt idx="1729">
                  <c:v>-0.4</c:v>
                </c:pt>
                <c:pt idx="1730">
                  <c:v>-0.4</c:v>
                </c:pt>
                <c:pt idx="1731">
                  <c:v>-0.4</c:v>
                </c:pt>
                <c:pt idx="1732">
                  <c:v>-0.4</c:v>
                </c:pt>
                <c:pt idx="1733">
                  <c:v>-0.4</c:v>
                </c:pt>
                <c:pt idx="1734">
                  <c:v>-0.4</c:v>
                </c:pt>
                <c:pt idx="1735">
                  <c:v>-0.4</c:v>
                </c:pt>
                <c:pt idx="1736">
                  <c:v>-0.4</c:v>
                </c:pt>
                <c:pt idx="1737">
                  <c:v>-0.4</c:v>
                </c:pt>
                <c:pt idx="1738">
                  <c:v>-0.4</c:v>
                </c:pt>
                <c:pt idx="1739">
                  <c:v>-0.4</c:v>
                </c:pt>
                <c:pt idx="1740">
                  <c:v>-0.4</c:v>
                </c:pt>
                <c:pt idx="1741">
                  <c:v>-0.4</c:v>
                </c:pt>
                <c:pt idx="1742">
                  <c:v>-0.4</c:v>
                </c:pt>
                <c:pt idx="1743">
                  <c:v>-0.4</c:v>
                </c:pt>
                <c:pt idx="1744">
                  <c:v>-0.4</c:v>
                </c:pt>
                <c:pt idx="1745">
                  <c:v>-0.4</c:v>
                </c:pt>
                <c:pt idx="1746">
                  <c:v>-0.4</c:v>
                </c:pt>
                <c:pt idx="1747">
                  <c:v>-0.4</c:v>
                </c:pt>
                <c:pt idx="1748">
                  <c:v>-0.4</c:v>
                </c:pt>
                <c:pt idx="1749">
                  <c:v>-0.4</c:v>
                </c:pt>
                <c:pt idx="1750">
                  <c:v>-0.4</c:v>
                </c:pt>
                <c:pt idx="1751">
                  <c:v>-0.4</c:v>
                </c:pt>
                <c:pt idx="1752">
                  <c:v>-0.4</c:v>
                </c:pt>
                <c:pt idx="1753">
                  <c:v>-0.4</c:v>
                </c:pt>
                <c:pt idx="1754">
                  <c:v>-0.4</c:v>
                </c:pt>
                <c:pt idx="1755">
                  <c:v>-0.4</c:v>
                </c:pt>
                <c:pt idx="1756">
                  <c:v>-0.4</c:v>
                </c:pt>
                <c:pt idx="1757">
                  <c:v>-0.4</c:v>
                </c:pt>
                <c:pt idx="1758">
                  <c:v>-0.4</c:v>
                </c:pt>
                <c:pt idx="1759">
                  <c:v>-0.4</c:v>
                </c:pt>
                <c:pt idx="1760">
                  <c:v>-0.4</c:v>
                </c:pt>
                <c:pt idx="1761">
                  <c:v>-0.4</c:v>
                </c:pt>
                <c:pt idx="1762">
                  <c:v>-0.4</c:v>
                </c:pt>
                <c:pt idx="1763">
                  <c:v>-0.4</c:v>
                </c:pt>
                <c:pt idx="1764">
                  <c:v>-0.4</c:v>
                </c:pt>
                <c:pt idx="1765">
                  <c:v>-0.4</c:v>
                </c:pt>
                <c:pt idx="1766">
                  <c:v>-0.4</c:v>
                </c:pt>
                <c:pt idx="1767">
                  <c:v>-0.4</c:v>
                </c:pt>
                <c:pt idx="1768">
                  <c:v>-0.4</c:v>
                </c:pt>
                <c:pt idx="1769">
                  <c:v>-0.4</c:v>
                </c:pt>
                <c:pt idx="1770">
                  <c:v>-0.4</c:v>
                </c:pt>
                <c:pt idx="1771">
                  <c:v>-0.4</c:v>
                </c:pt>
                <c:pt idx="1772">
                  <c:v>-0.4</c:v>
                </c:pt>
                <c:pt idx="1773">
                  <c:v>-0.4</c:v>
                </c:pt>
                <c:pt idx="1774">
                  <c:v>-0.4</c:v>
                </c:pt>
                <c:pt idx="1775">
                  <c:v>-0.4</c:v>
                </c:pt>
                <c:pt idx="1776">
                  <c:v>-0.4</c:v>
                </c:pt>
                <c:pt idx="1777">
                  <c:v>-0.4</c:v>
                </c:pt>
                <c:pt idx="1778">
                  <c:v>-0.4</c:v>
                </c:pt>
                <c:pt idx="1779">
                  <c:v>-0.4</c:v>
                </c:pt>
                <c:pt idx="1780">
                  <c:v>-0.4</c:v>
                </c:pt>
                <c:pt idx="1781">
                  <c:v>-0.4</c:v>
                </c:pt>
                <c:pt idx="1782">
                  <c:v>-0.4</c:v>
                </c:pt>
                <c:pt idx="1783">
                  <c:v>-0.4</c:v>
                </c:pt>
                <c:pt idx="1784">
                  <c:v>-0.4</c:v>
                </c:pt>
                <c:pt idx="1785">
                  <c:v>-0.4</c:v>
                </c:pt>
                <c:pt idx="1786">
                  <c:v>-0.4</c:v>
                </c:pt>
                <c:pt idx="1787">
                  <c:v>-0.4</c:v>
                </c:pt>
                <c:pt idx="1788">
                  <c:v>-0.4</c:v>
                </c:pt>
                <c:pt idx="1789">
                  <c:v>-0.4</c:v>
                </c:pt>
                <c:pt idx="1790">
                  <c:v>-0.4</c:v>
                </c:pt>
                <c:pt idx="1791">
                  <c:v>-0.4</c:v>
                </c:pt>
                <c:pt idx="1792">
                  <c:v>-0.4</c:v>
                </c:pt>
                <c:pt idx="1793">
                  <c:v>-0.4</c:v>
                </c:pt>
                <c:pt idx="1794">
                  <c:v>-0.4</c:v>
                </c:pt>
                <c:pt idx="1795">
                  <c:v>-0.4</c:v>
                </c:pt>
                <c:pt idx="1796">
                  <c:v>-0.4</c:v>
                </c:pt>
                <c:pt idx="1797">
                  <c:v>-0.4</c:v>
                </c:pt>
                <c:pt idx="1798">
                  <c:v>-0.4</c:v>
                </c:pt>
                <c:pt idx="1799">
                  <c:v>-0.4</c:v>
                </c:pt>
                <c:pt idx="1800">
                  <c:v>-0.4</c:v>
                </c:pt>
                <c:pt idx="1801">
                  <c:v>-0.39995999999999998</c:v>
                </c:pt>
                <c:pt idx="1802">
                  <c:v>-0.3997</c:v>
                </c:pt>
                <c:pt idx="1803">
                  <c:v>-0.39939999999999998</c:v>
                </c:pt>
                <c:pt idx="1804">
                  <c:v>-0.39910000000000001</c:v>
                </c:pt>
                <c:pt idx="1805">
                  <c:v>-0.39879999999999999</c:v>
                </c:pt>
                <c:pt idx="1806">
                  <c:v>-0.39850000000000002</c:v>
                </c:pt>
                <c:pt idx="1807">
                  <c:v>-0.3982</c:v>
                </c:pt>
                <c:pt idx="1808">
                  <c:v>-0.39789999999999998</c:v>
                </c:pt>
                <c:pt idx="1809">
                  <c:v>-0.39760000000000001</c:v>
                </c:pt>
                <c:pt idx="1810">
                  <c:v>-0.39729999999999999</c:v>
                </c:pt>
                <c:pt idx="1811">
                  <c:v>-0.39700000000000002</c:v>
                </c:pt>
                <c:pt idx="1812">
                  <c:v>-0.3967</c:v>
                </c:pt>
                <c:pt idx="1813">
                  <c:v>-0.396399</c:v>
                </c:pt>
                <c:pt idx="1814">
                  <c:v>-0.39609899999999998</c:v>
                </c:pt>
                <c:pt idx="1815">
                  <c:v>-0.39579900000000001</c:v>
                </c:pt>
                <c:pt idx="1816">
                  <c:v>-0.39549899999999999</c:v>
                </c:pt>
                <c:pt idx="1817">
                  <c:v>-0.39519900000000002</c:v>
                </c:pt>
                <c:pt idx="1818">
                  <c:v>-0.394899</c:v>
                </c:pt>
                <c:pt idx="1819">
                  <c:v>-0.39459899999999998</c:v>
                </c:pt>
                <c:pt idx="1820">
                  <c:v>-0.39429900000000001</c:v>
                </c:pt>
                <c:pt idx="1821">
                  <c:v>-0.39399899999999999</c:v>
                </c:pt>
                <c:pt idx="1822">
                  <c:v>-0.39369900000000002</c:v>
                </c:pt>
                <c:pt idx="1823">
                  <c:v>-0.393399</c:v>
                </c:pt>
                <c:pt idx="1824">
                  <c:v>-0.39309899999999998</c:v>
                </c:pt>
                <c:pt idx="1825">
                  <c:v>-0.39279900000000001</c:v>
                </c:pt>
                <c:pt idx="1826">
                  <c:v>-0.39249899999999999</c:v>
                </c:pt>
                <c:pt idx="1827">
                  <c:v>-0.39219900000000002</c:v>
                </c:pt>
                <c:pt idx="1828">
                  <c:v>-0.391899</c:v>
                </c:pt>
                <c:pt idx="1829">
                  <c:v>-0.39159899999999997</c:v>
                </c:pt>
                <c:pt idx="1830">
                  <c:v>-0.39129900000000001</c:v>
                </c:pt>
                <c:pt idx="1831">
                  <c:v>-0.39099899999999999</c:v>
                </c:pt>
                <c:pt idx="1832">
                  <c:v>-0.39069900000000002</c:v>
                </c:pt>
                <c:pt idx="1833">
                  <c:v>-0.390399</c:v>
                </c:pt>
                <c:pt idx="1834">
                  <c:v>-0.39009899999999997</c:v>
                </c:pt>
                <c:pt idx="1835">
                  <c:v>-0.38979900000000001</c:v>
                </c:pt>
                <c:pt idx="1836">
                  <c:v>-0.38949899999999998</c:v>
                </c:pt>
                <c:pt idx="1837">
                  <c:v>-0.38919799999999999</c:v>
                </c:pt>
                <c:pt idx="1838">
                  <c:v>-0.38889800000000002</c:v>
                </c:pt>
                <c:pt idx="1839">
                  <c:v>-0.388598</c:v>
                </c:pt>
                <c:pt idx="1840">
                  <c:v>-0.38829799999999998</c:v>
                </c:pt>
                <c:pt idx="1841">
                  <c:v>-0.38799800000000001</c:v>
                </c:pt>
                <c:pt idx="1842">
                  <c:v>-0.38769799999999999</c:v>
                </c:pt>
                <c:pt idx="1843">
                  <c:v>-0.38739800000000002</c:v>
                </c:pt>
                <c:pt idx="1844">
                  <c:v>-0.387098</c:v>
                </c:pt>
                <c:pt idx="1845">
                  <c:v>-0.38679799999999998</c:v>
                </c:pt>
                <c:pt idx="1846">
                  <c:v>-0.38649800000000001</c:v>
                </c:pt>
                <c:pt idx="1847">
                  <c:v>-0.38619799999999999</c:v>
                </c:pt>
                <c:pt idx="1848">
                  <c:v>-0.38589800000000002</c:v>
                </c:pt>
                <c:pt idx="1849">
                  <c:v>-0.385598</c:v>
                </c:pt>
                <c:pt idx="1850">
                  <c:v>-0.38529799999999997</c:v>
                </c:pt>
                <c:pt idx="1851">
                  <c:v>-0.38499800000000001</c:v>
                </c:pt>
                <c:pt idx="1852">
                  <c:v>-0.38469799999999998</c:v>
                </c:pt>
                <c:pt idx="1853">
                  <c:v>-0.38439800000000002</c:v>
                </c:pt>
                <c:pt idx="1854">
                  <c:v>-0.38409799999999999</c:v>
                </c:pt>
                <c:pt idx="1855">
                  <c:v>-0.38379799999999997</c:v>
                </c:pt>
                <c:pt idx="1856">
                  <c:v>-0.38349800000000001</c:v>
                </c:pt>
                <c:pt idx="1857">
                  <c:v>-0.38319799999999998</c:v>
                </c:pt>
                <c:pt idx="1858">
                  <c:v>-0.38289800000000002</c:v>
                </c:pt>
                <c:pt idx="1859">
                  <c:v>-0.38259799999999999</c:v>
                </c:pt>
                <c:pt idx="1860">
                  <c:v>-0.382297</c:v>
                </c:pt>
                <c:pt idx="1861">
                  <c:v>-0.38199699999999998</c:v>
                </c:pt>
                <c:pt idx="1862">
                  <c:v>-0.38169700000000001</c:v>
                </c:pt>
                <c:pt idx="1863">
                  <c:v>-0.38139699999999999</c:v>
                </c:pt>
                <c:pt idx="1864">
                  <c:v>-0.38109700000000002</c:v>
                </c:pt>
                <c:pt idx="1865">
                  <c:v>-0.380797</c:v>
                </c:pt>
                <c:pt idx="1866">
                  <c:v>-0.38049699999999997</c:v>
                </c:pt>
                <c:pt idx="1867">
                  <c:v>-0.38019700000000001</c:v>
                </c:pt>
                <c:pt idx="1868">
                  <c:v>-0.37989699999999998</c:v>
                </c:pt>
                <c:pt idx="1869">
                  <c:v>-0.37959700000000002</c:v>
                </c:pt>
                <c:pt idx="1870">
                  <c:v>-0.379297</c:v>
                </c:pt>
                <c:pt idx="1871">
                  <c:v>-0.37899699999999997</c:v>
                </c:pt>
                <c:pt idx="1872">
                  <c:v>-0.37869700000000001</c:v>
                </c:pt>
                <c:pt idx="1873">
                  <c:v>-0.37839699999999998</c:v>
                </c:pt>
                <c:pt idx="1874">
                  <c:v>-0.37809700000000002</c:v>
                </c:pt>
                <c:pt idx="1875">
                  <c:v>-0.37779699999999999</c:v>
                </c:pt>
                <c:pt idx="1876">
                  <c:v>-0.37749700000000003</c:v>
                </c:pt>
                <c:pt idx="1877">
                  <c:v>-0.377197</c:v>
                </c:pt>
                <c:pt idx="1878">
                  <c:v>-0.37689699999999998</c:v>
                </c:pt>
                <c:pt idx="1879">
                  <c:v>-0.37659700000000002</c:v>
                </c:pt>
                <c:pt idx="1880">
                  <c:v>-0.37629699999999999</c:v>
                </c:pt>
                <c:pt idx="1881">
                  <c:v>-0.37599700000000003</c:v>
                </c:pt>
                <c:pt idx="1882">
                  <c:v>-0.375697</c:v>
                </c:pt>
                <c:pt idx="1883">
                  <c:v>-0.37539600000000001</c:v>
                </c:pt>
                <c:pt idx="1884">
                  <c:v>-0.37509599999999998</c:v>
                </c:pt>
                <c:pt idx="1885">
                  <c:v>-0.37479600000000002</c:v>
                </c:pt>
                <c:pt idx="1886">
                  <c:v>-0.374496</c:v>
                </c:pt>
                <c:pt idx="1887">
                  <c:v>-0.37419599999999997</c:v>
                </c:pt>
                <c:pt idx="1888">
                  <c:v>-0.37389600000000001</c:v>
                </c:pt>
                <c:pt idx="1889">
                  <c:v>-0.37359599999999998</c:v>
                </c:pt>
                <c:pt idx="1890">
                  <c:v>-0.37329600000000002</c:v>
                </c:pt>
                <c:pt idx="1891">
                  <c:v>-0.37299599999999999</c:v>
                </c:pt>
                <c:pt idx="1892">
                  <c:v>-0.37269600000000003</c:v>
                </c:pt>
                <c:pt idx="1893">
                  <c:v>-0.372396</c:v>
                </c:pt>
                <c:pt idx="1894">
                  <c:v>-0.37209599999999998</c:v>
                </c:pt>
                <c:pt idx="1895">
                  <c:v>-0.37179600000000002</c:v>
                </c:pt>
                <c:pt idx="1896">
                  <c:v>-0.37149599999999999</c:v>
                </c:pt>
                <c:pt idx="1897">
                  <c:v>-0.37119600000000003</c:v>
                </c:pt>
                <c:pt idx="1898">
                  <c:v>-0.370896</c:v>
                </c:pt>
                <c:pt idx="1899">
                  <c:v>-0.37059599999999998</c:v>
                </c:pt>
                <c:pt idx="1900">
                  <c:v>-0.37029600000000001</c:v>
                </c:pt>
                <c:pt idx="1901">
                  <c:v>-0.36999599999999999</c:v>
                </c:pt>
                <c:pt idx="1902">
                  <c:v>-0.36969600000000002</c:v>
                </c:pt>
                <c:pt idx="1903">
                  <c:v>-0.369396</c:v>
                </c:pt>
                <c:pt idx="1904">
                  <c:v>-0.36909599999999998</c:v>
                </c:pt>
                <c:pt idx="1905">
                  <c:v>-0.36879600000000001</c:v>
                </c:pt>
                <c:pt idx="1906">
                  <c:v>-0.36849500000000002</c:v>
                </c:pt>
                <c:pt idx="1907">
                  <c:v>-0.36819499999999999</c:v>
                </c:pt>
                <c:pt idx="1908">
                  <c:v>-0.36789500000000003</c:v>
                </c:pt>
                <c:pt idx="1909">
                  <c:v>-0.36759500000000001</c:v>
                </c:pt>
                <c:pt idx="1910">
                  <c:v>-0.36729499999999998</c:v>
                </c:pt>
                <c:pt idx="1911">
                  <c:v>-0.36699500000000002</c:v>
                </c:pt>
                <c:pt idx="1912">
                  <c:v>-0.36669499999999999</c:v>
                </c:pt>
                <c:pt idx="1913">
                  <c:v>-0.36639500000000003</c:v>
                </c:pt>
                <c:pt idx="1914">
                  <c:v>-0.366095</c:v>
                </c:pt>
                <c:pt idx="1915">
                  <c:v>-0.36579499999999998</c:v>
                </c:pt>
                <c:pt idx="1916">
                  <c:v>-0.36549500000000001</c:v>
                </c:pt>
                <c:pt idx="1917">
                  <c:v>-0.36519499999999999</c:v>
                </c:pt>
                <c:pt idx="1918">
                  <c:v>-0.36489500000000002</c:v>
                </c:pt>
                <c:pt idx="1919">
                  <c:v>-0.364595</c:v>
                </c:pt>
                <c:pt idx="1920">
                  <c:v>-0.36429499999999998</c:v>
                </c:pt>
                <c:pt idx="1921">
                  <c:v>-0.36399500000000001</c:v>
                </c:pt>
                <c:pt idx="1922">
                  <c:v>-0.36369499999999999</c:v>
                </c:pt>
                <c:pt idx="1923">
                  <c:v>-0.36339500000000002</c:v>
                </c:pt>
                <c:pt idx="1924">
                  <c:v>-0.363095</c:v>
                </c:pt>
                <c:pt idx="1925">
                  <c:v>-0.36279499999999998</c:v>
                </c:pt>
                <c:pt idx="1926">
                  <c:v>-0.36249500000000001</c:v>
                </c:pt>
                <c:pt idx="1927">
                  <c:v>-0.36219499999999999</c:v>
                </c:pt>
                <c:pt idx="1928">
                  <c:v>-0.36189500000000002</c:v>
                </c:pt>
                <c:pt idx="1929">
                  <c:v>-0.361595</c:v>
                </c:pt>
                <c:pt idx="1930">
                  <c:v>-0.361294</c:v>
                </c:pt>
                <c:pt idx="1931">
                  <c:v>-0.36099399999999998</c:v>
                </c:pt>
                <c:pt idx="1932">
                  <c:v>-0.36069400000000001</c:v>
                </c:pt>
                <c:pt idx="1933">
                  <c:v>-0.36039399999999999</c:v>
                </c:pt>
                <c:pt idx="1934">
                  <c:v>-0.36009400000000003</c:v>
                </c:pt>
                <c:pt idx="1935">
                  <c:v>-0.359794</c:v>
                </c:pt>
                <c:pt idx="1936">
                  <c:v>-0.35949399999999998</c:v>
                </c:pt>
                <c:pt idx="1937">
                  <c:v>-0.35919400000000001</c:v>
                </c:pt>
                <c:pt idx="1938">
                  <c:v>-0.35889399999999999</c:v>
                </c:pt>
                <c:pt idx="1939">
                  <c:v>-0.35859400000000002</c:v>
                </c:pt>
                <c:pt idx="1940">
                  <c:v>-0.358294</c:v>
                </c:pt>
                <c:pt idx="1941">
                  <c:v>-0.35799399999999998</c:v>
                </c:pt>
                <c:pt idx="1942">
                  <c:v>-0.35769400000000001</c:v>
                </c:pt>
                <c:pt idx="1943">
                  <c:v>-0.35739399999999999</c:v>
                </c:pt>
                <c:pt idx="1944">
                  <c:v>-0.35709400000000002</c:v>
                </c:pt>
                <c:pt idx="1945">
                  <c:v>-0.356794</c:v>
                </c:pt>
                <c:pt idx="1946">
                  <c:v>-0.35649399999999998</c:v>
                </c:pt>
                <c:pt idx="1947">
                  <c:v>-0.35619400000000001</c:v>
                </c:pt>
                <c:pt idx="1948">
                  <c:v>-0.35589399999999999</c:v>
                </c:pt>
                <c:pt idx="1949">
                  <c:v>-0.35559400000000002</c:v>
                </c:pt>
                <c:pt idx="1950">
                  <c:v>-0.355294</c:v>
                </c:pt>
                <c:pt idx="1951">
                  <c:v>-0.35499399999999998</c:v>
                </c:pt>
                <c:pt idx="1952">
                  <c:v>-0.35469400000000001</c:v>
                </c:pt>
                <c:pt idx="1953">
                  <c:v>-0.35439300000000001</c:v>
                </c:pt>
                <c:pt idx="1954">
                  <c:v>-0.35409299999999999</c:v>
                </c:pt>
                <c:pt idx="1955">
                  <c:v>-0.35379300000000002</c:v>
                </c:pt>
                <c:pt idx="1956">
                  <c:v>-0.353493</c:v>
                </c:pt>
                <c:pt idx="1957">
                  <c:v>-0.35319299999999998</c:v>
                </c:pt>
                <c:pt idx="1958">
                  <c:v>-0.35289300000000001</c:v>
                </c:pt>
                <c:pt idx="1959">
                  <c:v>-0.35259299999999999</c:v>
                </c:pt>
                <c:pt idx="1960">
                  <c:v>-0.35229300000000002</c:v>
                </c:pt>
                <c:pt idx="1961">
                  <c:v>-0.351993</c:v>
                </c:pt>
                <c:pt idx="1962">
                  <c:v>-0.35169299999999998</c:v>
                </c:pt>
                <c:pt idx="1963">
                  <c:v>-0.35139300000000001</c:v>
                </c:pt>
                <c:pt idx="1964">
                  <c:v>-0.35109299999999999</c:v>
                </c:pt>
                <c:pt idx="1965">
                  <c:v>-0.35079300000000002</c:v>
                </c:pt>
                <c:pt idx="1966">
                  <c:v>-0.350493</c:v>
                </c:pt>
                <c:pt idx="1967">
                  <c:v>-0.35019299999999998</c:v>
                </c:pt>
                <c:pt idx="1968">
                  <c:v>-0.34989300000000001</c:v>
                </c:pt>
                <c:pt idx="1969">
                  <c:v>-0.34959299999999999</c:v>
                </c:pt>
                <c:pt idx="1970">
                  <c:v>-0.34929300000000002</c:v>
                </c:pt>
                <c:pt idx="1971">
                  <c:v>-0.348993</c:v>
                </c:pt>
                <c:pt idx="1972">
                  <c:v>-0.34869299999999998</c:v>
                </c:pt>
                <c:pt idx="1973">
                  <c:v>-0.34839300000000001</c:v>
                </c:pt>
                <c:pt idx="1974">
                  <c:v>-0.34809299999999999</c:v>
                </c:pt>
                <c:pt idx="1975">
                  <c:v>-0.34779300000000002</c:v>
                </c:pt>
                <c:pt idx="1976">
                  <c:v>-0.34749200000000002</c:v>
                </c:pt>
                <c:pt idx="1977">
                  <c:v>-0.347192</c:v>
                </c:pt>
                <c:pt idx="1978">
                  <c:v>-0.34689199999999998</c:v>
                </c:pt>
                <c:pt idx="1979">
                  <c:v>-0.34659200000000001</c:v>
                </c:pt>
                <c:pt idx="1980">
                  <c:v>-0.34629199999999999</c:v>
                </c:pt>
                <c:pt idx="1981">
                  <c:v>-0.34599200000000002</c:v>
                </c:pt>
                <c:pt idx="1982">
                  <c:v>-0.345692</c:v>
                </c:pt>
                <c:pt idx="1983">
                  <c:v>-0.34539199999999998</c:v>
                </c:pt>
                <c:pt idx="1984">
                  <c:v>-0.34509200000000001</c:v>
                </c:pt>
                <c:pt idx="1985">
                  <c:v>-0.34479199999999999</c:v>
                </c:pt>
                <c:pt idx="1986">
                  <c:v>-0.34449200000000002</c:v>
                </c:pt>
                <c:pt idx="1987">
                  <c:v>-0.344192</c:v>
                </c:pt>
                <c:pt idx="1988">
                  <c:v>-0.34389199999999998</c:v>
                </c:pt>
                <c:pt idx="1989">
                  <c:v>-0.34359200000000001</c:v>
                </c:pt>
                <c:pt idx="1990">
                  <c:v>-0.34329199999999999</c:v>
                </c:pt>
                <c:pt idx="1991">
                  <c:v>-0.34299200000000002</c:v>
                </c:pt>
                <c:pt idx="1992">
                  <c:v>-0.342692</c:v>
                </c:pt>
                <c:pt idx="1993">
                  <c:v>-0.34239199999999997</c:v>
                </c:pt>
                <c:pt idx="1994">
                  <c:v>-0.34209200000000001</c:v>
                </c:pt>
                <c:pt idx="1995">
                  <c:v>-0.34179199999999998</c:v>
                </c:pt>
                <c:pt idx="1996">
                  <c:v>-0.34149200000000002</c:v>
                </c:pt>
                <c:pt idx="1997">
                  <c:v>-0.341192</c:v>
                </c:pt>
                <c:pt idx="1998">
                  <c:v>-0.34089199999999997</c:v>
                </c:pt>
                <c:pt idx="1999">
                  <c:v>-0.34059200000000001</c:v>
                </c:pt>
                <c:pt idx="2000">
                  <c:v>-0.34029100000000001</c:v>
                </c:pt>
                <c:pt idx="2001">
                  <c:v>-0.33999099999999999</c:v>
                </c:pt>
                <c:pt idx="2002">
                  <c:v>-0.33969100000000002</c:v>
                </c:pt>
                <c:pt idx="2003">
                  <c:v>-0.339391</c:v>
                </c:pt>
                <c:pt idx="2004">
                  <c:v>-0.33909099999999998</c:v>
                </c:pt>
                <c:pt idx="2005">
                  <c:v>-0.33879100000000001</c:v>
                </c:pt>
                <c:pt idx="2006">
                  <c:v>-0.33849099999999999</c:v>
                </c:pt>
                <c:pt idx="2007">
                  <c:v>-0.33819100000000002</c:v>
                </c:pt>
                <c:pt idx="2008">
                  <c:v>-0.337891</c:v>
                </c:pt>
                <c:pt idx="2009">
                  <c:v>-0.33759099999999997</c:v>
                </c:pt>
                <c:pt idx="2010">
                  <c:v>-0.33729100000000001</c:v>
                </c:pt>
                <c:pt idx="2011">
                  <c:v>-0.33699099999999999</c:v>
                </c:pt>
                <c:pt idx="2012">
                  <c:v>-0.33669100000000002</c:v>
                </c:pt>
                <c:pt idx="2013">
                  <c:v>-0.336391</c:v>
                </c:pt>
                <c:pt idx="2014">
                  <c:v>-0.33609099999999997</c:v>
                </c:pt>
                <c:pt idx="2015">
                  <c:v>-0.33579100000000001</c:v>
                </c:pt>
                <c:pt idx="2016">
                  <c:v>-0.33549099999999998</c:v>
                </c:pt>
                <c:pt idx="2017">
                  <c:v>-0.33519100000000002</c:v>
                </c:pt>
                <c:pt idx="2018">
                  <c:v>-0.33489099999999999</c:v>
                </c:pt>
                <c:pt idx="2019">
                  <c:v>-0.33459100000000003</c:v>
                </c:pt>
                <c:pt idx="2020">
                  <c:v>-0.334291</c:v>
                </c:pt>
                <c:pt idx="2021">
                  <c:v>-0.33399099999999998</c:v>
                </c:pt>
                <c:pt idx="2022">
                  <c:v>-0.33369100000000002</c:v>
                </c:pt>
                <c:pt idx="2023">
                  <c:v>-0.33339000000000002</c:v>
                </c:pt>
                <c:pt idx="2024">
                  <c:v>-0.33309</c:v>
                </c:pt>
                <c:pt idx="2025">
                  <c:v>-0.33278999999999997</c:v>
                </c:pt>
                <c:pt idx="2026">
                  <c:v>-0.33249000000000001</c:v>
                </c:pt>
                <c:pt idx="2027">
                  <c:v>-0.33218999999999999</c:v>
                </c:pt>
                <c:pt idx="2028">
                  <c:v>-0.33189000000000002</c:v>
                </c:pt>
                <c:pt idx="2029">
                  <c:v>-0.33159</c:v>
                </c:pt>
                <c:pt idx="2030">
                  <c:v>-0.33128999999999997</c:v>
                </c:pt>
                <c:pt idx="2031">
                  <c:v>-0.33099000000000001</c:v>
                </c:pt>
                <c:pt idx="2032">
                  <c:v>-0.33068999999999998</c:v>
                </c:pt>
                <c:pt idx="2033">
                  <c:v>-0.33039000000000002</c:v>
                </c:pt>
                <c:pt idx="2034">
                  <c:v>-0.33008999999999999</c:v>
                </c:pt>
                <c:pt idx="2035">
                  <c:v>-0.32979000000000003</c:v>
                </c:pt>
                <c:pt idx="2036">
                  <c:v>-0.32949000000000001</c:v>
                </c:pt>
                <c:pt idx="2037">
                  <c:v>-0.32918999999999998</c:v>
                </c:pt>
                <c:pt idx="2038">
                  <c:v>-0.32889000000000002</c:v>
                </c:pt>
                <c:pt idx="2039">
                  <c:v>-0.32858999999999999</c:v>
                </c:pt>
                <c:pt idx="2040">
                  <c:v>-0.32829000000000003</c:v>
                </c:pt>
                <c:pt idx="2041">
                  <c:v>-0.32799</c:v>
                </c:pt>
                <c:pt idx="2042">
                  <c:v>-0.32768999999999998</c:v>
                </c:pt>
                <c:pt idx="2043">
                  <c:v>-0.32739000000000001</c:v>
                </c:pt>
                <c:pt idx="2044">
                  <c:v>-0.32708999999999999</c:v>
                </c:pt>
                <c:pt idx="2045">
                  <c:v>-0.32679000000000002</c:v>
                </c:pt>
                <c:pt idx="2046">
                  <c:v>-0.32649</c:v>
                </c:pt>
                <c:pt idx="2047">
                  <c:v>-0.32618900000000001</c:v>
                </c:pt>
                <c:pt idx="2048">
                  <c:v>-0.32588899999999998</c:v>
                </c:pt>
                <c:pt idx="2049">
                  <c:v>-0.32558900000000002</c:v>
                </c:pt>
                <c:pt idx="2050">
                  <c:v>-0.32528899999999999</c:v>
                </c:pt>
                <c:pt idx="2051">
                  <c:v>-0.32498899999999997</c:v>
                </c:pt>
                <c:pt idx="2052">
                  <c:v>-0.32468900000000001</c:v>
                </c:pt>
                <c:pt idx="2053">
                  <c:v>-0.32438899999999998</c:v>
                </c:pt>
                <c:pt idx="2054">
                  <c:v>-0.32408900000000002</c:v>
                </c:pt>
                <c:pt idx="2055">
                  <c:v>-0.32378899999999999</c:v>
                </c:pt>
                <c:pt idx="2056">
                  <c:v>-0.32348900000000003</c:v>
                </c:pt>
                <c:pt idx="2057">
                  <c:v>-0.323189</c:v>
                </c:pt>
                <c:pt idx="2058">
                  <c:v>-0.32288899999999998</c:v>
                </c:pt>
                <c:pt idx="2059">
                  <c:v>-0.32258900000000001</c:v>
                </c:pt>
                <c:pt idx="2060">
                  <c:v>-0.32228899999999999</c:v>
                </c:pt>
                <c:pt idx="2061">
                  <c:v>-0.32198900000000003</c:v>
                </c:pt>
                <c:pt idx="2062">
                  <c:v>-0.321689</c:v>
                </c:pt>
                <c:pt idx="2063">
                  <c:v>-0.32138899999999998</c:v>
                </c:pt>
                <c:pt idx="2064">
                  <c:v>-0.32108900000000001</c:v>
                </c:pt>
                <c:pt idx="2065">
                  <c:v>-0.32078899999999999</c:v>
                </c:pt>
                <c:pt idx="2066">
                  <c:v>-0.32048900000000002</c:v>
                </c:pt>
                <c:pt idx="2067">
                  <c:v>-0.320189</c:v>
                </c:pt>
                <c:pt idx="2068">
                  <c:v>-0.31988899999999998</c:v>
                </c:pt>
                <c:pt idx="2069">
                  <c:v>-0.31958900000000001</c:v>
                </c:pt>
                <c:pt idx="2070">
                  <c:v>-0.31928800000000002</c:v>
                </c:pt>
                <c:pt idx="2071">
                  <c:v>-0.31898799999999999</c:v>
                </c:pt>
                <c:pt idx="2072">
                  <c:v>-0.31868800000000003</c:v>
                </c:pt>
                <c:pt idx="2073">
                  <c:v>-0.318388</c:v>
                </c:pt>
                <c:pt idx="2074">
                  <c:v>-0.31808799999999998</c:v>
                </c:pt>
                <c:pt idx="2075">
                  <c:v>-0.31778800000000001</c:v>
                </c:pt>
                <c:pt idx="2076">
                  <c:v>-0.31748799999999999</c:v>
                </c:pt>
                <c:pt idx="2077">
                  <c:v>-0.31718800000000003</c:v>
                </c:pt>
                <c:pt idx="2078">
                  <c:v>-0.316888</c:v>
                </c:pt>
                <c:pt idx="2079">
                  <c:v>-0.31658799999999998</c:v>
                </c:pt>
                <c:pt idx="2080">
                  <c:v>-0.31628800000000001</c:v>
                </c:pt>
                <c:pt idx="2081">
                  <c:v>-0.31598799999999999</c:v>
                </c:pt>
                <c:pt idx="2082">
                  <c:v>-0.31568800000000002</c:v>
                </c:pt>
                <c:pt idx="2083">
                  <c:v>-0.315388</c:v>
                </c:pt>
                <c:pt idx="2084">
                  <c:v>-0.31508799999999998</c:v>
                </c:pt>
                <c:pt idx="2085">
                  <c:v>-0.31478800000000001</c:v>
                </c:pt>
                <c:pt idx="2086">
                  <c:v>-0.31448799999999999</c:v>
                </c:pt>
                <c:pt idx="2087">
                  <c:v>-0.31418800000000002</c:v>
                </c:pt>
                <c:pt idx="2088">
                  <c:v>-0.313888</c:v>
                </c:pt>
                <c:pt idx="2089">
                  <c:v>-0.31358799999999998</c:v>
                </c:pt>
                <c:pt idx="2090">
                  <c:v>-0.31328800000000001</c:v>
                </c:pt>
                <c:pt idx="2091">
                  <c:v>-0.31298799999999999</c:v>
                </c:pt>
                <c:pt idx="2092">
                  <c:v>-0.31268800000000002</c:v>
                </c:pt>
                <c:pt idx="2093">
                  <c:v>-0.31238700000000003</c:v>
                </c:pt>
                <c:pt idx="2094">
                  <c:v>-0.312087</c:v>
                </c:pt>
                <c:pt idx="2095">
                  <c:v>-0.31178699999999998</c:v>
                </c:pt>
                <c:pt idx="2096">
                  <c:v>-0.31148700000000001</c:v>
                </c:pt>
                <c:pt idx="2097">
                  <c:v>-0.31118699999999999</c:v>
                </c:pt>
                <c:pt idx="2098">
                  <c:v>-0.31088700000000002</c:v>
                </c:pt>
                <c:pt idx="2099">
                  <c:v>-0.310587</c:v>
                </c:pt>
                <c:pt idx="2100">
                  <c:v>-0.31028699999999998</c:v>
                </c:pt>
                <c:pt idx="2101">
                  <c:v>-0.30998700000000001</c:v>
                </c:pt>
                <c:pt idx="2102">
                  <c:v>-0.30968699999999999</c:v>
                </c:pt>
                <c:pt idx="2103">
                  <c:v>-0.30938700000000002</c:v>
                </c:pt>
                <c:pt idx="2104">
                  <c:v>-0.309087</c:v>
                </c:pt>
                <c:pt idx="2105">
                  <c:v>-0.30878699999999998</c:v>
                </c:pt>
                <c:pt idx="2106">
                  <c:v>-0.30848700000000001</c:v>
                </c:pt>
                <c:pt idx="2107">
                  <c:v>-0.30818699999999999</c:v>
                </c:pt>
                <c:pt idx="2108">
                  <c:v>-0.30788700000000002</c:v>
                </c:pt>
                <c:pt idx="2109">
                  <c:v>-0.307587</c:v>
                </c:pt>
                <c:pt idx="2110">
                  <c:v>-0.30728699999999998</c:v>
                </c:pt>
                <c:pt idx="2111">
                  <c:v>-0.30698700000000001</c:v>
                </c:pt>
                <c:pt idx="2112">
                  <c:v>-0.30668699999999999</c:v>
                </c:pt>
                <c:pt idx="2113">
                  <c:v>-0.30638700000000002</c:v>
                </c:pt>
                <c:pt idx="2114">
                  <c:v>-0.306087</c:v>
                </c:pt>
                <c:pt idx="2115">
                  <c:v>-0.30578699999999998</c:v>
                </c:pt>
                <c:pt idx="2116">
                  <c:v>-0.30548700000000001</c:v>
                </c:pt>
                <c:pt idx="2117">
                  <c:v>-0.30518600000000001</c:v>
                </c:pt>
                <c:pt idx="2118">
                  <c:v>-0.30488599999999999</c:v>
                </c:pt>
                <c:pt idx="2119">
                  <c:v>-0.30458600000000002</c:v>
                </c:pt>
                <c:pt idx="2120">
                  <c:v>-0.304286</c:v>
                </c:pt>
                <c:pt idx="2121">
                  <c:v>-0.30398599999999998</c:v>
                </c:pt>
                <c:pt idx="2122">
                  <c:v>-0.30368600000000001</c:v>
                </c:pt>
                <c:pt idx="2123">
                  <c:v>-0.30338599999999999</c:v>
                </c:pt>
                <c:pt idx="2124">
                  <c:v>-0.30308600000000002</c:v>
                </c:pt>
                <c:pt idx="2125">
                  <c:v>-0.302786</c:v>
                </c:pt>
                <c:pt idx="2126">
                  <c:v>-0.30248599999999998</c:v>
                </c:pt>
                <c:pt idx="2127">
                  <c:v>-0.30218600000000001</c:v>
                </c:pt>
                <c:pt idx="2128">
                  <c:v>-0.30188599999999999</c:v>
                </c:pt>
                <c:pt idx="2129">
                  <c:v>-0.30158600000000002</c:v>
                </c:pt>
                <c:pt idx="2130">
                  <c:v>-0.301286</c:v>
                </c:pt>
                <c:pt idx="2131">
                  <c:v>-0.30098599999999998</c:v>
                </c:pt>
                <c:pt idx="2132">
                  <c:v>-0.30068600000000001</c:v>
                </c:pt>
                <c:pt idx="2133">
                  <c:v>-0.30038599999999999</c:v>
                </c:pt>
                <c:pt idx="2134">
                  <c:v>-0.30008600000000002</c:v>
                </c:pt>
                <c:pt idx="2135">
                  <c:v>-0.299786</c:v>
                </c:pt>
                <c:pt idx="2136">
                  <c:v>-0.29948599999999997</c:v>
                </c:pt>
                <c:pt idx="2137">
                  <c:v>-0.29918600000000001</c:v>
                </c:pt>
                <c:pt idx="2138">
                  <c:v>-0.29888599999999999</c:v>
                </c:pt>
                <c:pt idx="2139">
                  <c:v>-0.29858600000000002</c:v>
                </c:pt>
                <c:pt idx="2140">
                  <c:v>-0.29828500000000002</c:v>
                </c:pt>
                <c:pt idx="2141">
                  <c:v>-0.297985</c:v>
                </c:pt>
                <c:pt idx="2142">
                  <c:v>-0.29768499999999998</c:v>
                </c:pt>
                <c:pt idx="2143">
                  <c:v>-0.29738500000000001</c:v>
                </c:pt>
                <c:pt idx="2144">
                  <c:v>-0.29708499999999999</c:v>
                </c:pt>
                <c:pt idx="2145">
                  <c:v>-0.29678500000000002</c:v>
                </c:pt>
                <c:pt idx="2146">
                  <c:v>-0.296485</c:v>
                </c:pt>
                <c:pt idx="2147">
                  <c:v>-0.29618499999999998</c:v>
                </c:pt>
                <c:pt idx="2148">
                  <c:v>-0.29588500000000001</c:v>
                </c:pt>
                <c:pt idx="2149">
                  <c:v>-0.29558499999999999</c:v>
                </c:pt>
                <c:pt idx="2150">
                  <c:v>-0.29528500000000002</c:v>
                </c:pt>
                <c:pt idx="2151">
                  <c:v>-0.29451300000000002</c:v>
                </c:pt>
                <c:pt idx="2152">
                  <c:v>-0.29279500000000003</c:v>
                </c:pt>
                <c:pt idx="2153">
                  <c:v>-0.29069499999999998</c:v>
                </c:pt>
                <c:pt idx="2154">
                  <c:v>-0.28859499999999999</c:v>
                </c:pt>
                <c:pt idx="2155">
                  <c:v>-0.286495</c:v>
                </c:pt>
                <c:pt idx="2156">
                  <c:v>-0.28439500000000001</c:v>
                </c:pt>
                <c:pt idx="2157">
                  <c:v>-0.28229500000000002</c:v>
                </c:pt>
                <c:pt idx="2158">
                  <c:v>-0.28019500000000003</c:v>
                </c:pt>
                <c:pt idx="2159">
                  <c:v>-0.27809499999999998</c:v>
                </c:pt>
                <c:pt idx="2160">
                  <c:v>-0.27599499999999999</c:v>
                </c:pt>
                <c:pt idx="2161">
                  <c:v>-0.273895</c:v>
                </c:pt>
                <c:pt idx="2162">
                  <c:v>-0.27179500000000001</c:v>
                </c:pt>
                <c:pt idx="2163">
                  <c:v>-0.26969500000000002</c:v>
                </c:pt>
                <c:pt idx="2164">
                  <c:v>-0.26759500000000003</c:v>
                </c:pt>
                <c:pt idx="2165">
                  <c:v>-0.26549499999999998</c:v>
                </c:pt>
                <c:pt idx="2166">
                  <c:v>-0.26339499999999999</c:v>
                </c:pt>
                <c:pt idx="2167">
                  <c:v>-0.261295</c:v>
                </c:pt>
                <c:pt idx="2168">
                  <c:v>-0.25919500000000001</c:v>
                </c:pt>
                <c:pt idx="2169">
                  <c:v>-0.25709500000000002</c:v>
                </c:pt>
                <c:pt idx="2170">
                  <c:v>-0.25499500000000003</c:v>
                </c:pt>
                <c:pt idx="2171">
                  <c:v>-0.25289499999999998</c:v>
                </c:pt>
                <c:pt idx="2172">
                  <c:v>-0.25079499999999999</c:v>
                </c:pt>
                <c:pt idx="2173">
                  <c:v>-0.248695</c:v>
                </c:pt>
                <c:pt idx="2174">
                  <c:v>-0.24659500000000001</c:v>
                </c:pt>
                <c:pt idx="2175">
                  <c:v>-0.24449499999999999</c:v>
                </c:pt>
                <c:pt idx="2176">
                  <c:v>-0.242395</c:v>
                </c:pt>
                <c:pt idx="2177">
                  <c:v>-0.24029500000000001</c:v>
                </c:pt>
                <c:pt idx="2178">
                  <c:v>-0.23819499999999999</c:v>
                </c:pt>
                <c:pt idx="2179">
                  <c:v>-0.236095</c:v>
                </c:pt>
                <c:pt idx="2180">
                  <c:v>-0.23399500000000001</c:v>
                </c:pt>
                <c:pt idx="2181">
                  <c:v>-0.23189499999999999</c:v>
                </c:pt>
                <c:pt idx="2182">
                  <c:v>-0.229795</c:v>
                </c:pt>
                <c:pt idx="2183">
                  <c:v>-0.22769500000000001</c:v>
                </c:pt>
                <c:pt idx="2184">
                  <c:v>-0.22559499999999999</c:v>
                </c:pt>
                <c:pt idx="2185">
                  <c:v>-0.223495</c:v>
                </c:pt>
                <c:pt idx="2186">
                  <c:v>-0.22139500000000001</c:v>
                </c:pt>
                <c:pt idx="2187">
                  <c:v>-0.21929499999999999</c:v>
                </c:pt>
                <c:pt idx="2188">
                  <c:v>-0.217195</c:v>
                </c:pt>
                <c:pt idx="2189">
                  <c:v>-0.21509500000000001</c:v>
                </c:pt>
                <c:pt idx="2190">
                  <c:v>-0.21299499999999999</c:v>
                </c:pt>
                <c:pt idx="2191">
                  <c:v>-0.210895</c:v>
                </c:pt>
                <c:pt idx="2192">
                  <c:v>-0.20879500000000001</c:v>
                </c:pt>
                <c:pt idx="2193">
                  <c:v>-0.20669499999999999</c:v>
                </c:pt>
                <c:pt idx="2194">
                  <c:v>-0.204595</c:v>
                </c:pt>
                <c:pt idx="2195">
                  <c:v>-0.20249500000000001</c:v>
                </c:pt>
                <c:pt idx="2196">
                  <c:v>-0.20039499999999999</c:v>
                </c:pt>
                <c:pt idx="2197">
                  <c:v>-0.198295</c:v>
                </c:pt>
                <c:pt idx="2198">
                  <c:v>-0.19619500000000001</c:v>
                </c:pt>
                <c:pt idx="2199">
                  <c:v>-0.19409499999999999</c:v>
                </c:pt>
                <c:pt idx="2200">
                  <c:v>-0.191995</c:v>
                </c:pt>
                <c:pt idx="2201">
                  <c:v>-0.18989500000000001</c:v>
                </c:pt>
                <c:pt idx="2202">
                  <c:v>-0.18779499999999999</c:v>
                </c:pt>
                <c:pt idx="2203">
                  <c:v>-0.185695</c:v>
                </c:pt>
                <c:pt idx="2204">
                  <c:v>-0.18359500000000001</c:v>
                </c:pt>
                <c:pt idx="2205">
                  <c:v>-0.18149499999999999</c:v>
                </c:pt>
                <c:pt idx="2206">
                  <c:v>-0.179395</c:v>
                </c:pt>
                <c:pt idx="2207">
                  <c:v>-0.17729500000000001</c:v>
                </c:pt>
                <c:pt idx="2208">
                  <c:v>-0.17519499999999999</c:v>
                </c:pt>
                <c:pt idx="2209">
                  <c:v>-0.173095</c:v>
                </c:pt>
                <c:pt idx="2210">
                  <c:v>-0.17099500000000001</c:v>
                </c:pt>
                <c:pt idx="2211">
                  <c:v>-0.16889499999999999</c:v>
                </c:pt>
                <c:pt idx="2212">
                  <c:v>-0.166795</c:v>
                </c:pt>
                <c:pt idx="2213">
                  <c:v>-0.16469500000000001</c:v>
                </c:pt>
                <c:pt idx="2214">
                  <c:v>-0.16259499999999999</c:v>
                </c:pt>
                <c:pt idx="2215">
                  <c:v>-0.160495</c:v>
                </c:pt>
                <c:pt idx="2216">
                  <c:v>-0.15839500000000001</c:v>
                </c:pt>
                <c:pt idx="2217">
                  <c:v>-0.15629499999999999</c:v>
                </c:pt>
                <c:pt idx="2218">
                  <c:v>-0.154195</c:v>
                </c:pt>
                <c:pt idx="2219">
                  <c:v>-0.15209500000000001</c:v>
                </c:pt>
                <c:pt idx="2220">
                  <c:v>-0.14999499999999999</c:v>
                </c:pt>
                <c:pt idx="2221">
                  <c:v>-0.147895</c:v>
                </c:pt>
                <c:pt idx="2222">
                  <c:v>-0.14579500000000001</c:v>
                </c:pt>
                <c:pt idx="2223">
                  <c:v>-0.14369499999999999</c:v>
                </c:pt>
                <c:pt idx="2224">
                  <c:v>-0.141595</c:v>
                </c:pt>
                <c:pt idx="2225">
                  <c:v>-0.13949500000000001</c:v>
                </c:pt>
                <c:pt idx="2226">
                  <c:v>-0.13739499999999999</c:v>
                </c:pt>
                <c:pt idx="2227">
                  <c:v>-0.135295</c:v>
                </c:pt>
                <c:pt idx="2228">
                  <c:v>-0.13319500000000001</c:v>
                </c:pt>
                <c:pt idx="2229">
                  <c:v>-0.13109499999999999</c:v>
                </c:pt>
                <c:pt idx="2230">
                  <c:v>-0.128995</c:v>
                </c:pt>
                <c:pt idx="2231">
                  <c:v>-0.12689500000000001</c:v>
                </c:pt>
                <c:pt idx="2232">
                  <c:v>-0.124795</c:v>
                </c:pt>
                <c:pt idx="2233">
                  <c:v>-0.122695</c:v>
                </c:pt>
                <c:pt idx="2234">
                  <c:v>-0.12059499999999999</c:v>
                </c:pt>
                <c:pt idx="2235">
                  <c:v>-0.118495</c:v>
                </c:pt>
                <c:pt idx="2236">
                  <c:v>-0.116395</c:v>
                </c:pt>
                <c:pt idx="2237">
                  <c:v>-0.11429499999999999</c:v>
                </c:pt>
                <c:pt idx="2238">
                  <c:v>-0.112195</c:v>
                </c:pt>
                <c:pt idx="2239">
                  <c:v>-0.110095</c:v>
                </c:pt>
                <c:pt idx="2240">
                  <c:v>-0.10799499999999999</c:v>
                </c:pt>
                <c:pt idx="2241">
                  <c:v>-0.105895</c:v>
                </c:pt>
                <c:pt idx="2242">
                  <c:v>-0.103795</c:v>
                </c:pt>
                <c:pt idx="2243">
                  <c:v>-0.10169499999999999</c:v>
                </c:pt>
                <c:pt idx="2244">
                  <c:v>-9.9595000000000003E-2</c:v>
                </c:pt>
                <c:pt idx="2245">
                  <c:v>-9.7494999999999998E-2</c:v>
                </c:pt>
                <c:pt idx="2246">
                  <c:v>-9.5394999999999994E-2</c:v>
                </c:pt>
                <c:pt idx="2247">
                  <c:v>-9.3295000000000003E-2</c:v>
                </c:pt>
                <c:pt idx="2248">
                  <c:v>-9.1194999999999998E-2</c:v>
                </c:pt>
                <c:pt idx="2249">
                  <c:v>-8.9094999999999994E-2</c:v>
                </c:pt>
                <c:pt idx="2250">
                  <c:v>-8.6995000000000003E-2</c:v>
                </c:pt>
                <c:pt idx="2251">
                  <c:v>-8.4894999999999998E-2</c:v>
                </c:pt>
                <c:pt idx="2252">
                  <c:v>-8.2794999999999994E-2</c:v>
                </c:pt>
                <c:pt idx="2253">
                  <c:v>-8.0695000000000003E-2</c:v>
                </c:pt>
                <c:pt idx="2254">
                  <c:v>-7.8594999999999998E-2</c:v>
                </c:pt>
                <c:pt idx="2255">
                  <c:v>-7.6494999999999994E-2</c:v>
                </c:pt>
                <c:pt idx="2256">
                  <c:v>-7.4395000000000003E-2</c:v>
                </c:pt>
                <c:pt idx="2257">
                  <c:v>-7.2294999999999998E-2</c:v>
                </c:pt>
                <c:pt idx="2258">
                  <c:v>-7.0194999999999994E-2</c:v>
                </c:pt>
                <c:pt idx="2259">
                  <c:v>-6.8095000000000003E-2</c:v>
                </c:pt>
                <c:pt idx="2260">
                  <c:v>-6.5994999999999998E-2</c:v>
                </c:pt>
                <c:pt idx="2261">
                  <c:v>-6.3894999999999993E-2</c:v>
                </c:pt>
                <c:pt idx="2262">
                  <c:v>-6.1795000000000003E-2</c:v>
                </c:pt>
                <c:pt idx="2263">
                  <c:v>-5.9694999999999998E-2</c:v>
                </c:pt>
                <c:pt idx="2264">
                  <c:v>-5.7595E-2</c:v>
                </c:pt>
                <c:pt idx="2265">
                  <c:v>-5.5495000000000003E-2</c:v>
                </c:pt>
                <c:pt idx="2266">
                  <c:v>-5.3394999999999998E-2</c:v>
                </c:pt>
                <c:pt idx="2267">
                  <c:v>-5.1295E-2</c:v>
                </c:pt>
                <c:pt idx="2268">
                  <c:v>-4.9195000000000003E-2</c:v>
                </c:pt>
                <c:pt idx="2269">
                  <c:v>-4.7094999999999998E-2</c:v>
                </c:pt>
                <c:pt idx="2270">
                  <c:v>-4.4995E-2</c:v>
                </c:pt>
                <c:pt idx="2271">
                  <c:v>-4.2895000000000003E-2</c:v>
                </c:pt>
                <c:pt idx="2272">
                  <c:v>-4.0794999999999998E-2</c:v>
                </c:pt>
                <c:pt idx="2273">
                  <c:v>-3.8695E-2</c:v>
                </c:pt>
                <c:pt idx="2274">
                  <c:v>-3.6595000000000003E-2</c:v>
                </c:pt>
                <c:pt idx="2275">
                  <c:v>-3.4494999999999998E-2</c:v>
                </c:pt>
                <c:pt idx="2276">
                  <c:v>-3.2395E-2</c:v>
                </c:pt>
                <c:pt idx="2277">
                  <c:v>-3.0294999999999999E-2</c:v>
                </c:pt>
                <c:pt idx="2278">
                  <c:v>-2.8195000000000001E-2</c:v>
                </c:pt>
                <c:pt idx="2279">
                  <c:v>-2.6095E-2</c:v>
                </c:pt>
                <c:pt idx="2280">
                  <c:v>-2.3994999999999999E-2</c:v>
                </c:pt>
                <c:pt idx="2281">
                  <c:v>-2.1895000000000001E-2</c:v>
                </c:pt>
                <c:pt idx="2282">
                  <c:v>-1.9795E-2</c:v>
                </c:pt>
                <c:pt idx="2283">
                  <c:v>-1.7694999999999999E-2</c:v>
                </c:pt>
                <c:pt idx="2284">
                  <c:v>-1.5594999999999999E-2</c:v>
                </c:pt>
                <c:pt idx="2285">
                  <c:v>-1.3495E-2</c:v>
                </c:pt>
                <c:pt idx="2286">
                  <c:v>-1.1395000000000001E-2</c:v>
                </c:pt>
                <c:pt idx="2287">
                  <c:v>-9.2949999999999994E-3</c:v>
                </c:pt>
                <c:pt idx="2288">
                  <c:v>-7.195E-3</c:v>
                </c:pt>
                <c:pt idx="2289">
                  <c:v>-5.0949999999999997E-3</c:v>
                </c:pt>
                <c:pt idx="2290">
                  <c:v>-2.9949999999999998E-3</c:v>
                </c:pt>
                <c:pt idx="2291">
                  <c:v>-8.9499999999999996E-4</c:v>
                </c:pt>
                <c:pt idx="2292">
                  <c:v>1.2049999999999999E-3</c:v>
                </c:pt>
                <c:pt idx="2293">
                  <c:v>3.3050000000000002E-3</c:v>
                </c:pt>
                <c:pt idx="2294">
                  <c:v>5.4050000000000001E-3</c:v>
                </c:pt>
                <c:pt idx="2295">
                  <c:v>7.5050000000000004E-3</c:v>
                </c:pt>
                <c:pt idx="2296">
                  <c:v>9.6050000000000007E-3</c:v>
                </c:pt>
                <c:pt idx="2297">
                  <c:v>1.1705E-2</c:v>
                </c:pt>
                <c:pt idx="2298">
                  <c:v>1.3805E-2</c:v>
                </c:pt>
                <c:pt idx="2299">
                  <c:v>1.5904999999999999E-2</c:v>
                </c:pt>
                <c:pt idx="2300">
                  <c:v>1.8005E-2</c:v>
                </c:pt>
                <c:pt idx="2301">
                  <c:v>2.02151E-2</c:v>
                </c:pt>
                <c:pt idx="2302">
                  <c:v>2.2645499999999999E-2</c:v>
                </c:pt>
                <c:pt idx="2303">
                  <c:v>2.5165E-2</c:v>
                </c:pt>
                <c:pt idx="2304">
                  <c:v>2.7684500000000001E-2</c:v>
                </c:pt>
                <c:pt idx="2305">
                  <c:v>3.0204000000000002E-2</c:v>
                </c:pt>
                <c:pt idx="2306">
                  <c:v>3.2723500000000003E-2</c:v>
                </c:pt>
                <c:pt idx="2307">
                  <c:v>3.5242999999999997E-2</c:v>
                </c:pt>
                <c:pt idx="2308">
                  <c:v>3.7762400000000002E-2</c:v>
                </c:pt>
                <c:pt idx="2309">
                  <c:v>4.0281900000000002E-2</c:v>
                </c:pt>
                <c:pt idx="2310">
                  <c:v>4.2801400000000003E-2</c:v>
                </c:pt>
                <c:pt idx="2311">
                  <c:v>4.5320899999999997E-2</c:v>
                </c:pt>
                <c:pt idx="2312">
                  <c:v>4.7840399999999998E-2</c:v>
                </c:pt>
                <c:pt idx="2313">
                  <c:v>5.0359899999999999E-2</c:v>
                </c:pt>
                <c:pt idx="2314">
                  <c:v>5.28794E-2</c:v>
                </c:pt>
                <c:pt idx="2315">
                  <c:v>5.5398900000000001E-2</c:v>
                </c:pt>
                <c:pt idx="2316">
                  <c:v>5.7918400000000002E-2</c:v>
                </c:pt>
                <c:pt idx="2317">
                  <c:v>6.0437900000000003E-2</c:v>
                </c:pt>
                <c:pt idx="2318">
                  <c:v>6.2957399999999997E-2</c:v>
                </c:pt>
                <c:pt idx="2319">
                  <c:v>6.5476900000000005E-2</c:v>
                </c:pt>
                <c:pt idx="2320">
                  <c:v>6.7996399999999999E-2</c:v>
                </c:pt>
                <c:pt idx="2321">
                  <c:v>7.0515900000000006E-2</c:v>
                </c:pt>
                <c:pt idx="2322">
                  <c:v>7.30354E-2</c:v>
                </c:pt>
                <c:pt idx="2323">
                  <c:v>7.5554899999999994E-2</c:v>
                </c:pt>
                <c:pt idx="2324">
                  <c:v>7.8074400000000002E-2</c:v>
                </c:pt>
                <c:pt idx="2325">
                  <c:v>8.0593899999999996E-2</c:v>
                </c:pt>
                <c:pt idx="2326">
                  <c:v>8.3113400000000004E-2</c:v>
                </c:pt>
                <c:pt idx="2327">
                  <c:v>8.5632899999999998E-2</c:v>
                </c:pt>
                <c:pt idx="2328">
                  <c:v>8.8152400000000006E-2</c:v>
                </c:pt>
                <c:pt idx="2329">
                  <c:v>9.06719E-2</c:v>
                </c:pt>
                <c:pt idx="2330">
                  <c:v>9.3191399999999994E-2</c:v>
                </c:pt>
                <c:pt idx="2331">
                  <c:v>9.5710900000000002E-2</c:v>
                </c:pt>
                <c:pt idx="2332">
                  <c:v>9.8230399999999995E-2</c:v>
                </c:pt>
                <c:pt idx="2333">
                  <c:v>0.10075000000000001</c:v>
                </c:pt>
                <c:pt idx="2334">
                  <c:v>0.103269</c:v>
                </c:pt>
                <c:pt idx="2335">
                  <c:v>0.10578899999999999</c:v>
                </c:pt>
                <c:pt idx="2336">
                  <c:v>0.108308</c:v>
                </c:pt>
                <c:pt idx="2337">
                  <c:v>0.110828</c:v>
                </c:pt>
                <c:pt idx="2338">
                  <c:v>0.113347</c:v>
                </c:pt>
                <c:pt idx="2339">
                  <c:v>0.115867</c:v>
                </c:pt>
                <c:pt idx="2340">
                  <c:v>0.11838600000000001</c:v>
                </c:pt>
                <c:pt idx="2341">
                  <c:v>0.120906</c:v>
                </c:pt>
                <c:pt idx="2342">
                  <c:v>0.12342500000000001</c:v>
                </c:pt>
                <c:pt idx="2343">
                  <c:v>0.125945</c:v>
                </c:pt>
                <c:pt idx="2344">
                  <c:v>0.12846399999999999</c:v>
                </c:pt>
                <c:pt idx="2345">
                  <c:v>0.13098399999999999</c:v>
                </c:pt>
                <c:pt idx="2346">
                  <c:v>0.13350300000000001</c:v>
                </c:pt>
                <c:pt idx="2347">
                  <c:v>0.13602300000000001</c:v>
                </c:pt>
                <c:pt idx="2348">
                  <c:v>0.138542</c:v>
                </c:pt>
                <c:pt idx="2349">
                  <c:v>0.14106199999999999</c:v>
                </c:pt>
                <c:pt idx="2350">
                  <c:v>0.14358099999999999</c:v>
                </c:pt>
                <c:pt idx="2351">
                  <c:v>0.14610100000000001</c:v>
                </c:pt>
                <c:pt idx="2352">
                  <c:v>0.14862</c:v>
                </c:pt>
                <c:pt idx="2353">
                  <c:v>0.15114</c:v>
                </c:pt>
                <c:pt idx="2354">
                  <c:v>0.15365899999999999</c:v>
                </c:pt>
                <c:pt idx="2355">
                  <c:v>0.15617900000000001</c:v>
                </c:pt>
                <c:pt idx="2356">
                  <c:v>0.15869800000000001</c:v>
                </c:pt>
                <c:pt idx="2357">
                  <c:v>0.161218</c:v>
                </c:pt>
                <c:pt idx="2358">
                  <c:v>0.16373699999999999</c:v>
                </c:pt>
                <c:pt idx="2359">
                  <c:v>0.16625699999999999</c:v>
                </c:pt>
                <c:pt idx="2360">
                  <c:v>0.16877600000000001</c:v>
                </c:pt>
                <c:pt idx="2361">
                  <c:v>0.171296</c:v>
                </c:pt>
                <c:pt idx="2362">
                  <c:v>0.173815</c:v>
                </c:pt>
                <c:pt idx="2363">
                  <c:v>0.17633499999999999</c:v>
                </c:pt>
                <c:pt idx="2364">
                  <c:v>0.17885400000000001</c:v>
                </c:pt>
                <c:pt idx="2365">
                  <c:v>0.18137400000000001</c:v>
                </c:pt>
                <c:pt idx="2366">
                  <c:v>0.183893</c:v>
                </c:pt>
                <c:pt idx="2367">
                  <c:v>0.186413</c:v>
                </c:pt>
                <c:pt idx="2368">
                  <c:v>0.18893199999999999</c:v>
                </c:pt>
                <c:pt idx="2369">
                  <c:v>0.19145200000000001</c:v>
                </c:pt>
                <c:pt idx="2370">
                  <c:v>0.193971</c:v>
                </c:pt>
                <c:pt idx="2371">
                  <c:v>0.196491</c:v>
                </c:pt>
                <c:pt idx="2372">
                  <c:v>0.19900999999999999</c:v>
                </c:pt>
                <c:pt idx="2373">
                  <c:v>0.20152999999999999</c:v>
                </c:pt>
                <c:pt idx="2374">
                  <c:v>0.20404900000000001</c:v>
                </c:pt>
                <c:pt idx="2375">
                  <c:v>0.206569</c:v>
                </c:pt>
                <c:pt idx="2376">
                  <c:v>0.209088</c:v>
                </c:pt>
                <c:pt idx="2377">
                  <c:v>0.21160799999999999</c:v>
                </c:pt>
                <c:pt idx="2378">
                  <c:v>0.21412700000000001</c:v>
                </c:pt>
                <c:pt idx="2379">
                  <c:v>0.21664700000000001</c:v>
                </c:pt>
                <c:pt idx="2380">
                  <c:v>0.219166</c:v>
                </c:pt>
                <c:pt idx="2381">
                  <c:v>0.22168599999999999</c:v>
                </c:pt>
                <c:pt idx="2382">
                  <c:v>0.22420499999999999</c:v>
                </c:pt>
                <c:pt idx="2383">
                  <c:v>0.22672500000000001</c:v>
                </c:pt>
                <c:pt idx="2384">
                  <c:v>0.229244</c:v>
                </c:pt>
                <c:pt idx="2385">
                  <c:v>0.231764</c:v>
                </c:pt>
                <c:pt idx="2386">
                  <c:v>0.23428299999999999</c:v>
                </c:pt>
                <c:pt idx="2387">
                  <c:v>0.23680300000000001</c:v>
                </c:pt>
                <c:pt idx="2388">
                  <c:v>0.23932200000000001</c:v>
                </c:pt>
                <c:pt idx="2389">
                  <c:v>0.241842</c:v>
                </c:pt>
                <c:pt idx="2390">
                  <c:v>0.24436099999999999</c:v>
                </c:pt>
                <c:pt idx="2391">
                  <c:v>0.24688099999999999</c:v>
                </c:pt>
                <c:pt idx="2392">
                  <c:v>0.24940000000000001</c:v>
                </c:pt>
                <c:pt idx="2393">
                  <c:v>0.25191999999999998</c:v>
                </c:pt>
                <c:pt idx="2394">
                  <c:v>0.25443900000000003</c:v>
                </c:pt>
                <c:pt idx="2395">
                  <c:v>0.25695899999999999</c:v>
                </c:pt>
                <c:pt idx="2396">
                  <c:v>0.25947799999999999</c:v>
                </c:pt>
                <c:pt idx="2397">
                  <c:v>0.26199800000000001</c:v>
                </c:pt>
                <c:pt idx="2398">
                  <c:v>0.264517</c:v>
                </c:pt>
                <c:pt idx="2399">
                  <c:v>0.26703700000000002</c:v>
                </c:pt>
                <c:pt idx="2400">
                  <c:v>0.26955600000000002</c:v>
                </c:pt>
                <c:pt idx="2401">
                  <c:v>0.27207599999999998</c:v>
                </c:pt>
                <c:pt idx="2402">
                  <c:v>0.27459499999999998</c:v>
                </c:pt>
                <c:pt idx="2403">
                  <c:v>0.277115</c:v>
                </c:pt>
                <c:pt idx="2404">
                  <c:v>0.27963399999999999</c:v>
                </c:pt>
                <c:pt idx="2405">
                  <c:v>0.28215400000000002</c:v>
                </c:pt>
                <c:pt idx="2406">
                  <c:v>0.28467300000000001</c:v>
                </c:pt>
                <c:pt idx="2407">
                  <c:v>0.28719299999999998</c:v>
                </c:pt>
                <c:pt idx="2408">
                  <c:v>0.28971200000000003</c:v>
                </c:pt>
                <c:pt idx="2409">
                  <c:v>0.29223199999999999</c:v>
                </c:pt>
                <c:pt idx="2410">
                  <c:v>0.29475099999999999</c:v>
                </c:pt>
                <c:pt idx="2411">
                  <c:v>0.29727100000000001</c:v>
                </c:pt>
                <c:pt idx="2412">
                  <c:v>0.29979</c:v>
                </c:pt>
                <c:pt idx="2413">
                  <c:v>0.30231000000000002</c:v>
                </c:pt>
                <c:pt idx="2414">
                  <c:v>0.30482900000000002</c:v>
                </c:pt>
                <c:pt idx="2415">
                  <c:v>0.30734899999999998</c:v>
                </c:pt>
                <c:pt idx="2416">
                  <c:v>0.30986799999999998</c:v>
                </c:pt>
                <c:pt idx="2417">
                  <c:v>0.312388</c:v>
                </c:pt>
                <c:pt idx="2418">
                  <c:v>0.31490699999999999</c:v>
                </c:pt>
                <c:pt idx="2419">
                  <c:v>0.31742700000000001</c:v>
                </c:pt>
                <c:pt idx="2420">
                  <c:v>0.31994600000000001</c:v>
                </c:pt>
                <c:pt idx="2421">
                  <c:v>0.32246599999999997</c:v>
                </c:pt>
                <c:pt idx="2422">
                  <c:v>0.32498500000000002</c:v>
                </c:pt>
                <c:pt idx="2423">
                  <c:v>0.32750400000000002</c:v>
                </c:pt>
                <c:pt idx="2424">
                  <c:v>0.33002399999999998</c:v>
                </c:pt>
                <c:pt idx="2425">
                  <c:v>0.33254299999999998</c:v>
                </c:pt>
                <c:pt idx="2426">
                  <c:v>0.335063</c:v>
                </c:pt>
                <c:pt idx="2427">
                  <c:v>0.33758199999999999</c:v>
                </c:pt>
                <c:pt idx="2428">
                  <c:v>0.34010200000000002</c:v>
                </c:pt>
                <c:pt idx="2429">
                  <c:v>0.34262100000000001</c:v>
                </c:pt>
                <c:pt idx="2430">
                  <c:v>0.34514099999999998</c:v>
                </c:pt>
                <c:pt idx="2431">
                  <c:v>0.34766000000000002</c:v>
                </c:pt>
                <c:pt idx="2432">
                  <c:v>0.35017999999999999</c:v>
                </c:pt>
                <c:pt idx="2433">
                  <c:v>0.35269899999999998</c:v>
                </c:pt>
                <c:pt idx="2434">
                  <c:v>0.35521900000000001</c:v>
                </c:pt>
                <c:pt idx="2435">
                  <c:v>0.357738</c:v>
                </c:pt>
                <c:pt idx="2436">
                  <c:v>0.36025800000000002</c:v>
                </c:pt>
                <c:pt idx="2437">
                  <c:v>0.36277700000000002</c:v>
                </c:pt>
                <c:pt idx="2438">
                  <c:v>0.36529699999999998</c:v>
                </c:pt>
                <c:pt idx="2439">
                  <c:v>0.36781599999999998</c:v>
                </c:pt>
                <c:pt idx="2440">
                  <c:v>0.370336</c:v>
                </c:pt>
                <c:pt idx="2441">
                  <c:v>0.37285499999999999</c:v>
                </c:pt>
                <c:pt idx="2442">
                  <c:v>0.37537500000000001</c:v>
                </c:pt>
                <c:pt idx="2443">
                  <c:v>0.37789400000000001</c:v>
                </c:pt>
                <c:pt idx="2444">
                  <c:v>0.38041399999999997</c:v>
                </c:pt>
                <c:pt idx="2445">
                  <c:v>0.38293300000000002</c:v>
                </c:pt>
                <c:pt idx="2446">
                  <c:v>0.38545299999999999</c:v>
                </c:pt>
                <c:pt idx="2447">
                  <c:v>0.38797199999999998</c:v>
                </c:pt>
                <c:pt idx="2448">
                  <c:v>0.39049200000000001</c:v>
                </c:pt>
                <c:pt idx="2449">
                  <c:v>0.393011</c:v>
                </c:pt>
                <c:pt idx="2450">
                  <c:v>0.39553100000000002</c:v>
                </c:pt>
                <c:pt idx="2451">
                  <c:v>0.39805000000000001</c:v>
                </c:pt>
                <c:pt idx="2452">
                  <c:v>0.40056999999999998</c:v>
                </c:pt>
                <c:pt idx="2453">
                  <c:v>0.40308899999999998</c:v>
                </c:pt>
                <c:pt idx="2454">
                  <c:v>0.405609</c:v>
                </c:pt>
                <c:pt idx="2455">
                  <c:v>0.40812799999999999</c:v>
                </c:pt>
                <c:pt idx="2456">
                  <c:v>0.41064800000000001</c:v>
                </c:pt>
                <c:pt idx="2457">
                  <c:v>0.41316700000000001</c:v>
                </c:pt>
                <c:pt idx="2458">
                  <c:v>0.41568699999999997</c:v>
                </c:pt>
                <c:pt idx="2459">
                  <c:v>0.41820600000000002</c:v>
                </c:pt>
                <c:pt idx="2460">
                  <c:v>0.42072599999999999</c:v>
                </c:pt>
                <c:pt idx="2461">
                  <c:v>0.42324499999999998</c:v>
                </c:pt>
                <c:pt idx="2462">
                  <c:v>0.425765</c:v>
                </c:pt>
                <c:pt idx="2463">
                  <c:v>0.428284</c:v>
                </c:pt>
                <c:pt idx="2464">
                  <c:v>0.43080400000000002</c:v>
                </c:pt>
                <c:pt idx="2465">
                  <c:v>0.43332300000000001</c:v>
                </c:pt>
                <c:pt idx="2466">
                  <c:v>0.43584299999999998</c:v>
                </c:pt>
                <c:pt idx="2467">
                  <c:v>0.43836199999999997</c:v>
                </c:pt>
                <c:pt idx="2468">
                  <c:v>0.440882</c:v>
                </c:pt>
                <c:pt idx="2469">
                  <c:v>0.44340099999999999</c:v>
                </c:pt>
                <c:pt idx="2470">
                  <c:v>0.44592100000000001</c:v>
                </c:pt>
                <c:pt idx="2471">
                  <c:v>0.44844000000000001</c:v>
                </c:pt>
                <c:pt idx="2472">
                  <c:v>0.45096000000000003</c:v>
                </c:pt>
                <c:pt idx="2473">
                  <c:v>0.45347900000000002</c:v>
                </c:pt>
                <c:pt idx="2474">
                  <c:v>0.45599899999999999</c:v>
                </c:pt>
                <c:pt idx="2475">
                  <c:v>0.45851799999999998</c:v>
                </c:pt>
                <c:pt idx="2476">
                  <c:v>0.461038</c:v>
                </c:pt>
                <c:pt idx="2477">
                  <c:v>0.463557</c:v>
                </c:pt>
                <c:pt idx="2478">
                  <c:v>0.46607700000000002</c:v>
                </c:pt>
                <c:pt idx="2479">
                  <c:v>0.46859600000000001</c:v>
                </c:pt>
                <c:pt idx="2480">
                  <c:v>0.47111599999999998</c:v>
                </c:pt>
                <c:pt idx="2481">
                  <c:v>0.47363499999999997</c:v>
                </c:pt>
                <c:pt idx="2482">
                  <c:v>0.47615499999999999</c:v>
                </c:pt>
                <c:pt idx="2483">
                  <c:v>0.47867399999999999</c:v>
                </c:pt>
                <c:pt idx="2484">
                  <c:v>0.48119400000000001</c:v>
                </c:pt>
                <c:pt idx="2485">
                  <c:v>0.483713</c:v>
                </c:pt>
                <c:pt idx="2486">
                  <c:v>0.48623300000000003</c:v>
                </c:pt>
                <c:pt idx="2487">
                  <c:v>0.48875200000000002</c:v>
                </c:pt>
                <c:pt idx="2488">
                  <c:v>0.49127199999999999</c:v>
                </c:pt>
                <c:pt idx="2489">
                  <c:v>0.49379099999999998</c:v>
                </c:pt>
                <c:pt idx="2490">
                  <c:v>0.496311</c:v>
                </c:pt>
                <c:pt idx="2491">
                  <c:v>0.49883</c:v>
                </c:pt>
                <c:pt idx="2492">
                  <c:v>0.50134999999999996</c:v>
                </c:pt>
                <c:pt idx="2493">
                  <c:v>0.50386900000000001</c:v>
                </c:pt>
                <c:pt idx="2494">
                  <c:v>0.50638899999999998</c:v>
                </c:pt>
                <c:pt idx="2495">
                  <c:v>0.50890800000000003</c:v>
                </c:pt>
                <c:pt idx="2496">
                  <c:v>0.51142799999999999</c:v>
                </c:pt>
                <c:pt idx="2497">
                  <c:v>0.51394700000000004</c:v>
                </c:pt>
                <c:pt idx="2498">
                  <c:v>0.51646700000000001</c:v>
                </c:pt>
                <c:pt idx="2499">
                  <c:v>0.51898599999999995</c:v>
                </c:pt>
                <c:pt idx="2500">
                  <c:v>0.52150600000000003</c:v>
                </c:pt>
                <c:pt idx="2501">
                  <c:v>0.52402499999999996</c:v>
                </c:pt>
                <c:pt idx="2502">
                  <c:v>0.52654500000000004</c:v>
                </c:pt>
                <c:pt idx="2503">
                  <c:v>0.52906399999999998</c:v>
                </c:pt>
                <c:pt idx="2504">
                  <c:v>0.53158399999999995</c:v>
                </c:pt>
                <c:pt idx="2505">
                  <c:v>0.53410299999999999</c:v>
                </c:pt>
                <c:pt idx="2506">
                  <c:v>0.53662299999999996</c:v>
                </c:pt>
                <c:pt idx="2507">
                  <c:v>0.53914200000000001</c:v>
                </c:pt>
                <c:pt idx="2508">
                  <c:v>0.54166199999999998</c:v>
                </c:pt>
                <c:pt idx="2509">
                  <c:v>0.54418100000000003</c:v>
                </c:pt>
                <c:pt idx="2510">
                  <c:v>0.54670099999999999</c:v>
                </c:pt>
                <c:pt idx="2511">
                  <c:v>0.54922000000000004</c:v>
                </c:pt>
                <c:pt idx="2512">
                  <c:v>0.55174000000000001</c:v>
                </c:pt>
                <c:pt idx="2513">
                  <c:v>0.55425899999999995</c:v>
                </c:pt>
                <c:pt idx="2514">
                  <c:v>0.55677900000000002</c:v>
                </c:pt>
                <c:pt idx="2515">
                  <c:v>0.55929799999999996</c:v>
                </c:pt>
                <c:pt idx="2516">
                  <c:v>0.56181800000000004</c:v>
                </c:pt>
                <c:pt idx="2517">
                  <c:v>0.56433699999999998</c:v>
                </c:pt>
                <c:pt idx="2518">
                  <c:v>0.56685700000000006</c:v>
                </c:pt>
                <c:pt idx="2519">
                  <c:v>0.56937599999999999</c:v>
                </c:pt>
                <c:pt idx="2520">
                  <c:v>0.57189599999999996</c:v>
                </c:pt>
                <c:pt idx="2521">
                  <c:v>0.57441500000000001</c:v>
                </c:pt>
                <c:pt idx="2522">
                  <c:v>0.57693499999999998</c:v>
                </c:pt>
                <c:pt idx="2523">
                  <c:v>0.57945400000000002</c:v>
                </c:pt>
                <c:pt idx="2524">
                  <c:v>0.58197399999999999</c:v>
                </c:pt>
                <c:pt idx="2525">
                  <c:v>0.58449300000000004</c:v>
                </c:pt>
                <c:pt idx="2526">
                  <c:v>0.58701300000000001</c:v>
                </c:pt>
                <c:pt idx="2527">
                  <c:v>0.58953199999999994</c:v>
                </c:pt>
                <c:pt idx="2528">
                  <c:v>0.59205200000000002</c:v>
                </c:pt>
                <c:pt idx="2529">
                  <c:v>0.59457099999999996</c:v>
                </c:pt>
                <c:pt idx="2530">
                  <c:v>0.59709100000000004</c:v>
                </c:pt>
                <c:pt idx="2531">
                  <c:v>0.59960999999999998</c:v>
                </c:pt>
                <c:pt idx="2532">
                  <c:v>0.60213000000000005</c:v>
                </c:pt>
                <c:pt idx="2533">
                  <c:v>0.60464899999999999</c:v>
                </c:pt>
                <c:pt idx="2534">
                  <c:v>0.60716899999999996</c:v>
                </c:pt>
                <c:pt idx="2535">
                  <c:v>0.60968800000000001</c:v>
                </c:pt>
                <c:pt idx="2536">
                  <c:v>0.61220799999999997</c:v>
                </c:pt>
                <c:pt idx="2537">
                  <c:v>0.61472700000000002</c:v>
                </c:pt>
                <c:pt idx="2538">
                  <c:v>0.61724699999999999</c:v>
                </c:pt>
                <c:pt idx="2539">
                  <c:v>0.61976600000000004</c:v>
                </c:pt>
                <c:pt idx="2540">
                  <c:v>0.62228600000000001</c:v>
                </c:pt>
                <c:pt idx="2541">
                  <c:v>0.62480500000000005</c:v>
                </c:pt>
                <c:pt idx="2542">
                  <c:v>0.62732500000000002</c:v>
                </c:pt>
                <c:pt idx="2543">
                  <c:v>0.62984399999999996</c:v>
                </c:pt>
                <c:pt idx="2544">
                  <c:v>0.63236300000000001</c:v>
                </c:pt>
                <c:pt idx="2545">
                  <c:v>0.63488299999999998</c:v>
                </c:pt>
                <c:pt idx="2546">
                  <c:v>0.63740300000000005</c:v>
                </c:pt>
                <c:pt idx="2547">
                  <c:v>0.63992199999999999</c:v>
                </c:pt>
                <c:pt idx="2548">
                  <c:v>0.64244199999999996</c:v>
                </c:pt>
                <c:pt idx="2549">
                  <c:v>0.64496100000000001</c:v>
                </c:pt>
                <c:pt idx="2550">
                  <c:v>0.64748000000000006</c:v>
                </c:pt>
                <c:pt idx="2551">
                  <c:v>0.65</c:v>
                </c:pt>
                <c:pt idx="2552">
                  <c:v>0.65251999999999999</c:v>
                </c:pt>
                <c:pt idx="2553">
                  <c:v>0.65503900000000004</c:v>
                </c:pt>
                <c:pt idx="2554">
                  <c:v>0.657559</c:v>
                </c:pt>
                <c:pt idx="2555">
                  <c:v>0.66007800000000005</c:v>
                </c:pt>
                <c:pt idx="2556">
                  <c:v>0.66259699999999999</c:v>
                </c:pt>
                <c:pt idx="2557">
                  <c:v>0.66511699999999996</c:v>
                </c:pt>
                <c:pt idx="2558">
                  <c:v>0.66763600000000001</c:v>
                </c:pt>
                <c:pt idx="2559">
                  <c:v>0.67015599999999997</c:v>
                </c:pt>
                <c:pt idx="2560">
                  <c:v>0.67267500000000002</c:v>
                </c:pt>
                <c:pt idx="2561">
                  <c:v>0.67519499999999999</c:v>
                </c:pt>
                <c:pt idx="2562">
                  <c:v>0.67771400000000004</c:v>
                </c:pt>
                <c:pt idx="2563">
                  <c:v>0.68023400000000001</c:v>
                </c:pt>
                <c:pt idx="2564">
                  <c:v>0.68275300000000005</c:v>
                </c:pt>
                <c:pt idx="2565">
                  <c:v>0.68527300000000002</c:v>
                </c:pt>
                <c:pt idx="2566">
                  <c:v>0.68779199999999996</c:v>
                </c:pt>
                <c:pt idx="2567">
                  <c:v>0.69031200000000004</c:v>
                </c:pt>
                <c:pt idx="2568">
                  <c:v>0.69283099999999997</c:v>
                </c:pt>
                <c:pt idx="2569">
                  <c:v>0.69535100000000005</c:v>
                </c:pt>
                <c:pt idx="2570">
                  <c:v>0.69786999999999999</c:v>
                </c:pt>
                <c:pt idx="2571">
                  <c:v>0.70038999999999996</c:v>
                </c:pt>
                <c:pt idx="2572">
                  <c:v>0.70290900000000001</c:v>
                </c:pt>
                <c:pt idx="2573">
                  <c:v>0.70542899999999997</c:v>
                </c:pt>
                <c:pt idx="2574">
                  <c:v>0.70794800000000002</c:v>
                </c:pt>
                <c:pt idx="2575">
                  <c:v>0.71046799999999999</c:v>
                </c:pt>
                <c:pt idx="2576">
                  <c:v>0.71298700000000004</c:v>
                </c:pt>
                <c:pt idx="2577">
                  <c:v>0.715507</c:v>
                </c:pt>
                <c:pt idx="2578">
                  <c:v>0.71802600000000005</c:v>
                </c:pt>
                <c:pt idx="2579">
                  <c:v>0.72054600000000002</c:v>
                </c:pt>
                <c:pt idx="2580">
                  <c:v>0.72306499999999996</c:v>
                </c:pt>
                <c:pt idx="2581">
                  <c:v>0.72558500000000004</c:v>
                </c:pt>
                <c:pt idx="2582">
                  <c:v>0.72810399999999997</c:v>
                </c:pt>
                <c:pt idx="2583">
                  <c:v>0.73062400000000005</c:v>
                </c:pt>
                <c:pt idx="2584">
                  <c:v>0.73314299999999999</c:v>
                </c:pt>
                <c:pt idx="2585">
                  <c:v>0.73566299999999996</c:v>
                </c:pt>
                <c:pt idx="2586">
                  <c:v>0.738182</c:v>
                </c:pt>
                <c:pt idx="2587">
                  <c:v>0.74070199999999997</c:v>
                </c:pt>
                <c:pt idx="2588">
                  <c:v>0.74322100000000002</c:v>
                </c:pt>
                <c:pt idx="2589">
                  <c:v>0.74574099999999999</c:v>
                </c:pt>
                <c:pt idx="2590">
                  <c:v>0.74826000000000004</c:v>
                </c:pt>
                <c:pt idx="2591">
                  <c:v>0.75078</c:v>
                </c:pt>
                <c:pt idx="2592">
                  <c:v>0.75329900000000005</c:v>
                </c:pt>
                <c:pt idx="2593">
                  <c:v>0.75581900000000002</c:v>
                </c:pt>
                <c:pt idx="2594">
                  <c:v>0.75833799999999996</c:v>
                </c:pt>
                <c:pt idx="2595">
                  <c:v>0.76085800000000003</c:v>
                </c:pt>
                <c:pt idx="2596">
                  <c:v>0.76337699999999997</c:v>
                </c:pt>
                <c:pt idx="2597">
                  <c:v>0.76589700000000005</c:v>
                </c:pt>
                <c:pt idx="2598">
                  <c:v>0.76841599999999999</c:v>
                </c:pt>
                <c:pt idx="2599">
                  <c:v>0.77093599999999995</c:v>
                </c:pt>
                <c:pt idx="2600">
                  <c:v>0.773455</c:v>
                </c:pt>
                <c:pt idx="2601">
                  <c:v>0.77597499999999997</c:v>
                </c:pt>
                <c:pt idx="2602">
                  <c:v>0.77849400000000002</c:v>
                </c:pt>
                <c:pt idx="2603">
                  <c:v>0.78101399999999999</c:v>
                </c:pt>
                <c:pt idx="2604">
                  <c:v>0.78353300000000004</c:v>
                </c:pt>
                <c:pt idx="2605">
                  <c:v>0.786053</c:v>
                </c:pt>
                <c:pt idx="2606">
                  <c:v>0.78857200000000005</c:v>
                </c:pt>
                <c:pt idx="2607">
                  <c:v>0.79109200000000002</c:v>
                </c:pt>
                <c:pt idx="2608">
                  <c:v>0.79361099999999996</c:v>
                </c:pt>
                <c:pt idx="2609">
                  <c:v>0.79613100000000003</c:v>
                </c:pt>
                <c:pt idx="2610">
                  <c:v>0.79864999999999997</c:v>
                </c:pt>
                <c:pt idx="2611">
                  <c:v>0.80117000000000005</c:v>
                </c:pt>
                <c:pt idx="2612">
                  <c:v>0.80368899999999999</c:v>
                </c:pt>
                <c:pt idx="2613">
                  <c:v>0.80620899999999995</c:v>
                </c:pt>
                <c:pt idx="2614">
                  <c:v>0.808728</c:v>
                </c:pt>
                <c:pt idx="2615">
                  <c:v>0.81124799999999997</c:v>
                </c:pt>
                <c:pt idx="2616">
                  <c:v>0.81376700000000002</c:v>
                </c:pt>
                <c:pt idx="2617">
                  <c:v>0.81628699999999998</c:v>
                </c:pt>
                <c:pt idx="2618">
                  <c:v>0.81880600000000003</c:v>
                </c:pt>
                <c:pt idx="2619">
                  <c:v>0.821326</c:v>
                </c:pt>
                <c:pt idx="2620">
                  <c:v>0.82384500000000005</c:v>
                </c:pt>
                <c:pt idx="2621">
                  <c:v>0.82636500000000002</c:v>
                </c:pt>
                <c:pt idx="2622">
                  <c:v>0.82888399999999995</c:v>
                </c:pt>
                <c:pt idx="2623">
                  <c:v>0.83140400000000003</c:v>
                </c:pt>
                <c:pt idx="2624">
                  <c:v>0.83392299999999997</c:v>
                </c:pt>
                <c:pt idx="2625">
                  <c:v>0.83644300000000005</c:v>
                </c:pt>
                <c:pt idx="2626">
                  <c:v>0.83896199999999999</c:v>
                </c:pt>
                <c:pt idx="2627">
                  <c:v>0.84148199999999995</c:v>
                </c:pt>
                <c:pt idx="2628">
                  <c:v>0.844001</c:v>
                </c:pt>
                <c:pt idx="2629">
                  <c:v>0.84652099999999997</c:v>
                </c:pt>
                <c:pt idx="2630">
                  <c:v>0.84904000000000002</c:v>
                </c:pt>
                <c:pt idx="2631">
                  <c:v>0.85155999999999998</c:v>
                </c:pt>
                <c:pt idx="2632">
                  <c:v>0.85407900000000003</c:v>
                </c:pt>
                <c:pt idx="2633">
                  <c:v>0.856599</c:v>
                </c:pt>
                <c:pt idx="2634">
                  <c:v>0.85911800000000005</c:v>
                </c:pt>
                <c:pt idx="2635">
                  <c:v>0.86163800000000001</c:v>
                </c:pt>
                <c:pt idx="2636">
                  <c:v>0.86415699999999995</c:v>
                </c:pt>
                <c:pt idx="2637">
                  <c:v>0.86667700000000003</c:v>
                </c:pt>
                <c:pt idx="2638">
                  <c:v>0.86919599999999997</c:v>
                </c:pt>
                <c:pt idx="2639">
                  <c:v>0.87171600000000005</c:v>
                </c:pt>
                <c:pt idx="2640">
                  <c:v>0.87423499999999998</c:v>
                </c:pt>
                <c:pt idx="2641">
                  <c:v>0.87675499999999995</c:v>
                </c:pt>
                <c:pt idx="2642">
                  <c:v>0.879274</c:v>
                </c:pt>
                <c:pt idx="2643">
                  <c:v>0.88179399999999997</c:v>
                </c:pt>
                <c:pt idx="2644">
                  <c:v>0.88431300000000002</c:v>
                </c:pt>
                <c:pt idx="2645">
                  <c:v>0.88683299999999998</c:v>
                </c:pt>
                <c:pt idx="2646">
                  <c:v>0.88935200000000003</c:v>
                </c:pt>
                <c:pt idx="2647">
                  <c:v>0.891872</c:v>
                </c:pt>
                <c:pt idx="2648">
                  <c:v>0.89439100000000005</c:v>
                </c:pt>
                <c:pt idx="2649">
                  <c:v>0.89691100000000001</c:v>
                </c:pt>
                <c:pt idx="2650">
                  <c:v>0.89942999999999995</c:v>
                </c:pt>
                <c:pt idx="2651">
                  <c:v>0.90195000000000003</c:v>
                </c:pt>
                <c:pt idx="2652">
                  <c:v>0.90446899999999997</c:v>
                </c:pt>
                <c:pt idx="2653">
                  <c:v>0.90698900000000005</c:v>
                </c:pt>
                <c:pt idx="2654">
                  <c:v>0.90950799999999998</c:v>
                </c:pt>
                <c:pt idx="2655">
                  <c:v>0.91202799999999995</c:v>
                </c:pt>
                <c:pt idx="2656">
                  <c:v>0.914547</c:v>
                </c:pt>
                <c:pt idx="2657">
                  <c:v>0.91706699999999997</c:v>
                </c:pt>
                <c:pt idx="2658">
                  <c:v>0.91958600000000001</c:v>
                </c:pt>
                <c:pt idx="2659">
                  <c:v>0.92210599999999998</c:v>
                </c:pt>
                <c:pt idx="2660">
                  <c:v>0.92462500000000003</c:v>
                </c:pt>
                <c:pt idx="2661">
                  <c:v>0.927145</c:v>
                </c:pt>
                <c:pt idx="2662">
                  <c:v>0.92966400000000005</c:v>
                </c:pt>
                <c:pt idx="2663">
                  <c:v>0.93218400000000001</c:v>
                </c:pt>
                <c:pt idx="2664">
                  <c:v>0.93470299999999995</c:v>
                </c:pt>
                <c:pt idx="2665">
                  <c:v>0.93722300000000003</c:v>
                </c:pt>
                <c:pt idx="2666">
                  <c:v>0.93974199999999997</c:v>
                </c:pt>
                <c:pt idx="2667">
                  <c:v>0.94226200000000004</c:v>
                </c:pt>
                <c:pt idx="2668">
                  <c:v>0.94478099999999998</c:v>
                </c:pt>
                <c:pt idx="2669">
                  <c:v>0.94730099999999995</c:v>
                </c:pt>
                <c:pt idx="2670">
                  <c:v>0.94982</c:v>
                </c:pt>
                <c:pt idx="2671">
                  <c:v>0.95233999999999996</c:v>
                </c:pt>
                <c:pt idx="2672">
                  <c:v>0.95485900000000001</c:v>
                </c:pt>
                <c:pt idx="2673">
                  <c:v>0.95737899999999998</c:v>
                </c:pt>
                <c:pt idx="2674">
                  <c:v>0.95989800000000003</c:v>
                </c:pt>
                <c:pt idx="2675">
                  <c:v>0.962418</c:v>
                </c:pt>
                <c:pt idx="2676">
                  <c:v>0.96493700000000004</c:v>
                </c:pt>
                <c:pt idx="2677">
                  <c:v>0.96745700000000001</c:v>
                </c:pt>
                <c:pt idx="2678">
                  <c:v>0.96997599999999995</c:v>
                </c:pt>
                <c:pt idx="2679">
                  <c:v>0.972495</c:v>
                </c:pt>
                <c:pt idx="2680">
                  <c:v>0.97501499999999997</c:v>
                </c:pt>
                <c:pt idx="2681">
                  <c:v>0.97753400000000001</c:v>
                </c:pt>
                <c:pt idx="2682">
                  <c:v>0.98005399999999998</c:v>
                </c:pt>
                <c:pt idx="2683">
                  <c:v>0.98257399999999995</c:v>
                </c:pt>
                <c:pt idx="2684">
                  <c:v>0.985093</c:v>
                </c:pt>
                <c:pt idx="2685">
                  <c:v>0.98761200000000005</c:v>
                </c:pt>
                <c:pt idx="2686">
                  <c:v>0.99013200000000001</c:v>
                </c:pt>
                <c:pt idx="2687">
                  <c:v>0.99265099999999995</c:v>
                </c:pt>
                <c:pt idx="2688">
                  <c:v>0.99517100000000003</c:v>
                </c:pt>
                <c:pt idx="2689">
                  <c:v>0.99768999999999997</c:v>
                </c:pt>
                <c:pt idx="2690">
                  <c:v>1.00021</c:v>
                </c:pt>
                <c:pt idx="2691">
                  <c:v>1.0027299999999999</c:v>
                </c:pt>
                <c:pt idx="2692">
                  <c:v>1.00525</c:v>
                </c:pt>
                <c:pt idx="2693">
                  <c:v>1.0077700000000001</c:v>
                </c:pt>
                <c:pt idx="2694">
                  <c:v>1.0102899999999999</c:v>
                </c:pt>
                <c:pt idx="2695">
                  <c:v>1.01281</c:v>
                </c:pt>
                <c:pt idx="2696">
                  <c:v>1.0153300000000001</c:v>
                </c:pt>
                <c:pt idx="2697">
                  <c:v>1.0178499999999999</c:v>
                </c:pt>
                <c:pt idx="2698">
                  <c:v>1.02037</c:v>
                </c:pt>
                <c:pt idx="2699">
                  <c:v>1.0228900000000001</c:v>
                </c:pt>
                <c:pt idx="2700">
                  <c:v>1.0254000000000001</c:v>
                </c:pt>
                <c:pt idx="2701">
                  <c:v>1.0279199999999999</c:v>
                </c:pt>
                <c:pt idx="2702">
                  <c:v>1.03044</c:v>
                </c:pt>
                <c:pt idx="2703">
                  <c:v>1.0329600000000001</c:v>
                </c:pt>
                <c:pt idx="2704">
                  <c:v>1.03548</c:v>
                </c:pt>
                <c:pt idx="2705">
                  <c:v>1.038</c:v>
                </c:pt>
                <c:pt idx="2706">
                  <c:v>1.0405199999999999</c:v>
                </c:pt>
                <c:pt idx="2707">
                  <c:v>1.04304</c:v>
                </c:pt>
                <c:pt idx="2708">
                  <c:v>1.04556</c:v>
                </c:pt>
                <c:pt idx="2709">
                  <c:v>1.0480799999999999</c:v>
                </c:pt>
                <c:pt idx="2710">
                  <c:v>1.0506</c:v>
                </c:pt>
                <c:pt idx="2711">
                  <c:v>1.0531200000000001</c:v>
                </c:pt>
                <c:pt idx="2712">
                  <c:v>1.0556399999999999</c:v>
                </c:pt>
                <c:pt idx="2713">
                  <c:v>1.05816</c:v>
                </c:pt>
                <c:pt idx="2714">
                  <c:v>1.0606800000000001</c:v>
                </c:pt>
                <c:pt idx="2715">
                  <c:v>1.0631999999999999</c:v>
                </c:pt>
                <c:pt idx="2716">
                  <c:v>1.06572</c:v>
                </c:pt>
                <c:pt idx="2717">
                  <c:v>1.0682400000000001</c:v>
                </c:pt>
                <c:pt idx="2718">
                  <c:v>1.0707599999999999</c:v>
                </c:pt>
                <c:pt idx="2719">
                  <c:v>1.07328</c:v>
                </c:pt>
                <c:pt idx="2720">
                  <c:v>1.07579</c:v>
                </c:pt>
                <c:pt idx="2721">
                  <c:v>1.0783100000000001</c:v>
                </c:pt>
                <c:pt idx="2722">
                  <c:v>1.08083</c:v>
                </c:pt>
                <c:pt idx="2723">
                  <c:v>1.08335</c:v>
                </c:pt>
                <c:pt idx="2724">
                  <c:v>1.0858699999999999</c:v>
                </c:pt>
                <c:pt idx="2725">
                  <c:v>1.08839</c:v>
                </c:pt>
                <c:pt idx="2726">
                  <c:v>1.09091</c:v>
                </c:pt>
                <c:pt idx="2727">
                  <c:v>1.0934299999999999</c:v>
                </c:pt>
                <c:pt idx="2728">
                  <c:v>1.09595</c:v>
                </c:pt>
                <c:pt idx="2729">
                  <c:v>1.0984700000000001</c:v>
                </c:pt>
                <c:pt idx="2730">
                  <c:v>1.1009899999999999</c:v>
                </c:pt>
                <c:pt idx="2731">
                  <c:v>1.10351</c:v>
                </c:pt>
                <c:pt idx="2732">
                  <c:v>1.1060300000000001</c:v>
                </c:pt>
                <c:pt idx="2733">
                  <c:v>1.1085499999999999</c:v>
                </c:pt>
                <c:pt idx="2734">
                  <c:v>1.11107</c:v>
                </c:pt>
                <c:pt idx="2735">
                  <c:v>1.1135900000000001</c:v>
                </c:pt>
                <c:pt idx="2736">
                  <c:v>1.1161099999999999</c:v>
                </c:pt>
                <c:pt idx="2737">
                  <c:v>1.11863</c:v>
                </c:pt>
                <c:pt idx="2738">
                  <c:v>1.1211500000000001</c:v>
                </c:pt>
                <c:pt idx="2739">
                  <c:v>1.1236699999999999</c:v>
                </c:pt>
                <c:pt idx="2740">
                  <c:v>1.12618</c:v>
                </c:pt>
                <c:pt idx="2741">
                  <c:v>1.1287</c:v>
                </c:pt>
                <c:pt idx="2742">
                  <c:v>1.1312199999999999</c:v>
                </c:pt>
                <c:pt idx="2743">
                  <c:v>1.13374</c:v>
                </c:pt>
                <c:pt idx="2744">
                  <c:v>1.13626</c:v>
                </c:pt>
                <c:pt idx="2745">
                  <c:v>1.1387799999999999</c:v>
                </c:pt>
                <c:pt idx="2746">
                  <c:v>1.1413</c:v>
                </c:pt>
                <c:pt idx="2747">
                  <c:v>1.1438200000000001</c:v>
                </c:pt>
                <c:pt idx="2748">
                  <c:v>1.1463399999999999</c:v>
                </c:pt>
                <c:pt idx="2749">
                  <c:v>1.14886</c:v>
                </c:pt>
                <c:pt idx="2750">
                  <c:v>1.1513800000000001</c:v>
                </c:pt>
                <c:pt idx="2751">
                  <c:v>1.1538999999999999</c:v>
                </c:pt>
                <c:pt idx="2752">
                  <c:v>1.15642</c:v>
                </c:pt>
                <c:pt idx="2753">
                  <c:v>1.1589400000000001</c:v>
                </c:pt>
                <c:pt idx="2754">
                  <c:v>1.1614599999999999</c:v>
                </c:pt>
                <c:pt idx="2755">
                  <c:v>1.16398</c:v>
                </c:pt>
                <c:pt idx="2756">
                  <c:v>1.1665000000000001</c:v>
                </c:pt>
                <c:pt idx="2757">
                  <c:v>1.1690199999999999</c:v>
                </c:pt>
                <c:pt idx="2758">
                  <c:v>1.17154</c:v>
                </c:pt>
                <c:pt idx="2759">
                  <c:v>1.1740600000000001</c:v>
                </c:pt>
                <c:pt idx="2760">
                  <c:v>1.1765699999999999</c:v>
                </c:pt>
                <c:pt idx="2761">
                  <c:v>1.17909</c:v>
                </c:pt>
                <c:pt idx="2762">
                  <c:v>1.18161</c:v>
                </c:pt>
                <c:pt idx="2763">
                  <c:v>1.1841299999999999</c:v>
                </c:pt>
                <c:pt idx="2764">
                  <c:v>1.18665</c:v>
                </c:pt>
                <c:pt idx="2765">
                  <c:v>1.1891700000000001</c:v>
                </c:pt>
                <c:pt idx="2766">
                  <c:v>1.1916899999999999</c:v>
                </c:pt>
                <c:pt idx="2767">
                  <c:v>1.19421</c:v>
                </c:pt>
                <c:pt idx="2768">
                  <c:v>1.1967300000000001</c:v>
                </c:pt>
                <c:pt idx="2769">
                  <c:v>1.1992499999999999</c:v>
                </c:pt>
                <c:pt idx="2770">
                  <c:v>1.20177</c:v>
                </c:pt>
                <c:pt idx="2771">
                  <c:v>1.2042900000000001</c:v>
                </c:pt>
                <c:pt idx="2772">
                  <c:v>1.2068099999999999</c:v>
                </c:pt>
                <c:pt idx="2773">
                  <c:v>1.20933</c:v>
                </c:pt>
                <c:pt idx="2774">
                  <c:v>1.2118500000000001</c:v>
                </c:pt>
                <c:pt idx="2775">
                  <c:v>1.2143699999999999</c:v>
                </c:pt>
                <c:pt idx="2776">
                  <c:v>1.21689</c:v>
                </c:pt>
                <c:pt idx="2777">
                  <c:v>1.2194100000000001</c:v>
                </c:pt>
                <c:pt idx="2778">
                  <c:v>1.22193</c:v>
                </c:pt>
                <c:pt idx="2779">
                  <c:v>1.22445</c:v>
                </c:pt>
                <c:pt idx="2780">
                  <c:v>1.2269600000000001</c:v>
                </c:pt>
                <c:pt idx="2781">
                  <c:v>1.2294799999999999</c:v>
                </c:pt>
                <c:pt idx="2782">
                  <c:v>1.232</c:v>
                </c:pt>
                <c:pt idx="2783">
                  <c:v>1.2345200000000001</c:v>
                </c:pt>
                <c:pt idx="2784">
                  <c:v>1.2370399999999999</c:v>
                </c:pt>
                <c:pt idx="2785">
                  <c:v>1.23956</c:v>
                </c:pt>
                <c:pt idx="2786">
                  <c:v>1.2420800000000001</c:v>
                </c:pt>
                <c:pt idx="2787">
                  <c:v>1.2445999999999999</c:v>
                </c:pt>
                <c:pt idx="2788">
                  <c:v>1.24712</c:v>
                </c:pt>
                <c:pt idx="2789">
                  <c:v>1.2496400000000001</c:v>
                </c:pt>
                <c:pt idx="2790">
                  <c:v>1.2521599999999999</c:v>
                </c:pt>
                <c:pt idx="2791">
                  <c:v>1.25468</c:v>
                </c:pt>
                <c:pt idx="2792">
                  <c:v>1.2572000000000001</c:v>
                </c:pt>
                <c:pt idx="2793">
                  <c:v>1.25972</c:v>
                </c:pt>
                <c:pt idx="2794">
                  <c:v>1.26224</c:v>
                </c:pt>
                <c:pt idx="2795">
                  <c:v>1.2647600000000001</c:v>
                </c:pt>
                <c:pt idx="2796">
                  <c:v>1.26728</c:v>
                </c:pt>
                <c:pt idx="2797">
                  <c:v>1.2698</c:v>
                </c:pt>
                <c:pt idx="2798">
                  <c:v>1.2723199999999999</c:v>
                </c:pt>
                <c:pt idx="2799">
                  <c:v>1.2748299999999999</c:v>
                </c:pt>
                <c:pt idx="2800">
                  <c:v>1.27735</c:v>
                </c:pt>
                <c:pt idx="2801">
                  <c:v>1.27956</c:v>
                </c:pt>
                <c:pt idx="2802">
                  <c:v>1.2810299999999999</c:v>
                </c:pt>
                <c:pt idx="2803">
                  <c:v>1.2821100000000001</c:v>
                </c:pt>
                <c:pt idx="2804">
                  <c:v>1.2831900000000001</c:v>
                </c:pt>
                <c:pt idx="2805">
                  <c:v>1.28427</c:v>
                </c:pt>
                <c:pt idx="2806">
                  <c:v>1.2853600000000001</c:v>
                </c:pt>
                <c:pt idx="2807">
                  <c:v>1.28644</c:v>
                </c:pt>
                <c:pt idx="2808">
                  <c:v>1.28752</c:v>
                </c:pt>
                <c:pt idx="2809">
                  <c:v>1.2886</c:v>
                </c:pt>
                <c:pt idx="2810">
                  <c:v>1.2896799999999999</c:v>
                </c:pt>
                <c:pt idx="2811">
                  <c:v>1.29077</c:v>
                </c:pt>
                <c:pt idx="2812">
                  <c:v>1.2918499999999999</c:v>
                </c:pt>
                <c:pt idx="2813">
                  <c:v>1.2929299999999999</c:v>
                </c:pt>
                <c:pt idx="2814">
                  <c:v>1.2940100000000001</c:v>
                </c:pt>
                <c:pt idx="2815">
                  <c:v>1.2950900000000001</c:v>
                </c:pt>
                <c:pt idx="2816">
                  <c:v>1.29617</c:v>
                </c:pt>
                <c:pt idx="2817">
                  <c:v>1.2972600000000001</c:v>
                </c:pt>
                <c:pt idx="2818">
                  <c:v>1.29834</c:v>
                </c:pt>
                <c:pt idx="2819">
                  <c:v>1.29942</c:v>
                </c:pt>
                <c:pt idx="2820">
                  <c:v>1.3005</c:v>
                </c:pt>
                <c:pt idx="2821">
                  <c:v>1.30158</c:v>
                </c:pt>
                <c:pt idx="2822">
                  <c:v>1.30267</c:v>
                </c:pt>
                <c:pt idx="2823">
                  <c:v>1.30375</c:v>
                </c:pt>
                <c:pt idx="2824">
                  <c:v>1.3048299999999999</c:v>
                </c:pt>
                <c:pt idx="2825">
                  <c:v>1.3059099999999999</c:v>
                </c:pt>
                <c:pt idx="2826">
                  <c:v>1.3069900000000001</c:v>
                </c:pt>
                <c:pt idx="2827">
                  <c:v>1.3080799999999999</c:v>
                </c:pt>
                <c:pt idx="2828">
                  <c:v>1.3091600000000001</c:v>
                </c:pt>
                <c:pt idx="2829">
                  <c:v>1.3102400000000001</c:v>
                </c:pt>
                <c:pt idx="2830">
                  <c:v>1.31132</c:v>
                </c:pt>
                <c:pt idx="2831">
                  <c:v>1.3124</c:v>
                </c:pt>
                <c:pt idx="2832">
                  <c:v>1.31349</c:v>
                </c:pt>
                <c:pt idx="2833">
                  <c:v>1.31457</c:v>
                </c:pt>
                <c:pt idx="2834">
                  <c:v>1.31565</c:v>
                </c:pt>
                <c:pt idx="2835">
                  <c:v>1.31673</c:v>
                </c:pt>
                <c:pt idx="2836">
                  <c:v>1.3178099999999999</c:v>
                </c:pt>
                <c:pt idx="2837">
                  <c:v>1.3188899999999999</c:v>
                </c:pt>
                <c:pt idx="2838">
                  <c:v>1.3199799999999999</c:v>
                </c:pt>
                <c:pt idx="2839">
                  <c:v>1.3210599999999999</c:v>
                </c:pt>
                <c:pt idx="2840">
                  <c:v>1.3221400000000001</c:v>
                </c:pt>
                <c:pt idx="2841">
                  <c:v>1.3232200000000001</c:v>
                </c:pt>
                <c:pt idx="2842">
                  <c:v>1.3243</c:v>
                </c:pt>
                <c:pt idx="2843">
                  <c:v>1.3253900000000001</c:v>
                </c:pt>
                <c:pt idx="2844">
                  <c:v>1.32647</c:v>
                </c:pt>
                <c:pt idx="2845">
                  <c:v>1.32755</c:v>
                </c:pt>
                <c:pt idx="2846">
                  <c:v>1.32863</c:v>
                </c:pt>
                <c:pt idx="2847">
                  <c:v>1.3297099999999999</c:v>
                </c:pt>
                <c:pt idx="2848">
                  <c:v>1.3308</c:v>
                </c:pt>
                <c:pt idx="2849">
                  <c:v>1.33188</c:v>
                </c:pt>
                <c:pt idx="2850">
                  <c:v>1.3329599999999999</c:v>
                </c:pt>
                <c:pt idx="2851">
                  <c:v>1.3340399999999999</c:v>
                </c:pt>
                <c:pt idx="2852">
                  <c:v>1.3351200000000001</c:v>
                </c:pt>
                <c:pt idx="2853">
                  <c:v>1.3362099999999999</c:v>
                </c:pt>
                <c:pt idx="2854">
                  <c:v>1.3372900000000001</c:v>
                </c:pt>
                <c:pt idx="2855">
                  <c:v>1.3383700000000001</c:v>
                </c:pt>
                <c:pt idx="2856">
                  <c:v>1.33945</c:v>
                </c:pt>
                <c:pt idx="2857">
                  <c:v>1.34053</c:v>
                </c:pt>
                <c:pt idx="2858">
                  <c:v>1.34162</c:v>
                </c:pt>
                <c:pt idx="2859">
                  <c:v>1.3427</c:v>
                </c:pt>
                <c:pt idx="2860">
                  <c:v>1.34378</c:v>
                </c:pt>
                <c:pt idx="2861">
                  <c:v>1.3448599999999999</c:v>
                </c:pt>
                <c:pt idx="2862">
                  <c:v>1.3459399999999999</c:v>
                </c:pt>
                <c:pt idx="2863">
                  <c:v>1.3470200000000001</c:v>
                </c:pt>
                <c:pt idx="2864">
                  <c:v>1.3481099999999999</c:v>
                </c:pt>
                <c:pt idx="2865">
                  <c:v>1.3491899999999999</c:v>
                </c:pt>
                <c:pt idx="2866">
                  <c:v>1.3502700000000001</c:v>
                </c:pt>
                <c:pt idx="2867">
                  <c:v>1.3513500000000001</c:v>
                </c:pt>
                <c:pt idx="2868">
                  <c:v>1.35243</c:v>
                </c:pt>
                <c:pt idx="2869">
                  <c:v>1.3535200000000001</c:v>
                </c:pt>
                <c:pt idx="2870">
                  <c:v>1.3546</c:v>
                </c:pt>
                <c:pt idx="2871">
                  <c:v>1.35568</c:v>
                </c:pt>
                <c:pt idx="2872">
                  <c:v>1.35676</c:v>
                </c:pt>
                <c:pt idx="2873">
                  <c:v>1.3578399999999999</c:v>
                </c:pt>
                <c:pt idx="2874">
                  <c:v>1.35893</c:v>
                </c:pt>
                <c:pt idx="2875">
                  <c:v>1.3600099999999999</c:v>
                </c:pt>
                <c:pt idx="2876">
                  <c:v>1.3610899999999999</c:v>
                </c:pt>
                <c:pt idx="2877">
                  <c:v>1.3621700000000001</c:v>
                </c:pt>
                <c:pt idx="2878">
                  <c:v>1.3632500000000001</c:v>
                </c:pt>
                <c:pt idx="2879">
                  <c:v>1.3643400000000001</c:v>
                </c:pt>
                <c:pt idx="2880">
                  <c:v>1.3654200000000001</c:v>
                </c:pt>
                <c:pt idx="2881">
                  <c:v>1.3665</c:v>
                </c:pt>
                <c:pt idx="2882">
                  <c:v>1.36758</c:v>
                </c:pt>
                <c:pt idx="2883">
                  <c:v>1.36866</c:v>
                </c:pt>
                <c:pt idx="2884">
                  <c:v>1.36975</c:v>
                </c:pt>
                <c:pt idx="2885">
                  <c:v>1.37083</c:v>
                </c:pt>
                <c:pt idx="2886">
                  <c:v>1.37191</c:v>
                </c:pt>
                <c:pt idx="2887">
                  <c:v>1.3729899999999999</c:v>
                </c:pt>
                <c:pt idx="2888">
                  <c:v>1.3740699999999999</c:v>
                </c:pt>
                <c:pt idx="2889">
                  <c:v>1.3751500000000001</c:v>
                </c:pt>
                <c:pt idx="2890">
                  <c:v>1.3762399999999999</c:v>
                </c:pt>
                <c:pt idx="2891">
                  <c:v>1.3773200000000001</c:v>
                </c:pt>
                <c:pt idx="2892">
                  <c:v>1.3784000000000001</c:v>
                </c:pt>
                <c:pt idx="2893">
                  <c:v>1.37948</c:v>
                </c:pt>
                <c:pt idx="2894">
                  <c:v>1.38056</c:v>
                </c:pt>
                <c:pt idx="2895">
                  <c:v>1.38165</c:v>
                </c:pt>
                <c:pt idx="2896">
                  <c:v>1.38273</c:v>
                </c:pt>
                <c:pt idx="2897">
                  <c:v>1.38381</c:v>
                </c:pt>
                <c:pt idx="2898">
                  <c:v>1.38489</c:v>
                </c:pt>
                <c:pt idx="2899">
                  <c:v>1.3859699999999999</c:v>
                </c:pt>
                <c:pt idx="2900">
                  <c:v>1.38706</c:v>
                </c:pt>
                <c:pt idx="2901">
                  <c:v>1.3881399999999999</c:v>
                </c:pt>
                <c:pt idx="2902">
                  <c:v>1.3892199999999999</c:v>
                </c:pt>
                <c:pt idx="2903">
                  <c:v>1.3903000000000001</c:v>
                </c:pt>
                <c:pt idx="2904">
                  <c:v>1.3913800000000001</c:v>
                </c:pt>
                <c:pt idx="2905">
                  <c:v>1.3924700000000001</c:v>
                </c:pt>
                <c:pt idx="2906">
                  <c:v>1.3935500000000001</c:v>
                </c:pt>
                <c:pt idx="2907">
                  <c:v>1.39463</c:v>
                </c:pt>
                <c:pt idx="2908">
                  <c:v>1.39571</c:v>
                </c:pt>
                <c:pt idx="2909">
                  <c:v>1.39679</c:v>
                </c:pt>
                <c:pt idx="2910">
                  <c:v>1.3978699999999999</c:v>
                </c:pt>
                <c:pt idx="2911">
                  <c:v>1.39896</c:v>
                </c:pt>
                <c:pt idx="2912">
                  <c:v>1.40004</c:v>
                </c:pt>
                <c:pt idx="2913">
                  <c:v>1.4011199999999999</c:v>
                </c:pt>
                <c:pt idx="2914">
                  <c:v>1.4021999999999999</c:v>
                </c:pt>
                <c:pt idx="2915">
                  <c:v>1.4032800000000001</c:v>
                </c:pt>
                <c:pt idx="2916">
                  <c:v>1.4043699999999999</c:v>
                </c:pt>
                <c:pt idx="2917">
                  <c:v>1.4054500000000001</c:v>
                </c:pt>
                <c:pt idx="2918">
                  <c:v>1.4065300000000001</c:v>
                </c:pt>
                <c:pt idx="2919">
                  <c:v>1.40761</c:v>
                </c:pt>
                <c:pt idx="2920">
                  <c:v>1.40869</c:v>
                </c:pt>
                <c:pt idx="2921">
                  <c:v>1.40978</c:v>
                </c:pt>
                <c:pt idx="2922">
                  <c:v>1.41086</c:v>
                </c:pt>
                <c:pt idx="2923">
                  <c:v>1.41194</c:v>
                </c:pt>
                <c:pt idx="2924">
                  <c:v>1.4130199999999999</c:v>
                </c:pt>
                <c:pt idx="2925">
                  <c:v>1.4140999999999999</c:v>
                </c:pt>
                <c:pt idx="2926">
                  <c:v>1.4151899999999999</c:v>
                </c:pt>
                <c:pt idx="2927">
                  <c:v>1.4162699999999999</c:v>
                </c:pt>
                <c:pt idx="2928">
                  <c:v>1.4173500000000001</c:v>
                </c:pt>
                <c:pt idx="2929">
                  <c:v>1.4184300000000001</c:v>
                </c:pt>
                <c:pt idx="2930">
                  <c:v>1.41951</c:v>
                </c:pt>
                <c:pt idx="2931">
                  <c:v>1.4206000000000001</c:v>
                </c:pt>
                <c:pt idx="2932">
                  <c:v>1.4216800000000001</c:v>
                </c:pt>
                <c:pt idx="2933">
                  <c:v>1.42276</c:v>
                </c:pt>
                <c:pt idx="2934">
                  <c:v>1.42384</c:v>
                </c:pt>
                <c:pt idx="2935">
                  <c:v>1.42492</c:v>
                </c:pt>
                <c:pt idx="2936">
                  <c:v>1.4259999999999999</c:v>
                </c:pt>
                <c:pt idx="2937">
                  <c:v>1.42709</c:v>
                </c:pt>
                <c:pt idx="2938">
                  <c:v>1.4281699999999999</c:v>
                </c:pt>
                <c:pt idx="2939">
                  <c:v>1.4292499999999999</c:v>
                </c:pt>
                <c:pt idx="2940">
                  <c:v>1.4303300000000001</c:v>
                </c:pt>
                <c:pt idx="2941">
                  <c:v>1.4314100000000001</c:v>
                </c:pt>
                <c:pt idx="2942">
                  <c:v>1.4325000000000001</c:v>
                </c:pt>
                <c:pt idx="2943">
                  <c:v>1.4335800000000001</c:v>
                </c:pt>
                <c:pt idx="2944">
                  <c:v>1.43466</c:v>
                </c:pt>
                <c:pt idx="2945">
                  <c:v>1.43574</c:v>
                </c:pt>
                <c:pt idx="2946">
                  <c:v>1.43682</c:v>
                </c:pt>
                <c:pt idx="2947">
                  <c:v>1.43791</c:v>
                </c:pt>
                <c:pt idx="2948">
                  <c:v>1.43899</c:v>
                </c:pt>
                <c:pt idx="2949">
                  <c:v>1.44007</c:v>
                </c:pt>
                <c:pt idx="2950">
                  <c:v>1.4411499999999999</c:v>
                </c:pt>
                <c:pt idx="2951">
                  <c:v>1.4422299999999999</c:v>
                </c:pt>
                <c:pt idx="2952">
                  <c:v>1.4433199999999999</c:v>
                </c:pt>
                <c:pt idx="2953">
                  <c:v>1.4443999999999999</c:v>
                </c:pt>
                <c:pt idx="2954">
                  <c:v>1.4454800000000001</c:v>
                </c:pt>
                <c:pt idx="2955">
                  <c:v>1.4465600000000001</c:v>
                </c:pt>
                <c:pt idx="2956">
                  <c:v>1.44764</c:v>
                </c:pt>
                <c:pt idx="2957">
                  <c:v>1.44872</c:v>
                </c:pt>
                <c:pt idx="2958">
                  <c:v>1.44981</c:v>
                </c:pt>
                <c:pt idx="2959">
                  <c:v>1.45089</c:v>
                </c:pt>
                <c:pt idx="2960">
                  <c:v>1.45197</c:v>
                </c:pt>
                <c:pt idx="2961">
                  <c:v>1.45305</c:v>
                </c:pt>
                <c:pt idx="2962">
                  <c:v>1.4541299999999999</c:v>
                </c:pt>
                <c:pt idx="2963">
                  <c:v>1.45522</c:v>
                </c:pt>
                <c:pt idx="2964">
                  <c:v>1.4562999999999999</c:v>
                </c:pt>
                <c:pt idx="2965">
                  <c:v>1.4573799999999999</c:v>
                </c:pt>
                <c:pt idx="2966">
                  <c:v>1.4584600000000001</c:v>
                </c:pt>
                <c:pt idx="2967">
                  <c:v>1.4595400000000001</c:v>
                </c:pt>
                <c:pt idx="2968">
                  <c:v>1.4606300000000001</c:v>
                </c:pt>
                <c:pt idx="2969">
                  <c:v>1.4617100000000001</c:v>
                </c:pt>
                <c:pt idx="2970">
                  <c:v>1.46279</c:v>
                </c:pt>
                <c:pt idx="2971">
                  <c:v>1.46387</c:v>
                </c:pt>
                <c:pt idx="2972">
                  <c:v>1.46495</c:v>
                </c:pt>
                <c:pt idx="2973">
                  <c:v>1.46604</c:v>
                </c:pt>
                <c:pt idx="2974">
                  <c:v>1.46712</c:v>
                </c:pt>
                <c:pt idx="2975">
                  <c:v>1.4681999999999999</c:v>
                </c:pt>
                <c:pt idx="2976">
                  <c:v>1.4692799999999999</c:v>
                </c:pt>
                <c:pt idx="2977">
                  <c:v>1.4703599999999999</c:v>
                </c:pt>
                <c:pt idx="2978">
                  <c:v>1.4714499999999999</c:v>
                </c:pt>
                <c:pt idx="2979">
                  <c:v>1.4725299999999999</c:v>
                </c:pt>
                <c:pt idx="2980">
                  <c:v>1.4736100000000001</c:v>
                </c:pt>
                <c:pt idx="2981">
                  <c:v>1.4746900000000001</c:v>
                </c:pt>
                <c:pt idx="2982">
                  <c:v>1.47577</c:v>
                </c:pt>
                <c:pt idx="2983">
                  <c:v>1.47685</c:v>
                </c:pt>
                <c:pt idx="2984">
                  <c:v>1.47794</c:v>
                </c:pt>
                <c:pt idx="2985">
                  <c:v>1.47902</c:v>
                </c:pt>
                <c:pt idx="2986">
                  <c:v>1.4801</c:v>
                </c:pt>
                <c:pt idx="2987">
                  <c:v>1.4811799999999999</c:v>
                </c:pt>
                <c:pt idx="2988">
                  <c:v>1.4822599999999999</c:v>
                </c:pt>
                <c:pt idx="2989">
                  <c:v>1.4833499999999999</c:v>
                </c:pt>
                <c:pt idx="2990">
                  <c:v>1.4844299999999999</c:v>
                </c:pt>
                <c:pt idx="2991">
                  <c:v>1.4855100000000001</c:v>
                </c:pt>
                <c:pt idx="2992">
                  <c:v>1.4865900000000001</c:v>
                </c:pt>
                <c:pt idx="2993">
                  <c:v>1.48767</c:v>
                </c:pt>
                <c:pt idx="2994">
                  <c:v>1.4887600000000001</c:v>
                </c:pt>
                <c:pt idx="2995">
                  <c:v>1.48977</c:v>
                </c:pt>
                <c:pt idx="2996">
                  <c:v>1.49058</c:v>
                </c:pt>
                <c:pt idx="2997">
                  <c:v>1.4912700000000001</c:v>
                </c:pt>
                <c:pt idx="2998">
                  <c:v>1.49196</c:v>
                </c:pt>
                <c:pt idx="2999">
                  <c:v>1.49264</c:v>
                </c:pt>
                <c:pt idx="3000">
                  <c:v>1.49333</c:v>
                </c:pt>
                <c:pt idx="3001">
                  <c:v>1.4940199999999999</c:v>
                </c:pt>
                <c:pt idx="3002">
                  <c:v>1.4946999999999999</c:v>
                </c:pt>
                <c:pt idx="3003">
                  <c:v>1.49539</c:v>
                </c:pt>
                <c:pt idx="3004">
                  <c:v>1.4960800000000001</c:v>
                </c:pt>
                <c:pt idx="3005">
                  <c:v>1.4967600000000001</c:v>
                </c:pt>
                <c:pt idx="3006">
                  <c:v>1.4974499999999999</c:v>
                </c:pt>
                <c:pt idx="3007">
                  <c:v>1.49814</c:v>
                </c:pt>
                <c:pt idx="3008">
                  <c:v>1.49882</c:v>
                </c:pt>
                <c:pt idx="3009">
                  <c:v>1.4995099999999999</c:v>
                </c:pt>
                <c:pt idx="3010">
                  <c:v>1.5002</c:v>
                </c:pt>
                <c:pt idx="3011">
                  <c:v>1.50088</c:v>
                </c:pt>
                <c:pt idx="3012">
                  <c:v>1.5015700000000001</c:v>
                </c:pt>
                <c:pt idx="3013">
                  <c:v>1.5022599999999999</c:v>
                </c:pt>
                <c:pt idx="3014">
                  <c:v>1.5029399999999999</c:v>
                </c:pt>
                <c:pt idx="3015">
                  <c:v>1.50363</c:v>
                </c:pt>
                <c:pt idx="3016">
                  <c:v>1.5043200000000001</c:v>
                </c:pt>
                <c:pt idx="3017">
                  <c:v>1.5049999999999999</c:v>
                </c:pt>
                <c:pt idx="3018">
                  <c:v>1.50569</c:v>
                </c:pt>
                <c:pt idx="3019">
                  <c:v>1.5063800000000001</c:v>
                </c:pt>
                <c:pt idx="3020">
                  <c:v>1.5070600000000001</c:v>
                </c:pt>
                <c:pt idx="3021">
                  <c:v>1.5077499999999999</c:v>
                </c:pt>
                <c:pt idx="3022">
                  <c:v>1.50844</c:v>
                </c:pt>
                <c:pt idx="3023">
                  <c:v>1.50912</c:v>
                </c:pt>
                <c:pt idx="3024">
                  <c:v>1.5098100000000001</c:v>
                </c:pt>
                <c:pt idx="3025">
                  <c:v>1.5105</c:v>
                </c:pt>
                <c:pt idx="3026">
                  <c:v>1.51118</c:v>
                </c:pt>
                <c:pt idx="3027">
                  <c:v>1.51187</c:v>
                </c:pt>
                <c:pt idx="3028">
                  <c:v>1.5125599999999999</c:v>
                </c:pt>
                <c:pt idx="3029">
                  <c:v>1.5132399999999999</c:v>
                </c:pt>
                <c:pt idx="3030">
                  <c:v>1.51393</c:v>
                </c:pt>
                <c:pt idx="3031">
                  <c:v>1.5146200000000001</c:v>
                </c:pt>
                <c:pt idx="3032">
                  <c:v>1.5153000000000001</c:v>
                </c:pt>
                <c:pt idx="3033">
                  <c:v>1.5159899999999999</c:v>
                </c:pt>
                <c:pt idx="3034">
                  <c:v>1.51667</c:v>
                </c:pt>
                <c:pt idx="3035">
                  <c:v>1.51736</c:v>
                </c:pt>
                <c:pt idx="3036">
                  <c:v>1.5180499999999999</c:v>
                </c:pt>
                <c:pt idx="3037">
                  <c:v>1.5187299999999999</c:v>
                </c:pt>
                <c:pt idx="3038">
                  <c:v>1.51942</c:v>
                </c:pt>
                <c:pt idx="3039">
                  <c:v>1.5201100000000001</c:v>
                </c:pt>
                <c:pt idx="3040">
                  <c:v>1.5207900000000001</c:v>
                </c:pt>
                <c:pt idx="3041">
                  <c:v>1.5214799999999999</c:v>
                </c:pt>
                <c:pt idx="3042">
                  <c:v>1.52217</c:v>
                </c:pt>
                <c:pt idx="3043">
                  <c:v>1.52285</c:v>
                </c:pt>
                <c:pt idx="3044">
                  <c:v>1.5235399999999999</c:v>
                </c:pt>
                <c:pt idx="3045">
                  <c:v>1.52423</c:v>
                </c:pt>
                <c:pt idx="3046">
                  <c:v>1.52491</c:v>
                </c:pt>
                <c:pt idx="3047">
                  <c:v>1.5256000000000001</c:v>
                </c:pt>
                <c:pt idx="3048">
                  <c:v>1.5262899999999999</c:v>
                </c:pt>
                <c:pt idx="3049">
                  <c:v>1.5269699999999999</c:v>
                </c:pt>
                <c:pt idx="3050">
                  <c:v>1.52766</c:v>
                </c:pt>
                <c:pt idx="3051">
                  <c:v>1.5283500000000001</c:v>
                </c:pt>
                <c:pt idx="3052">
                  <c:v>1.5290299999999999</c:v>
                </c:pt>
                <c:pt idx="3053">
                  <c:v>1.52972</c:v>
                </c:pt>
                <c:pt idx="3054">
                  <c:v>1.53041</c:v>
                </c:pt>
                <c:pt idx="3055">
                  <c:v>1.5310900000000001</c:v>
                </c:pt>
                <c:pt idx="3056">
                  <c:v>1.5317799999999999</c:v>
                </c:pt>
                <c:pt idx="3057">
                  <c:v>1.53247</c:v>
                </c:pt>
                <c:pt idx="3058">
                  <c:v>1.53315</c:v>
                </c:pt>
                <c:pt idx="3059">
                  <c:v>1.5338400000000001</c:v>
                </c:pt>
                <c:pt idx="3060">
                  <c:v>1.5345299999999999</c:v>
                </c:pt>
                <c:pt idx="3061">
                  <c:v>1.53521</c:v>
                </c:pt>
                <c:pt idx="3062">
                  <c:v>1.5359</c:v>
                </c:pt>
                <c:pt idx="3063">
                  <c:v>1.5365899999999999</c:v>
                </c:pt>
                <c:pt idx="3064">
                  <c:v>1.5372699999999999</c:v>
                </c:pt>
                <c:pt idx="3065">
                  <c:v>1.53796</c:v>
                </c:pt>
                <c:pt idx="3066">
                  <c:v>1.5386500000000001</c:v>
                </c:pt>
                <c:pt idx="3067">
                  <c:v>1.5393300000000001</c:v>
                </c:pt>
                <c:pt idx="3068">
                  <c:v>1.5400199999999999</c:v>
                </c:pt>
                <c:pt idx="3069">
                  <c:v>1.54071</c:v>
                </c:pt>
                <c:pt idx="3070">
                  <c:v>1.54139</c:v>
                </c:pt>
                <c:pt idx="3071">
                  <c:v>1.5420799999999999</c:v>
                </c:pt>
                <c:pt idx="3072">
                  <c:v>1.54277</c:v>
                </c:pt>
                <c:pt idx="3073">
                  <c:v>1.54345</c:v>
                </c:pt>
                <c:pt idx="3074">
                  <c:v>1.5441400000000001</c:v>
                </c:pt>
                <c:pt idx="3075">
                  <c:v>1.5448299999999999</c:v>
                </c:pt>
                <c:pt idx="3076">
                  <c:v>1.5455099999999999</c:v>
                </c:pt>
                <c:pt idx="3077">
                  <c:v>1.5462</c:v>
                </c:pt>
                <c:pt idx="3078">
                  <c:v>1.5468900000000001</c:v>
                </c:pt>
                <c:pt idx="3079">
                  <c:v>1.5475699999999999</c:v>
                </c:pt>
                <c:pt idx="3080">
                  <c:v>1.54826</c:v>
                </c:pt>
                <c:pt idx="3081">
                  <c:v>1.54895</c:v>
                </c:pt>
                <c:pt idx="3082">
                  <c:v>1.5496300000000001</c:v>
                </c:pt>
                <c:pt idx="3083">
                  <c:v>1.5503199999999999</c:v>
                </c:pt>
                <c:pt idx="3084">
                  <c:v>1.55101</c:v>
                </c:pt>
                <c:pt idx="3085">
                  <c:v>1.55169</c:v>
                </c:pt>
                <c:pt idx="3086">
                  <c:v>1.5523800000000001</c:v>
                </c:pt>
                <c:pt idx="3087">
                  <c:v>1.55307</c:v>
                </c:pt>
                <c:pt idx="3088">
                  <c:v>1.55375</c:v>
                </c:pt>
                <c:pt idx="3089">
                  <c:v>1.55444</c:v>
                </c:pt>
                <c:pt idx="3090">
                  <c:v>1.5551299999999999</c:v>
                </c:pt>
                <c:pt idx="3091">
                  <c:v>1.5558099999999999</c:v>
                </c:pt>
                <c:pt idx="3092">
                  <c:v>1.5565</c:v>
                </c:pt>
                <c:pt idx="3093">
                  <c:v>1.55718</c:v>
                </c:pt>
                <c:pt idx="3094">
                  <c:v>1.5578700000000001</c:v>
                </c:pt>
                <c:pt idx="3095">
                  <c:v>1.5585599999999999</c:v>
                </c:pt>
                <c:pt idx="3096">
                  <c:v>1.55924</c:v>
                </c:pt>
                <c:pt idx="3097">
                  <c:v>1.55993</c:v>
                </c:pt>
                <c:pt idx="3098">
                  <c:v>1.5606199999999999</c:v>
                </c:pt>
                <c:pt idx="3099">
                  <c:v>1.5612999999999999</c:v>
                </c:pt>
                <c:pt idx="3100">
                  <c:v>1.56199</c:v>
                </c:pt>
                <c:pt idx="3101">
                  <c:v>1.5626800000000001</c:v>
                </c:pt>
                <c:pt idx="3102">
                  <c:v>1.5633600000000001</c:v>
                </c:pt>
                <c:pt idx="3103">
                  <c:v>1.5640499999999999</c:v>
                </c:pt>
                <c:pt idx="3104">
                  <c:v>1.56474</c:v>
                </c:pt>
                <c:pt idx="3105">
                  <c:v>1.56542</c:v>
                </c:pt>
                <c:pt idx="3106">
                  <c:v>1.5661099999999999</c:v>
                </c:pt>
                <c:pt idx="3107">
                  <c:v>1.5668</c:v>
                </c:pt>
                <c:pt idx="3108">
                  <c:v>1.56748</c:v>
                </c:pt>
                <c:pt idx="3109">
                  <c:v>1.5681700000000001</c:v>
                </c:pt>
                <c:pt idx="3110">
                  <c:v>1.5688599999999999</c:v>
                </c:pt>
                <c:pt idx="3111">
                  <c:v>1.5695399999999999</c:v>
                </c:pt>
                <c:pt idx="3112">
                  <c:v>1.57023</c:v>
                </c:pt>
                <c:pt idx="3113">
                  <c:v>1.5709200000000001</c:v>
                </c:pt>
                <c:pt idx="3114">
                  <c:v>1.5716000000000001</c:v>
                </c:pt>
                <c:pt idx="3115">
                  <c:v>1.57229</c:v>
                </c:pt>
                <c:pt idx="3116">
                  <c:v>1.57298</c:v>
                </c:pt>
                <c:pt idx="3117">
                  <c:v>1.5736600000000001</c:v>
                </c:pt>
                <c:pt idx="3118">
                  <c:v>1.5743499999999999</c:v>
                </c:pt>
                <c:pt idx="3119">
                  <c:v>1.57504</c:v>
                </c:pt>
                <c:pt idx="3120">
                  <c:v>1.57572</c:v>
                </c:pt>
                <c:pt idx="3121">
                  <c:v>1.5764100000000001</c:v>
                </c:pt>
                <c:pt idx="3122">
                  <c:v>1.5770999999999999</c:v>
                </c:pt>
                <c:pt idx="3123">
                  <c:v>1.57778</c:v>
                </c:pt>
                <c:pt idx="3124">
                  <c:v>1.57847</c:v>
                </c:pt>
                <c:pt idx="3125">
                  <c:v>1.5791599999999999</c:v>
                </c:pt>
                <c:pt idx="3126">
                  <c:v>1.5798399999999999</c:v>
                </c:pt>
                <c:pt idx="3127">
                  <c:v>1.58053</c:v>
                </c:pt>
                <c:pt idx="3128">
                  <c:v>1.5812200000000001</c:v>
                </c:pt>
                <c:pt idx="3129">
                  <c:v>1.5819000000000001</c:v>
                </c:pt>
                <c:pt idx="3130">
                  <c:v>1.5825899999999999</c:v>
                </c:pt>
                <c:pt idx="3131">
                  <c:v>1.58328</c:v>
                </c:pt>
                <c:pt idx="3132">
                  <c:v>1.58396</c:v>
                </c:pt>
                <c:pt idx="3133">
                  <c:v>1.5846499999999999</c:v>
                </c:pt>
                <c:pt idx="3134">
                  <c:v>1.58534</c:v>
                </c:pt>
                <c:pt idx="3135">
                  <c:v>1.58602</c:v>
                </c:pt>
                <c:pt idx="3136">
                  <c:v>1.5867100000000001</c:v>
                </c:pt>
                <c:pt idx="3137">
                  <c:v>1.5873999999999999</c:v>
                </c:pt>
                <c:pt idx="3138">
                  <c:v>1.5880799999999999</c:v>
                </c:pt>
                <c:pt idx="3139">
                  <c:v>1.58877</c:v>
                </c:pt>
                <c:pt idx="3140">
                  <c:v>1.5894600000000001</c:v>
                </c:pt>
                <c:pt idx="3141">
                  <c:v>1.5901400000000001</c:v>
                </c:pt>
                <c:pt idx="3142">
                  <c:v>1.59083</c:v>
                </c:pt>
                <c:pt idx="3143">
                  <c:v>1.59152</c:v>
                </c:pt>
                <c:pt idx="3144">
                  <c:v>1.5922000000000001</c:v>
                </c:pt>
                <c:pt idx="3145">
                  <c:v>1.5928899999999999</c:v>
                </c:pt>
                <c:pt idx="3146">
                  <c:v>1.59358</c:v>
                </c:pt>
                <c:pt idx="3147">
                  <c:v>1.59426</c:v>
                </c:pt>
                <c:pt idx="3148">
                  <c:v>1.5949500000000001</c:v>
                </c:pt>
                <c:pt idx="3149">
                  <c:v>1.5956399999999999</c:v>
                </c:pt>
                <c:pt idx="3150">
                  <c:v>1.59632</c:v>
                </c:pt>
                <c:pt idx="3151">
                  <c:v>1.59701</c:v>
                </c:pt>
                <c:pt idx="3152">
                  <c:v>1.5976900000000001</c:v>
                </c:pt>
                <c:pt idx="3153">
                  <c:v>1.5983799999999999</c:v>
                </c:pt>
                <c:pt idx="3154">
                  <c:v>1.59907</c:v>
                </c:pt>
                <c:pt idx="3155">
                  <c:v>1.59975</c:v>
                </c:pt>
                <c:pt idx="3156">
                  <c:v>1.6004400000000001</c:v>
                </c:pt>
                <c:pt idx="3157">
                  <c:v>1.6011299999999999</c:v>
                </c:pt>
                <c:pt idx="3158">
                  <c:v>1.60181</c:v>
                </c:pt>
                <c:pt idx="3159">
                  <c:v>1.6025</c:v>
                </c:pt>
                <c:pt idx="3160">
                  <c:v>1.6031899999999999</c:v>
                </c:pt>
                <c:pt idx="3161">
                  <c:v>1.6038699999999999</c:v>
                </c:pt>
                <c:pt idx="3162">
                  <c:v>1.60456</c:v>
                </c:pt>
                <c:pt idx="3163">
                  <c:v>1.6052500000000001</c:v>
                </c:pt>
                <c:pt idx="3164">
                  <c:v>1.6059300000000001</c:v>
                </c:pt>
                <c:pt idx="3165">
                  <c:v>1.6066199999999999</c:v>
                </c:pt>
                <c:pt idx="3166">
                  <c:v>1.60731</c:v>
                </c:pt>
                <c:pt idx="3167">
                  <c:v>1.60799</c:v>
                </c:pt>
                <c:pt idx="3168">
                  <c:v>1.6086800000000001</c:v>
                </c:pt>
                <c:pt idx="3169">
                  <c:v>1.60937</c:v>
                </c:pt>
                <c:pt idx="3170">
                  <c:v>1.61005</c:v>
                </c:pt>
                <c:pt idx="3171">
                  <c:v>1.6107400000000001</c:v>
                </c:pt>
                <c:pt idx="3172">
                  <c:v>1.6114299999999999</c:v>
                </c:pt>
                <c:pt idx="3173">
                  <c:v>1.6121099999999999</c:v>
                </c:pt>
                <c:pt idx="3174">
                  <c:v>1.6128</c:v>
                </c:pt>
                <c:pt idx="3175">
                  <c:v>1.6134900000000001</c:v>
                </c:pt>
                <c:pt idx="3176">
                  <c:v>1.6141700000000001</c:v>
                </c:pt>
                <c:pt idx="3177">
                  <c:v>1.61486</c:v>
                </c:pt>
                <c:pt idx="3178">
                  <c:v>1.61555</c:v>
                </c:pt>
                <c:pt idx="3179">
                  <c:v>1.6162300000000001</c:v>
                </c:pt>
                <c:pt idx="3180">
                  <c:v>1.6169199999999999</c:v>
                </c:pt>
                <c:pt idx="3181">
                  <c:v>1.61761</c:v>
                </c:pt>
                <c:pt idx="3182">
                  <c:v>1.61829</c:v>
                </c:pt>
                <c:pt idx="3183">
                  <c:v>1.6189800000000001</c:v>
                </c:pt>
                <c:pt idx="3184">
                  <c:v>1.6196699999999999</c:v>
                </c:pt>
                <c:pt idx="3185">
                  <c:v>1.62035</c:v>
                </c:pt>
                <c:pt idx="3186">
                  <c:v>1.62104</c:v>
                </c:pt>
                <c:pt idx="3187">
                  <c:v>1.6217299999999999</c:v>
                </c:pt>
                <c:pt idx="3188">
                  <c:v>1.6224099999999999</c:v>
                </c:pt>
                <c:pt idx="3189">
                  <c:v>1.6231</c:v>
                </c:pt>
                <c:pt idx="3190">
                  <c:v>1.6237900000000001</c:v>
                </c:pt>
                <c:pt idx="3191">
                  <c:v>1.6244700000000001</c:v>
                </c:pt>
                <c:pt idx="3192">
                  <c:v>1.6251599999999999</c:v>
                </c:pt>
                <c:pt idx="3193">
                  <c:v>1.62585</c:v>
                </c:pt>
                <c:pt idx="3194">
                  <c:v>1.62653</c:v>
                </c:pt>
                <c:pt idx="3195">
                  <c:v>1.6272200000000001</c:v>
                </c:pt>
                <c:pt idx="3196">
                  <c:v>1.62791</c:v>
                </c:pt>
                <c:pt idx="3197">
                  <c:v>1.62859</c:v>
                </c:pt>
                <c:pt idx="3198">
                  <c:v>1.6292800000000001</c:v>
                </c:pt>
                <c:pt idx="3199">
                  <c:v>1.6299699999999999</c:v>
                </c:pt>
                <c:pt idx="3200">
                  <c:v>1.6306499999999999</c:v>
                </c:pt>
                <c:pt idx="3201">
                  <c:v>1.63134</c:v>
                </c:pt>
                <c:pt idx="3202">
                  <c:v>1.6320300000000001</c:v>
                </c:pt>
                <c:pt idx="3203">
                  <c:v>1.6327100000000001</c:v>
                </c:pt>
                <c:pt idx="3204">
                  <c:v>1.6334</c:v>
                </c:pt>
                <c:pt idx="3205">
                  <c:v>1.63409</c:v>
                </c:pt>
                <c:pt idx="3206">
                  <c:v>1.6347700000000001</c:v>
                </c:pt>
                <c:pt idx="3207">
                  <c:v>1.6354599999999999</c:v>
                </c:pt>
                <c:pt idx="3208">
                  <c:v>1.63615</c:v>
                </c:pt>
                <c:pt idx="3209">
                  <c:v>1.63683</c:v>
                </c:pt>
                <c:pt idx="3210">
                  <c:v>1.6375200000000001</c:v>
                </c:pt>
                <c:pt idx="3211">
                  <c:v>1.6382099999999999</c:v>
                </c:pt>
                <c:pt idx="3212">
                  <c:v>1.63889</c:v>
                </c:pt>
                <c:pt idx="3213">
                  <c:v>1.63958</c:v>
                </c:pt>
                <c:pt idx="3214">
                  <c:v>1.6402600000000001</c:v>
                </c:pt>
                <c:pt idx="3215">
                  <c:v>1.6409499999999999</c:v>
                </c:pt>
                <c:pt idx="3216">
                  <c:v>1.64164</c:v>
                </c:pt>
                <c:pt idx="3217">
                  <c:v>1.64232</c:v>
                </c:pt>
                <c:pt idx="3218">
                  <c:v>1.6430100000000001</c:v>
                </c:pt>
                <c:pt idx="3219">
                  <c:v>1.6436999999999999</c:v>
                </c:pt>
                <c:pt idx="3220">
                  <c:v>1.64438</c:v>
                </c:pt>
                <c:pt idx="3221">
                  <c:v>1.64507</c:v>
                </c:pt>
                <c:pt idx="3222">
                  <c:v>1.6457599999999999</c:v>
                </c:pt>
                <c:pt idx="3223">
                  <c:v>1.6464399999999999</c:v>
                </c:pt>
                <c:pt idx="3224">
                  <c:v>1.64713</c:v>
                </c:pt>
                <c:pt idx="3225">
                  <c:v>1.6478200000000001</c:v>
                </c:pt>
                <c:pt idx="3226">
                  <c:v>1.6485000000000001</c:v>
                </c:pt>
                <c:pt idx="3227">
                  <c:v>1.6491899999999999</c:v>
                </c:pt>
                <c:pt idx="3228">
                  <c:v>1.64988</c:v>
                </c:pt>
                <c:pt idx="3229">
                  <c:v>1.65056</c:v>
                </c:pt>
                <c:pt idx="3230">
                  <c:v>1.6512500000000001</c:v>
                </c:pt>
                <c:pt idx="3231">
                  <c:v>1.65194</c:v>
                </c:pt>
                <c:pt idx="3232">
                  <c:v>1.65262</c:v>
                </c:pt>
                <c:pt idx="3233">
                  <c:v>1.6533100000000001</c:v>
                </c:pt>
                <c:pt idx="3234">
                  <c:v>1.6539999999999999</c:v>
                </c:pt>
                <c:pt idx="3235">
                  <c:v>1.6546799999999999</c:v>
                </c:pt>
                <c:pt idx="3236">
                  <c:v>1.65537</c:v>
                </c:pt>
                <c:pt idx="3237">
                  <c:v>1.6560600000000001</c:v>
                </c:pt>
                <c:pt idx="3238">
                  <c:v>1.6567400000000001</c:v>
                </c:pt>
                <c:pt idx="3239">
                  <c:v>1.65743</c:v>
                </c:pt>
                <c:pt idx="3240">
                  <c:v>1.65812</c:v>
                </c:pt>
                <c:pt idx="3241">
                  <c:v>1.6588000000000001</c:v>
                </c:pt>
                <c:pt idx="3242">
                  <c:v>1.6594899999999999</c:v>
                </c:pt>
                <c:pt idx="3243">
                  <c:v>1.66018</c:v>
                </c:pt>
                <c:pt idx="3244">
                  <c:v>1.66086</c:v>
                </c:pt>
                <c:pt idx="3245">
                  <c:v>1.6615500000000001</c:v>
                </c:pt>
                <c:pt idx="3246">
                  <c:v>1.6622399999999999</c:v>
                </c:pt>
                <c:pt idx="3247">
                  <c:v>1.66292</c:v>
                </c:pt>
                <c:pt idx="3248">
                  <c:v>1.66361</c:v>
                </c:pt>
                <c:pt idx="3249">
                  <c:v>1.6642999999999999</c:v>
                </c:pt>
                <c:pt idx="3250">
                  <c:v>1.6649799999999999</c:v>
                </c:pt>
                <c:pt idx="3251">
                  <c:v>1.66567</c:v>
                </c:pt>
                <c:pt idx="3252">
                  <c:v>1.6663600000000001</c:v>
                </c:pt>
                <c:pt idx="3253">
                  <c:v>1.6670400000000001</c:v>
                </c:pt>
                <c:pt idx="3254">
                  <c:v>1.6677299999999999</c:v>
                </c:pt>
                <c:pt idx="3255">
                  <c:v>1.66842</c:v>
                </c:pt>
                <c:pt idx="3256">
                  <c:v>1.6691</c:v>
                </c:pt>
                <c:pt idx="3257">
                  <c:v>1.6697900000000001</c:v>
                </c:pt>
                <c:pt idx="3258">
                  <c:v>1.67048</c:v>
                </c:pt>
                <c:pt idx="3259">
                  <c:v>1.67116</c:v>
                </c:pt>
                <c:pt idx="3260">
                  <c:v>1.6718500000000001</c:v>
                </c:pt>
                <c:pt idx="3261">
                  <c:v>1.6725399999999999</c:v>
                </c:pt>
                <c:pt idx="3262">
                  <c:v>1.6732199999999999</c:v>
                </c:pt>
                <c:pt idx="3263">
                  <c:v>1.67391</c:v>
                </c:pt>
                <c:pt idx="3264">
                  <c:v>1.6746000000000001</c:v>
                </c:pt>
                <c:pt idx="3265">
                  <c:v>1.6752800000000001</c:v>
                </c:pt>
                <c:pt idx="3266">
                  <c:v>1.67597</c:v>
                </c:pt>
                <c:pt idx="3267">
                  <c:v>1.67666</c:v>
                </c:pt>
                <c:pt idx="3268">
                  <c:v>1.6773400000000001</c:v>
                </c:pt>
                <c:pt idx="3269">
                  <c:v>1.6780299999999999</c:v>
                </c:pt>
                <c:pt idx="3270">
                  <c:v>1.67872</c:v>
                </c:pt>
                <c:pt idx="3271">
                  <c:v>1.6794</c:v>
                </c:pt>
                <c:pt idx="3272">
                  <c:v>1.6800900000000001</c:v>
                </c:pt>
                <c:pt idx="3273">
                  <c:v>1.6807700000000001</c:v>
                </c:pt>
                <c:pt idx="3274">
                  <c:v>1.68146</c:v>
                </c:pt>
                <c:pt idx="3275">
                  <c:v>1.68215</c:v>
                </c:pt>
                <c:pt idx="3276">
                  <c:v>1.68283</c:v>
                </c:pt>
                <c:pt idx="3277">
                  <c:v>1.6835199999999999</c:v>
                </c:pt>
                <c:pt idx="3278">
                  <c:v>1.68421</c:v>
                </c:pt>
                <c:pt idx="3279">
                  <c:v>1.68489</c:v>
                </c:pt>
                <c:pt idx="3280">
                  <c:v>1.6855800000000001</c:v>
                </c:pt>
                <c:pt idx="3281">
                  <c:v>1.6862699999999999</c:v>
                </c:pt>
                <c:pt idx="3282">
                  <c:v>1.6869499999999999</c:v>
                </c:pt>
                <c:pt idx="3283">
                  <c:v>1.68764</c:v>
                </c:pt>
                <c:pt idx="3284">
                  <c:v>1.6883300000000001</c:v>
                </c:pt>
                <c:pt idx="3285">
                  <c:v>1.6890099999999999</c:v>
                </c:pt>
                <c:pt idx="3286">
                  <c:v>1.6897</c:v>
                </c:pt>
                <c:pt idx="3287">
                  <c:v>1.6903900000000001</c:v>
                </c:pt>
                <c:pt idx="3288">
                  <c:v>1.6910700000000001</c:v>
                </c:pt>
                <c:pt idx="3289">
                  <c:v>1.6917599999999999</c:v>
                </c:pt>
                <c:pt idx="3290">
                  <c:v>1.69245</c:v>
                </c:pt>
                <c:pt idx="3291">
                  <c:v>1.69313</c:v>
                </c:pt>
                <c:pt idx="3292">
                  <c:v>1.6938200000000001</c:v>
                </c:pt>
                <c:pt idx="3293">
                  <c:v>1.69451</c:v>
                </c:pt>
                <c:pt idx="3294">
                  <c:v>1.69519</c:v>
                </c:pt>
                <c:pt idx="3295">
                  <c:v>1.6958800000000001</c:v>
                </c:pt>
                <c:pt idx="3296">
                  <c:v>1.6965699999999999</c:v>
                </c:pt>
                <c:pt idx="3297">
                  <c:v>1.6972499999999999</c:v>
                </c:pt>
                <c:pt idx="3298">
                  <c:v>1.69794</c:v>
                </c:pt>
                <c:pt idx="3299">
                  <c:v>1.6986300000000001</c:v>
                </c:pt>
                <c:pt idx="3300">
                  <c:v>1.6993100000000001</c:v>
                </c:pt>
                <c:pt idx="3301">
                  <c:v>1.69983</c:v>
                </c:pt>
                <c:pt idx="3302">
                  <c:v>1.7</c:v>
                </c:pt>
                <c:pt idx="3303">
                  <c:v>1.7</c:v>
                </c:pt>
                <c:pt idx="3304">
                  <c:v>1.7</c:v>
                </c:pt>
                <c:pt idx="3305">
                  <c:v>1.7</c:v>
                </c:pt>
                <c:pt idx="3306">
                  <c:v>1.7</c:v>
                </c:pt>
                <c:pt idx="3307">
                  <c:v>1.7</c:v>
                </c:pt>
                <c:pt idx="3308">
                  <c:v>1.7</c:v>
                </c:pt>
                <c:pt idx="3309">
                  <c:v>1.7</c:v>
                </c:pt>
                <c:pt idx="3310">
                  <c:v>1.7</c:v>
                </c:pt>
                <c:pt idx="3311">
                  <c:v>1.7</c:v>
                </c:pt>
                <c:pt idx="3312">
                  <c:v>1.7</c:v>
                </c:pt>
                <c:pt idx="3313">
                  <c:v>1.7</c:v>
                </c:pt>
                <c:pt idx="3314">
                  <c:v>1.7</c:v>
                </c:pt>
                <c:pt idx="3315">
                  <c:v>1.7</c:v>
                </c:pt>
                <c:pt idx="3316">
                  <c:v>1.7</c:v>
                </c:pt>
                <c:pt idx="3317">
                  <c:v>1.7</c:v>
                </c:pt>
                <c:pt idx="3318">
                  <c:v>1.7</c:v>
                </c:pt>
                <c:pt idx="3319">
                  <c:v>1.7</c:v>
                </c:pt>
                <c:pt idx="3320">
                  <c:v>1.7</c:v>
                </c:pt>
                <c:pt idx="3321">
                  <c:v>1.7</c:v>
                </c:pt>
                <c:pt idx="3322">
                  <c:v>1.7</c:v>
                </c:pt>
                <c:pt idx="3323">
                  <c:v>1.7</c:v>
                </c:pt>
                <c:pt idx="3324">
                  <c:v>1.7</c:v>
                </c:pt>
                <c:pt idx="3325">
                  <c:v>1.7</c:v>
                </c:pt>
                <c:pt idx="3326">
                  <c:v>1.7</c:v>
                </c:pt>
                <c:pt idx="3327">
                  <c:v>1.7</c:v>
                </c:pt>
                <c:pt idx="3328">
                  <c:v>1.7</c:v>
                </c:pt>
                <c:pt idx="3329">
                  <c:v>1.7</c:v>
                </c:pt>
                <c:pt idx="3330">
                  <c:v>1.7</c:v>
                </c:pt>
                <c:pt idx="3331">
                  <c:v>1.7</c:v>
                </c:pt>
                <c:pt idx="3332">
                  <c:v>1.7</c:v>
                </c:pt>
                <c:pt idx="3333">
                  <c:v>1.7</c:v>
                </c:pt>
                <c:pt idx="3334">
                  <c:v>1.7</c:v>
                </c:pt>
                <c:pt idx="3335">
                  <c:v>1.7</c:v>
                </c:pt>
                <c:pt idx="3336">
                  <c:v>1.7</c:v>
                </c:pt>
                <c:pt idx="3337">
                  <c:v>1.7</c:v>
                </c:pt>
                <c:pt idx="3338">
                  <c:v>1.7</c:v>
                </c:pt>
                <c:pt idx="3339">
                  <c:v>1.7</c:v>
                </c:pt>
                <c:pt idx="3340">
                  <c:v>1.7</c:v>
                </c:pt>
                <c:pt idx="3341">
                  <c:v>1.7</c:v>
                </c:pt>
                <c:pt idx="3342">
                  <c:v>1.7</c:v>
                </c:pt>
                <c:pt idx="3343">
                  <c:v>1.7</c:v>
                </c:pt>
                <c:pt idx="3344">
                  <c:v>1.7</c:v>
                </c:pt>
                <c:pt idx="3345">
                  <c:v>1.7</c:v>
                </c:pt>
                <c:pt idx="3346">
                  <c:v>1.7</c:v>
                </c:pt>
                <c:pt idx="3347">
                  <c:v>1.7</c:v>
                </c:pt>
                <c:pt idx="3348">
                  <c:v>1.7</c:v>
                </c:pt>
                <c:pt idx="3349">
                  <c:v>1.7</c:v>
                </c:pt>
                <c:pt idx="3350">
                  <c:v>1.7</c:v>
                </c:pt>
                <c:pt idx="3351">
                  <c:v>1.7</c:v>
                </c:pt>
                <c:pt idx="3352">
                  <c:v>1.7</c:v>
                </c:pt>
                <c:pt idx="3353">
                  <c:v>1.7</c:v>
                </c:pt>
                <c:pt idx="3354">
                  <c:v>1.7</c:v>
                </c:pt>
                <c:pt idx="3355">
                  <c:v>1.7</c:v>
                </c:pt>
                <c:pt idx="3356">
                  <c:v>1.7</c:v>
                </c:pt>
                <c:pt idx="3357">
                  <c:v>1.7</c:v>
                </c:pt>
                <c:pt idx="3358">
                  <c:v>1.7</c:v>
                </c:pt>
                <c:pt idx="3359">
                  <c:v>1.7</c:v>
                </c:pt>
                <c:pt idx="3360">
                  <c:v>1.7</c:v>
                </c:pt>
                <c:pt idx="3361">
                  <c:v>1.7</c:v>
                </c:pt>
                <c:pt idx="3362">
                  <c:v>1.7</c:v>
                </c:pt>
                <c:pt idx="3363">
                  <c:v>1.7</c:v>
                </c:pt>
                <c:pt idx="3364">
                  <c:v>1.7</c:v>
                </c:pt>
                <c:pt idx="3365">
                  <c:v>1.7</c:v>
                </c:pt>
                <c:pt idx="3366">
                  <c:v>1.7</c:v>
                </c:pt>
                <c:pt idx="3367">
                  <c:v>1.7</c:v>
                </c:pt>
                <c:pt idx="3368">
                  <c:v>1.7</c:v>
                </c:pt>
                <c:pt idx="3369">
                  <c:v>1.7</c:v>
                </c:pt>
                <c:pt idx="3370">
                  <c:v>1.7</c:v>
                </c:pt>
                <c:pt idx="3371">
                  <c:v>1.7</c:v>
                </c:pt>
                <c:pt idx="3372">
                  <c:v>1.7</c:v>
                </c:pt>
                <c:pt idx="3373">
                  <c:v>1.7</c:v>
                </c:pt>
                <c:pt idx="3374">
                  <c:v>1.7</c:v>
                </c:pt>
                <c:pt idx="3375">
                  <c:v>1.7</c:v>
                </c:pt>
                <c:pt idx="3376">
                  <c:v>1.7</c:v>
                </c:pt>
                <c:pt idx="3377">
                  <c:v>1.7</c:v>
                </c:pt>
                <c:pt idx="3378">
                  <c:v>1.7</c:v>
                </c:pt>
                <c:pt idx="3379">
                  <c:v>1.7</c:v>
                </c:pt>
                <c:pt idx="3380">
                  <c:v>1.7</c:v>
                </c:pt>
                <c:pt idx="3381">
                  <c:v>1.7</c:v>
                </c:pt>
                <c:pt idx="3382">
                  <c:v>1.7</c:v>
                </c:pt>
                <c:pt idx="3383">
                  <c:v>1.7</c:v>
                </c:pt>
                <c:pt idx="3384">
                  <c:v>1.7</c:v>
                </c:pt>
                <c:pt idx="3385">
                  <c:v>1.7</c:v>
                </c:pt>
                <c:pt idx="3386">
                  <c:v>1.7</c:v>
                </c:pt>
                <c:pt idx="3387">
                  <c:v>1.7</c:v>
                </c:pt>
                <c:pt idx="3388">
                  <c:v>1.7</c:v>
                </c:pt>
                <c:pt idx="3389">
                  <c:v>1.7</c:v>
                </c:pt>
                <c:pt idx="3390">
                  <c:v>1.7</c:v>
                </c:pt>
                <c:pt idx="3391">
                  <c:v>1.7</c:v>
                </c:pt>
                <c:pt idx="3392">
                  <c:v>1.7</c:v>
                </c:pt>
                <c:pt idx="3393">
                  <c:v>1.7</c:v>
                </c:pt>
                <c:pt idx="3394">
                  <c:v>1.7</c:v>
                </c:pt>
                <c:pt idx="3395">
                  <c:v>1.7</c:v>
                </c:pt>
                <c:pt idx="3396">
                  <c:v>1.7</c:v>
                </c:pt>
                <c:pt idx="3397">
                  <c:v>1.7</c:v>
                </c:pt>
                <c:pt idx="3398">
                  <c:v>1.7</c:v>
                </c:pt>
                <c:pt idx="3399">
                  <c:v>1.7</c:v>
                </c:pt>
                <c:pt idx="3400">
                  <c:v>1.7</c:v>
                </c:pt>
                <c:pt idx="3401">
                  <c:v>1.7</c:v>
                </c:pt>
                <c:pt idx="3402">
                  <c:v>1.7</c:v>
                </c:pt>
                <c:pt idx="3403">
                  <c:v>1.7</c:v>
                </c:pt>
                <c:pt idx="3404">
                  <c:v>1.7</c:v>
                </c:pt>
                <c:pt idx="3405">
                  <c:v>1.7</c:v>
                </c:pt>
                <c:pt idx="3406">
                  <c:v>1.7</c:v>
                </c:pt>
                <c:pt idx="3407">
                  <c:v>1.7</c:v>
                </c:pt>
                <c:pt idx="3408">
                  <c:v>1.7</c:v>
                </c:pt>
                <c:pt idx="3409">
                  <c:v>1.7</c:v>
                </c:pt>
                <c:pt idx="3410">
                  <c:v>1.7</c:v>
                </c:pt>
                <c:pt idx="3411">
                  <c:v>1.7</c:v>
                </c:pt>
                <c:pt idx="3412">
                  <c:v>1.7</c:v>
                </c:pt>
                <c:pt idx="3413">
                  <c:v>1.7</c:v>
                </c:pt>
                <c:pt idx="3414">
                  <c:v>1.7</c:v>
                </c:pt>
                <c:pt idx="3415">
                  <c:v>1.7</c:v>
                </c:pt>
                <c:pt idx="3416">
                  <c:v>1.7</c:v>
                </c:pt>
                <c:pt idx="3417">
                  <c:v>1.7</c:v>
                </c:pt>
                <c:pt idx="3418">
                  <c:v>1.7</c:v>
                </c:pt>
                <c:pt idx="3419">
                  <c:v>1.7</c:v>
                </c:pt>
                <c:pt idx="3420">
                  <c:v>1.7</c:v>
                </c:pt>
                <c:pt idx="3421">
                  <c:v>1.7</c:v>
                </c:pt>
                <c:pt idx="3422">
                  <c:v>1.7</c:v>
                </c:pt>
                <c:pt idx="3423">
                  <c:v>1.7</c:v>
                </c:pt>
                <c:pt idx="3424">
                  <c:v>1.7</c:v>
                </c:pt>
                <c:pt idx="3425">
                  <c:v>1.7</c:v>
                </c:pt>
                <c:pt idx="3426">
                  <c:v>1.7</c:v>
                </c:pt>
                <c:pt idx="3427">
                  <c:v>1.7</c:v>
                </c:pt>
                <c:pt idx="3428">
                  <c:v>1.7</c:v>
                </c:pt>
                <c:pt idx="3429">
                  <c:v>1.7</c:v>
                </c:pt>
                <c:pt idx="3430">
                  <c:v>1.7</c:v>
                </c:pt>
                <c:pt idx="3431">
                  <c:v>1.7</c:v>
                </c:pt>
                <c:pt idx="3432">
                  <c:v>1.7</c:v>
                </c:pt>
                <c:pt idx="3433">
                  <c:v>1.7</c:v>
                </c:pt>
                <c:pt idx="3434">
                  <c:v>1.7</c:v>
                </c:pt>
                <c:pt idx="3435">
                  <c:v>1.7</c:v>
                </c:pt>
                <c:pt idx="3436">
                  <c:v>1.7</c:v>
                </c:pt>
                <c:pt idx="3437">
                  <c:v>1.7</c:v>
                </c:pt>
                <c:pt idx="3438">
                  <c:v>1.7</c:v>
                </c:pt>
                <c:pt idx="3439">
                  <c:v>1.7</c:v>
                </c:pt>
                <c:pt idx="3440">
                  <c:v>1.7</c:v>
                </c:pt>
                <c:pt idx="3441">
                  <c:v>1.7</c:v>
                </c:pt>
                <c:pt idx="3442">
                  <c:v>1.7</c:v>
                </c:pt>
                <c:pt idx="3443">
                  <c:v>1.7</c:v>
                </c:pt>
                <c:pt idx="3444">
                  <c:v>1.7</c:v>
                </c:pt>
                <c:pt idx="3445">
                  <c:v>1.7</c:v>
                </c:pt>
                <c:pt idx="3446">
                  <c:v>1.7</c:v>
                </c:pt>
                <c:pt idx="3447">
                  <c:v>1.7</c:v>
                </c:pt>
                <c:pt idx="3448">
                  <c:v>1.7</c:v>
                </c:pt>
                <c:pt idx="3449">
                  <c:v>1.7</c:v>
                </c:pt>
                <c:pt idx="3450">
                  <c:v>1.7</c:v>
                </c:pt>
                <c:pt idx="3451">
                  <c:v>1.7</c:v>
                </c:pt>
                <c:pt idx="3452">
                  <c:v>1.7</c:v>
                </c:pt>
                <c:pt idx="3453">
                  <c:v>1.7</c:v>
                </c:pt>
                <c:pt idx="3454">
                  <c:v>1.7</c:v>
                </c:pt>
                <c:pt idx="3455">
                  <c:v>1.7</c:v>
                </c:pt>
                <c:pt idx="3456">
                  <c:v>1.7</c:v>
                </c:pt>
                <c:pt idx="3457">
                  <c:v>1.7</c:v>
                </c:pt>
                <c:pt idx="3458">
                  <c:v>1.7</c:v>
                </c:pt>
                <c:pt idx="3459">
                  <c:v>1.7</c:v>
                </c:pt>
                <c:pt idx="3460">
                  <c:v>1.7</c:v>
                </c:pt>
                <c:pt idx="3461">
                  <c:v>1.7</c:v>
                </c:pt>
                <c:pt idx="3462">
                  <c:v>1.7</c:v>
                </c:pt>
                <c:pt idx="3463">
                  <c:v>1.7</c:v>
                </c:pt>
                <c:pt idx="3464">
                  <c:v>1.7</c:v>
                </c:pt>
                <c:pt idx="3465">
                  <c:v>1.7</c:v>
                </c:pt>
                <c:pt idx="3466">
                  <c:v>1.7</c:v>
                </c:pt>
                <c:pt idx="3467">
                  <c:v>1.7</c:v>
                </c:pt>
                <c:pt idx="3468">
                  <c:v>1.7</c:v>
                </c:pt>
                <c:pt idx="3469">
                  <c:v>1.7</c:v>
                </c:pt>
                <c:pt idx="3470">
                  <c:v>1.7</c:v>
                </c:pt>
                <c:pt idx="3471">
                  <c:v>1.7</c:v>
                </c:pt>
                <c:pt idx="3472">
                  <c:v>1.7</c:v>
                </c:pt>
                <c:pt idx="3473">
                  <c:v>1.7</c:v>
                </c:pt>
                <c:pt idx="3474">
                  <c:v>1.7</c:v>
                </c:pt>
                <c:pt idx="3475">
                  <c:v>1.7</c:v>
                </c:pt>
                <c:pt idx="3476">
                  <c:v>1.7</c:v>
                </c:pt>
                <c:pt idx="3477">
                  <c:v>1.7</c:v>
                </c:pt>
                <c:pt idx="3478">
                  <c:v>1.7</c:v>
                </c:pt>
                <c:pt idx="3479">
                  <c:v>1.7</c:v>
                </c:pt>
                <c:pt idx="3480">
                  <c:v>1.7</c:v>
                </c:pt>
                <c:pt idx="3481">
                  <c:v>1.7</c:v>
                </c:pt>
                <c:pt idx="3482">
                  <c:v>1.7</c:v>
                </c:pt>
                <c:pt idx="3483">
                  <c:v>1.7</c:v>
                </c:pt>
                <c:pt idx="3484">
                  <c:v>1.7</c:v>
                </c:pt>
                <c:pt idx="3485">
                  <c:v>1.7</c:v>
                </c:pt>
                <c:pt idx="3486">
                  <c:v>1.7</c:v>
                </c:pt>
                <c:pt idx="3487">
                  <c:v>1.7</c:v>
                </c:pt>
                <c:pt idx="3488">
                  <c:v>1.7</c:v>
                </c:pt>
                <c:pt idx="3489">
                  <c:v>1.7</c:v>
                </c:pt>
                <c:pt idx="3490">
                  <c:v>1.7</c:v>
                </c:pt>
                <c:pt idx="3491">
                  <c:v>1.7</c:v>
                </c:pt>
                <c:pt idx="3492">
                  <c:v>1.7</c:v>
                </c:pt>
                <c:pt idx="3493">
                  <c:v>1.7</c:v>
                </c:pt>
                <c:pt idx="3494">
                  <c:v>1.7</c:v>
                </c:pt>
                <c:pt idx="3495">
                  <c:v>1.7</c:v>
                </c:pt>
                <c:pt idx="3496">
                  <c:v>1.7</c:v>
                </c:pt>
                <c:pt idx="3497">
                  <c:v>1.7</c:v>
                </c:pt>
                <c:pt idx="3498">
                  <c:v>1.7</c:v>
                </c:pt>
                <c:pt idx="3499">
                  <c:v>1.7</c:v>
                </c:pt>
                <c:pt idx="3500">
                  <c:v>1.7</c:v>
                </c:pt>
                <c:pt idx="3501">
                  <c:v>1.7</c:v>
                </c:pt>
                <c:pt idx="3502">
                  <c:v>1.7</c:v>
                </c:pt>
                <c:pt idx="3503">
                  <c:v>1.7</c:v>
                </c:pt>
                <c:pt idx="3504">
                  <c:v>1.7</c:v>
                </c:pt>
                <c:pt idx="3505">
                  <c:v>1.7</c:v>
                </c:pt>
                <c:pt idx="3506">
                  <c:v>1.7</c:v>
                </c:pt>
                <c:pt idx="3507">
                  <c:v>1.7</c:v>
                </c:pt>
                <c:pt idx="3508">
                  <c:v>1.7</c:v>
                </c:pt>
                <c:pt idx="3509">
                  <c:v>1.7</c:v>
                </c:pt>
                <c:pt idx="3510">
                  <c:v>1.7</c:v>
                </c:pt>
                <c:pt idx="3511">
                  <c:v>1.7</c:v>
                </c:pt>
                <c:pt idx="3512">
                  <c:v>1.7</c:v>
                </c:pt>
                <c:pt idx="3513">
                  <c:v>1.7</c:v>
                </c:pt>
                <c:pt idx="3514">
                  <c:v>1.7</c:v>
                </c:pt>
                <c:pt idx="3515">
                  <c:v>1.7</c:v>
                </c:pt>
                <c:pt idx="3516">
                  <c:v>1.7</c:v>
                </c:pt>
                <c:pt idx="3517">
                  <c:v>1.7</c:v>
                </c:pt>
                <c:pt idx="3518">
                  <c:v>1.7</c:v>
                </c:pt>
                <c:pt idx="3519">
                  <c:v>1.7</c:v>
                </c:pt>
                <c:pt idx="3520">
                  <c:v>1.7</c:v>
                </c:pt>
                <c:pt idx="3521">
                  <c:v>1.7</c:v>
                </c:pt>
                <c:pt idx="3522">
                  <c:v>1.7</c:v>
                </c:pt>
                <c:pt idx="3523">
                  <c:v>1.7</c:v>
                </c:pt>
                <c:pt idx="3524">
                  <c:v>1.7</c:v>
                </c:pt>
                <c:pt idx="3525">
                  <c:v>1.7</c:v>
                </c:pt>
                <c:pt idx="3526">
                  <c:v>1.7</c:v>
                </c:pt>
                <c:pt idx="3527">
                  <c:v>1.7</c:v>
                </c:pt>
                <c:pt idx="3528">
                  <c:v>1.7</c:v>
                </c:pt>
                <c:pt idx="3529">
                  <c:v>1.7</c:v>
                </c:pt>
                <c:pt idx="3530">
                  <c:v>1.7</c:v>
                </c:pt>
                <c:pt idx="3531">
                  <c:v>1.7</c:v>
                </c:pt>
                <c:pt idx="3532">
                  <c:v>1.7</c:v>
                </c:pt>
                <c:pt idx="3533">
                  <c:v>1.7</c:v>
                </c:pt>
                <c:pt idx="3534">
                  <c:v>1.7</c:v>
                </c:pt>
                <c:pt idx="3535">
                  <c:v>1.7</c:v>
                </c:pt>
                <c:pt idx="3536">
                  <c:v>1.7</c:v>
                </c:pt>
                <c:pt idx="3537">
                  <c:v>1.7</c:v>
                </c:pt>
                <c:pt idx="3538">
                  <c:v>1.7</c:v>
                </c:pt>
                <c:pt idx="3539">
                  <c:v>1.7</c:v>
                </c:pt>
                <c:pt idx="3540">
                  <c:v>1.7</c:v>
                </c:pt>
                <c:pt idx="3541">
                  <c:v>1.7</c:v>
                </c:pt>
                <c:pt idx="3542">
                  <c:v>1.7</c:v>
                </c:pt>
                <c:pt idx="3543">
                  <c:v>1.7</c:v>
                </c:pt>
                <c:pt idx="3544">
                  <c:v>1.7</c:v>
                </c:pt>
                <c:pt idx="3545">
                  <c:v>1.7</c:v>
                </c:pt>
                <c:pt idx="3546">
                  <c:v>1.7</c:v>
                </c:pt>
                <c:pt idx="3547">
                  <c:v>1.7</c:v>
                </c:pt>
                <c:pt idx="3548">
                  <c:v>1.7</c:v>
                </c:pt>
                <c:pt idx="3549">
                  <c:v>1.7</c:v>
                </c:pt>
                <c:pt idx="3550">
                  <c:v>1.7</c:v>
                </c:pt>
                <c:pt idx="3551">
                  <c:v>1.7</c:v>
                </c:pt>
                <c:pt idx="3552">
                  <c:v>1.7</c:v>
                </c:pt>
                <c:pt idx="3553">
                  <c:v>1.7</c:v>
                </c:pt>
                <c:pt idx="3554">
                  <c:v>1.7</c:v>
                </c:pt>
                <c:pt idx="3555">
                  <c:v>1.7</c:v>
                </c:pt>
                <c:pt idx="3556">
                  <c:v>1.7</c:v>
                </c:pt>
                <c:pt idx="3557">
                  <c:v>1.7</c:v>
                </c:pt>
                <c:pt idx="3558">
                  <c:v>1.7</c:v>
                </c:pt>
                <c:pt idx="3559">
                  <c:v>1.7</c:v>
                </c:pt>
                <c:pt idx="3560">
                  <c:v>1.7</c:v>
                </c:pt>
                <c:pt idx="3561">
                  <c:v>1.7</c:v>
                </c:pt>
                <c:pt idx="3562">
                  <c:v>1.7</c:v>
                </c:pt>
                <c:pt idx="3563">
                  <c:v>1.7</c:v>
                </c:pt>
                <c:pt idx="3564">
                  <c:v>1.7</c:v>
                </c:pt>
                <c:pt idx="3565">
                  <c:v>1.7</c:v>
                </c:pt>
                <c:pt idx="3566">
                  <c:v>1.7</c:v>
                </c:pt>
                <c:pt idx="3567">
                  <c:v>1.7</c:v>
                </c:pt>
                <c:pt idx="3568">
                  <c:v>1.7</c:v>
                </c:pt>
                <c:pt idx="3569">
                  <c:v>1.7</c:v>
                </c:pt>
                <c:pt idx="3570">
                  <c:v>1.7</c:v>
                </c:pt>
                <c:pt idx="3571">
                  <c:v>1.7</c:v>
                </c:pt>
                <c:pt idx="3572">
                  <c:v>1.7</c:v>
                </c:pt>
                <c:pt idx="3573">
                  <c:v>1.7</c:v>
                </c:pt>
                <c:pt idx="3574">
                  <c:v>1.7</c:v>
                </c:pt>
                <c:pt idx="3575">
                  <c:v>1.7</c:v>
                </c:pt>
                <c:pt idx="3576">
                  <c:v>1.7</c:v>
                </c:pt>
                <c:pt idx="3577">
                  <c:v>1.7</c:v>
                </c:pt>
                <c:pt idx="3578">
                  <c:v>1.7</c:v>
                </c:pt>
                <c:pt idx="3579">
                  <c:v>1.7</c:v>
                </c:pt>
                <c:pt idx="3580">
                  <c:v>1.7</c:v>
                </c:pt>
                <c:pt idx="3581">
                  <c:v>1.7</c:v>
                </c:pt>
                <c:pt idx="3582">
                  <c:v>1.7</c:v>
                </c:pt>
                <c:pt idx="3583">
                  <c:v>1.7</c:v>
                </c:pt>
                <c:pt idx="3584">
                  <c:v>1.7</c:v>
                </c:pt>
                <c:pt idx="3585">
                  <c:v>1.7</c:v>
                </c:pt>
                <c:pt idx="3586">
                  <c:v>1.7</c:v>
                </c:pt>
                <c:pt idx="3587">
                  <c:v>1.7</c:v>
                </c:pt>
                <c:pt idx="3588">
                  <c:v>1.7</c:v>
                </c:pt>
                <c:pt idx="3589">
                  <c:v>1.7</c:v>
                </c:pt>
                <c:pt idx="3590">
                  <c:v>1.7</c:v>
                </c:pt>
                <c:pt idx="3591">
                  <c:v>1.7</c:v>
                </c:pt>
                <c:pt idx="3592">
                  <c:v>1.7</c:v>
                </c:pt>
                <c:pt idx="3593">
                  <c:v>1.7</c:v>
                </c:pt>
                <c:pt idx="3594">
                  <c:v>1.7</c:v>
                </c:pt>
                <c:pt idx="3595">
                  <c:v>1.7</c:v>
                </c:pt>
                <c:pt idx="3596">
                  <c:v>1.7</c:v>
                </c:pt>
                <c:pt idx="3597">
                  <c:v>1.7</c:v>
                </c:pt>
                <c:pt idx="3598">
                  <c:v>1.7</c:v>
                </c:pt>
                <c:pt idx="3599">
                  <c:v>1.7</c:v>
                </c:pt>
                <c:pt idx="3600">
                  <c:v>1.7</c:v>
                </c:pt>
                <c:pt idx="3601">
                  <c:v>1.7</c:v>
                </c:pt>
                <c:pt idx="3602">
                  <c:v>1.7</c:v>
                </c:pt>
                <c:pt idx="3603">
                  <c:v>1.7</c:v>
                </c:pt>
                <c:pt idx="3604">
                  <c:v>1.7</c:v>
                </c:pt>
                <c:pt idx="3605">
                  <c:v>1.7</c:v>
                </c:pt>
                <c:pt idx="3606">
                  <c:v>1.7</c:v>
                </c:pt>
                <c:pt idx="3607">
                  <c:v>1.7</c:v>
                </c:pt>
                <c:pt idx="3608">
                  <c:v>1.7</c:v>
                </c:pt>
                <c:pt idx="3609">
                  <c:v>1.7</c:v>
                </c:pt>
                <c:pt idx="3610">
                  <c:v>1.7</c:v>
                </c:pt>
                <c:pt idx="3611">
                  <c:v>1.7</c:v>
                </c:pt>
                <c:pt idx="3612">
                  <c:v>1.7</c:v>
                </c:pt>
                <c:pt idx="3613">
                  <c:v>1.7</c:v>
                </c:pt>
                <c:pt idx="3614">
                  <c:v>1.7</c:v>
                </c:pt>
                <c:pt idx="3615">
                  <c:v>1.7</c:v>
                </c:pt>
                <c:pt idx="3616">
                  <c:v>1.7</c:v>
                </c:pt>
                <c:pt idx="3617">
                  <c:v>1.7</c:v>
                </c:pt>
                <c:pt idx="3618">
                  <c:v>1.7</c:v>
                </c:pt>
                <c:pt idx="3619">
                  <c:v>1.7</c:v>
                </c:pt>
                <c:pt idx="3620">
                  <c:v>1.7</c:v>
                </c:pt>
                <c:pt idx="3621">
                  <c:v>1.7</c:v>
                </c:pt>
                <c:pt idx="3622">
                  <c:v>1.7</c:v>
                </c:pt>
                <c:pt idx="3623">
                  <c:v>1.7</c:v>
                </c:pt>
                <c:pt idx="3624">
                  <c:v>1.7</c:v>
                </c:pt>
                <c:pt idx="3625">
                  <c:v>1.7</c:v>
                </c:pt>
                <c:pt idx="3626">
                  <c:v>1.7</c:v>
                </c:pt>
                <c:pt idx="3627">
                  <c:v>1.7</c:v>
                </c:pt>
                <c:pt idx="3628">
                  <c:v>1.7</c:v>
                </c:pt>
                <c:pt idx="3629">
                  <c:v>1.7</c:v>
                </c:pt>
                <c:pt idx="3630">
                  <c:v>1.7</c:v>
                </c:pt>
                <c:pt idx="3631">
                  <c:v>1.7</c:v>
                </c:pt>
                <c:pt idx="3632">
                  <c:v>1.7</c:v>
                </c:pt>
                <c:pt idx="3633">
                  <c:v>1.7</c:v>
                </c:pt>
                <c:pt idx="3634">
                  <c:v>1.7</c:v>
                </c:pt>
                <c:pt idx="3635">
                  <c:v>1.7</c:v>
                </c:pt>
                <c:pt idx="3636">
                  <c:v>1.7</c:v>
                </c:pt>
                <c:pt idx="3637">
                  <c:v>1.7</c:v>
                </c:pt>
                <c:pt idx="3638">
                  <c:v>1.7</c:v>
                </c:pt>
                <c:pt idx="3639">
                  <c:v>1.7</c:v>
                </c:pt>
                <c:pt idx="3640">
                  <c:v>1.7</c:v>
                </c:pt>
                <c:pt idx="3641">
                  <c:v>1.7</c:v>
                </c:pt>
                <c:pt idx="3642">
                  <c:v>1.7</c:v>
                </c:pt>
                <c:pt idx="3643">
                  <c:v>1.7</c:v>
                </c:pt>
                <c:pt idx="3644">
                  <c:v>1.7</c:v>
                </c:pt>
                <c:pt idx="3645">
                  <c:v>1.7</c:v>
                </c:pt>
                <c:pt idx="3646">
                  <c:v>1.7</c:v>
                </c:pt>
                <c:pt idx="3647">
                  <c:v>1.7</c:v>
                </c:pt>
                <c:pt idx="3648">
                  <c:v>1.7</c:v>
                </c:pt>
                <c:pt idx="3649">
                  <c:v>1.7</c:v>
                </c:pt>
                <c:pt idx="3650">
                  <c:v>1.7</c:v>
                </c:pt>
                <c:pt idx="3651">
                  <c:v>1.7</c:v>
                </c:pt>
                <c:pt idx="3652">
                  <c:v>1.7</c:v>
                </c:pt>
                <c:pt idx="3653">
                  <c:v>1.7</c:v>
                </c:pt>
                <c:pt idx="3654">
                  <c:v>1.7</c:v>
                </c:pt>
                <c:pt idx="3655">
                  <c:v>1.7</c:v>
                </c:pt>
                <c:pt idx="3656">
                  <c:v>1.7</c:v>
                </c:pt>
                <c:pt idx="3657">
                  <c:v>1.7</c:v>
                </c:pt>
                <c:pt idx="3658">
                  <c:v>1.7</c:v>
                </c:pt>
                <c:pt idx="3659">
                  <c:v>1.7</c:v>
                </c:pt>
                <c:pt idx="3660">
                  <c:v>1.7</c:v>
                </c:pt>
                <c:pt idx="3661">
                  <c:v>1.7</c:v>
                </c:pt>
                <c:pt idx="3662">
                  <c:v>1.7</c:v>
                </c:pt>
                <c:pt idx="3663">
                  <c:v>1.7</c:v>
                </c:pt>
                <c:pt idx="3664">
                  <c:v>1.7</c:v>
                </c:pt>
                <c:pt idx="3665">
                  <c:v>1.7</c:v>
                </c:pt>
                <c:pt idx="3666">
                  <c:v>1.7</c:v>
                </c:pt>
                <c:pt idx="3667">
                  <c:v>1.7</c:v>
                </c:pt>
                <c:pt idx="3668">
                  <c:v>1.7</c:v>
                </c:pt>
                <c:pt idx="3669">
                  <c:v>1.7</c:v>
                </c:pt>
                <c:pt idx="3670">
                  <c:v>1.7</c:v>
                </c:pt>
                <c:pt idx="3671">
                  <c:v>1.7</c:v>
                </c:pt>
                <c:pt idx="3672">
                  <c:v>1.7</c:v>
                </c:pt>
                <c:pt idx="3673">
                  <c:v>1.7</c:v>
                </c:pt>
                <c:pt idx="3674">
                  <c:v>1.7</c:v>
                </c:pt>
                <c:pt idx="3675">
                  <c:v>1.7</c:v>
                </c:pt>
                <c:pt idx="3676">
                  <c:v>1.7</c:v>
                </c:pt>
                <c:pt idx="3677">
                  <c:v>1.7</c:v>
                </c:pt>
                <c:pt idx="3678">
                  <c:v>1.7</c:v>
                </c:pt>
                <c:pt idx="3679">
                  <c:v>1.7</c:v>
                </c:pt>
                <c:pt idx="3680">
                  <c:v>1.7</c:v>
                </c:pt>
                <c:pt idx="3681">
                  <c:v>1.7</c:v>
                </c:pt>
                <c:pt idx="3682">
                  <c:v>1.7</c:v>
                </c:pt>
                <c:pt idx="3683">
                  <c:v>1.7</c:v>
                </c:pt>
                <c:pt idx="3684">
                  <c:v>1.7</c:v>
                </c:pt>
                <c:pt idx="3685">
                  <c:v>1.7</c:v>
                </c:pt>
                <c:pt idx="3686">
                  <c:v>1.7</c:v>
                </c:pt>
                <c:pt idx="3687">
                  <c:v>1.7</c:v>
                </c:pt>
                <c:pt idx="3688">
                  <c:v>1.7</c:v>
                </c:pt>
                <c:pt idx="3689">
                  <c:v>1.7</c:v>
                </c:pt>
                <c:pt idx="3690">
                  <c:v>1.7</c:v>
                </c:pt>
                <c:pt idx="3691">
                  <c:v>1.7</c:v>
                </c:pt>
                <c:pt idx="3692">
                  <c:v>1.7</c:v>
                </c:pt>
                <c:pt idx="3693">
                  <c:v>1.7</c:v>
                </c:pt>
                <c:pt idx="3694">
                  <c:v>1.7</c:v>
                </c:pt>
                <c:pt idx="3695">
                  <c:v>1.7</c:v>
                </c:pt>
                <c:pt idx="3696">
                  <c:v>1.7</c:v>
                </c:pt>
                <c:pt idx="3697">
                  <c:v>1.7</c:v>
                </c:pt>
                <c:pt idx="3698">
                  <c:v>1.7</c:v>
                </c:pt>
                <c:pt idx="3699">
                  <c:v>1.7</c:v>
                </c:pt>
                <c:pt idx="3700">
                  <c:v>1.7</c:v>
                </c:pt>
                <c:pt idx="3701">
                  <c:v>1.7</c:v>
                </c:pt>
                <c:pt idx="3702">
                  <c:v>1.7</c:v>
                </c:pt>
                <c:pt idx="3703">
                  <c:v>1.7</c:v>
                </c:pt>
                <c:pt idx="3704">
                  <c:v>1.7</c:v>
                </c:pt>
                <c:pt idx="3705">
                  <c:v>1.7</c:v>
                </c:pt>
                <c:pt idx="3706">
                  <c:v>1.7</c:v>
                </c:pt>
                <c:pt idx="3707">
                  <c:v>1.7</c:v>
                </c:pt>
                <c:pt idx="3708">
                  <c:v>1.7</c:v>
                </c:pt>
                <c:pt idx="3709">
                  <c:v>1.7</c:v>
                </c:pt>
                <c:pt idx="3710">
                  <c:v>1.7</c:v>
                </c:pt>
                <c:pt idx="3711">
                  <c:v>1.7</c:v>
                </c:pt>
                <c:pt idx="3712">
                  <c:v>1.7</c:v>
                </c:pt>
                <c:pt idx="3713">
                  <c:v>1.7</c:v>
                </c:pt>
                <c:pt idx="3714">
                  <c:v>1.7</c:v>
                </c:pt>
                <c:pt idx="3715">
                  <c:v>1.7</c:v>
                </c:pt>
                <c:pt idx="3716">
                  <c:v>1.7</c:v>
                </c:pt>
                <c:pt idx="3717">
                  <c:v>1.7</c:v>
                </c:pt>
                <c:pt idx="3718">
                  <c:v>1.7</c:v>
                </c:pt>
                <c:pt idx="3719">
                  <c:v>1.7</c:v>
                </c:pt>
                <c:pt idx="3720">
                  <c:v>1.7</c:v>
                </c:pt>
                <c:pt idx="3721">
                  <c:v>1.7</c:v>
                </c:pt>
                <c:pt idx="3722">
                  <c:v>1.7</c:v>
                </c:pt>
                <c:pt idx="3723">
                  <c:v>1.7</c:v>
                </c:pt>
                <c:pt idx="3724">
                  <c:v>1.7</c:v>
                </c:pt>
                <c:pt idx="3725">
                  <c:v>1.7</c:v>
                </c:pt>
                <c:pt idx="3726">
                  <c:v>1.7</c:v>
                </c:pt>
                <c:pt idx="3727">
                  <c:v>1.7</c:v>
                </c:pt>
                <c:pt idx="3728">
                  <c:v>1.7</c:v>
                </c:pt>
                <c:pt idx="3729">
                  <c:v>1.7</c:v>
                </c:pt>
                <c:pt idx="3730">
                  <c:v>1.7</c:v>
                </c:pt>
                <c:pt idx="3731">
                  <c:v>1.7</c:v>
                </c:pt>
                <c:pt idx="3732">
                  <c:v>1.7</c:v>
                </c:pt>
                <c:pt idx="3733">
                  <c:v>1.7</c:v>
                </c:pt>
                <c:pt idx="3734">
                  <c:v>1.7</c:v>
                </c:pt>
                <c:pt idx="3735">
                  <c:v>1.7</c:v>
                </c:pt>
                <c:pt idx="3736">
                  <c:v>1.7</c:v>
                </c:pt>
                <c:pt idx="3737">
                  <c:v>1.7</c:v>
                </c:pt>
                <c:pt idx="3738">
                  <c:v>1.7</c:v>
                </c:pt>
                <c:pt idx="3739">
                  <c:v>1.7</c:v>
                </c:pt>
                <c:pt idx="3740">
                  <c:v>1.7</c:v>
                </c:pt>
                <c:pt idx="3741">
                  <c:v>1.7</c:v>
                </c:pt>
                <c:pt idx="3742">
                  <c:v>1.7</c:v>
                </c:pt>
                <c:pt idx="3743">
                  <c:v>1.7</c:v>
                </c:pt>
                <c:pt idx="3744">
                  <c:v>1.7</c:v>
                </c:pt>
                <c:pt idx="3745">
                  <c:v>1.7</c:v>
                </c:pt>
                <c:pt idx="3746">
                  <c:v>1.7</c:v>
                </c:pt>
                <c:pt idx="3747">
                  <c:v>1.7</c:v>
                </c:pt>
                <c:pt idx="3748">
                  <c:v>1.7</c:v>
                </c:pt>
                <c:pt idx="3749">
                  <c:v>1.7</c:v>
                </c:pt>
                <c:pt idx="3750">
                  <c:v>1.7</c:v>
                </c:pt>
                <c:pt idx="3751">
                  <c:v>1.7</c:v>
                </c:pt>
                <c:pt idx="3752">
                  <c:v>1.7</c:v>
                </c:pt>
                <c:pt idx="3753">
                  <c:v>1.7</c:v>
                </c:pt>
                <c:pt idx="3754">
                  <c:v>1.7</c:v>
                </c:pt>
                <c:pt idx="3755">
                  <c:v>1.7</c:v>
                </c:pt>
                <c:pt idx="3756">
                  <c:v>1.7</c:v>
                </c:pt>
                <c:pt idx="3757">
                  <c:v>1.7</c:v>
                </c:pt>
                <c:pt idx="3758">
                  <c:v>1.7</c:v>
                </c:pt>
                <c:pt idx="3759">
                  <c:v>1.7</c:v>
                </c:pt>
                <c:pt idx="3760">
                  <c:v>1.7</c:v>
                </c:pt>
                <c:pt idx="3761">
                  <c:v>1.7</c:v>
                </c:pt>
                <c:pt idx="3762">
                  <c:v>1.7</c:v>
                </c:pt>
                <c:pt idx="3763">
                  <c:v>1.7</c:v>
                </c:pt>
                <c:pt idx="3764">
                  <c:v>1.7</c:v>
                </c:pt>
                <c:pt idx="3765">
                  <c:v>1.7</c:v>
                </c:pt>
                <c:pt idx="3766">
                  <c:v>1.7</c:v>
                </c:pt>
                <c:pt idx="3767">
                  <c:v>1.7</c:v>
                </c:pt>
                <c:pt idx="3768">
                  <c:v>1.7</c:v>
                </c:pt>
                <c:pt idx="3769">
                  <c:v>1.7</c:v>
                </c:pt>
                <c:pt idx="3770">
                  <c:v>1.7</c:v>
                </c:pt>
                <c:pt idx="3771">
                  <c:v>1.7</c:v>
                </c:pt>
                <c:pt idx="3772">
                  <c:v>1.7</c:v>
                </c:pt>
                <c:pt idx="3773">
                  <c:v>1.7</c:v>
                </c:pt>
                <c:pt idx="3774">
                  <c:v>1.7</c:v>
                </c:pt>
                <c:pt idx="3775">
                  <c:v>1.7</c:v>
                </c:pt>
                <c:pt idx="3776">
                  <c:v>1.7</c:v>
                </c:pt>
                <c:pt idx="3777">
                  <c:v>1.7</c:v>
                </c:pt>
                <c:pt idx="3778">
                  <c:v>1.7</c:v>
                </c:pt>
                <c:pt idx="3779">
                  <c:v>1.7</c:v>
                </c:pt>
                <c:pt idx="3780">
                  <c:v>1.7</c:v>
                </c:pt>
                <c:pt idx="3781">
                  <c:v>1.7</c:v>
                </c:pt>
                <c:pt idx="3782">
                  <c:v>1.7</c:v>
                </c:pt>
                <c:pt idx="3783">
                  <c:v>1.7</c:v>
                </c:pt>
                <c:pt idx="3784">
                  <c:v>1.7</c:v>
                </c:pt>
                <c:pt idx="3785">
                  <c:v>1.7</c:v>
                </c:pt>
                <c:pt idx="3786">
                  <c:v>1.7</c:v>
                </c:pt>
                <c:pt idx="3787">
                  <c:v>1.7</c:v>
                </c:pt>
                <c:pt idx="3788">
                  <c:v>1.7</c:v>
                </c:pt>
                <c:pt idx="3789">
                  <c:v>1.7</c:v>
                </c:pt>
                <c:pt idx="3790">
                  <c:v>1.7</c:v>
                </c:pt>
                <c:pt idx="3791">
                  <c:v>1.7</c:v>
                </c:pt>
                <c:pt idx="3792">
                  <c:v>1.7</c:v>
                </c:pt>
                <c:pt idx="3793">
                  <c:v>1.7</c:v>
                </c:pt>
                <c:pt idx="3794">
                  <c:v>1.7</c:v>
                </c:pt>
                <c:pt idx="3795">
                  <c:v>1.7</c:v>
                </c:pt>
                <c:pt idx="3796">
                  <c:v>1.7</c:v>
                </c:pt>
                <c:pt idx="3797">
                  <c:v>1.7</c:v>
                </c:pt>
                <c:pt idx="3798">
                  <c:v>1.7</c:v>
                </c:pt>
                <c:pt idx="3799">
                  <c:v>1.7</c:v>
                </c:pt>
                <c:pt idx="3800">
                  <c:v>1.7</c:v>
                </c:pt>
                <c:pt idx="3801">
                  <c:v>1.7</c:v>
                </c:pt>
                <c:pt idx="3802">
                  <c:v>1.7</c:v>
                </c:pt>
                <c:pt idx="3803">
                  <c:v>1.7</c:v>
                </c:pt>
                <c:pt idx="3804">
                  <c:v>1.7</c:v>
                </c:pt>
                <c:pt idx="3805">
                  <c:v>1.7</c:v>
                </c:pt>
                <c:pt idx="3806">
                  <c:v>1.7</c:v>
                </c:pt>
                <c:pt idx="3807">
                  <c:v>1.7</c:v>
                </c:pt>
                <c:pt idx="3808">
                  <c:v>1.7</c:v>
                </c:pt>
                <c:pt idx="3809">
                  <c:v>1.7</c:v>
                </c:pt>
                <c:pt idx="3810">
                  <c:v>1.7</c:v>
                </c:pt>
                <c:pt idx="3811">
                  <c:v>1.7</c:v>
                </c:pt>
                <c:pt idx="3812">
                  <c:v>1.7</c:v>
                </c:pt>
                <c:pt idx="3813">
                  <c:v>1.7</c:v>
                </c:pt>
                <c:pt idx="3814">
                  <c:v>1.7</c:v>
                </c:pt>
                <c:pt idx="3815">
                  <c:v>1.7</c:v>
                </c:pt>
                <c:pt idx="3816">
                  <c:v>1.7</c:v>
                </c:pt>
                <c:pt idx="3817">
                  <c:v>1.7</c:v>
                </c:pt>
                <c:pt idx="3818">
                  <c:v>1.7</c:v>
                </c:pt>
                <c:pt idx="3819">
                  <c:v>1.7</c:v>
                </c:pt>
                <c:pt idx="3820">
                  <c:v>1.7</c:v>
                </c:pt>
                <c:pt idx="3821">
                  <c:v>1.7</c:v>
                </c:pt>
                <c:pt idx="3822">
                  <c:v>1.7</c:v>
                </c:pt>
                <c:pt idx="3823">
                  <c:v>1.7</c:v>
                </c:pt>
                <c:pt idx="3824">
                  <c:v>1.7</c:v>
                </c:pt>
                <c:pt idx="3825">
                  <c:v>1.7</c:v>
                </c:pt>
                <c:pt idx="3826">
                  <c:v>1.7</c:v>
                </c:pt>
                <c:pt idx="3827">
                  <c:v>1.7</c:v>
                </c:pt>
                <c:pt idx="3828">
                  <c:v>1.7</c:v>
                </c:pt>
                <c:pt idx="3829">
                  <c:v>1.7</c:v>
                </c:pt>
                <c:pt idx="3830">
                  <c:v>1.7</c:v>
                </c:pt>
                <c:pt idx="3831">
                  <c:v>1.7</c:v>
                </c:pt>
                <c:pt idx="3832">
                  <c:v>1.7</c:v>
                </c:pt>
                <c:pt idx="3833">
                  <c:v>1.7</c:v>
                </c:pt>
                <c:pt idx="3834">
                  <c:v>1.7</c:v>
                </c:pt>
                <c:pt idx="3835">
                  <c:v>1.7</c:v>
                </c:pt>
                <c:pt idx="3836">
                  <c:v>1.7</c:v>
                </c:pt>
                <c:pt idx="3837">
                  <c:v>1.7</c:v>
                </c:pt>
                <c:pt idx="3838">
                  <c:v>1.7</c:v>
                </c:pt>
                <c:pt idx="3839">
                  <c:v>1.7</c:v>
                </c:pt>
                <c:pt idx="3840">
                  <c:v>1.7</c:v>
                </c:pt>
                <c:pt idx="3841">
                  <c:v>1.7</c:v>
                </c:pt>
                <c:pt idx="3842">
                  <c:v>1.7</c:v>
                </c:pt>
                <c:pt idx="3843">
                  <c:v>1.7</c:v>
                </c:pt>
                <c:pt idx="3844">
                  <c:v>1.7</c:v>
                </c:pt>
                <c:pt idx="3845">
                  <c:v>1.7</c:v>
                </c:pt>
                <c:pt idx="3846">
                  <c:v>1.7</c:v>
                </c:pt>
                <c:pt idx="3847">
                  <c:v>1.7</c:v>
                </c:pt>
                <c:pt idx="3848">
                  <c:v>1.7</c:v>
                </c:pt>
                <c:pt idx="3849">
                  <c:v>1.7</c:v>
                </c:pt>
                <c:pt idx="3850">
                  <c:v>1.7</c:v>
                </c:pt>
                <c:pt idx="3851">
                  <c:v>1.7</c:v>
                </c:pt>
                <c:pt idx="3852">
                  <c:v>1.7</c:v>
                </c:pt>
                <c:pt idx="3853">
                  <c:v>1.7</c:v>
                </c:pt>
                <c:pt idx="3854">
                  <c:v>1.7</c:v>
                </c:pt>
                <c:pt idx="3855">
                  <c:v>1.7</c:v>
                </c:pt>
                <c:pt idx="3856">
                  <c:v>1.7</c:v>
                </c:pt>
                <c:pt idx="3857">
                  <c:v>1.7</c:v>
                </c:pt>
                <c:pt idx="3858">
                  <c:v>1.7</c:v>
                </c:pt>
                <c:pt idx="3859">
                  <c:v>1.7</c:v>
                </c:pt>
                <c:pt idx="3860">
                  <c:v>1.7</c:v>
                </c:pt>
                <c:pt idx="3861">
                  <c:v>1.7</c:v>
                </c:pt>
                <c:pt idx="3862">
                  <c:v>1.7</c:v>
                </c:pt>
                <c:pt idx="3863">
                  <c:v>1.7</c:v>
                </c:pt>
                <c:pt idx="3864">
                  <c:v>1.7</c:v>
                </c:pt>
                <c:pt idx="3865">
                  <c:v>1.7</c:v>
                </c:pt>
                <c:pt idx="3866">
                  <c:v>1.7</c:v>
                </c:pt>
                <c:pt idx="3867">
                  <c:v>1.7</c:v>
                </c:pt>
                <c:pt idx="3868">
                  <c:v>1.7</c:v>
                </c:pt>
                <c:pt idx="3869">
                  <c:v>1.7</c:v>
                </c:pt>
                <c:pt idx="3870">
                  <c:v>1.7</c:v>
                </c:pt>
                <c:pt idx="3871">
                  <c:v>1.7</c:v>
                </c:pt>
                <c:pt idx="3872">
                  <c:v>1.7</c:v>
                </c:pt>
                <c:pt idx="3873">
                  <c:v>1.7</c:v>
                </c:pt>
                <c:pt idx="3874">
                  <c:v>1.7</c:v>
                </c:pt>
                <c:pt idx="3875">
                  <c:v>1.7</c:v>
                </c:pt>
                <c:pt idx="3876">
                  <c:v>1.7</c:v>
                </c:pt>
                <c:pt idx="3877">
                  <c:v>1.7</c:v>
                </c:pt>
                <c:pt idx="3878">
                  <c:v>1.7</c:v>
                </c:pt>
                <c:pt idx="3879">
                  <c:v>1.7</c:v>
                </c:pt>
                <c:pt idx="3880">
                  <c:v>1.7</c:v>
                </c:pt>
                <c:pt idx="3881">
                  <c:v>1.7</c:v>
                </c:pt>
                <c:pt idx="3882">
                  <c:v>1.7</c:v>
                </c:pt>
                <c:pt idx="3883">
                  <c:v>1.7</c:v>
                </c:pt>
                <c:pt idx="3884">
                  <c:v>1.7</c:v>
                </c:pt>
                <c:pt idx="3885">
                  <c:v>1.7</c:v>
                </c:pt>
                <c:pt idx="3886">
                  <c:v>1.7</c:v>
                </c:pt>
                <c:pt idx="3887">
                  <c:v>1.7</c:v>
                </c:pt>
                <c:pt idx="3888">
                  <c:v>1.7</c:v>
                </c:pt>
                <c:pt idx="3889">
                  <c:v>1.7</c:v>
                </c:pt>
                <c:pt idx="3890">
                  <c:v>1.7</c:v>
                </c:pt>
                <c:pt idx="3891">
                  <c:v>1.7</c:v>
                </c:pt>
                <c:pt idx="3892">
                  <c:v>1.7</c:v>
                </c:pt>
                <c:pt idx="3893">
                  <c:v>1.7</c:v>
                </c:pt>
                <c:pt idx="3894">
                  <c:v>1.7</c:v>
                </c:pt>
                <c:pt idx="3895">
                  <c:v>1.7</c:v>
                </c:pt>
                <c:pt idx="3896">
                  <c:v>1.7</c:v>
                </c:pt>
                <c:pt idx="3897">
                  <c:v>1.7</c:v>
                </c:pt>
                <c:pt idx="3898">
                  <c:v>1.7</c:v>
                </c:pt>
                <c:pt idx="3899">
                  <c:v>1.7</c:v>
                </c:pt>
                <c:pt idx="3900">
                  <c:v>1.7</c:v>
                </c:pt>
                <c:pt idx="3901">
                  <c:v>1.7</c:v>
                </c:pt>
                <c:pt idx="3902">
                  <c:v>1.7</c:v>
                </c:pt>
                <c:pt idx="3903">
                  <c:v>1.7</c:v>
                </c:pt>
                <c:pt idx="3904">
                  <c:v>1.7</c:v>
                </c:pt>
                <c:pt idx="3905">
                  <c:v>1.7</c:v>
                </c:pt>
                <c:pt idx="3906">
                  <c:v>1.7</c:v>
                </c:pt>
                <c:pt idx="3907">
                  <c:v>1.7</c:v>
                </c:pt>
                <c:pt idx="3908">
                  <c:v>1.7</c:v>
                </c:pt>
                <c:pt idx="3909">
                  <c:v>1.7</c:v>
                </c:pt>
                <c:pt idx="3910">
                  <c:v>1.7</c:v>
                </c:pt>
                <c:pt idx="3911">
                  <c:v>1.7</c:v>
                </c:pt>
                <c:pt idx="3912">
                  <c:v>1.7</c:v>
                </c:pt>
                <c:pt idx="3913">
                  <c:v>1.7</c:v>
                </c:pt>
                <c:pt idx="3914">
                  <c:v>1.7</c:v>
                </c:pt>
                <c:pt idx="3915">
                  <c:v>1.7</c:v>
                </c:pt>
                <c:pt idx="3916">
                  <c:v>1.7</c:v>
                </c:pt>
                <c:pt idx="3917">
                  <c:v>1.7</c:v>
                </c:pt>
                <c:pt idx="3918">
                  <c:v>1.7</c:v>
                </c:pt>
                <c:pt idx="3919">
                  <c:v>1.7</c:v>
                </c:pt>
                <c:pt idx="3920">
                  <c:v>1.7</c:v>
                </c:pt>
                <c:pt idx="3921">
                  <c:v>1.7</c:v>
                </c:pt>
                <c:pt idx="3922">
                  <c:v>1.7</c:v>
                </c:pt>
                <c:pt idx="3923">
                  <c:v>1.7</c:v>
                </c:pt>
                <c:pt idx="3924">
                  <c:v>1.7</c:v>
                </c:pt>
                <c:pt idx="3925">
                  <c:v>1.7</c:v>
                </c:pt>
                <c:pt idx="3926">
                  <c:v>1.7</c:v>
                </c:pt>
                <c:pt idx="3927">
                  <c:v>1.7</c:v>
                </c:pt>
                <c:pt idx="3928">
                  <c:v>1.7</c:v>
                </c:pt>
                <c:pt idx="3929">
                  <c:v>1.7</c:v>
                </c:pt>
                <c:pt idx="3930">
                  <c:v>1.7</c:v>
                </c:pt>
                <c:pt idx="3931">
                  <c:v>1.7</c:v>
                </c:pt>
                <c:pt idx="3932">
                  <c:v>1.7</c:v>
                </c:pt>
                <c:pt idx="3933">
                  <c:v>1.7</c:v>
                </c:pt>
                <c:pt idx="3934">
                  <c:v>1.7</c:v>
                </c:pt>
                <c:pt idx="3935">
                  <c:v>1.7</c:v>
                </c:pt>
                <c:pt idx="3936">
                  <c:v>1.7</c:v>
                </c:pt>
                <c:pt idx="3937">
                  <c:v>1.7</c:v>
                </c:pt>
                <c:pt idx="3938">
                  <c:v>1.7</c:v>
                </c:pt>
                <c:pt idx="3939">
                  <c:v>1.7</c:v>
                </c:pt>
                <c:pt idx="3940">
                  <c:v>1.7</c:v>
                </c:pt>
                <c:pt idx="3941">
                  <c:v>1.7</c:v>
                </c:pt>
                <c:pt idx="3942">
                  <c:v>1.7</c:v>
                </c:pt>
                <c:pt idx="3943">
                  <c:v>1.7</c:v>
                </c:pt>
                <c:pt idx="3944">
                  <c:v>1.7</c:v>
                </c:pt>
                <c:pt idx="3945">
                  <c:v>1.7</c:v>
                </c:pt>
                <c:pt idx="3946">
                  <c:v>1.7</c:v>
                </c:pt>
                <c:pt idx="3947">
                  <c:v>1.7</c:v>
                </c:pt>
                <c:pt idx="3948">
                  <c:v>1.7</c:v>
                </c:pt>
                <c:pt idx="3949">
                  <c:v>1.7</c:v>
                </c:pt>
                <c:pt idx="3950">
                  <c:v>1.7</c:v>
                </c:pt>
                <c:pt idx="3951">
                  <c:v>1.7</c:v>
                </c:pt>
                <c:pt idx="3952">
                  <c:v>1.7</c:v>
                </c:pt>
                <c:pt idx="3953">
                  <c:v>1.7</c:v>
                </c:pt>
                <c:pt idx="3954">
                  <c:v>1.7</c:v>
                </c:pt>
                <c:pt idx="3955">
                  <c:v>1.7</c:v>
                </c:pt>
                <c:pt idx="3956">
                  <c:v>1.7</c:v>
                </c:pt>
                <c:pt idx="3957">
                  <c:v>1.7</c:v>
                </c:pt>
                <c:pt idx="3958">
                  <c:v>1.7</c:v>
                </c:pt>
                <c:pt idx="3959">
                  <c:v>1.7</c:v>
                </c:pt>
                <c:pt idx="3960">
                  <c:v>1.7</c:v>
                </c:pt>
                <c:pt idx="3961">
                  <c:v>1.7</c:v>
                </c:pt>
                <c:pt idx="3962">
                  <c:v>1.7</c:v>
                </c:pt>
                <c:pt idx="3963">
                  <c:v>1.7</c:v>
                </c:pt>
                <c:pt idx="3964">
                  <c:v>1.7</c:v>
                </c:pt>
                <c:pt idx="3965">
                  <c:v>1.7</c:v>
                </c:pt>
                <c:pt idx="3966">
                  <c:v>1.7</c:v>
                </c:pt>
                <c:pt idx="3967">
                  <c:v>1.7</c:v>
                </c:pt>
                <c:pt idx="3968">
                  <c:v>1.7</c:v>
                </c:pt>
                <c:pt idx="3969">
                  <c:v>1.7</c:v>
                </c:pt>
                <c:pt idx="3970">
                  <c:v>1.7</c:v>
                </c:pt>
                <c:pt idx="3971">
                  <c:v>1.7</c:v>
                </c:pt>
                <c:pt idx="3972">
                  <c:v>1.7</c:v>
                </c:pt>
                <c:pt idx="3973">
                  <c:v>1.7</c:v>
                </c:pt>
                <c:pt idx="3974">
                  <c:v>1.7</c:v>
                </c:pt>
                <c:pt idx="3975">
                  <c:v>1.7</c:v>
                </c:pt>
                <c:pt idx="3976">
                  <c:v>1.7</c:v>
                </c:pt>
                <c:pt idx="3977">
                  <c:v>1.7</c:v>
                </c:pt>
                <c:pt idx="3978">
                  <c:v>1.7</c:v>
                </c:pt>
                <c:pt idx="3979">
                  <c:v>1.7</c:v>
                </c:pt>
                <c:pt idx="3980">
                  <c:v>1.7</c:v>
                </c:pt>
                <c:pt idx="3981">
                  <c:v>1.7</c:v>
                </c:pt>
                <c:pt idx="3982">
                  <c:v>1.7</c:v>
                </c:pt>
                <c:pt idx="3983">
                  <c:v>1.7</c:v>
                </c:pt>
                <c:pt idx="3984">
                  <c:v>1.7</c:v>
                </c:pt>
                <c:pt idx="3985">
                  <c:v>1.7</c:v>
                </c:pt>
                <c:pt idx="3986">
                  <c:v>1.7</c:v>
                </c:pt>
                <c:pt idx="3987">
                  <c:v>1.7</c:v>
                </c:pt>
                <c:pt idx="3988">
                  <c:v>1.7</c:v>
                </c:pt>
                <c:pt idx="3989">
                  <c:v>1.7</c:v>
                </c:pt>
                <c:pt idx="3990">
                  <c:v>1.7</c:v>
                </c:pt>
                <c:pt idx="3991">
                  <c:v>1.7</c:v>
                </c:pt>
                <c:pt idx="3992">
                  <c:v>1.7</c:v>
                </c:pt>
                <c:pt idx="3993">
                  <c:v>1.7</c:v>
                </c:pt>
                <c:pt idx="3994">
                  <c:v>1.7</c:v>
                </c:pt>
                <c:pt idx="3995">
                  <c:v>1.7</c:v>
                </c:pt>
                <c:pt idx="3996">
                  <c:v>1.7</c:v>
                </c:pt>
                <c:pt idx="3997">
                  <c:v>1.7</c:v>
                </c:pt>
                <c:pt idx="3998">
                  <c:v>1.7</c:v>
                </c:pt>
                <c:pt idx="3999">
                  <c:v>1.7</c:v>
                </c:pt>
                <c:pt idx="4000">
                  <c:v>1.7</c:v>
                </c:pt>
                <c:pt idx="4001">
                  <c:v>1.7</c:v>
                </c:pt>
                <c:pt idx="4002">
                  <c:v>1.7</c:v>
                </c:pt>
                <c:pt idx="4003">
                  <c:v>1.7</c:v>
                </c:pt>
                <c:pt idx="4004">
                  <c:v>1.7</c:v>
                </c:pt>
                <c:pt idx="4005">
                  <c:v>1.7</c:v>
                </c:pt>
                <c:pt idx="4006">
                  <c:v>1.7</c:v>
                </c:pt>
                <c:pt idx="4007">
                  <c:v>1.7</c:v>
                </c:pt>
                <c:pt idx="4008">
                  <c:v>1.7</c:v>
                </c:pt>
                <c:pt idx="4009">
                  <c:v>1.7</c:v>
                </c:pt>
                <c:pt idx="4010">
                  <c:v>1.7</c:v>
                </c:pt>
                <c:pt idx="4011">
                  <c:v>1.7</c:v>
                </c:pt>
                <c:pt idx="4012">
                  <c:v>1.7</c:v>
                </c:pt>
                <c:pt idx="4013">
                  <c:v>1.7</c:v>
                </c:pt>
                <c:pt idx="4014">
                  <c:v>1.7</c:v>
                </c:pt>
                <c:pt idx="4015">
                  <c:v>1.7</c:v>
                </c:pt>
                <c:pt idx="4016">
                  <c:v>1.7</c:v>
                </c:pt>
                <c:pt idx="4017">
                  <c:v>1.7</c:v>
                </c:pt>
                <c:pt idx="4018">
                  <c:v>1.7</c:v>
                </c:pt>
                <c:pt idx="4019">
                  <c:v>1.7</c:v>
                </c:pt>
                <c:pt idx="4020">
                  <c:v>1.7</c:v>
                </c:pt>
                <c:pt idx="4021">
                  <c:v>1.7</c:v>
                </c:pt>
                <c:pt idx="4022">
                  <c:v>1.7</c:v>
                </c:pt>
                <c:pt idx="4023">
                  <c:v>1.7</c:v>
                </c:pt>
                <c:pt idx="4024">
                  <c:v>1.7</c:v>
                </c:pt>
                <c:pt idx="4025">
                  <c:v>1.7</c:v>
                </c:pt>
                <c:pt idx="4026">
                  <c:v>1.7</c:v>
                </c:pt>
                <c:pt idx="4027">
                  <c:v>1.7</c:v>
                </c:pt>
                <c:pt idx="4028">
                  <c:v>1.7</c:v>
                </c:pt>
                <c:pt idx="4029">
                  <c:v>1.7</c:v>
                </c:pt>
                <c:pt idx="4030">
                  <c:v>1.7</c:v>
                </c:pt>
                <c:pt idx="4031">
                  <c:v>1.7</c:v>
                </c:pt>
                <c:pt idx="4032">
                  <c:v>1.7</c:v>
                </c:pt>
                <c:pt idx="4033">
                  <c:v>1.7</c:v>
                </c:pt>
                <c:pt idx="4034">
                  <c:v>1.7</c:v>
                </c:pt>
                <c:pt idx="4035">
                  <c:v>1.7</c:v>
                </c:pt>
                <c:pt idx="4036">
                  <c:v>1.7</c:v>
                </c:pt>
                <c:pt idx="4037">
                  <c:v>1.7</c:v>
                </c:pt>
                <c:pt idx="4038">
                  <c:v>1.7</c:v>
                </c:pt>
                <c:pt idx="4039">
                  <c:v>1.7</c:v>
                </c:pt>
                <c:pt idx="4040">
                  <c:v>1.7</c:v>
                </c:pt>
                <c:pt idx="4041">
                  <c:v>1.7</c:v>
                </c:pt>
                <c:pt idx="4042">
                  <c:v>1.7</c:v>
                </c:pt>
                <c:pt idx="4043">
                  <c:v>1.7</c:v>
                </c:pt>
                <c:pt idx="4044">
                  <c:v>1.7</c:v>
                </c:pt>
                <c:pt idx="4045">
                  <c:v>1.7</c:v>
                </c:pt>
                <c:pt idx="4046">
                  <c:v>1.7</c:v>
                </c:pt>
                <c:pt idx="4047">
                  <c:v>1.7</c:v>
                </c:pt>
                <c:pt idx="4048">
                  <c:v>1.7</c:v>
                </c:pt>
                <c:pt idx="4049">
                  <c:v>1.7</c:v>
                </c:pt>
                <c:pt idx="4050">
                  <c:v>1.7</c:v>
                </c:pt>
                <c:pt idx="4051">
                  <c:v>1.7</c:v>
                </c:pt>
                <c:pt idx="4052">
                  <c:v>1.7</c:v>
                </c:pt>
                <c:pt idx="4053">
                  <c:v>1.7</c:v>
                </c:pt>
                <c:pt idx="4054">
                  <c:v>1.7</c:v>
                </c:pt>
                <c:pt idx="4055">
                  <c:v>1.7</c:v>
                </c:pt>
                <c:pt idx="4056">
                  <c:v>1.7</c:v>
                </c:pt>
                <c:pt idx="4057">
                  <c:v>1.7</c:v>
                </c:pt>
                <c:pt idx="4058">
                  <c:v>1.7</c:v>
                </c:pt>
                <c:pt idx="4059">
                  <c:v>1.7</c:v>
                </c:pt>
                <c:pt idx="4060">
                  <c:v>1.7</c:v>
                </c:pt>
                <c:pt idx="4061">
                  <c:v>1.7</c:v>
                </c:pt>
                <c:pt idx="4062">
                  <c:v>1.7</c:v>
                </c:pt>
                <c:pt idx="4063">
                  <c:v>1.7</c:v>
                </c:pt>
                <c:pt idx="4064">
                  <c:v>1.7</c:v>
                </c:pt>
                <c:pt idx="4065">
                  <c:v>1.7</c:v>
                </c:pt>
                <c:pt idx="4066">
                  <c:v>1.7</c:v>
                </c:pt>
                <c:pt idx="4067">
                  <c:v>1.7</c:v>
                </c:pt>
                <c:pt idx="4068">
                  <c:v>1.7</c:v>
                </c:pt>
                <c:pt idx="4069">
                  <c:v>1.7</c:v>
                </c:pt>
                <c:pt idx="4070">
                  <c:v>1.7</c:v>
                </c:pt>
                <c:pt idx="4071">
                  <c:v>1.7</c:v>
                </c:pt>
                <c:pt idx="4072">
                  <c:v>1.7</c:v>
                </c:pt>
                <c:pt idx="4073">
                  <c:v>1.7</c:v>
                </c:pt>
                <c:pt idx="4074">
                  <c:v>1.7</c:v>
                </c:pt>
                <c:pt idx="4075">
                  <c:v>1.7</c:v>
                </c:pt>
                <c:pt idx="4076">
                  <c:v>1.7</c:v>
                </c:pt>
                <c:pt idx="4077">
                  <c:v>1.7</c:v>
                </c:pt>
                <c:pt idx="4078">
                  <c:v>1.7</c:v>
                </c:pt>
                <c:pt idx="4079">
                  <c:v>1.7</c:v>
                </c:pt>
                <c:pt idx="4080">
                  <c:v>1.7</c:v>
                </c:pt>
                <c:pt idx="4081">
                  <c:v>1.7</c:v>
                </c:pt>
                <c:pt idx="4082">
                  <c:v>1.7</c:v>
                </c:pt>
                <c:pt idx="4083">
                  <c:v>1.7</c:v>
                </c:pt>
                <c:pt idx="4084">
                  <c:v>1.7</c:v>
                </c:pt>
                <c:pt idx="4085">
                  <c:v>1.7</c:v>
                </c:pt>
                <c:pt idx="4086">
                  <c:v>1.7</c:v>
                </c:pt>
                <c:pt idx="4087">
                  <c:v>1.7</c:v>
                </c:pt>
                <c:pt idx="4088">
                  <c:v>1.7</c:v>
                </c:pt>
                <c:pt idx="4089">
                  <c:v>1.7</c:v>
                </c:pt>
                <c:pt idx="4090">
                  <c:v>1.7</c:v>
                </c:pt>
                <c:pt idx="4091">
                  <c:v>1.7</c:v>
                </c:pt>
                <c:pt idx="4092">
                  <c:v>1.7</c:v>
                </c:pt>
                <c:pt idx="4093">
                  <c:v>1.7</c:v>
                </c:pt>
                <c:pt idx="4094">
                  <c:v>1.7</c:v>
                </c:pt>
                <c:pt idx="4095">
                  <c:v>1.7</c:v>
                </c:pt>
                <c:pt idx="4096">
                  <c:v>1.7</c:v>
                </c:pt>
                <c:pt idx="4097">
                  <c:v>1.7</c:v>
                </c:pt>
                <c:pt idx="4098">
                  <c:v>1.7</c:v>
                </c:pt>
                <c:pt idx="4099">
                  <c:v>1.7</c:v>
                </c:pt>
                <c:pt idx="4100">
                  <c:v>1.7</c:v>
                </c:pt>
                <c:pt idx="4101">
                  <c:v>1.7</c:v>
                </c:pt>
                <c:pt idx="4102">
                  <c:v>1.7</c:v>
                </c:pt>
                <c:pt idx="4103">
                  <c:v>1.7</c:v>
                </c:pt>
                <c:pt idx="4104">
                  <c:v>1.7</c:v>
                </c:pt>
                <c:pt idx="4105">
                  <c:v>1.7</c:v>
                </c:pt>
                <c:pt idx="4106">
                  <c:v>1.7</c:v>
                </c:pt>
                <c:pt idx="4107">
                  <c:v>1.7</c:v>
                </c:pt>
                <c:pt idx="4108">
                  <c:v>1.7</c:v>
                </c:pt>
                <c:pt idx="4109">
                  <c:v>1.7</c:v>
                </c:pt>
                <c:pt idx="4110">
                  <c:v>1.7</c:v>
                </c:pt>
                <c:pt idx="4111">
                  <c:v>1.7</c:v>
                </c:pt>
                <c:pt idx="4112">
                  <c:v>1.7</c:v>
                </c:pt>
                <c:pt idx="4113">
                  <c:v>1.7</c:v>
                </c:pt>
                <c:pt idx="4114">
                  <c:v>1.7</c:v>
                </c:pt>
                <c:pt idx="4115">
                  <c:v>1.7</c:v>
                </c:pt>
                <c:pt idx="4116">
                  <c:v>1.7</c:v>
                </c:pt>
                <c:pt idx="4117">
                  <c:v>1.7</c:v>
                </c:pt>
                <c:pt idx="4118">
                  <c:v>1.7</c:v>
                </c:pt>
                <c:pt idx="4119">
                  <c:v>1.7</c:v>
                </c:pt>
                <c:pt idx="4120">
                  <c:v>1.7</c:v>
                </c:pt>
                <c:pt idx="4121">
                  <c:v>1.7</c:v>
                </c:pt>
                <c:pt idx="4122">
                  <c:v>1.7</c:v>
                </c:pt>
                <c:pt idx="4123">
                  <c:v>1.7</c:v>
                </c:pt>
                <c:pt idx="4124">
                  <c:v>1.7</c:v>
                </c:pt>
                <c:pt idx="4125">
                  <c:v>1.7</c:v>
                </c:pt>
                <c:pt idx="4126">
                  <c:v>1.7</c:v>
                </c:pt>
                <c:pt idx="4127">
                  <c:v>1.7</c:v>
                </c:pt>
                <c:pt idx="4128">
                  <c:v>1.7</c:v>
                </c:pt>
                <c:pt idx="4129">
                  <c:v>1.7</c:v>
                </c:pt>
                <c:pt idx="4130">
                  <c:v>1.7</c:v>
                </c:pt>
                <c:pt idx="4131">
                  <c:v>1.7</c:v>
                </c:pt>
                <c:pt idx="4132">
                  <c:v>1.7</c:v>
                </c:pt>
                <c:pt idx="4133">
                  <c:v>1.7</c:v>
                </c:pt>
                <c:pt idx="4134">
                  <c:v>1.7</c:v>
                </c:pt>
                <c:pt idx="4135">
                  <c:v>1.7</c:v>
                </c:pt>
                <c:pt idx="4136">
                  <c:v>1.7</c:v>
                </c:pt>
                <c:pt idx="4137">
                  <c:v>1.7</c:v>
                </c:pt>
                <c:pt idx="4138">
                  <c:v>1.7</c:v>
                </c:pt>
                <c:pt idx="4139">
                  <c:v>1.7</c:v>
                </c:pt>
                <c:pt idx="4140">
                  <c:v>1.7</c:v>
                </c:pt>
                <c:pt idx="4141">
                  <c:v>1.7</c:v>
                </c:pt>
                <c:pt idx="4142">
                  <c:v>1.7</c:v>
                </c:pt>
                <c:pt idx="4143">
                  <c:v>1.7</c:v>
                </c:pt>
                <c:pt idx="4144">
                  <c:v>1.7</c:v>
                </c:pt>
                <c:pt idx="4145">
                  <c:v>1.7</c:v>
                </c:pt>
                <c:pt idx="4146">
                  <c:v>1.7</c:v>
                </c:pt>
                <c:pt idx="4147">
                  <c:v>1.7</c:v>
                </c:pt>
                <c:pt idx="4148">
                  <c:v>1.7</c:v>
                </c:pt>
                <c:pt idx="4149">
                  <c:v>1.7</c:v>
                </c:pt>
                <c:pt idx="4150">
                  <c:v>1.7</c:v>
                </c:pt>
                <c:pt idx="4151">
                  <c:v>1.7</c:v>
                </c:pt>
                <c:pt idx="4152">
                  <c:v>1.7</c:v>
                </c:pt>
                <c:pt idx="4153">
                  <c:v>1.7</c:v>
                </c:pt>
                <c:pt idx="4154">
                  <c:v>1.7</c:v>
                </c:pt>
                <c:pt idx="4155">
                  <c:v>1.7</c:v>
                </c:pt>
                <c:pt idx="4156">
                  <c:v>1.7</c:v>
                </c:pt>
                <c:pt idx="4157">
                  <c:v>1.7</c:v>
                </c:pt>
                <c:pt idx="4158">
                  <c:v>1.7</c:v>
                </c:pt>
                <c:pt idx="4159">
                  <c:v>1.7</c:v>
                </c:pt>
                <c:pt idx="4160">
                  <c:v>1.7</c:v>
                </c:pt>
                <c:pt idx="4161">
                  <c:v>1.7</c:v>
                </c:pt>
                <c:pt idx="4162">
                  <c:v>1.7</c:v>
                </c:pt>
                <c:pt idx="4163">
                  <c:v>1.7</c:v>
                </c:pt>
                <c:pt idx="4164">
                  <c:v>1.7</c:v>
                </c:pt>
                <c:pt idx="4165">
                  <c:v>1.7</c:v>
                </c:pt>
                <c:pt idx="4166">
                  <c:v>1.7</c:v>
                </c:pt>
                <c:pt idx="4167">
                  <c:v>1.7</c:v>
                </c:pt>
                <c:pt idx="4168">
                  <c:v>1.7</c:v>
                </c:pt>
                <c:pt idx="4169">
                  <c:v>1.7</c:v>
                </c:pt>
                <c:pt idx="4170">
                  <c:v>1.7</c:v>
                </c:pt>
                <c:pt idx="4171">
                  <c:v>1.7</c:v>
                </c:pt>
                <c:pt idx="4172">
                  <c:v>1.7</c:v>
                </c:pt>
                <c:pt idx="4173">
                  <c:v>1.7</c:v>
                </c:pt>
                <c:pt idx="4174">
                  <c:v>1.7</c:v>
                </c:pt>
                <c:pt idx="4175">
                  <c:v>1.7</c:v>
                </c:pt>
                <c:pt idx="4176">
                  <c:v>1.7</c:v>
                </c:pt>
                <c:pt idx="4177">
                  <c:v>1.7</c:v>
                </c:pt>
                <c:pt idx="4178">
                  <c:v>1.7</c:v>
                </c:pt>
                <c:pt idx="4179">
                  <c:v>1.7</c:v>
                </c:pt>
                <c:pt idx="4180">
                  <c:v>1.7</c:v>
                </c:pt>
                <c:pt idx="4181">
                  <c:v>1.7</c:v>
                </c:pt>
                <c:pt idx="4182">
                  <c:v>1.7</c:v>
                </c:pt>
                <c:pt idx="4183">
                  <c:v>1.7</c:v>
                </c:pt>
                <c:pt idx="4184">
                  <c:v>1.7</c:v>
                </c:pt>
                <c:pt idx="4185">
                  <c:v>1.7</c:v>
                </c:pt>
                <c:pt idx="4186">
                  <c:v>1.7</c:v>
                </c:pt>
                <c:pt idx="4187">
                  <c:v>1.7</c:v>
                </c:pt>
                <c:pt idx="4188">
                  <c:v>1.7</c:v>
                </c:pt>
                <c:pt idx="4189">
                  <c:v>1.7</c:v>
                </c:pt>
                <c:pt idx="4190">
                  <c:v>1.7</c:v>
                </c:pt>
                <c:pt idx="4191">
                  <c:v>1.7</c:v>
                </c:pt>
                <c:pt idx="4192">
                  <c:v>1.7</c:v>
                </c:pt>
                <c:pt idx="4193">
                  <c:v>1.7</c:v>
                </c:pt>
                <c:pt idx="4194">
                  <c:v>1.7</c:v>
                </c:pt>
                <c:pt idx="4195">
                  <c:v>1.7</c:v>
                </c:pt>
                <c:pt idx="4196">
                  <c:v>1.7</c:v>
                </c:pt>
                <c:pt idx="4197">
                  <c:v>1.7</c:v>
                </c:pt>
                <c:pt idx="4198">
                  <c:v>1.7</c:v>
                </c:pt>
                <c:pt idx="4199">
                  <c:v>1.7</c:v>
                </c:pt>
                <c:pt idx="4200">
                  <c:v>1.7</c:v>
                </c:pt>
                <c:pt idx="4201">
                  <c:v>1.7</c:v>
                </c:pt>
                <c:pt idx="4202">
                  <c:v>1.7</c:v>
                </c:pt>
                <c:pt idx="4203">
                  <c:v>1.7</c:v>
                </c:pt>
                <c:pt idx="4204">
                  <c:v>1.7</c:v>
                </c:pt>
                <c:pt idx="4205">
                  <c:v>1.7</c:v>
                </c:pt>
                <c:pt idx="4206">
                  <c:v>1.7</c:v>
                </c:pt>
                <c:pt idx="4207">
                  <c:v>1.7</c:v>
                </c:pt>
                <c:pt idx="4208">
                  <c:v>1.7</c:v>
                </c:pt>
                <c:pt idx="4209">
                  <c:v>1.7</c:v>
                </c:pt>
                <c:pt idx="4210">
                  <c:v>1.7</c:v>
                </c:pt>
                <c:pt idx="4211">
                  <c:v>1.7</c:v>
                </c:pt>
                <c:pt idx="4212">
                  <c:v>1.7</c:v>
                </c:pt>
                <c:pt idx="4213">
                  <c:v>1.7</c:v>
                </c:pt>
                <c:pt idx="4214">
                  <c:v>1.7</c:v>
                </c:pt>
                <c:pt idx="4215">
                  <c:v>1.7</c:v>
                </c:pt>
                <c:pt idx="4216">
                  <c:v>1.7</c:v>
                </c:pt>
                <c:pt idx="4217">
                  <c:v>1.7</c:v>
                </c:pt>
                <c:pt idx="4218">
                  <c:v>1.7</c:v>
                </c:pt>
                <c:pt idx="4219">
                  <c:v>1.7</c:v>
                </c:pt>
                <c:pt idx="4220">
                  <c:v>1.7</c:v>
                </c:pt>
                <c:pt idx="4221">
                  <c:v>1.7</c:v>
                </c:pt>
                <c:pt idx="4222">
                  <c:v>1.7</c:v>
                </c:pt>
                <c:pt idx="4223">
                  <c:v>1.7</c:v>
                </c:pt>
                <c:pt idx="4224">
                  <c:v>1.7</c:v>
                </c:pt>
                <c:pt idx="4225">
                  <c:v>1.7</c:v>
                </c:pt>
                <c:pt idx="4226">
                  <c:v>1.7</c:v>
                </c:pt>
                <c:pt idx="4227">
                  <c:v>1.7</c:v>
                </c:pt>
                <c:pt idx="4228">
                  <c:v>1.7</c:v>
                </c:pt>
                <c:pt idx="4229">
                  <c:v>1.7</c:v>
                </c:pt>
                <c:pt idx="4230">
                  <c:v>1.7</c:v>
                </c:pt>
                <c:pt idx="4231">
                  <c:v>1.7</c:v>
                </c:pt>
                <c:pt idx="4232">
                  <c:v>1.7</c:v>
                </c:pt>
                <c:pt idx="4233">
                  <c:v>1.7</c:v>
                </c:pt>
                <c:pt idx="4234">
                  <c:v>1.7</c:v>
                </c:pt>
                <c:pt idx="4235">
                  <c:v>1.7</c:v>
                </c:pt>
                <c:pt idx="4236">
                  <c:v>1.7</c:v>
                </c:pt>
                <c:pt idx="4237">
                  <c:v>1.7</c:v>
                </c:pt>
                <c:pt idx="4238">
                  <c:v>1.7</c:v>
                </c:pt>
                <c:pt idx="4239">
                  <c:v>1.7</c:v>
                </c:pt>
                <c:pt idx="4240">
                  <c:v>1.7</c:v>
                </c:pt>
                <c:pt idx="4241">
                  <c:v>1.7</c:v>
                </c:pt>
                <c:pt idx="4242">
                  <c:v>1.7</c:v>
                </c:pt>
                <c:pt idx="4243">
                  <c:v>1.7</c:v>
                </c:pt>
                <c:pt idx="4244">
                  <c:v>1.7</c:v>
                </c:pt>
                <c:pt idx="4245">
                  <c:v>1.7</c:v>
                </c:pt>
                <c:pt idx="4246">
                  <c:v>1.7</c:v>
                </c:pt>
                <c:pt idx="4247">
                  <c:v>1.7</c:v>
                </c:pt>
                <c:pt idx="4248">
                  <c:v>1.7</c:v>
                </c:pt>
                <c:pt idx="4249">
                  <c:v>1.7</c:v>
                </c:pt>
                <c:pt idx="4250">
                  <c:v>1.7</c:v>
                </c:pt>
                <c:pt idx="4251">
                  <c:v>1.7</c:v>
                </c:pt>
                <c:pt idx="4252">
                  <c:v>1.7</c:v>
                </c:pt>
                <c:pt idx="4253">
                  <c:v>1.7</c:v>
                </c:pt>
                <c:pt idx="4254">
                  <c:v>1.7</c:v>
                </c:pt>
                <c:pt idx="4255">
                  <c:v>1.7</c:v>
                </c:pt>
                <c:pt idx="4256">
                  <c:v>1.7</c:v>
                </c:pt>
                <c:pt idx="4257">
                  <c:v>1.7</c:v>
                </c:pt>
                <c:pt idx="4258">
                  <c:v>1.7</c:v>
                </c:pt>
                <c:pt idx="4259">
                  <c:v>1.7</c:v>
                </c:pt>
                <c:pt idx="4260">
                  <c:v>1.7</c:v>
                </c:pt>
                <c:pt idx="4261">
                  <c:v>1.7</c:v>
                </c:pt>
                <c:pt idx="4262">
                  <c:v>1.7</c:v>
                </c:pt>
                <c:pt idx="4263">
                  <c:v>1.7</c:v>
                </c:pt>
                <c:pt idx="4264">
                  <c:v>1.7</c:v>
                </c:pt>
                <c:pt idx="4265">
                  <c:v>1.7</c:v>
                </c:pt>
                <c:pt idx="4266">
                  <c:v>1.7</c:v>
                </c:pt>
                <c:pt idx="4267">
                  <c:v>1.7</c:v>
                </c:pt>
                <c:pt idx="4268">
                  <c:v>1.7</c:v>
                </c:pt>
                <c:pt idx="4269">
                  <c:v>1.7</c:v>
                </c:pt>
                <c:pt idx="4270">
                  <c:v>1.7</c:v>
                </c:pt>
                <c:pt idx="4271">
                  <c:v>1.7</c:v>
                </c:pt>
                <c:pt idx="4272">
                  <c:v>1.7</c:v>
                </c:pt>
                <c:pt idx="4273">
                  <c:v>1.7</c:v>
                </c:pt>
                <c:pt idx="4274">
                  <c:v>1.7</c:v>
                </c:pt>
                <c:pt idx="4275">
                  <c:v>1.7</c:v>
                </c:pt>
                <c:pt idx="4276">
                  <c:v>1.7</c:v>
                </c:pt>
                <c:pt idx="4277">
                  <c:v>1.7</c:v>
                </c:pt>
                <c:pt idx="4278">
                  <c:v>1.7</c:v>
                </c:pt>
                <c:pt idx="4279">
                  <c:v>1.7</c:v>
                </c:pt>
                <c:pt idx="4280">
                  <c:v>1.7</c:v>
                </c:pt>
                <c:pt idx="4281">
                  <c:v>1.7</c:v>
                </c:pt>
                <c:pt idx="4282">
                  <c:v>1.7</c:v>
                </c:pt>
                <c:pt idx="4283">
                  <c:v>1.7</c:v>
                </c:pt>
                <c:pt idx="4284">
                  <c:v>1.7</c:v>
                </c:pt>
                <c:pt idx="4285">
                  <c:v>1.7</c:v>
                </c:pt>
                <c:pt idx="4286">
                  <c:v>1.7</c:v>
                </c:pt>
                <c:pt idx="4287">
                  <c:v>1.7</c:v>
                </c:pt>
                <c:pt idx="4288">
                  <c:v>1.7</c:v>
                </c:pt>
                <c:pt idx="4289">
                  <c:v>1.7</c:v>
                </c:pt>
                <c:pt idx="4290">
                  <c:v>1.7</c:v>
                </c:pt>
                <c:pt idx="4291">
                  <c:v>1.7</c:v>
                </c:pt>
                <c:pt idx="4292">
                  <c:v>1.7</c:v>
                </c:pt>
                <c:pt idx="4293">
                  <c:v>1.7</c:v>
                </c:pt>
                <c:pt idx="4294">
                  <c:v>1.7</c:v>
                </c:pt>
                <c:pt idx="4295">
                  <c:v>1.7</c:v>
                </c:pt>
                <c:pt idx="4296">
                  <c:v>1.7</c:v>
                </c:pt>
                <c:pt idx="4297">
                  <c:v>1.7</c:v>
                </c:pt>
                <c:pt idx="4298">
                  <c:v>1.7</c:v>
                </c:pt>
                <c:pt idx="4299">
                  <c:v>1.7</c:v>
                </c:pt>
                <c:pt idx="4300">
                  <c:v>1.7</c:v>
                </c:pt>
                <c:pt idx="4301">
                  <c:v>1.7</c:v>
                </c:pt>
                <c:pt idx="4302">
                  <c:v>1.7</c:v>
                </c:pt>
                <c:pt idx="4303">
                  <c:v>1.7</c:v>
                </c:pt>
                <c:pt idx="4304">
                  <c:v>1.7</c:v>
                </c:pt>
                <c:pt idx="4305">
                  <c:v>1.7</c:v>
                </c:pt>
                <c:pt idx="4306">
                  <c:v>1.7</c:v>
                </c:pt>
                <c:pt idx="4307">
                  <c:v>1.7</c:v>
                </c:pt>
                <c:pt idx="4308">
                  <c:v>1.7</c:v>
                </c:pt>
                <c:pt idx="4309">
                  <c:v>1.7</c:v>
                </c:pt>
                <c:pt idx="4310">
                  <c:v>1.7</c:v>
                </c:pt>
                <c:pt idx="4311">
                  <c:v>1.7</c:v>
                </c:pt>
                <c:pt idx="4312">
                  <c:v>1.7</c:v>
                </c:pt>
                <c:pt idx="4313">
                  <c:v>1.7</c:v>
                </c:pt>
                <c:pt idx="4314">
                  <c:v>1.7</c:v>
                </c:pt>
                <c:pt idx="4315">
                  <c:v>1.7</c:v>
                </c:pt>
                <c:pt idx="4316">
                  <c:v>1.7</c:v>
                </c:pt>
                <c:pt idx="4317">
                  <c:v>1.7</c:v>
                </c:pt>
                <c:pt idx="4318">
                  <c:v>1.7</c:v>
                </c:pt>
                <c:pt idx="4319">
                  <c:v>1.7</c:v>
                </c:pt>
                <c:pt idx="4320">
                  <c:v>1.7</c:v>
                </c:pt>
                <c:pt idx="4321">
                  <c:v>1.7</c:v>
                </c:pt>
                <c:pt idx="4322">
                  <c:v>1.7</c:v>
                </c:pt>
                <c:pt idx="4323">
                  <c:v>1.7</c:v>
                </c:pt>
                <c:pt idx="4324">
                  <c:v>1.7</c:v>
                </c:pt>
                <c:pt idx="4325">
                  <c:v>1.7</c:v>
                </c:pt>
                <c:pt idx="4326">
                  <c:v>1.7</c:v>
                </c:pt>
                <c:pt idx="4327">
                  <c:v>1.7</c:v>
                </c:pt>
                <c:pt idx="4328">
                  <c:v>1.7</c:v>
                </c:pt>
                <c:pt idx="4329">
                  <c:v>1.7</c:v>
                </c:pt>
                <c:pt idx="4330">
                  <c:v>1.7</c:v>
                </c:pt>
                <c:pt idx="4331">
                  <c:v>1.7</c:v>
                </c:pt>
                <c:pt idx="4332">
                  <c:v>1.7</c:v>
                </c:pt>
                <c:pt idx="4333">
                  <c:v>1.7</c:v>
                </c:pt>
                <c:pt idx="4334">
                  <c:v>1.7</c:v>
                </c:pt>
                <c:pt idx="4335">
                  <c:v>1.7</c:v>
                </c:pt>
                <c:pt idx="4336">
                  <c:v>1.7</c:v>
                </c:pt>
                <c:pt idx="4337">
                  <c:v>1.7</c:v>
                </c:pt>
                <c:pt idx="4338">
                  <c:v>1.7</c:v>
                </c:pt>
                <c:pt idx="4339">
                  <c:v>1.7</c:v>
                </c:pt>
                <c:pt idx="4340">
                  <c:v>1.7</c:v>
                </c:pt>
                <c:pt idx="4341">
                  <c:v>1.7</c:v>
                </c:pt>
                <c:pt idx="4342">
                  <c:v>1.7</c:v>
                </c:pt>
                <c:pt idx="4343">
                  <c:v>1.7</c:v>
                </c:pt>
                <c:pt idx="4344">
                  <c:v>1.7</c:v>
                </c:pt>
                <c:pt idx="4345">
                  <c:v>1.7</c:v>
                </c:pt>
                <c:pt idx="4346">
                  <c:v>1.7</c:v>
                </c:pt>
                <c:pt idx="4347">
                  <c:v>1.7</c:v>
                </c:pt>
                <c:pt idx="4348">
                  <c:v>1.7</c:v>
                </c:pt>
                <c:pt idx="4349">
                  <c:v>1.7</c:v>
                </c:pt>
                <c:pt idx="4350">
                  <c:v>1.7</c:v>
                </c:pt>
                <c:pt idx="4351">
                  <c:v>1.7</c:v>
                </c:pt>
                <c:pt idx="4352">
                  <c:v>1.7</c:v>
                </c:pt>
                <c:pt idx="4353">
                  <c:v>1.7</c:v>
                </c:pt>
                <c:pt idx="4354">
                  <c:v>1.7</c:v>
                </c:pt>
                <c:pt idx="4355">
                  <c:v>1.7</c:v>
                </c:pt>
                <c:pt idx="4356">
                  <c:v>1.7</c:v>
                </c:pt>
                <c:pt idx="4357">
                  <c:v>1.7</c:v>
                </c:pt>
                <c:pt idx="4358">
                  <c:v>1.7</c:v>
                </c:pt>
                <c:pt idx="4359">
                  <c:v>1.7</c:v>
                </c:pt>
                <c:pt idx="4360">
                  <c:v>1.7</c:v>
                </c:pt>
                <c:pt idx="4361">
                  <c:v>1.7</c:v>
                </c:pt>
                <c:pt idx="4362">
                  <c:v>1.7</c:v>
                </c:pt>
                <c:pt idx="4363">
                  <c:v>1.7</c:v>
                </c:pt>
                <c:pt idx="4364">
                  <c:v>1.7</c:v>
                </c:pt>
                <c:pt idx="4365">
                  <c:v>1.7</c:v>
                </c:pt>
                <c:pt idx="4366">
                  <c:v>1.7</c:v>
                </c:pt>
                <c:pt idx="4367">
                  <c:v>1.7</c:v>
                </c:pt>
                <c:pt idx="4368">
                  <c:v>1.7</c:v>
                </c:pt>
                <c:pt idx="4369">
                  <c:v>1.7</c:v>
                </c:pt>
                <c:pt idx="4370">
                  <c:v>1.7</c:v>
                </c:pt>
                <c:pt idx="4371">
                  <c:v>1.7</c:v>
                </c:pt>
                <c:pt idx="4372">
                  <c:v>1.7</c:v>
                </c:pt>
                <c:pt idx="4373">
                  <c:v>1.7</c:v>
                </c:pt>
                <c:pt idx="4374">
                  <c:v>1.7</c:v>
                </c:pt>
                <c:pt idx="4375">
                  <c:v>1.7</c:v>
                </c:pt>
                <c:pt idx="4376">
                  <c:v>1.7</c:v>
                </c:pt>
                <c:pt idx="4377">
                  <c:v>1.7</c:v>
                </c:pt>
                <c:pt idx="4378">
                  <c:v>1.7</c:v>
                </c:pt>
                <c:pt idx="4379">
                  <c:v>1.7</c:v>
                </c:pt>
                <c:pt idx="4380">
                  <c:v>1.7</c:v>
                </c:pt>
                <c:pt idx="4381">
                  <c:v>1.7</c:v>
                </c:pt>
                <c:pt idx="4382">
                  <c:v>1.7</c:v>
                </c:pt>
                <c:pt idx="4383">
                  <c:v>1.7</c:v>
                </c:pt>
                <c:pt idx="4384">
                  <c:v>1.7</c:v>
                </c:pt>
                <c:pt idx="4385">
                  <c:v>1.7</c:v>
                </c:pt>
                <c:pt idx="4386">
                  <c:v>1.7</c:v>
                </c:pt>
                <c:pt idx="4387">
                  <c:v>1.7</c:v>
                </c:pt>
                <c:pt idx="4388">
                  <c:v>1.7</c:v>
                </c:pt>
                <c:pt idx="4389">
                  <c:v>1.7</c:v>
                </c:pt>
                <c:pt idx="4390">
                  <c:v>1.7</c:v>
                </c:pt>
                <c:pt idx="4391">
                  <c:v>1.7</c:v>
                </c:pt>
                <c:pt idx="4392">
                  <c:v>1.7</c:v>
                </c:pt>
                <c:pt idx="4393">
                  <c:v>1.7</c:v>
                </c:pt>
                <c:pt idx="4394">
                  <c:v>1.7</c:v>
                </c:pt>
                <c:pt idx="4395">
                  <c:v>1.7</c:v>
                </c:pt>
                <c:pt idx="4396">
                  <c:v>1.7</c:v>
                </c:pt>
                <c:pt idx="4397">
                  <c:v>1.7</c:v>
                </c:pt>
                <c:pt idx="4398">
                  <c:v>1.7</c:v>
                </c:pt>
                <c:pt idx="4399">
                  <c:v>1.7</c:v>
                </c:pt>
                <c:pt idx="4400">
                  <c:v>1.7</c:v>
                </c:pt>
                <c:pt idx="4401">
                  <c:v>1.7</c:v>
                </c:pt>
                <c:pt idx="4402">
                  <c:v>1.7</c:v>
                </c:pt>
                <c:pt idx="4403">
                  <c:v>1.7</c:v>
                </c:pt>
                <c:pt idx="4404">
                  <c:v>1.7</c:v>
                </c:pt>
                <c:pt idx="4405">
                  <c:v>1.7</c:v>
                </c:pt>
                <c:pt idx="4406">
                  <c:v>1.7</c:v>
                </c:pt>
                <c:pt idx="4407">
                  <c:v>1.7</c:v>
                </c:pt>
                <c:pt idx="4408">
                  <c:v>1.7</c:v>
                </c:pt>
                <c:pt idx="4409">
                  <c:v>1.7</c:v>
                </c:pt>
                <c:pt idx="4410">
                  <c:v>1.7</c:v>
                </c:pt>
                <c:pt idx="4411">
                  <c:v>1.7</c:v>
                </c:pt>
                <c:pt idx="4412">
                  <c:v>1.7</c:v>
                </c:pt>
                <c:pt idx="4413">
                  <c:v>1.7</c:v>
                </c:pt>
                <c:pt idx="4414">
                  <c:v>1.7</c:v>
                </c:pt>
                <c:pt idx="4415">
                  <c:v>1.7</c:v>
                </c:pt>
                <c:pt idx="4416">
                  <c:v>1.7</c:v>
                </c:pt>
                <c:pt idx="4417">
                  <c:v>1.7</c:v>
                </c:pt>
                <c:pt idx="4418">
                  <c:v>1.7</c:v>
                </c:pt>
                <c:pt idx="4419">
                  <c:v>1.7</c:v>
                </c:pt>
                <c:pt idx="4420">
                  <c:v>1.7</c:v>
                </c:pt>
                <c:pt idx="4421">
                  <c:v>1.7</c:v>
                </c:pt>
                <c:pt idx="4422">
                  <c:v>1.7</c:v>
                </c:pt>
                <c:pt idx="4423">
                  <c:v>1.7</c:v>
                </c:pt>
                <c:pt idx="4424">
                  <c:v>1.7</c:v>
                </c:pt>
                <c:pt idx="4425">
                  <c:v>1.7</c:v>
                </c:pt>
                <c:pt idx="4426">
                  <c:v>1.7</c:v>
                </c:pt>
                <c:pt idx="4427">
                  <c:v>1.7</c:v>
                </c:pt>
                <c:pt idx="4428">
                  <c:v>1.7</c:v>
                </c:pt>
                <c:pt idx="4429">
                  <c:v>1.7</c:v>
                </c:pt>
                <c:pt idx="4430">
                  <c:v>1.7</c:v>
                </c:pt>
                <c:pt idx="4431">
                  <c:v>1.7</c:v>
                </c:pt>
                <c:pt idx="4432">
                  <c:v>1.7</c:v>
                </c:pt>
                <c:pt idx="4433">
                  <c:v>1.7</c:v>
                </c:pt>
                <c:pt idx="4434">
                  <c:v>1.7</c:v>
                </c:pt>
                <c:pt idx="4435">
                  <c:v>1.7</c:v>
                </c:pt>
                <c:pt idx="4436">
                  <c:v>1.7</c:v>
                </c:pt>
                <c:pt idx="4437">
                  <c:v>1.7</c:v>
                </c:pt>
                <c:pt idx="4438">
                  <c:v>1.7</c:v>
                </c:pt>
                <c:pt idx="4439">
                  <c:v>1.7</c:v>
                </c:pt>
                <c:pt idx="4440">
                  <c:v>1.7</c:v>
                </c:pt>
                <c:pt idx="4441">
                  <c:v>1.7</c:v>
                </c:pt>
                <c:pt idx="4442">
                  <c:v>1.7</c:v>
                </c:pt>
                <c:pt idx="4443">
                  <c:v>1.7</c:v>
                </c:pt>
                <c:pt idx="4444">
                  <c:v>1.7</c:v>
                </c:pt>
                <c:pt idx="4445">
                  <c:v>1.7</c:v>
                </c:pt>
                <c:pt idx="4446">
                  <c:v>1.7</c:v>
                </c:pt>
                <c:pt idx="4447">
                  <c:v>1.7</c:v>
                </c:pt>
                <c:pt idx="4448">
                  <c:v>1.7</c:v>
                </c:pt>
                <c:pt idx="4449">
                  <c:v>1.7</c:v>
                </c:pt>
                <c:pt idx="4450">
                  <c:v>1.7</c:v>
                </c:pt>
                <c:pt idx="4451">
                  <c:v>1.7</c:v>
                </c:pt>
                <c:pt idx="4452">
                  <c:v>1.7</c:v>
                </c:pt>
                <c:pt idx="4453">
                  <c:v>1.7</c:v>
                </c:pt>
                <c:pt idx="4454">
                  <c:v>1.7</c:v>
                </c:pt>
                <c:pt idx="4455">
                  <c:v>1.7</c:v>
                </c:pt>
                <c:pt idx="4456">
                  <c:v>1.7</c:v>
                </c:pt>
                <c:pt idx="4457">
                  <c:v>1.7</c:v>
                </c:pt>
                <c:pt idx="4458">
                  <c:v>1.7</c:v>
                </c:pt>
                <c:pt idx="4459">
                  <c:v>1.7</c:v>
                </c:pt>
                <c:pt idx="4460">
                  <c:v>1.7</c:v>
                </c:pt>
                <c:pt idx="4461">
                  <c:v>1.7</c:v>
                </c:pt>
                <c:pt idx="4462">
                  <c:v>1.7</c:v>
                </c:pt>
                <c:pt idx="4463">
                  <c:v>1.7</c:v>
                </c:pt>
                <c:pt idx="4464">
                  <c:v>1.7</c:v>
                </c:pt>
                <c:pt idx="4465">
                  <c:v>1.7</c:v>
                </c:pt>
                <c:pt idx="4466">
                  <c:v>1.7</c:v>
                </c:pt>
                <c:pt idx="4467">
                  <c:v>1.7</c:v>
                </c:pt>
                <c:pt idx="4468">
                  <c:v>1.7</c:v>
                </c:pt>
                <c:pt idx="4469">
                  <c:v>1.7</c:v>
                </c:pt>
                <c:pt idx="4470">
                  <c:v>1.7</c:v>
                </c:pt>
                <c:pt idx="4471">
                  <c:v>1.7</c:v>
                </c:pt>
                <c:pt idx="4472">
                  <c:v>1.7</c:v>
                </c:pt>
                <c:pt idx="4473">
                  <c:v>1.7</c:v>
                </c:pt>
                <c:pt idx="4474">
                  <c:v>1.7</c:v>
                </c:pt>
                <c:pt idx="4475">
                  <c:v>1.7</c:v>
                </c:pt>
                <c:pt idx="4476">
                  <c:v>1.7</c:v>
                </c:pt>
                <c:pt idx="4477">
                  <c:v>1.7</c:v>
                </c:pt>
                <c:pt idx="4478">
                  <c:v>1.7</c:v>
                </c:pt>
                <c:pt idx="4479">
                  <c:v>1.7</c:v>
                </c:pt>
                <c:pt idx="4480">
                  <c:v>1.7</c:v>
                </c:pt>
                <c:pt idx="4481">
                  <c:v>1.7</c:v>
                </c:pt>
                <c:pt idx="4482">
                  <c:v>1.7</c:v>
                </c:pt>
                <c:pt idx="4483">
                  <c:v>1.7</c:v>
                </c:pt>
                <c:pt idx="4484">
                  <c:v>1.7</c:v>
                </c:pt>
                <c:pt idx="4485">
                  <c:v>1.7</c:v>
                </c:pt>
                <c:pt idx="4486">
                  <c:v>1.7</c:v>
                </c:pt>
                <c:pt idx="4487">
                  <c:v>1.7</c:v>
                </c:pt>
                <c:pt idx="4488">
                  <c:v>1.7</c:v>
                </c:pt>
                <c:pt idx="4489">
                  <c:v>1.7</c:v>
                </c:pt>
                <c:pt idx="4490">
                  <c:v>1.7</c:v>
                </c:pt>
                <c:pt idx="4491">
                  <c:v>1.7</c:v>
                </c:pt>
                <c:pt idx="4492">
                  <c:v>1.7</c:v>
                </c:pt>
                <c:pt idx="4493">
                  <c:v>1.7</c:v>
                </c:pt>
                <c:pt idx="4494">
                  <c:v>1.7</c:v>
                </c:pt>
                <c:pt idx="4495">
                  <c:v>1.7</c:v>
                </c:pt>
                <c:pt idx="4496">
                  <c:v>1.7</c:v>
                </c:pt>
                <c:pt idx="4497">
                  <c:v>1.7</c:v>
                </c:pt>
                <c:pt idx="4498">
                  <c:v>1.7</c:v>
                </c:pt>
                <c:pt idx="4499">
                  <c:v>1.7</c:v>
                </c:pt>
                <c:pt idx="4500">
                  <c:v>1.7</c:v>
                </c:pt>
                <c:pt idx="4501">
                  <c:v>1.7</c:v>
                </c:pt>
                <c:pt idx="4502">
                  <c:v>1.7</c:v>
                </c:pt>
                <c:pt idx="4503">
                  <c:v>1.7</c:v>
                </c:pt>
                <c:pt idx="4504">
                  <c:v>1.7</c:v>
                </c:pt>
                <c:pt idx="4505">
                  <c:v>1.7</c:v>
                </c:pt>
                <c:pt idx="4506">
                  <c:v>1.7</c:v>
                </c:pt>
                <c:pt idx="4507">
                  <c:v>1.7</c:v>
                </c:pt>
                <c:pt idx="4508">
                  <c:v>1.7</c:v>
                </c:pt>
                <c:pt idx="4509">
                  <c:v>1.7</c:v>
                </c:pt>
                <c:pt idx="4510">
                  <c:v>1.7</c:v>
                </c:pt>
                <c:pt idx="4511">
                  <c:v>1.7</c:v>
                </c:pt>
                <c:pt idx="4512">
                  <c:v>1.7</c:v>
                </c:pt>
                <c:pt idx="4513">
                  <c:v>1.7</c:v>
                </c:pt>
                <c:pt idx="4514">
                  <c:v>1.7</c:v>
                </c:pt>
                <c:pt idx="4515">
                  <c:v>1.7</c:v>
                </c:pt>
                <c:pt idx="4516">
                  <c:v>1.7</c:v>
                </c:pt>
                <c:pt idx="4517">
                  <c:v>1.7</c:v>
                </c:pt>
                <c:pt idx="4518">
                  <c:v>1.7</c:v>
                </c:pt>
                <c:pt idx="4519">
                  <c:v>1.7</c:v>
                </c:pt>
                <c:pt idx="4520">
                  <c:v>1.7</c:v>
                </c:pt>
                <c:pt idx="4521">
                  <c:v>1.7</c:v>
                </c:pt>
                <c:pt idx="4522">
                  <c:v>1.7</c:v>
                </c:pt>
                <c:pt idx="4523">
                  <c:v>1.7</c:v>
                </c:pt>
                <c:pt idx="4524">
                  <c:v>1.7</c:v>
                </c:pt>
                <c:pt idx="4525">
                  <c:v>1.7</c:v>
                </c:pt>
                <c:pt idx="4526">
                  <c:v>1.7</c:v>
                </c:pt>
                <c:pt idx="4527">
                  <c:v>1.7</c:v>
                </c:pt>
                <c:pt idx="4528">
                  <c:v>1.7</c:v>
                </c:pt>
                <c:pt idx="4529">
                  <c:v>1.7</c:v>
                </c:pt>
                <c:pt idx="4530">
                  <c:v>1.7</c:v>
                </c:pt>
                <c:pt idx="4531">
                  <c:v>1.7</c:v>
                </c:pt>
                <c:pt idx="4532">
                  <c:v>1.7</c:v>
                </c:pt>
                <c:pt idx="4533">
                  <c:v>1.7</c:v>
                </c:pt>
                <c:pt idx="4534">
                  <c:v>1.7</c:v>
                </c:pt>
                <c:pt idx="4535">
                  <c:v>1.7</c:v>
                </c:pt>
                <c:pt idx="4536">
                  <c:v>1.7</c:v>
                </c:pt>
                <c:pt idx="4537">
                  <c:v>1.7</c:v>
                </c:pt>
                <c:pt idx="4538">
                  <c:v>1.7</c:v>
                </c:pt>
                <c:pt idx="4539">
                  <c:v>1.7</c:v>
                </c:pt>
                <c:pt idx="4540">
                  <c:v>1.7</c:v>
                </c:pt>
                <c:pt idx="4541">
                  <c:v>1.7</c:v>
                </c:pt>
                <c:pt idx="4542">
                  <c:v>1.7</c:v>
                </c:pt>
                <c:pt idx="4543">
                  <c:v>1.7</c:v>
                </c:pt>
                <c:pt idx="4544">
                  <c:v>1.7</c:v>
                </c:pt>
                <c:pt idx="4545">
                  <c:v>1.7</c:v>
                </c:pt>
                <c:pt idx="4546">
                  <c:v>1.7</c:v>
                </c:pt>
                <c:pt idx="4547">
                  <c:v>1.7</c:v>
                </c:pt>
                <c:pt idx="4548">
                  <c:v>1.7</c:v>
                </c:pt>
                <c:pt idx="4549">
                  <c:v>1.7</c:v>
                </c:pt>
                <c:pt idx="4550">
                  <c:v>1.7</c:v>
                </c:pt>
                <c:pt idx="4551">
                  <c:v>1.7</c:v>
                </c:pt>
                <c:pt idx="4552">
                  <c:v>1.7</c:v>
                </c:pt>
                <c:pt idx="4553">
                  <c:v>1.7</c:v>
                </c:pt>
                <c:pt idx="4554">
                  <c:v>1.7</c:v>
                </c:pt>
                <c:pt idx="4555">
                  <c:v>1.7</c:v>
                </c:pt>
                <c:pt idx="4556">
                  <c:v>1.7</c:v>
                </c:pt>
                <c:pt idx="4557">
                  <c:v>1.7</c:v>
                </c:pt>
                <c:pt idx="4558">
                  <c:v>1.7</c:v>
                </c:pt>
                <c:pt idx="4559">
                  <c:v>1.7</c:v>
                </c:pt>
                <c:pt idx="4560">
                  <c:v>1.7</c:v>
                </c:pt>
                <c:pt idx="4561">
                  <c:v>1.7</c:v>
                </c:pt>
                <c:pt idx="4562">
                  <c:v>1.7</c:v>
                </c:pt>
                <c:pt idx="4563">
                  <c:v>1.7</c:v>
                </c:pt>
                <c:pt idx="4564">
                  <c:v>1.7</c:v>
                </c:pt>
                <c:pt idx="4565">
                  <c:v>1.7</c:v>
                </c:pt>
                <c:pt idx="4566">
                  <c:v>1.7</c:v>
                </c:pt>
                <c:pt idx="4567">
                  <c:v>1.7</c:v>
                </c:pt>
                <c:pt idx="4568">
                  <c:v>1.7</c:v>
                </c:pt>
                <c:pt idx="4569">
                  <c:v>1.7</c:v>
                </c:pt>
                <c:pt idx="4570">
                  <c:v>1.7</c:v>
                </c:pt>
                <c:pt idx="4571">
                  <c:v>1.7</c:v>
                </c:pt>
                <c:pt idx="4572">
                  <c:v>1.7</c:v>
                </c:pt>
                <c:pt idx="4573">
                  <c:v>1.7</c:v>
                </c:pt>
                <c:pt idx="4574">
                  <c:v>1.7</c:v>
                </c:pt>
                <c:pt idx="4575">
                  <c:v>1.7</c:v>
                </c:pt>
                <c:pt idx="4576">
                  <c:v>1.7</c:v>
                </c:pt>
                <c:pt idx="4577">
                  <c:v>1.7</c:v>
                </c:pt>
                <c:pt idx="4578">
                  <c:v>1.7</c:v>
                </c:pt>
                <c:pt idx="4579">
                  <c:v>1.7</c:v>
                </c:pt>
                <c:pt idx="4580">
                  <c:v>1.7</c:v>
                </c:pt>
                <c:pt idx="4581">
                  <c:v>1.7</c:v>
                </c:pt>
                <c:pt idx="4582">
                  <c:v>1.7</c:v>
                </c:pt>
                <c:pt idx="4583">
                  <c:v>1.7</c:v>
                </c:pt>
                <c:pt idx="4584">
                  <c:v>1.7</c:v>
                </c:pt>
                <c:pt idx="4585">
                  <c:v>1.7</c:v>
                </c:pt>
                <c:pt idx="4586">
                  <c:v>1.7</c:v>
                </c:pt>
                <c:pt idx="4587">
                  <c:v>1.7</c:v>
                </c:pt>
                <c:pt idx="4588">
                  <c:v>1.7</c:v>
                </c:pt>
                <c:pt idx="4589">
                  <c:v>1.7</c:v>
                </c:pt>
                <c:pt idx="4590">
                  <c:v>1.7</c:v>
                </c:pt>
                <c:pt idx="4591">
                  <c:v>1.7</c:v>
                </c:pt>
                <c:pt idx="4592">
                  <c:v>1.7</c:v>
                </c:pt>
                <c:pt idx="4593">
                  <c:v>1.7</c:v>
                </c:pt>
                <c:pt idx="4594">
                  <c:v>1.7</c:v>
                </c:pt>
                <c:pt idx="4595">
                  <c:v>1.7</c:v>
                </c:pt>
                <c:pt idx="4596">
                  <c:v>1.7</c:v>
                </c:pt>
                <c:pt idx="4597">
                  <c:v>1.7</c:v>
                </c:pt>
                <c:pt idx="4598">
                  <c:v>1.7</c:v>
                </c:pt>
                <c:pt idx="4599">
                  <c:v>1.7</c:v>
                </c:pt>
                <c:pt idx="4600">
                  <c:v>1.7</c:v>
                </c:pt>
                <c:pt idx="4601">
                  <c:v>1.7</c:v>
                </c:pt>
                <c:pt idx="4602">
                  <c:v>1.7</c:v>
                </c:pt>
                <c:pt idx="4603">
                  <c:v>1.7</c:v>
                </c:pt>
                <c:pt idx="4604">
                  <c:v>1.7</c:v>
                </c:pt>
                <c:pt idx="4605">
                  <c:v>1.7</c:v>
                </c:pt>
                <c:pt idx="4606">
                  <c:v>1.7</c:v>
                </c:pt>
                <c:pt idx="4607">
                  <c:v>1.7</c:v>
                </c:pt>
                <c:pt idx="4608">
                  <c:v>1.7</c:v>
                </c:pt>
                <c:pt idx="4609">
                  <c:v>1.7</c:v>
                </c:pt>
                <c:pt idx="4610">
                  <c:v>1.7</c:v>
                </c:pt>
                <c:pt idx="4611">
                  <c:v>1.7</c:v>
                </c:pt>
                <c:pt idx="4612">
                  <c:v>1.7</c:v>
                </c:pt>
                <c:pt idx="4613">
                  <c:v>1.7</c:v>
                </c:pt>
                <c:pt idx="4614">
                  <c:v>1.7</c:v>
                </c:pt>
                <c:pt idx="4615">
                  <c:v>1.7</c:v>
                </c:pt>
                <c:pt idx="4616">
                  <c:v>1.7</c:v>
                </c:pt>
                <c:pt idx="4617">
                  <c:v>1.7</c:v>
                </c:pt>
                <c:pt idx="4618">
                  <c:v>1.7</c:v>
                </c:pt>
                <c:pt idx="4619">
                  <c:v>1.7</c:v>
                </c:pt>
                <c:pt idx="4620">
                  <c:v>1.7</c:v>
                </c:pt>
                <c:pt idx="4621">
                  <c:v>1.7</c:v>
                </c:pt>
                <c:pt idx="4622">
                  <c:v>1.7</c:v>
                </c:pt>
                <c:pt idx="4623">
                  <c:v>1.7</c:v>
                </c:pt>
                <c:pt idx="4624">
                  <c:v>1.7</c:v>
                </c:pt>
                <c:pt idx="4625">
                  <c:v>1.7</c:v>
                </c:pt>
                <c:pt idx="4626">
                  <c:v>1.7</c:v>
                </c:pt>
                <c:pt idx="4627">
                  <c:v>1.7</c:v>
                </c:pt>
                <c:pt idx="4628">
                  <c:v>1.7</c:v>
                </c:pt>
                <c:pt idx="4629">
                  <c:v>1.7</c:v>
                </c:pt>
                <c:pt idx="4630">
                  <c:v>1.7</c:v>
                </c:pt>
                <c:pt idx="4631">
                  <c:v>1.7</c:v>
                </c:pt>
                <c:pt idx="4632">
                  <c:v>1.7</c:v>
                </c:pt>
                <c:pt idx="4633">
                  <c:v>1.7</c:v>
                </c:pt>
                <c:pt idx="4634">
                  <c:v>1.7</c:v>
                </c:pt>
                <c:pt idx="4635">
                  <c:v>1.7</c:v>
                </c:pt>
                <c:pt idx="4636">
                  <c:v>1.7</c:v>
                </c:pt>
                <c:pt idx="4637">
                  <c:v>1.7</c:v>
                </c:pt>
                <c:pt idx="4638">
                  <c:v>1.7</c:v>
                </c:pt>
                <c:pt idx="4639">
                  <c:v>1.7</c:v>
                </c:pt>
                <c:pt idx="4640">
                  <c:v>1.7</c:v>
                </c:pt>
                <c:pt idx="4641">
                  <c:v>1.7</c:v>
                </c:pt>
                <c:pt idx="4642">
                  <c:v>1.7</c:v>
                </c:pt>
                <c:pt idx="4643">
                  <c:v>1.7</c:v>
                </c:pt>
                <c:pt idx="4644">
                  <c:v>1.7</c:v>
                </c:pt>
                <c:pt idx="4645">
                  <c:v>1.7</c:v>
                </c:pt>
                <c:pt idx="4646">
                  <c:v>1.7</c:v>
                </c:pt>
                <c:pt idx="4647">
                  <c:v>1.7</c:v>
                </c:pt>
                <c:pt idx="4648">
                  <c:v>1.7</c:v>
                </c:pt>
                <c:pt idx="4649">
                  <c:v>1.7</c:v>
                </c:pt>
                <c:pt idx="4650">
                  <c:v>1.7</c:v>
                </c:pt>
                <c:pt idx="4651">
                  <c:v>1.7</c:v>
                </c:pt>
                <c:pt idx="4652">
                  <c:v>1.7</c:v>
                </c:pt>
                <c:pt idx="4653">
                  <c:v>1.7</c:v>
                </c:pt>
                <c:pt idx="4654">
                  <c:v>1.7</c:v>
                </c:pt>
                <c:pt idx="4655">
                  <c:v>1.7</c:v>
                </c:pt>
                <c:pt idx="4656">
                  <c:v>1.7</c:v>
                </c:pt>
                <c:pt idx="4657">
                  <c:v>1.7</c:v>
                </c:pt>
                <c:pt idx="4658">
                  <c:v>1.7</c:v>
                </c:pt>
                <c:pt idx="4659">
                  <c:v>1.7</c:v>
                </c:pt>
                <c:pt idx="4660">
                  <c:v>1.7</c:v>
                </c:pt>
                <c:pt idx="4661">
                  <c:v>1.7</c:v>
                </c:pt>
                <c:pt idx="4662">
                  <c:v>1.7</c:v>
                </c:pt>
                <c:pt idx="4663">
                  <c:v>1.7</c:v>
                </c:pt>
                <c:pt idx="4664">
                  <c:v>1.7</c:v>
                </c:pt>
                <c:pt idx="4665">
                  <c:v>1.7</c:v>
                </c:pt>
                <c:pt idx="4666">
                  <c:v>1.7</c:v>
                </c:pt>
                <c:pt idx="4667">
                  <c:v>1.7</c:v>
                </c:pt>
                <c:pt idx="4668">
                  <c:v>1.7</c:v>
                </c:pt>
                <c:pt idx="4669">
                  <c:v>1.7</c:v>
                </c:pt>
                <c:pt idx="4670">
                  <c:v>1.7</c:v>
                </c:pt>
                <c:pt idx="4671">
                  <c:v>1.7</c:v>
                </c:pt>
                <c:pt idx="4672">
                  <c:v>1.7</c:v>
                </c:pt>
                <c:pt idx="4673">
                  <c:v>1.7</c:v>
                </c:pt>
                <c:pt idx="4674">
                  <c:v>1.7</c:v>
                </c:pt>
                <c:pt idx="4675">
                  <c:v>1.7</c:v>
                </c:pt>
                <c:pt idx="4676">
                  <c:v>1.7</c:v>
                </c:pt>
                <c:pt idx="4677">
                  <c:v>1.7</c:v>
                </c:pt>
                <c:pt idx="4678">
                  <c:v>1.7</c:v>
                </c:pt>
                <c:pt idx="4679">
                  <c:v>1.7</c:v>
                </c:pt>
                <c:pt idx="4680">
                  <c:v>1.7</c:v>
                </c:pt>
                <c:pt idx="4681">
                  <c:v>1.7</c:v>
                </c:pt>
                <c:pt idx="4682">
                  <c:v>1.7</c:v>
                </c:pt>
                <c:pt idx="4683">
                  <c:v>1.7</c:v>
                </c:pt>
                <c:pt idx="4684">
                  <c:v>1.7</c:v>
                </c:pt>
                <c:pt idx="4685">
                  <c:v>1.7</c:v>
                </c:pt>
                <c:pt idx="4686">
                  <c:v>1.7</c:v>
                </c:pt>
                <c:pt idx="4687">
                  <c:v>1.7</c:v>
                </c:pt>
                <c:pt idx="4688">
                  <c:v>1.7</c:v>
                </c:pt>
                <c:pt idx="4689">
                  <c:v>1.7</c:v>
                </c:pt>
                <c:pt idx="4690">
                  <c:v>1.7</c:v>
                </c:pt>
                <c:pt idx="4691">
                  <c:v>1.7</c:v>
                </c:pt>
                <c:pt idx="4692">
                  <c:v>1.7</c:v>
                </c:pt>
                <c:pt idx="4693">
                  <c:v>1.7</c:v>
                </c:pt>
                <c:pt idx="4694">
                  <c:v>1.7</c:v>
                </c:pt>
                <c:pt idx="4695">
                  <c:v>1.7</c:v>
                </c:pt>
                <c:pt idx="4696">
                  <c:v>1.7</c:v>
                </c:pt>
                <c:pt idx="4697">
                  <c:v>1.7</c:v>
                </c:pt>
                <c:pt idx="4698">
                  <c:v>1.7</c:v>
                </c:pt>
                <c:pt idx="4699">
                  <c:v>1.7</c:v>
                </c:pt>
                <c:pt idx="4700">
                  <c:v>1.7</c:v>
                </c:pt>
                <c:pt idx="4701">
                  <c:v>1.7</c:v>
                </c:pt>
                <c:pt idx="4702">
                  <c:v>1.7</c:v>
                </c:pt>
                <c:pt idx="4703">
                  <c:v>1.7</c:v>
                </c:pt>
                <c:pt idx="4704">
                  <c:v>1.7</c:v>
                </c:pt>
                <c:pt idx="4705">
                  <c:v>1.7</c:v>
                </c:pt>
                <c:pt idx="4706">
                  <c:v>1.7</c:v>
                </c:pt>
                <c:pt idx="4707">
                  <c:v>1.7</c:v>
                </c:pt>
                <c:pt idx="4708">
                  <c:v>1.7</c:v>
                </c:pt>
                <c:pt idx="4709">
                  <c:v>1.7</c:v>
                </c:pt>
                <c:pt idx="4710">
                  <c:v>1.7</c:v>
                </c:pt>
                <c:pt idx="4711">
                  <c:v>1.7</c:v>
                </c:pt>
                <c:pt idx="4712">
                  <c:v>1.7</c:v>
                </c:pt>
                <c:pt idx="4713">
                  <c:v>1.7</c:v>
                </c:pt>
                <c:pt idx="4714">
                  <c:v>1.7</c:v>
                </c:pt>
                <c:pt idx="4715">
                  <c:v>1.7</c:v>
                </c:pt>
                <c:pt idx="4716">
                  <c:v>1.7</c:v>
                </c:pt>
                <c:pt idx="4717">
                  <c:v>1.7</c:v>
                </c:pt>
                <c:pt idx="4718">
                  <c:v>1.7</c:v>
                </c:pt>
                <c:pt idx="4719">
                  <c:v>1.7</c:v>
                </c:pt>
                <c:pt idx="4720">
                  <c:v>1.7</c:v>
                </c:pt>
                <c:pt idx="4721">
                  <c:v>1.7</c:v>
                </c:pt>
                <c:pt idx="4722">
                  <c:v>1.7</c:v>
                </c:pt>
                <c:pt idx="4723">
                  <c:v>1.7</c:v>
                </c:pt>
                <c:pt idx="4724">
                  <c:v>1.7</c:v>
                </c:pt>
                <c:pt idx="4725">
                  <c:v>1.7</c:v>
                </c:pt>
                <c:pt idx="4726">
                  <c:v>1.7</c:v>
                </c:pt>
                <c:pt idx="4727">
                  <c:v>1.7</c:v>
                </c:pt>
                <c:pt idx="4728">
                  <c:v>1.7</c:v>
                </c:pt>
                <c:pt idx="4729">
                  <c:v>1.7</c:v>
                </c:pt>
                <c:pt idx="4730">
                  <c:v>1.7</c:v>
                </c:pt>
                <c:pt idx="4731">
                  <c:v>1.7</c:v>
                </c:pt>
                <c:pt idx="4732">
                  <c:v>1.7</c:v>
                </c:pt>
                <c:pt idx="4733">
                  <c:v>1.7</c:v>
                </c:pt>
                <c:pt idx="4734">
                  <c:v>1.7</c:v>
                </c:pt>
                <c:pt idx="4735">
                  <c:v>1.7</c:v>
                </c:pt>
                <c:pt idx="4736">
                  <c:v>1.7</c:v>
                </c:pt>
                <c:pt idx="4737">
                  <c:v>1.7</c:v>
                </c:pt>
                <c:pt idx="4738">
                  <c:v>1.7</c:v>
                </c:pt>
                <c:pt idx="4739">
                  <c:v>1.7</c:v>
                </c:pt>
                <c:pt idx="4740">
                  <c:v>1.7</c:v>
                </c:pt>
                <c:pt idx="4741">
                  <c:v>1.7</c:v>
                </c:pt>
                <c:pt idx="4742">
                  <c:v>1.7</c:v>
                </c:pt>
                <c:pt idx="4743">
                  <c:v>1.7</c:v>
                </c:pt>
                <c:pt idx="4744">
                  <c:v>1.7</c:v>
                </c:pt>
                <c:pt idx="4745">
                  <c:v>1.7</c:v>
                </c:pt>
                <c:pt idx="4746">
                  <c:v>1.7</c:v>
                </c:pt>
                <c:pt idx="4747">
                  <c:v>1.7</c:v>
                </c:pt>
                <c:pt idx="4748">
                  <c:v>1.7</c:v>
                </c:pt>
                <c:pt idx="4749">
                  <c:v>1.7</c:v>
                </c:pt>
                <c:pt idx="4750">
                  <c:v>1.7</c:v>
                </c:pt>
                <c:pt idx="4751">
                  <c:v>1.7</c:v>
                </c:pt>
                <c:pt idx="4752">
                  <c:v>1.7</c:v>
                </c:pt>
                <c:pt idx="4753">
                  <c:v>1.7</c:v>
                </c:pt>
                <c:pt idx="4754">
                  <c:v>1.7</c:v>
                </c:pt>
                <c:pt idx="4755">
                  <c:v>1.7</c:v>
                </c:pt>
                <c:pt idx="4756">
                  <c:v>1.7</c:v>
                </c:pt>
                <c:pt idx="4757">
                  <c:v>1.7</c:v>
                </c:pt>
                <c:pt idx="4758">
                  <c:v>1.7</c:v>
                </c:pt>
                <c:pt idx="4759">
                  <c:v>1.7</c:v>
                </c:pt>
                <c:pt idx="4760">
                  <c:v>1.7</c:v>
                </c:pt>
                <c:pt idx="4761">
                  <c:v>1.7</c:v>
                </c:pt>
                <c:pt idx="4762">
                  <c:v>1.7</c:v>
                </c:pt>
                <c:pt idx="4763">
                  <c:v>1.7</c:v>
                </c:pt>
                <c:pt idx="4764">
                  <c:v>1.7</c:v>
                </c:pt>
                <c:pt idx="4765">
                  <c:v>1.7</c:v>
                </c:pt>
                <c:pt idx="4766">
                  <c:v>1.7</c:v>
                </c:pt>
                <c:pt idx="4767">
                  <c:v>1.7</c:v>
                </c:pt>
                <c:pt idx="4768">
                  <c:v>1.7</c:v>
                </c:pt>
                <c:pt idx="4769">
                  <c:v>1.7</c:v>
                </c:pt>
                <c:pt idx="4770">
                  <c:v>1.7</c:v>
                </c:pt>
                <c:pt idx="4771">
                  <c:v>1.7</c:v>
                </c:pt>
                <c:pt idx="4772">
                  <c:v>1.7</c:v>
                </c:pt>
                <c:pt idx="4773">
                  <c:v>1.7</c:v>
                </c:pt>
                <c:pt idx="4774">
                  <c:v>1.7</c:v>
                </c:pt>
                <c:pt idx="4775">
                  <c:v>1.7</c:v>
                </c:pt>
                <c:pt idx="4776">
                  <c:v>1.7</c:v>
                </c:pt>
                <c:pt idx="4777">
                  <c:v>1.7</c:v>
                </c:pt>
                <c:pt idx="4778">
                  <c:v>1.7</c:v>
                </c:pt>
                <c:pt idx="4779">
                  <c:v>1.7</c:v>
                </c:pt>
                <c:pt idx="4780">
                  <c:v>1.7</c:v>
                </c:pt>
                <c:pt idx="4781">
                  <c:v>1.7</c:v>
                </c:pt>
                <c:pt idx="4782">
                  <c:v>1.7</c:v>
                </c:pt>
                <c:pt idx="4783">
                  <c:v>1.7</c:v>
                </c:pt>
                <c:pt idx="4784">
                  <c:v>1.7</c:v>
                </c:pt>
                <c:pt idx="4785">
                  <c:v>1.7</c:v>
                </c:pt>
                <c:pt idx="4786">
                  <c:v>1.7</c:v>
                </c:pt>
                <c:pt idx="4787">
                  <c:v>1.7</c:v>
                </c:pt>
                <c:pt idx="4788">
                  <c:v>1.7</c:v>
                </c:pt>
                <c:pt idx="4789">
                  <c:v>1.7</c:v>
                </c:pt>
                <c:pt idx="4790">
                  <c:v>1.7</c:v>
                </c:pt>
                <c:pt idx="4791">
                  <c:v>1.7</c:v>
                </c:pt>
                <c:pt idx="4792">
                  <c:v>1.7</c:v>
                </c:pt>
                <c:pt idx="4793">
                  <c:v>1.7</c:v>
                </c:pt>
                <c:pt idx="4794">
                  <c:v>1.7</c:v>
                </c:pt>
                <c:pt idx="4795">
                  <c:v>1.7</c:v>
                </c:pt>
                <c:pt idx="4796">
                  <c:v>1.7</c:v>
                </c:pt>
                <c:pt idx="4797">
                  <c:v>1.7</c:v>
                </c:pt>
                <c:pt idx="4798">
                  <c:v>1.7</c:v>
                </c:pt>
                <c:pt idx="4799">
                  <c:v>1.7</c:v>
                </c:pt>
                <c:pt idx="4800">
                  <c:v>1.7</c:v>
                </c:pt>
                <c:pt idx="4801">
                  <c:v>1.7</c:v>
                </c:pt>
                <c:pt idx="4802">
                  <c:v>1.7</c:v>
                </c:pt>
                <c:pt idx="4803">
                  <c:v>1.7</c:v>
                </c:pt>
                <c:pt idx="4804">
                  <c:v>1.7</c:v>
                </c:pt>
                <c:pt idx="4805">
                  <c:v>1.7</c:v>
                </c:pt>
                <c:pt idx="4806">
                  <c:v>1.7</c:v>
                </c:pt>
                <c:pt idx="4807">
                  <c:v>1.7</c:v>
                </c:pt>
                <c:pt idx="4808">
                  <c:v>1.7</c:v>
                </c:pt>
                <c:pt idx="4809">
                  <c:v>1.7</c:v>
                </c:pt>
                <c:pt idx="4810">
                  <c:v>1.7</c:v>
                </c:pt>
                <c:pt idx="4811">
                  <c:v>1.7</c:v>
                </c:pt>
                <c:pt idx="4812">
                  <c:v>1.7</c:v>
                </c:pt>
                <c:pt idx="4813">
                  <c:v>1.7</c:v>
                </c:pt>
                <c:pt idx="4814">
                  <c:v>1.7</c:v>
                </c:pt>
                <c:pt idx="4815">
                  <c:v>1.7</c:v>
                </c:pt>
                <c:pt idx="4816">
                  <c:v>1.7</c:v>
                </c:pt>
                <c:pt idx="4817">
                  <c:v>1.7</c:v>
                </c:pt>
                <c:pt idx="4818">
                  <c:v>1.7</c:v>
                </c:pt>
                <c:pt idx="4819">
                  <c:v>1.7</c:v>
                </c:pt>
                <c:pt idx="4820">
                  <c:v>1.7</c:v>
                </c:pt>
                <c:pt idx="4821">
                  <c:v>1.7</c:v>
                </c:pt>
                <c:pt idx="4822">
                  <c:v>1.7</c:v>
                </c:pt>
                <c:pt idx="4823">
                  <c:v>1.7</c:v>
                </c:pt>
                <c:pt idx="4824">
                  <c:v>1.7</c:v>
                </c:pt>
                <c:pt idx="4825">
                  <c:v>1.7</c:v>
                </c:pt>
                <c:pt idx="4826">
                  <c:v>1.7</c:v>
                </c:pt>
                <c:pt idx="4827">
                  <c:v>1.7</c:v>
                </c:pt>
                <c:pt idx="4828">
                  <c:v>1.7</c:v>
                </c:pt>
                <c:pt idx="4829">
                  <c:v>1.7</c:v>
                </c:pt>
                <c:pt idx="4830">
                  <c:v>1.7</c:v>
                </c:pt>
                <c:pt idx="4831">
                  <c:v>1.7</c:v>
                </c:pt>
                <c:pt idx="4832">
                  <c:v>1.7</c:v>
                </c:pt>
                <c:pt idx="4833">
                  <c:v>1.7</c:v>
                </c:pt>
                <c:pt idx="4834">
                  <c:v>1.7</c:v>
                </c:pt>
                <c:pt idx="4835">
                  <c:v>1.7</c:v>
                </c:pt>
                <c:pt idx="4836">
                  <c:v>1.7</c:v>
                </c:pt>
                <c:pt idx="4837">
                  <c:v>1.7</c:v>
                </c:pt>
                <c:pt idx="4838">
                  <c:v>1.7</c:v>
                </c:pt>
                <c:pt idx="4839">
                  <c:v>1.7</c:v>
                </c:pt>
                <c:pt idx="4840">
                  <c:v>1.7</c:v>
                </c:pt>
                <c:pt idx="4841">
                  <c:v>1.7</c:v>
                </c:pt>
                <c:pt idx="4842">
                  <c:v>1.7</c:v>
                </c:pt>
                <c:pt idx="4843">
                  <c:v>1.7</c:v>
                </c:pt>
                <c:pt idx="4844">
                  <c:v>1.7</c:v>
                </c:pt>
                <c:pt idx="4845">
                  <c:v>1.7</c:v>
                </c:pt>
                <c:pt idx="4846">
                  <c:v>1.7</c:v>
                </c:pt>
                <c:pt idx="4847">
                  <c:v>1.7</c:v>
                </c:pt>
                <c:pt idx="4848">
                  <c:v>1.7</c:v>
                </c:pt>
                <c:pt idx="4849">
                  <c:v>1.7</c:v>
                </c:pt>
                <c:pt idx="4850">
                  <c:v>1.7</c:v>
                </c:pt>
                <c:pt idx="4851">
                  <c:v>1.7</c:v>
                </c:pt>
                <c:pt idx="4852">
                  <c:v>1.7</c:v>
                </c:pt>
                <c:pt idx="4853">
                  <c:v>1.7</c:v>
                </c:pt>
                <c:pt idx="4854">
                  <c:v>1.7</c:v>
                </c:pt>
                <c:pt idx="4855">
                  <c:v>1.7</c:v>
                </c:pt>
                <c:pt idx="4856">
                  <c:v>1.7</c:v>
                </c:pt>
                <c:pt idx="4857">
                  <c:v>1.7</c:v>
                </c:pt>
                <c:pt idx="4858">
                  <c:v>1.7</c:v>
                </c:pt>
                <c:pt idx="4859">
                  <c:v>1.7</c:v>
                </c:pt>
                <c:pt idx="4860">
                  <c:v>1.7</c:v>
                </c:pt>
                <c:pt idx="4861">
                  <c:v>1.7</c:v>
                </c:pt>
                <c:pt idx="4862">
                  <c:v>1.7</c:v>
                </c:pt>
                <c:pt idx="4863">
                  <c:v>1.7</c:v>
                </c:pt>
                <c:pt idx="4864">
                  <c:v>1.7</c:v>
                </c:pt>
                <c:pt idx="4865">
                  <c:v>1.7</c:v>
                </c:pt>
                <c:pt idx="4866">
                  <c:v>1.7</c:v>
                </c:pt>
                <c:pt idx="4867">
                  <c:v>1.7</c:v>
                </c:pt>
                <c:pt idx="4868">
                  <c:v>1.7</c:v>
                </c:pt>
                <c:pt idx="4869">
                  <c:v>1.7</c:v>
                </c:pt>
                <c:pt idx="4870">
                  <c:v>1.7</c:v>
                </c:pt>
                <c:pt idx="4871">
                  <c:v>1.7</c:v>
                </c:pt>
                <c:pt idx="4872">
                  <c:v>1.7</c:v>
                </c:pt>
                <c:pt idx="4873">
                  <c:v>1.7</c:v>
                </c:pt>
                <c:pt idx="4874">
                  <c:v>1.7</c:v>
                </c:pt>
                <c:pt idx="4875">
                  <c:v>1.7</c:v>
                </c:pt>
                <c:pt idx="4876">
                  <c:v>1.7</c:v>
                </c:pt>
                <c:pt idx="4877">
                  <c:v>1.7</c:v>
                </c:pt>
                <c:pt idx="4878">
                  <c:v>1.7</c:v>
                </c:pt>
                <c:pt idx="4879">
                  <c:v>1.7</c:v>
                </c:pt>
                <c:pt idx="4880">
                  <c:v>1.7</c:v>
                </c:pt>
                <c:pt idx="4881">
                  <c:v>1.7</c:v>
                </c:pt>
                <c:pt idx="4882">
                  <c:v>1.7</c:v>
                </c:pt>
                <c:pt idx="4883">
                  <c:v>1.7</c:v>
                </c:pt>
                <c:pt idx="4884">
                  <c:v>1.7</c:v>
                </c:pt>
                <c:pt idx="4885">
                  <c:v>1.7</c:v>
                </c:pt>
                <c:pt idx="4886">
                  <c:v>1.7</c:v>
                </c:pt>
                <c:pt idx="4887">
                  <c:v>1.7</c:v>
                </c:pt>
                <c:pt idx="4888">
                  <c:v>1.7</c:v>
                </c:pt>
                <c:pt idx="4889">
                  <c:v>1.7</c:v>
                </c:pt>
                <c:pt idx="4890">
                  <c:v>1.7</c:v>
                </c:pt>
                <c:pt idx="4891">
                  <c:v>1.7</c:v>
                </c:pt>
                <c:pt idx="4892">
                  <c:v>1.7</c:v>
                </c:pt>
                <c:pt idx="4893">
                  <c:v>1.7</c:v>
                </c:pt>
                <c:pt idx="4894">
                  <c:v>1.7</c:v>
                </c:pt>
                <c:pt idx="4895">
                  <c:v>1.7</c:v>
                </c:pt>
                <c:pt idx="4896">
                  <c:v>1.7</c:v>
                </c:pt>
                <c:pt idx="4897">
                  <c:v>1.7</c:v>
                </c:pt>
                <c:pt idx="4898">
                  <c:v>1.7</c:v>
                </c:pt>
                <c:pt idx="4899">
                  <c:v>1.7</c:v>
                </c:pt>
                <c:pt idx="4900">
                  <c:v>1.7</c:v>
                </c:pt>
                <c:pt idx="4901">
                  <c:v>1.7</c:v>
                </c:pt>
                <c:pt idx="4902">
                  <c:v>1.7</c:v>
                </c:pt>
                <c:pt idx="4903">
                  <c:v>1.7</c:v>
                </c:pt>
                <c:pt idx="4904">
                  <c:v>1.7</c:v>
                </c:pt>
                <c:pt idx="4905">
                  <c:v>1.7</c:v>
                </c:pt>
                <c:pt idx="4906">
                  <c:v>1.7</c:v>
                </c:pt>
                <c:pt idx="4907">
                  <c:v>1.7</c:v>
                </c:pt>
                <c:pt idx="4908">
                  <c:v>1.7</c:v>
                </c:pt>
                <c:pt idx="4909">
                  <c:v>1.7</c:v>
                </c:pt>
                <c:pt idx="4910">
                  <c:v>1.7</c:v>
                </c:pt>
                <c:pt idx="4911">
                  <c:v>1.7</c:v>
                </c:pt>
                <c:pt idx="4912">
                  <c:v>1.7</c:v>
                </c:pt>
                <c:pt idx="4913">
                  <c:v>1.7</c:v>
                </c:pt>
                <c:pt idx="4914">
                  <c:v>1.7</c:v>
                </c:pt>
                <c:pt idx="4915">
                  <c:v>1.7</c:v>
                </c:pt>
                <c:pt idx="4916">
                  <c:v>1.7</c:v>
                </c:pt>
                <c:pt idx="4917">
                  <c:v>1.7</c:v>
                </c:pt>
                <c:pt idx="4918">
                  <c:v>1.7</c:v>
                </c:pt>
                <c:pt idx="4919">
                  <c:v>1.7</c:v>
                </c:pt>
                <c:pt idx="4920">
                  <c:v>1.7</c:v>
                </c:pt>
                <c:pt idx="4921">
                  <c:v>1.7</c:v>
                </c:pt>
                <c:pt idx="4922">
                  <c:v>1.7</c:v>
                </c:pt>
                <c:pt idx="4923">
                  <c:v>1.7</c:v>
                </c:pt>
                <c:pt idx="4924">
                  <c:v>1.7</c:v>
                </c:pt>
                <c:pt idx="4925">
                  <c:v>1.7</c:v>
                </c:pt>
                <c:pt idx="4926">
                  <c:v>1.7</c:v>
                </c:pt>
                <c:pt idx="4927">
                  <c:v>1.7</c:v>
                </c:pt>
                <c:pt idx="4928">
                  <c:v>1.7</c:v>
                </c:pt>
                <c:pt idx="4929">
                  <c:v>1.7</c:v>
                </c:pt>
                <c:pt idx="4930">
                  <c:v>1.7</c:v>
                </c:pt>
                <c:pt idx="4931">
                  <c:v>1.7</c:v>
                </c:pt>
                <c:pt idx="4932">
                  <c:v>1.7</c:v>
                </c:pt>
                <c:pt idx="4933">
                  <c:v>1.7</c:v>
                </c:pt>
                <c:pt idx="4934">
                  <c:v>1.7</c:v>
                </c:pt>
                <c:pt idx="4935">
                  <c:v>1.7</c:v>
                </c:pt>
                <c:pt idx="4936">
                  <c:v>1.7</c:v>
                </c:pt>
                <c:pt idx="4937">
                  <c:v>1.7</c:v>
                </c:pt>
                <c:pt idx="4938">
                  <c:v>1.7</c:v>
                </c:pt>
                <c:pt idx="4939">
                  <c:v>1.7</c:v>
                </c:pt>
                <c:pt idx="4940">
                  <c:v>1.7</c:v>
                </c:pt>
                <c:pt idx="4941">
                  <c:v>1.7</c:v>
                </c:pt>
                <c:pt idx="4942">
                  <c:v>1.7</c:v>
                </c:pt>
                <c:pt idx="4943">
                  <c:v>1.7</c:v>
                </c:pt>
                <c:pt idx="4944">
                  <c:v>1.7</c:v>
                </c:pt>
                <c:pt idx="4945">
                  <c:v>1.7</c:v>
                </c:pt>
                <c:pt idx="4946">
                  <c:v>1.7</c:v>
                </c:pt>
                <c:pt idx="4947">
                  <c:v>1.7</c:v>
                </c:pt>
                <c:pt idx="4948">
                  <c:v>1.7</c:v>
                </c:pt>
                <c:pt idx="4949">
                  <c:v>1.7</c:v>
                </c:pt>
                <c:pt idx="4950">
                  <c:v>1.7</c:v>
                </c:pt>
                <c:pt idx="4951">
                  <c:v>1.7</c:v>
                </c:pt>
                <c:pt idx="4952">
                  <c:v>1.7</c:v>
                </c:pt>
                <c:pt idx="4953">
                  <c:v>1.7</c:v>
                </c:pt>
                <c:pt idx="4954">
                  <c:v>1.7</c:v>
                </c:pt>
                <c:pt idx="4955">
                  <c:v>1.7</c:v>
                </c:pt>
                <c:pt idx="4956">
                  <c:v>1.7</c:v>
                </c:pt>
                <c:pt idx="4957">
                  <c:v>1.7</c:v>
                </c:pt>
                <c:pt idx="4958">
                  <c:v>1.7</c:v>
                </c:pt>
                <c:pt idx="4959">
                  <c:v>1.7</c:v>
                </c:pt>
                <c:pt idx="4960">
                  <c:v>1.7</c:v>
                </c:pt>
                <c:pt idx="4961">
                  <c:v>1.7</c:v>
                </c:pt>
                <c:pt idx="4962">
                  <c:v>1.7</c:v>
                </c:pt>
                <c:pt idx="4963">
                  <c:v>1.7</c:v>
                </c:pt>
                <c:pt idx="4964">
                  <c:v>1.7</c:v>
                </c:pt>
                <c:pt idx="4965">
                  <c:v>1.7</c:v>
                </c:pt>
                <c:pt idx="4966">
                  <c:v>1.7</c:v>
                </c:pt>
                <c:pt idx="4967">
                  <c:v>1.7</c:v>
                </c:pt>
                <c:pt idx="4968">
                  <c:v>1.7</c:v>
                </c:pt>
                <c:pt idx="4969">
                  <c:v>1.7</c:v>
                </c:pt>
                <c:pt idx="4970">
                  <c:v>1.7</c:v>
                </c:pt>
                <c:pt idx="4971">
                  <c:v>1.7</c:v>
                </c:pt>
                <c:pt idx="4972">
                  <c:v>1.7</c:v>
                </c:pt>
                <c:pt idx="4973">
                  <c:v>1.7</c:v>
                </c:pt>
                <c:pt idx="4974">
                  <c:v>1.7</c:v>
                </c:pt>
                <c:pt idx="4975">
                  <c:v>1.7</c:v>
                </c:pt>
                <c:pt idx="4976">
                  <c:v>1.7</c:v>
                </c:pt>
                <c:pt idx="4977">
                  <c:v>1.7</c:v>
                </c:pt>
                <c:pt idx="4978">
                  <c:v>1.7</c:v>
                </c:pt>
                <c:pt idx="4979">
                  <c:v>1.7</c:v>
                </c:pt>
                <c:pt idx="4980">
                  <c:v>1.7</c:v>
                </c:pt>
                <c:pt idx="4981">
                  <c:v>1.7</c:v>
                </c:pt>
                <c:pt idx="4982">
                  <c:v>1.7</c:v>
                </c:pt>
                <c:pt idx="4983">
                  <c:v>1.7</c:v>
                </c:pt>
                <c:pt idx="4984">
                  <c:v>1.7</c:v>
                </c:pt>
                <c:pt idx="4985">
                  <c:v>1.7</c:v>
                </c:pt>
                <c:pt idx="4986">
                  <c:v>1.7</c:v>
                </c:pt>
                <c:pt idx="4987">
                  <c:v>1.7</c:v>
                </c:pt>
                <c:pt idx="4988">
                  <c:v>1.7</c:v>
                </c:pt>
                <c:pt idx="4989">
                  <c:v>1.7</c:v>
                </c:pt>
                <c:pt idx="4990">
                  <c:v>1.7</c:v>
                </c:pt>
                <c:pt idx="4991">
                  <c:v>1.7</c:v>
                </c:pt>
                <c:pt idx="4992">
                  <c:v>1.7</c:v>
                </c:pt>
                <c:pt idx="4993">
                  <c:v>1.7</c:v>
                </c:pt>
                <c:pt idx="4994">
                  <c:v>1.7</c:v>
                </c:pt>
                <c:pt idx="4995">
                  <c:v>1.7</c:v>
                </c:pt>
                <c:pt idx="4996">
                  <c:v>1.7</c:v>
                </c:pt>
                <c:pt idx="4997">
                  <c:v>1.7</c:v>
                </c:pt>
                <c:pt idx="4998">
                  <c:v>1.7</c:v>
                </c:pt>
                <c:pt idx="4999">
                  <c:v>1.7</c:v>
                </c:pt>
                <c:pt idx="5000">
                  <c:v>1.7</c:v>
                </c:pt>
                <c:pt idx="5001">
                  <c:v>1.7</c:v>
                </c:pt>
                <c:pt idx="5002">
                  <c:v>1.7</c:v>
                </c:pt>
                <c:pt idx="5003">
                  <c:v>1.7</c:v>
                </c:pt>
                <c:pt idx="5004">
                  <c:v>1.7</c:v>
                </c:pt>
                <c:pt idx="5005">
                  <c:v>1.7</c:v>
                </c:pt>
                <c:pt idx="5006">
                  <c:v>1.7</c:v>
                </c:pt>
                <c:pt idx="5007">
                  <c:v>1.7</c:v>
                </c:pt>
                <c:pt idx="5008">
                  <c:v>1.7</c:v>
                </c:pt>
                <c:pt idx="5009">
                  <c:v>1.7</c:v>
                </c:pt>
                <c:pt idx="5010">
                  <c:v>1.7</c:v>
                </c:pt>
                <c:pt idx="5011">
                  <c:v>1.7</c:v>
                </c:pt>
                <c:pt idx="5012">
                  <c:v>1.7</c:v>
                </c:pt>
                <c:pt idx="5013">
                  <c:v>1.7</c:v>
                </c:pt>
                <c:pt idx="5014">
                  <c:v>1.7</c:v>
                </c:pt>
                <c:pt idx="5015">
                  <c:v>1.7</c:v>
                </c:pt>
                <c:pt idx="5016">
                  <c:v>1.7</c:v>
                </c:pt>
                <c:pt idx="5017">
                  <c:v>1.7</c:v>
                </c:pt>
                <c:pt idx="5018">
                  <c:v>1.7</c:v>
                </c:pt>
                <c:pt idx="5019">
                  <c:v>1.7</c:v>
                </c:pt>
                <c:pt idx="5020">
                  <c:v>1.7</c:v>
                </c:pt>
                <c:pt idx="5021">
                  <c:v>1.7</c:v>
                </c:pt>
                <c:pt idx="5022">
                  <c:v>1.7</c:v>
                </c:pt>
                <c:pt idx="5023">
                  <c:v>1.7</c:v>
                </c:pt>
                <c:pt idx="5024">
                  <c:v>1.7</c:v>
                </c:pt>
                <c:pt idx="5025">
                  <c:v>1.7</c:v>
                </c:pt>
                <c:pt idx="5026">
                  <c:v>1.7</c:v>
                </c:pt>
                <c:pt idx="5027">
                  <c:v>1.7</c:v>
                </c:pt>
                <c:pt idx="5028">
                  <c:v>1.7</c:v>
                </c:pt>
                <c:pt idx="5029">
                  <c:v>1.7</c:v>
                </c:pt>
                <c:pt idx="5030">
                  <c:v>1.7</c:v>
                </c:pt>
                <c:pt idx="5031">
                  <c:v>1.7</c:v>
                </c:pt>
                <c:pt idx="5032">
                  <c:v>1.7</c:v>
                </c:pt>
                <c:pt idx="5033">
                  <c:v>1.7</c:v>
                </c:pt>
                <c:pt idx="5034">
                  <c:v>1.7</c:v>
                </c:pt>
                <c:pt idx="5035">
                  <c:v>1.7</c:v>
                </c:pt>
                <c:pt idx="5036">
                  <c:v>1.7</c:v>
                </c:pt>
                <c:pt idx="5037">
                  <c:v>1.7</c:v>
                </c:pt>
                <c:pt idx="5038">
                  <c:v>1.7</c:v>
                </c:pt>
                <c:pt idx="5039">
                  <c:v>1.7</c:v>
                </c:pt>
                <c:pt idx="5040">
                  <c:v>1.7</c:v>
                </c:pt>
                <c:pt idx="5041">
                  <c:v>1.7</c:v>
                </c:pt>
                <c:pt idx="5042">
                  <c:v>1.7</c:v>
                </c:pt>
                <c:pt idx="5043">
                  <c:v>1.7</c:v>
                </c:pt>
                <c:pt idx="5044">
                  <c:v>1.7</c:v>
                </c:pt>
                <c:pt idx="5045">
                  <c:v>1.7</c:v>
                </c:pt>
                <c:pt idx="5046">
                  <c:v>1.7</c:v>
                </c:pt>
                <c:pt idx="5047">
                  <c:v>1.7</c:v>
                </c:pt>
                <c:pt idx="5048">
                  <c:v>1.7</c:v>
                </c:pt>
                <c:pt idx="5049">
                  <c:v>1.7</c:v>
                </c:pt>
                <c:pt idx="5050">
                  <c:v>1.7</c:v>
                </c:pt>
                <c:pt idx="5051">
                  <c:v>1.7</c:v>
                </c:pt>
                <c:pt idx="5052">
                  <c:v>1.7</c:v>
                </c:pt>
                <c:pt idx="5053">
                  <c:v>1.7</c:v>
                </c:pt>
                <c:pt idx="5054">
                  <c:v>1.7</c:v>
                </c:pt>
                <c:pt idx="5055">
                  <c:v>1.7</c:v>
                </c:pt>
                <c:pt idx="5056">
                  <c:v>1.7</c:v>
                </c:pt>
                <c:pt idx="5057">
                  <c:v>1.7</c:v>
                </c:pt>
                <c:pt idx="5058">
                  <c:v>1.7</c:v>
                </c:pt>
                <c:pt idx="5059">
                  <c:v>1.7</c:v>
                </c:pt>
                <c:pt idx="5060">
                  <c:v>1.7</c:v>
                </c:pt>
                <c:pt idx="5061">
                  <c:v>1.7</c:v>
                </c:pt>
                <c:pt idx="5062">
                  <c:v>1.7</c:v>
                </c:pt>
                <c:pt idx="5063">
                  <c:v>1.7</c:v>
                </c:pt>
                <c:pt idx="5064">
                  <c:v>1.7</c:v>
                </c:pt>
                <c:pt idx="5065">
                  <c:v>1.7</c:v>
                </c:pt>
                <c:pt idx="5066">
                  <c:v>1.7</c:v>
                </c:pt>
                <c:pt idx="5067">
                  <c:v>1.7</c:v>
                </c:pt>
                <c:pt idx="5068">
                  <c:v>1.7</c:v>
                </c:pt>
                <c:pt idx="5069">
                  <c:v>1.7</c:v>
                </c:pt>
                <c:pt idx="5070">
                  <c:v>1.7</c:v>
                </c:pt>
                <c:pt idx="5071">
                  <c:v>1.7</c:v>
                </c:pt>
                <c:pt idx="5072">
                  <c:v>1.7</c:v>
                </c:pt>
                <c:pt idx="5073">
                  <c:v>1.7</c:v>
                </c:pt>
                <c:pt idx="5074">
                  <c:v>1.7</c:v>
                </c:pt>
                <c:pt idx="5075">
                  <c:v>1.7</c:v>
                </c:pt>
                <c:pt idx="5076">
                  <c:v>1.7</c:v>
                </c:pt>
                <c:pt idx="5077">
                  <c:v>1.7</c:v>
                </c:pt>
                <c:pt idx="5078">
                  <c:v>1.7</c:v>
                </c:pt>
                <c:pt idx="5079">
                  <c:v>1.7</c:v>
                </c:pt>
                <c:pt idx="5080">
                  <c:v>1.7</c:v>
                </c:pt>
                <c:pt idx="5081">
                  <c:v>1.7</c:v>
                </c:pt>
                <c:pt idx="5082">
                  <c:v>1.7</c:v>
                </c:pt>
                <c:pt idx="5083">
                  <c:v>1.7</c:v>
                </c:pt>
                <c:pt idx="5084">
                  <c:v>1.7</c:v>
                </c:pt>
                <c:pt idx="5085">
                  <c:v>1.7</c:v>
                </c:pt>
                <c:pt idx="5086">
                  <c:v>1.7</c:v>
                </c:pt>
                <c:pt idx="5087">
                  <c:v>1.7</c:v>
                </c:pt>
                <c:pt idx="5088">
                  <c:v>1.7</c:v>
                </c:pt>
                <c:pt idx="5089">
                  <c:v>1.7</c:v>
                </c:pt>
                <c:pt idx="5090">
                  <c:v>1.7</c:v>
                </c:pt>
                <c:pt idx="5091">
                  <c:v>1.7</c:v>
                </c:pt>
                <c:pt idx="5092">
                  <c:v>1.7</c:v>
                </c:pt>
                <c:pt idx="5093">
                  <c:v>1.7</c:v>
                </c:pt>
                <c:pt idx="5094">
                  <c:v>1.7</c:v>
                </c:pt>
                <c:pt idx="5095">
                  <c:v>1.7</c:v>
                </c:pt>
                <c:pt idx="5096">
                  <c:v>1.7</c:v>
                </c:pt>
                <c:pt idx="5097">
                  <c:v>1.7</c:v>
                </c:pt>
                <c:pt idx="5098">
                  <c:v>1.7</c:v>
                </c:pt>
                <c:pt idx="5099">
                  <c:v>1.7</c:v>
                </c:pt>
                <c:pt idx="5100">
                  <c:v>1.7</c:v>
                </c:pt>
                <c:pt idx="5101">
                  <c:v>1.7</c:v>
                </c:pt>
                <c:pt idx="5102">
                  <c:v>1.7</c:v>
                </c:pt>
                <c:pt idx="5103">
                  <c:v>1.7</c:v>
                </c:pt>
                <c:pt idx="5104">
                  <c:v>1.7</c:v>
                </c:pt>
                <c:pt idx="5105">
                  <c:v>1.7</c:v>
                </c:pt>
                <c:pt idx="5106">
                  <c:v>1.7</c:v>
                </c:pt>
                <c:pt idx="5107">
                  <c:v>1.7</c:v>
                </c:pt>
                <c:pt idx="5108">
                  <c:v>1.7</c:v>
                </c:pt>
                <c:pt idx="5109">
                  <c:v>1.7</c:v>
                </c:pt>
                <c:pt idx="5110">
                  <c:v>1.7</c:v>
                </c:pt>
                <c:pt idx="5111">
                  <c:v>1.7</c:v>
                </c:pt>
                <c:pt idx="5112">
                  <c:v>1.7</c:v>
                </c:pt>
                <c:pt idx="5113">
                  <c:v>1.7</c:v>
                </c:pt>
                <c:pt idx="5114">
                  <c:v>1.7</c:v>
                </c:pt>
                <c:pt idx="5115">
                  <c:v>1.7</c:v>
                </c:pt>
                <c:pt idx="5116">
                  <c:v>1.7</c:v>
                </c:pt>
                <c:pt idx="5117">
                  <c:v>1.7</c:v>
                </c:pt>
                <c:pt idx="5118">
                  <c:v>1.7</c:v>
                </c:pt>
                <c:pt idx="5119">
                  <c:v>1.7</c:v>
                </c:pt>
                <c:pt idx="5120">
                  <c:v>1.7</c:v>
                </c:pt>
                <c:pt idx="5121">
                  <c:v>1.7</c:v>
                </c:pt>
                <c:pt idx="5122">
                  <c:v>1.7</c:v>
                </c:pt>
                <c:pt idx="5123">
                  <c:v>1.7</c:v>
                </c:pt>
                <c:pt idx="5124">
                  <c:v>1.7</c:v>
                </c:pt>
                <c:pt idx="5125">
                  <c:v>1.7</c:v>
                </c:pt>
                <c:pt idx="5126">
                  <c:v>1.7</c:v>
                </c:pt>
                <c:pt idx="5127">
                  <c:v>1.7</c:v>
                </c:pt>
                <c:pt idx="5128">
                  <c:v>1.7</c:v>
                </c:pt>
                <c:pt idx="5129">
                  <c:v>1.7</c:v>
                </c:pt>
                <c:pt idx="5130">
                  <c:v>1.7</c:v>
                </c:pt>
                <c:pt idx="5131">
                  <c:v>1.7</c:v>
                </c:pt>
                <c:pt idx="5132">
                  <c:v>1.7</c:v>
                </c:pt>
                <c:pt idx="5133">
                  <c:v>1.7</c:v>
                </c:pt>
                <c:pt idx="5134">
                  <c:v>1.7</c:v>
                </c:pt>
                <c:pt idx="5135">
                  <c:v>1.7</c:v>
                </c:pt>
                <c:pt idx="5136">
                  <c:v>1.7</c:v>
                </c:pt>
                <c:pt idx="5137">
                  <c:v>1.7</c:v>
                </c:pt>
                <c:pt idx="5138">
                  <c:v>1.7</c:v>
                </c:pt>
                <c:pt idx="5139">
                  <c:v>1.7</c:v>
                </c:pt>
                <c:pt idx="5140">
                  <c:v>1.7</c:v>
                </c:pt>
                <c:pt idx="5141">
                  <c:v>1.7</c:v>
                </c:pt>
                <c:pt idx="5142">
                  <c:v>1.7</c:v>
                </c:pt>
                <c:pt idx="5143">
                  <c:v>1.7</c:v>
                </c:pt>
                <c:pt idx="5144">
                  <c:v>1.7</c:v>
                </c:pt>
                <c:pt idx="5145">
                  <c:v>1.7</c:v>
                </c:pt>
                <c:pt idx="5146">
                  <c:v>1.7</c:v>
                </c:pt>
                <c:pt idx="5147">
                  <c:v>1.7</c:v>
                </c:pt>
                <c:pt idx="5148">
                  <c:v>1.7</c:v>
                </c:pt>
                <c:pt idx="5149">
                  <c:v>1.7</c:v>
                </c:pt>
                <c:pt idx="5150">
                  <c:v>1.7</c:v>
                </c:pt>
                <c:pt idx="5151">
                  <c:v>1.7</c:v>
                </c:pt>
                <c:pt idx="5152">
                  <c:v>1.7</c:v>
                </c:pt>
                <c:pt idx="5153">
                  <c:v>1.7</c:v>
                </c:pt>
                <c:pt idx="5154">
                  <c:v>1.7</c:v>
                </c:pt>
                <c:pt idx="5155">
                  <c:v>1.7</c:v>
                </c:pt>
                <c:pt idx="5156">
                  <c:v>1.7</c:v>
                </c:pt>
                <c:pt idx="5157">
                  <c:v>1.7</c:v>
                </c:pt>
                <c:pt idx="5158">
                  <c:v>1.7</c:v>
                </c:pt>
                <c:pt idx="5159">
                  <c:v>1.7</c:v>
                </c:pt>
                <c:pt idx="5160">
                  <c:v>1.7</c:v>
                </c:pt>
                <c:pt idx="5161">
                  <c:v>1.7</c:v>
                </c:pt>
                <c:pt idx="5162">
                  <c:v>1.7</c:v>
                </c:pt>
                <c:pt idx="5163">
                  <c:v>1.7</c:v>
                </c:pt>
                <c:pt idx="5164">
                  <c:v>1.7</c:v>
                </c:pt>
                <c:pt idx="5165">
                  <c:v>1.7</c:v>
                </c:pt>
                <c:pt idx="5166">
                  <c:v>1.7</c:v>
                </c:pt>
                <c:pt idx="5167">
                  <c:v>1.7</c:v>
                </c:pt>
                <c:pt idx="5168">
                  <c:v>1.7</c:v>
                </c:pt>
                <c:pt idx="5169">
                  <c:v>1.7</c:v>
                </c:pt>
                <c:pt idx="5170">
                  <c:v>1.7</c:v>
                </c:pt>
                <c:pt idx="5171">
                  <c:v>1.7</c:v>
                </c:pt>
                <c:pt idx="5172">
                  <c:v>1.7</c:v>
                </c:pt>
                <c:pt idx="5173">
                  <c:v>1.7</c:v>
                </c:pt>
                <c:pt idx="5174">
                  <c:v>1.7</c:v>
                </c:pt>
                <c:pt idx="5175">
                  <c:v>1.7</c:v>
                </c:pt>
                <c:pt idx="5176">
                  <c:v>1.7</c:v>
                </c:pt>
                <c:pt idx="5177">
                  <c:v>1.7</c:v>
                </c:pt>
                <c:pt idx="5178">
                  <c:v>1.7</c:v>
                </c:pt>
                <c:pt idx="5179">
                  <c:v>1.7</c:v>
                </c:pt>
                <c:pt idx="5180">
                  <c:v>1.7</c:v>
                </c:pt>
                <c:pt idx="5181">
                  <c:v>1.7</c:v>
                </c:pt>
                <c:pt idx="5182">
                  <c:v>1.7</c:v>
                </c:pt>
                <c:pt idx="5183">
                  <c:v>1.7</c:v>
                </c:pt>
                <c:pt idx="5184">
                  <c:v>1.7</c:v>
                </c:pt>
                <c:pt idx="5185">
                  <c:v>1.7</c:v>
                </c:pt>
                <c:pt idx="5186">
                  <c:v>1.7</c:v>
                </c:pt>
                <c:pt idx="5187">
                  <c:v>1.7</c:v>
                </c:pt>
                <c:pt idx="5188">
                  <c:v>1.7</c:v>
                </c:pt>
                <c:pt idx="5189">
                  <c:v>1.7</c:v>
                </c:pt>
                <c:pt idx="5190">
                  <c:v>1.7</c:v>
                </c:pt>
                <c:pt idx="5191">
                  <c:v>1.7</c:v>
                </c:pt>
                <c:pt idx="5192">
                  <c:v>1.7</c:v>
                </c:pt>
                <c:pt idx="5193">
                  <c:v>1.7</c:v>
                </c:pt>
                <c:pt idx="5194">
                  <c:v>1.7</c:v>
                </c:pt>
                <c:pt idx="5195">
                  <c:v>1.7</c:v>
                </c:pt>
                <c:pt idx="5196">
                  <c:v>1.7</c:v>
                </c:pt>
                <c:pt idx="5197">
                  <c:v>1.7</c:v>
                </c:pt>
                <c:pt idx="5198">
                  <c:v>1.7</c:v>
                </c:pt>
                <c:pt idx="5199">
                  <c:v>1.7</c:v>
                </c:pt>
                <c:pt idx="5200">
                  <c:v>1.7</c:v>
                </c:pt>
                <c:pt idx="5201">
                  <c:v>1.7</c:v>
                </c:pt>
                <c:pt idx="5202">
                  <c:v>1.7</c:v>
                </c:pt>
                <c:pt idx="5203">
                  <c:v>1.7</c:v>
                </c:pt>
                <c:pt idx="5204">
                  <c:v>1.7</c:v>
                </c:pt>
                <c:pt idx="5205">
                  <c:v>1.7</c:v>
                </c:pt>
                <c:pt idx="5206">
                  <c:v>1.7</c:v>
                </c:pt>
                <c:pt idx="5207">
                  <c:v>1.7</c:v>
                </c:pt>
                <c:pt idx="5208">
                  <c:v>1.7</c:v>
                </c:pt>
                <c:pt idx="5209">
                  <c:v>1.7</c:v>
                </c:pt>
                <c:pt idx="5210">
                  <c:v>1.7</c:v>
                </c:pt>
                <c:pt idx="5211">
                  <c:v>1.7</c:v>
                </c:pt>
                <c:pt idx="5212">
                  <c:v>1.7</c:v>
                </c:pt>
                <c:pt idx="5213">
                  <c:v>1.7</c:v>
                </c:pt>
                <c:pt idx="5214">
                  <c:v>1.7</c:v>
                </c:pt>
                <c:pt idx="5215">
                  <c:v>1.7</c:v>
                </c:pt>
                <c:pt idx="5216">
                  <c:v>1.7</c:v>
                </c:pt>
                <c:pt idx="5217">
                  <c:v>1.7</c:v>
                </c:pt>
                <c:pt idx="5218">
                  <c:v>1.7</c:v>
                </c:pt>
                <c:pt idx="5219">
                  <c:v>1.7</c:v>
                </c:pt>
                <c:pt idx="5220">
                  <c:v>1.7</c:v>
                </c:pt>
                <c:pt idx="5221">
                  <c:v>1.7</c:v>
                </c:pt>
                <c:pt idx="5222">
                  <c:v>1.7</c:v>
                </c:pt>
                <c:pt idx="5223">
                  <c:v>1.7</c:v>
                </c:pt>
                <c:pt idx="5224">
                  <c:v>1.7</c:v>
                </c:pt>
                <c:pt idx="5225">
                  <c:v>1.7</c:v>
                </c:pt>
                <c:pt idx="5226">
                  <c:v>1.7</c:v>
                </c:pt>
                <c:pt idx="5227">
                  <c:v>1.7</c:v>
                </c:pt>
                <c:pt idx="5228">
                  <c:v>1.7</c:v>
                </c:pt>
                <c:pt idx="5229">
                  <c:v>1.7</c:v>
                </c:pt>
                <c:pt idx="5230">
                  <c:v>1.7</c:v>
                </c:pt>
                <c:pt idx="5231">
                  <c:v>1.7</c:v>
                </c:pt>
                <c:pt idx="5232">
                  <c:v>1.7</c:v>
                </c:pt>
                <c:pt idx="5233">
                  <c:v>1.7</c:v>
                </c:pt>
                <c:pt idx="5234">
                  <c:v>1.7</c:v>
                </c:pt>
                <c:pt idx="5235">
                  <c:v>1.7</c:v>
                </c:pt>
                <c:pt idx="5236">
                  <c:v>1.7</c:v>
                </c:pt>
                <c:pt idx="5237">
                  <c:v>1.7</c:v>
                </c:pt>
                <c:pt idx="5238">
                  <c:v>1.7</c:v>
                </c:pt>
                <c:pt idx="5239">
                  <c:v>1.7</c:v>
                </c:pt>
                <c:pt idx="5240">
                  <c:v>1.7</c:v>
                </c:pt>
                <c:pt idx="5241">
                  <c:v>1.7</c:v>
                </c:pt>
                <c:pt idx="5242">
                  <c:v>1.7</c:v>
                </c:pt>
                <c:pt idx="5243">
                  <c:v>1.7</c:v>
                </c:pt>
                <c:pt idx="5244">
                  <c:v>1.7</c:v>
                </c:pt>
                <c:pt idx="5245">
                  <c:v>1.7</c:v>
                </c:pt>
                <c:pt idx="5246">
                  <c:v>1.7</c:v>
                </c:pt>
                <c:pt idx="5247">
                  <c:v>1.7</c:v>
                </c:pt>
                <c:pt idx="5248">
                  <c:v>1.7</c:v>
                </c:pt>
                <c:pt idx="5249">
                  <c:v>1.7</c:v>
                </c:pt>
                <c:pt idx="5250">
                  <c:v>1.7</c:v>
                </c:pt>
                <c:pt idx="5251">
                  <c:v>1.7</c:v>
                </c:pt>
                <c:pt idx="5252">
                  <c:v>1.7</c:v>
                </c:pt>
                <c:pt idx="5253">
                  <c:v>1.7</c:v>
                </c:pt>
                <c:pt idx="5254">
                  <c:v>1.7</c:v>
                </c:pt>
                <c:pt idx="5255">
                  <c:v>1.7</c:v>
                </c:pt>
                <c:pt idx="5256">
                  <c:v>1.7</c:v>
                </c:pt>
                <c:pt idx="5257">
                  <c:v>1.7</c:v>
                </c:pt>
                <c:pt idx="5258">
                  <c:v>1.7</c:v>
                </c:pt>
                <c:pt idx="5259">
                  <c:v>1.7</c:v>
                </c:pt>
                <c:pt idx="5260">
                  <c:v>1.7</c:v>
                </c:pt>
                <c:pt idx="5261">
                  <c:v>1.7</c:v>
                </c:pt>
                <c:pt idx="5262">
                  <c:v>1.7</c:v>
                </c:pt>
                <c:pt idx="5263">
                  <c:v>1.7</c:v>
                </c:pt>
                <c:pt idx="5264">
                  <c:v>1.7</c:v>
                </c:pt>
                <c:pt idx="5265">
                  <c:v>1.7</c:v>
                </c:pt>
                <c:pt idx="5266">
                  <c:v>1.7</c:v>
                </c:pt>
                <c:pt idx="5267">
                  <c:v>1.7</c:v>
                </c:pt>
                <c:pt idx="5268">
                  <c:v>1.7</c:v>
                </c:pt>
                <c:pt idx="5269">
                  <c:v>1.7</c:v>
                </c:pt>
                <c:pt idx="5270">
                  <c:v>1.7</c:v>
                </c:pt>
                <c:pt idx="5271">
                  <c:v>1.7</c:v>
                </c:pt>
                <c:pt idx="5272">
                  <c:v>1.7</c:v>
                </c:pt>
                <c:pt idx="5273">
                  <c:v>1.7</c:v>
                </c:pt>
                <c:pt idx="5274">
                  <c:v>1.7</c:v>
                </c:pt>
                <c:pt idx="5275">
                  <c:v>1.7</c:v>
                </c:pt>
                <c:pt idx="5276">
                  <c:v>1.7</c:v>
                </c:pt>
                <c:pt idx="5277">
                  <c:v>1.7</c:v>
                </c:pt>
                <c:pt idx="5278">
                  <c:v>1.7</c:v>
                </c:pt>
                <c:pt idx="5279">
                  <c:v>1.7</c:v>
                </c:pt>
                <c:pt idx="5280">
                  <c:v>1.7</c:v>
                </c:pt>
                <c:pt idx="5281">
                  <c:v>1.7</c:v>
                </c:pt>
                <c:pt idx="5282">
                  <c:v>1.7</c:v>
                </c:pt>
                <c:pt idx="5283">
                  <c:v>1.7</c:v>
                </c:pt>
                <c:pt idx="5284">
                  <c:v>1.7</c:v>
                </c:pt>
                <c:pt idx="5285">
                  <c:v>1.7</c:v>
                </c:pt>
                <c:pt idx="5286">
                  <c:v>1.7</c:v>
                </c:pt>
                <c:pt idx="5287">
                  <c:v>1.7</c:v>
                </c:pt>
                <c:pt idx="5288">
                  <c:v>1.7</c:v>
                </c:pt>
                <c:pt idx="5289">
                  <c:v>1.7</c:v>
                </c:pt>
                <c:pt idx="5290">
                  <c:v>1.7</c:v>
                </c:pt>
                <c:pt idx="5291">
                  <c:v>1.7</c:v>
                </c:pt>
                <c:pt idx="5292">
                  <c:v>1.7</c:v>
                </c:pt>
                <c:pt idx="5293">
                  <c:v>1.7</c:v>
                </c:pt>
                <c:pt idx="5294">
                  <c:v>1.7</c:v>
                </c:pt>
                <c:pt idx="5295">
                  <c:v>1.7</c:v>
                </c:pt>
                <c:pt idx="5296">
                  <c:v>1.7</c:v>
                </c:pt>
                <c:pt idx="5297">
                  <c:v>1.7</c:v>
                </c:pt>
                <c:pt idx="5298">
                  <c:v>1.7</c:v>
                </c:pt>
                <c:pt idx="5299">
                  <c:v>1.7</c:v>
                </c:pt>
                <c:pt idx="5300">
                  <c:v>1.7</c:v>
                </c:pt>
                <c:pt idx="5301">
                  <c:v>1.7</c:v>
                </c:pt>
                <c:pt idx="5302">
                  <c:v>1.7</c:v>
                </c:pt>
                <c:pt idx="5303">
                  <c:v>1.7</c:v>
                </c:pt>
                <c:pt idx="5304">
                  <c:v>1.7</c:v>
                </c:pt>
                <c:pt idx="5305">
                  <c:v>1.7</c:v>
                </c:pt>
                <c:pt idx="5306">
                  <c:v>1.7</c:v>
                </c:pt>
                <c:pt idx="5307">
                  <c:v>1.7</c:v>
                </c:pt>
                <c:pt idx="5308">
                  <c:v>1.7</c:v>
                </c:pt>
                <c:pt idx="5309">
                  <c:v>1.7</c:v>
                </c:pt>
                <c:pt idx="5310">
                  <c:v>1.7</c:v>
                </c:pt>
                <c:pt idx="5311">
                  <c:v>1.7</c:v>
                </c:pt>
                <c:pt idx="5312">
                  <c:v>1.7</c:v>
                </c:pt>
                <c:pt idx="5313">
                  <c:v>1.7</c:v>
                </c:pt>
                <c:pt idx="5314">
                  <c:v>1.7</c:v>
                </c:pt>
                <c:pt idx="5315">
                  <c:v>1.7</c:v>
                </c:pt>
                <c:pt idx="5316">
                  <c:v>1.7</c:v>
                </c:pt>
                <c:pt idx="5317">
                  <c:v>1.7</c:v>
                </c:pt>
                <c:pt idx="5318">
                  <c:v>1.7</c:v>
                </c:pt>
                <c:pt idx="5319">
                  <c:v>1.7</c:v>
                </c:pt>
                <c:pt idx="5320">
                  <c:v>1.7</c:v>
                </c:pt>
                <c:pt idx="5321">
                  <c:v>1.7</c:v>
                </c:pt>
                <c:pt idx="5322">
                  <c:v>1.7</c:v>
                </c:pt>
                <c:pt idx="5323">
                  <c:v>1.7</c:v>
                </c:pt>
                <c:pt idx="5324">
                  <c:v>1.7</c:v>
                </c:pt>
                <c:pt idx="5325">
                  <c:v>1.7</c:v>
                </c:pt>
                <c:pt idx="5326">
                  <c:v>1.7</c:v>
                </c:pt>
                <c:pt idx="5327">
                  <c:v>1.7</c:v>
                </c:pt>
                <c:pt idx="5328">
                  <c:v>1.7</c:v>
                </c:pt>
                <c:pt idx="5329">
                  <c:v>1.7</c:v>
                </c:pt>
                <c:pt idx="5330">
                  <c:v>1.7</c:v>
                </c:pt>
                <c:pt idx="5331">
                  <c:v>1.7</c:v>
                </c:pt>
                <c:pt idx="5332">
                  <c:v>1.7</c:v>
                </c:pt>
                <c:pt idx="5333">
                  <c:v>1.7</c:v>
                </c:pt>
                <c:pt idx="5334">
                  <c:v>1.7</c:v>
                </c:pt>
                <c:pt idx="5335">
                  <c:v>1.7</c:v>
                </c:pt>
                <c:pt idx="5336">
                  <c:v>1.7</c:v>
                </c:pt>
                <c:pt idx="5337">
                  <c:v>1.7</c:v>
                </c:pt>
                <c:pt idx="5338">
                  <c:v>1.7</c:v>
                </c:pt>
                <c:pt idx="5339">
                  <c:v>1.7</c:v>
                </c:pt>
                <c:pt idx="5340">
                  <c:v>1.7</c:v>
                </c:pt>
                <c:pt idx="5341">
                  <c:v>1.7</c:v>
                </c:pt>
                <c:pt idx="5342">
                  <c:v>1.7</c:v>
                </c:pt>
                <c:pt idx="5343">
                  <c:v>1.7</c:v>
                </c:pt>
                <c:pt idx="5344">
                  <c:v>1.7</c:v>
                </c:pt>
                <c:pt idx="5345">
                  <c:v>1.7</c:v>
                </c:pt>
                <c:pt idx="5346">
                  <c:v>1.7</c:v>
                </c:pt>
                <c:pt idx="5347">
                  <c:v>1.7</c:v>
                </c:pt>
                <c:pt idx="5348">
                  <c:v>1.7</c:v>
                </c:pt>
                <c:pt idx="5349">
                  <c:v>1.7</c:v>
                </c:pt>
                <c:pt idx="5350">
                  <c:v>1.7</c:v>
                </c:pt>
                <c:pt idx="5351">
                  <c:v>1.7</c:v>
                </c:pt>
                <c:pt idx="5352">
                  <c:v>1.7</c:v>
                </c:pt>
                <c:pt idx="5353">
                  <c:v>1.7</c:v>
                </c:pt>
                <c:pt idx="5354">
                  <c:v>1.7</c:v>
                </c:pt>
                <c:pt idx="5355">
                  <c:v>1.7</c:v>
                </c:pt>
                <c:pt idx="5356">
                  <c:v>1.7</c:v>
                </c:pt>
                <c:pt idx="5357">
                  <c:v>1.7</c:v>
                </c:pt>
                <c:pt idx="5358">
                  <c:v>1.7</c:v>
                </c:pt>
                <c:pt idx="5359">
                  <c:v>1.7</c:v>
                </c:pt>
                <c:pt idx="5360">
                  <c:v>1.7</c:v>
                </c:pt>
                <c:pt idx="5361">
                  <c:v>1.7</c:v>
                </c:pt>
                <c:pt idx="5362">
                  <c:v>1.7</c:v>
                </c:pt>
                <c:pt idx="5363">
                  <c:v>1.7</c:v>
                </c:pt>
                <c:pt idx="5364">
                  <c:v>1.7</c:v>
                </c:pt>
                <c:pt idx="5365">
                  <c:v>1.7</c:v>
                </c:pt>
                <c:pt idx="5366">
                  <c:v>1.7</c:v>
                </c:pt>
                <c:pt idx="5367">
                  <c:v>1.7</c:v>
                </c:pt>
                <c:pt idx="5368">
                  <c:v>1.7</c:v>
                </c:pt>
                <c:pt idx="5369">
                  <c:v>1.7</c:v>
                </c:pt>
                <c:pt idx="5370">
                  <c:v>1.7</c:v>
                </c:pt>
                <c:pt idx="5371">
                  <c:v>1.7</c:v>
                </c:pt>
                <c:pt idx="5372">
                  <c:v>1.7</c:v>
                </c:pt>
                <c:pt idx="5373">
                  <c:v>1.7</c:v>
                </c:pt>
                <c:pt idx="5374">
                  <c:v>1.7</c:v>
                </c:pt>
                <c:pt idx="5375">
                  <c:v>1.7</c:v>
                </c:pt>
                <c:pt idx="5376">
                  <c:v>1.7</c:v>
                </c:pt>
                <c:pt idx="5377">
                  <c:v>1.7</c:v>
                </c:pt>
                <c:pt idx="5378">
                  <c:v>1.7</c:v>
                </c:pt>
                <c:pt idx="5379">
                  <c:v>1.7</c:v>
                </c:pt>
                <c:pt idx="5380">
                  <c:v>1.7</c:v>
                </c:pt>
                <c:pt idx="5381">
                  <c:v>1.7</c:v>
                </c:pt>
                <c:pt idx="5382">
                  <c:v>1.7</c:v>
                </c:pt>
                <c:pt idx="5383">
                  <c:v>1.7</c:v>
                </c:pt>
                <c:pt idx="5384">
                  <c:v>1.7</c:v>
                </c:pt>
                <c:pt idx="5385">
                  <c:v>1.7</c:v>
                </c:pt>
                <c:pt idx="5386">
                  <c:v>1.7</c:v>
                </c:pt>
                <c:pt idx="5387">
                  <c:v>1.7</c:v>
                </c:pt>
                <c:pt idx="5388">
                  <c:v>1.7</c:v>
                </c:pt>
                <c:pt idx="5389">
                  <c:v>1.7</c:v>
                </c:pt>
                <c:pt idx="5390">
                  <c:v>1.7</c:v>
                </c:pt>
                <c:pt idx="5391">
                  <c:v>1.7</c:v>
                </c:pt>
                <c:pt idx="5392">
                  <c:v>1.7</c:v>
                </c:pt>
                <c:pt idx="5393">
                  <c:v>1.7</c:v>
                </c:pt>
                <c:pt idx="5394">
                  <c:v>1.7</c:v>
                </c:pt>
                <c:pt idx="5395">
                  <c:v>1.7</c:v>
                </c:pt>
                <c:pt idx="5396">
                  <c:v>1.7</c:v>
                </c:pt>
                <c:pt idx="5397">
                  <c:v>1.7</c:v>
                </c:pt>
                <c:pt idx="5398">
                  <c:v>1.7</c:v>
                </c:pt>
                <c:pt idx="5399">
                  <c:v>1.7</c:v>
                </c:pt>
                <c:pt idx="5400">
                  <c:v>1.7</c:v>
                </c:pt>
                <c:pt idx="5401">
                  <c:v>1.7</c:v>
                </c:pt>
                <c:pt idx="5402">
                  <c:v>1.7</c:v>
                </c:pt>
                <c:pt idx="5403">
                  <c:v>1.7</c:v>
                </c:pt>
                <c:pt idx="5404">
                  <c:v>1.7</c:v>
                </c:pt>
                <c:pt idx="5405">
                  <c:v>1.7</c:v>
                </c:pt>
                <c:pt idx="5406">
                  <c:v>1.7</c:v>
                </c:pt>
                <c:pt idx="5407">
                  <c:v>1.7</c:v>
                </c:pt>
                <c:pt idx="5408">
                  <c:v>1.7</c:v>
                </c:pt>
                <c:pt idx="5409">
                  <c:v>1.7</c:v>
                </c:pt>
                <c:pt idx="5410">
                  <c:v>1.7</c:v>
                </c:pt>
                <c:pt idx="5411">
                  <c:v>1.7</c:v>
                </c:pt>
                <c:pt idx="5412">
                  <c:v>1.7</c:v>
                </c:pt>
                <c:pt idx="5413">
                  <c:v>1.7</c:v>
                </c:pt>
                <c:pt idx="5414">
                  <c:v>1.7</c:v>
                </c:pt>
                <c:pt idx="5415">
                  <c:v>1.7</c:v>
                </c:pt>
                <c:pt idx="5416">
                  <c:v>1.7</c:v>
                </c:pt>
                <c:pt idx="5417">
                  <c:v>1.7</c:v>
                </c:pt>
                <c:pt idx="5418">
                  <c:v>1.7</c:v>
                </c:pt>
                <c:pt idx="5419">
                  <c:v>1.7</c:v>
                </c:pt>
                <c:pt idx="5420">
                  <c:v>1.7</c:v>
                </c:pt>
                <c:pt idx="5421">
                  <c:v>1.7</c:v>
                </c:pt>
                <c:pt idx="5422">
                  <c:v>1.7</c:v>
                </c:pt>
                <c:pt idx="5423">
                  <c:v>1.7</c:v>
                </c:pt>
                <c:pt idx="5424">
                  <c:v>1.7</c:v>
                </c:pt>
                <c:pt idx="5425">
                  <c:v>1.7</c:v>
                </c:pt>
                <c:pt idx="5426">
                  <c:v>1.7</c:v>
                </c:pt>
                <c:pt idx="5427">
                  <c:v>1.7</c:v>
                </c:pt>
                <c:pt idx="5428">
                  <c:v>1.7</c:v>
                </c:pt>
                <c:pt idx="5429">
                  <c:v>1.7</c:v>
                </c:pt>
                <c:pt idx="5430">
                  <c:v>1.7</c:v>
                </c:pt>
                <c:pt idx="5431">
                  <c:v>1.7</c:v>
                </c:pt>
                <c:pt idx="5432">
                  <c:v>1.7</c:v>
                </c:pt>
                <c:pt idx="5433">
                  <c:v>1.7</c:v>
                </c:pt>
                <c:pt idx="5434">
                  <c:v>1.7</c:v>
                </c:pt>
                <c:pt idx="5435">
                  <c:v>1.7</c:v>
                </c:pt>
                <c:pt idx="5436">
                  <c:v>1.7</c:v>
                </c:pt>
                <c:pt idx="5437">
                  <c:v>1.7</c:v>
                </c:pt>
                <c:pt idx="5438">
                  <c:v>1.7</c:v>
                </c:pt>
                <c:pt idx="5439">
                  <c:v>1.7</c:v>
                </c:pt>
                <c:pt idx="5440">
                  <c:v>1.7</c:v>
                </c:pt>
                <c:pt idx="5441">
                  <c:v>1.7</c:v>
                </c:pt>
                <c:pt idx="5442">
                  <c:v>1.7</c:v>
                </c:pt>
                <c:pt idx="5443">
                  <c:v>1.7</c:v>
                </c:pt>
                <c:pt idx="5444">
                  <c:v>1.7</c:v>
                </c:pt>
                <c:pt idx="5445">
                  <c:v>1.7</c:v>
                </c:pt>
                <c:pt idx="5446">
                  <c:v>1.7</c:v>
                </c:pt>
                <c:pt idx="5447">
                  <c:v>1.7</c:v>
                </c:pt>
                <c:pt idx="5448">
                  <c:v>1.7</c:v>
                </c:pt>
                <c:pt idx="5449">
                  <c:v>1.7</c:v>
                </c:pt>
                <c:pt idx="5450">
                  <c:v>1.7</c:v>
                </c:pt>
                <c:pt idx="5451">
                  <c:v>1.7</c:v>
                </c:pt>
                <c:pt idx="5452">
                  <c:v>1.7</c:v>
                </c:pt>
                <c:pt idx="5453">
                  <c:v>1.7</c:v>
                </c:pt>
                <c:pt idx="5454">
                  <c:v>1.7</c:v>
                </c:pt>
                <c:pt idx="5455">
                  <c:v>1.7</c:v>
                </c:pt>
                <c:pt idx="5456">
                  <c:v>1.7</c:v>
                </c:pt>
                <c:pt idx="5457">
                  <c:v>1.7</c:v>
                </c:pt>
                <c:pt idx="5458">
                  <c:v>1.7</c:v>
                </c:pt>
                <c:pt idx="5459">
                  <c:v>1.7</c:v>
                </c:pt>
                <c:pt idx="5460">
                  <c:v>1.7</c:v>
                </c:pt>
                <c:pt idx="5461">
                  <c:v>1.7</c:v>
                </c:pt>
                <c:pt idx="5462">
                  <c:v>1.7</c:v>
                </c:pt>
                <c:pt idx="5463">
                  <c:v>1.7</c:v>
                </c:pt>
                <c:pt idx="5464">
                  <c:v>1.7</c:v>
                </c:pt>
                <c:pt idx="5465">
                  <c:v>1.7</c:v>
                </c:pt>
                <c:pt idx="5466">
                  <c:v>1.7</c:v>
                </c:pt>
                <c:pt idx="5467">
                  <c:v>1.7</c:v>
                </c:pt>
                <c:pt idx="5468">
                  <c:v>1.7</c:v>
                </c:pt>
                <c:pt idx="5469">
                  <c:v>1.7</c:v>
                </c:pt>
                <c:pt idx="5470">
                  <c:v>1.7</c:v>
                </c:pt>
                <c:pt idx="5471">
                  <c:v>1.7</c:v>
                </c:pt>
                <c:pt idx="5472">
                  <c:v>1.7</c:v>
                </c:pt>
                <c:pt idx="5473">
                  <c:v>1.7</c:v>
                </c:pt>
                <c:pt idx="5474">
                  <c:v>1.7</c:v>
                </c:pt>
                <c:pt idx="5475">
                  <c:v>1.7</c:v>
                </c:pt>
                <c:pt idx="5476">
                  <c:v>1.7</c:v>
                </c:pt>
                <c:pt idx="5477">
                  <c:v>1.7</c:v>
                </c:pt>
                <c:pt idx="5478">
                  <c:v>1.7</c:v>
                </c:pt>
                <c:pt idx="5479">
                  <c:v>1.7</c:v>
                </c:pt>
                <c:pt idx="5480">
                  <c:v>1.7</c:v>
                </c:pt>
                <c:pt idx="5481">
                  <c:v>1.7</c:v>
                </c:pt>
                <c:pt idx="5482">
                  <c:v>1.7</c:v>
                </c:pt>
                <c:pt idx="5483">
                  <c:v>1.7</c:v>
                </c:pt>
                <c:pt idx="5484">
                  <c:v>1.7</c:v>
                </c:pt>
                <c:pt idx="5485">
                  <c:v>1.7</c:v>
                </c:pt>
                <c:pt idx="5486">
                  <c:v>1.7</c:v>
                </c:pt>
                <c:pt idx="5487">
                  <c:v>1.7</c:v>
                </c:pt>
                <c:pt idx="5488">
                  <c:v>1.7</c:v>
                </c:pt>
                <c:pt idx="5489">
                  <c:v>1.7</c:v>
                </c:pt>
                <c:pt idx="5490">
                  <c:v>1.7</c:v>
                </c:pt>
                <c:pt idx="5491">
                  <c:v>1.7</c:v>
                </c:pt>
                <c:pt idx="5492">
                  <c:v>1.7</c:v>
                </c:pt>
                <c:pt idx="5493">
                  <c:v>1.7</c:v>
                </c:pt>
                <c:pt idx="5494">
                  <c:v>1.7</c:v>
                </c:pt>
                <c:pt idx="5495">
                  <c:v>1.7</c:v>
                </c:pt>
                <c:pt idx="5496">
                  <c:v>1.7</c:v>
                </c:pt>
                <c:pt idx="5497">
                  <c:v>1.7</c:v>
                </c:pt>
                <c:pt idx="5498">
                  <c:v>1.7</c:v>
                </c:pt>
                <c:pt idx="5499">
                  <c:v>1.7</c:v>
                </c:pt>
                <c:pt idx="5500">
                  <c:v>1.7</c:v>
                </c:pt>
                <c:pt idx="5501">
                  <c:v>1.7</c:v>
                </c:pt>
                <c:pt idx="5502">
                  <c:v>1.7</c:v>
                </c:pt>
                <c:pt idx="5503">
                  <c:v>1.7</c:v>
                </c:pt>
                <c:pt idx="5504">
                  <c:v>1.7</c:v>
                </c:pt>
                <c:pt idx="5505">
                  <c:v>1.7</c:v>
                </c:pt>
                <c:pt idx="5506">
                  <c:v>1.7</c:v>
                </c:pt>
                <c:pt idx="5507">
                  <c:v>1.7</c:v>
                </c:pt>
                <c:pt idx="5508">
                  <c:v>1.7</c:v>
                </c:pt>
                <c:pt idx="5509">
                  <c:v>1.7</c:v>
                </c:pt>
                <c:pt idx="5510">
                  <c:v>1.7</c:v>
                </c:pt>
                <c:pt idx="5511">
                  <c:v>1.7</c:v>
                </c:pt>
                <c:pt idx="5512">
                  <c:v>1.7</c:v>
                </c:pt>
                <c:pt idx="5513">
                  <c:v>1.7</c:v>
                </c:pt>
                <c:pt idx="5514">
                  <c:v>1.7</c:v>
                </c:pt>
                <c:pt idx="5515">
                  <c:v>1.7</c:v>
                </c:pt>
                <c:pt idx="5516">
                  <c:v>1.7</c:v>
                </c:pt>
                <c:pt idx="5517">
                  <c:v>1.7</c:v>
                </c:pt>
                <c:pt idx="5518">
                  <c:v>1.7</c:v>
                </c:pt>
                <c:pt idx="5519">
                  <c:v>1.7</c:v>
                </c:pt>
                <c:pt idx="5520">
                  <c:v>1.7</c:v>
                </c:pt>
                <c:pt idx="5521">
                  <c:v>1.7</c:v>
                </c:pt>
                <c:pt idx="5522">
                  <c:v>1.7</c:v>
                </c:pt>
                <c:pt idx="5523">
                  <c:v>1.7</c:v>
                </c:pt>
                <c:pt idx="5524">
                  <c:v>1.7</c:v>
                </c:pt>
                <c:pt idx="5525">
                  <c:v>1.7</c:v>
                </c:pt>
                <c:pt idx="5526">
                  <c:v>1.7</c:v>
                </c:pt>
                <c:pt idx="5527">
                  <c:v>1.7</c:v>
                </c:pt>
                <c:pt idx="5528">
                  <c:v>1.7</c:v>
                </c:pt>
                <c:pt idx="5529">
                  <c:v>1.7</c:v>
                </c:pt>
                <c:pt idx="5530">
                  <c:v>1.7</c:v>
                </c:pt>
                <c:pt idx="5531">
                  <c:v>1.7</c:v>
                </c:pt>
                <c:pt idx="5532">
                  <c:v>1.7</c:v>
                </c:pt>
                <c:pt idx="5533">
                  <c:v>1.7</c:v>
                </c:pt>
                <c:pt idx="5534">
                  <c:v>1.7</c:v>
                </c:pt>
                <c:pt idx="5535">
                  <c:v>1.7</c:v>
                </c:pt>
                <c:pt idx="5536">
                  <c:v>1.7</c:v>
                </c:pt>
                <c:pt idx="5537">
                  <c:v>1.7</c:v>
                </c:pt>
                <c:pt idx="5538">
                  <c:v>1.7</c:v>
                </c:pt>
                <c:pt idx="5539">
                  <c:v>1.7</c:v>
                </c:pt>
                <c:pt idx="5540">
                  <c:v>1.7</c:v>
                </c:pt>
                <c:pt idx="5541">
                  <c:v>1.7</c:v>
                </c:pt>
                <c:pt idx="5542">
                  <c:v>1.7</c:v>
                </c:pt>
                <c:pt idx="5543">
                  <c:v>1.7</c:v>
                </c:pt>
                <c:pt idx="5544">
                  <c:v>1.7</c:v>
                </c:pt>
                <c:pt idx="5545">
                  <c:v>1.7</c:v>
                </c:pt>
                <c:pt idx="5546">
                  <c:v>1.7</c:v>
                </c:pt>
                <c:pt idx="5547">
                  <c:v>1.7</c:v>
                </c:pt>
                <c:pt idx="5548">
                  <c:v>1.7</c:v>
                </c:pt>
                <c:pt idx="5549">
                  <c:v>1.7</c:v>
                </c:pt>
                <c:pt idx="5550">
                  <c:v>1.7</c:v>
                </c:pt>
                <c:pt idx="5551">
                  <c:v>1.7</c:v>
                </c:pt>
                <c:pt idx="5552">
                  <c:v>1.7</c:v>
                </c:pt>
                <c:pt idx="5553">
                  <c:v>1.7</c:v>
                </c:pt>
                <c:pt idx="5554">
                  <c:v>1.7</c:v>
                </c:pt>
                <c:pt idx="5555">
                  <c:v>1.7</c:v>
                </c:pt>
                <c:pt idx="5556">
                  <c:v>1.7</c:v>
                </c:pt>
                <c:pt idx="5557">
                  <c:v>1.7</c:v>
                </c:pt>
                <c:pt idx="5558">
                  <c:v>1.7</c:v>
                </c:pt>
                <c:pt idx="5559">
                  <c:v>1.7</c:v>
                </c:pt>
                <c:pt idx="5560">
                  <c:v>1.7</c:v>
                </c:pt>
                <c:pt idx="5561">
                  <c:v>1.7</c:v>
                </c:pt>
                <c:pt idx="5562">
                  <c:v>1.7</c:v>
                </c:pt>
                <c:pt idx="5563">
                  <c:v>1.7</c:v>
                </c:pt>
                <c:pt idx="5564">
                  <c:v>1.7</c:v>
                </c:pt>
                <c:pt idx="5565">
                  <c:v>1.7</c:v>
                </c:pt>
                <c:pt idx="5566">
                  <c:v>1.7</c:v>
                </c:pt>
                <c:pt idx="5567">
                  <c:v>1.7</c:v>
                </c:pt>
                <c:pt idx="5568">
                  <c:v>1.7</c:v>
                </c:pt>
                <c:pt idx="5569">
                  <c:v>1.7</c:v>
                </c:pt>
                <c:pt idx="5570">
                  <c:v>1.7</c:v>
                </c:pt>
                <c:pt idx="5571">
                  <c:v>1.7</c:v>
                </c:pt>
                <c:pt idx="5572">
                  <c:v>1.7</c:v>
                </c:pt>
                <c:pt idx="5573">
                  <c:v>1.7</c:v>
                </c:pt>
                <c:pt idx="5574">
                  <c:v>1.7</c:v>
                </c:pt>
                <c:pt idx="5575">
                  <c:v>1.7</c:v>
                </c:pt>
                <c:pt idx="5576">
                  <c:v>1.7</c:v>
                </c:pt>
                <c:pt idx="5577">
                  <c:v>1.7</c:v>
                </c:pt>
                <c:pt idx="5578">
                  <c:v>1.7</c:v>
                </c:pt>
                <c:pt idx="5579">
                  <c:v>1.7</c:v>
                </c:pt>
                <c:pt idx="5580">
                  <c:v>1.7</c:v>
                </c:pt>
                <c:pt idx="5581">
                  <c:v>1.7</c:v>
                </c:pt>
                <c:pt idx="5582">
                  <c:v>1.7</c:v>
                </c:pt>
                <c:pt idx="5583">
                  <c:v>1.7</c:v>
                </c:pt>
                <c:pt idx="5584">
                  <c:v>1.7</c:v>
                </c:pt>
                <c:pt idx="5585">
                  <c:v>1.7</c:v>
                </c:pt>
                <c:pt idx="5586">
                  <c:v>1.7</c:v>
                </c:pt>
                <c:pt idx="5587">
                  <c:v>1.7</c:v>
                </c:pt>
                <c:pt idx="5588">
                  <c:v>1.7</c:v>
                </c:pt>
                <c:pt idx="5589">
                  <c:v>1.7</c:v>
                </c:pt>
                <c:pt idx="5590">
                  <c:v>1.7</c:v>
                </c:pt>
                <c:pt idx="5591">
                  <c:v>1.7</c:v>
                </c:pt>
                <c:pt idx="5592">
                  <c:v>1.7</c:v>
                </c:pt>
                <c:pt idx="5593">
                  <c:v>1.7</c:v>
                </c:pt>
                <c:pt idx="5594">
                  <c:v>1.7</c:v>
                </c:pt>
                <c:pt idx="5595">
                  <c:v>1.7</c:v>
                </c:pt>
                <c:pt idx="5596">
                  <c:v>1.7</c:v>
                </c:pt>
                <c:pt idx="5597">
                  <c:v>1.7</c:v>
                </c:pt>
                <c:pt idx="5598">
                  <c:v>1.7</c:v>
                </c:pt>
                <c:pt idx="5599">
                  <c:v>1.7</c:v>
                </c:pt>
                <c:pt idx="5600">
                  <c:v>1.7</c:v>
                </c:pt>
                <c:pt idx="5601">
                  <c:v>1.7</c:v>
                </c:pt>
                <c:pt idx="5602">
                  <c:v>1.7</c:v>
                </c:pt>
                <c:pt idx="5603">
                  <c:v>1.7</c:v>
                </c:pt>
                <c:pt idx="5604">
                  <c:v>1.7</c:v>
                </c:pt>
                <c:pt idx="5605">
                  <c:v>1.7</c:v>
                </c:pt>
                <c:pt idx="5606">
                  <c:v>1.7</c:v>
                </c:pt>
                <c:pt idx="5607">
                  <c:v>1.7</c:v>
                </c:pt>
                <c:pt idx="5608">
                  <c:v>1.7</c:v>
                </c:pt>
                <c:pt idx="5609">
                  <c:v>1.7</c:v>
                </c:pt>
                <c:pt idx="5610">
                  <c:v>1.7</c:v>
                </c:pt>
                <c:pt idx="5611">
                  <c:v>1.7</c:v>
                </c:pt>
                <c:pt idx="5612">
                  <c:v>1.7</c:v>
                </c:pt>
                <c:pt idx="5613">
                  <c:v>1.7</c:v>
                </c:pt>
                <c:pt idx="5614">
                  <c:v>1.7</c:v>
                </c:pt>
                <c:pt idx="5615">
                  <c:v>1.7</c:v>
                </c:pt>
                <c:pt idx="5616">
                  <c:v>1.7</c:v>
                </c:pt>
                <c:pt idx="5617">
                  <c:v>1.7</c:v>
                </c:pt>
                <c:pt idx="5618">
                  <c:v>1.7</c:v>
                </c:pt>
                <c:pt idx="5619">
                  <c:v>1.7</c:v>
                </c:pt>
                <c:pt idx="5620">
                  <c:v>1.7</c:v>
                </c:pt>
                <c:pt idx="5621">
                  <c:v>1.7</c:v>
                </c:pt>
                <c:pt idx="5622">
                  <c:v>1.7</c:v>
                </c:pt>
                <c:pt idx="5623">
                  <c:v>1.7</c:v>
                </c:pt>
                <c:pt idx="5624">
                  <c:v>1.7</c:v>
                </c:pt>
                <c:pt idx="5625">
                  <c:v>1.7</c:v>
                </c:pt>
                <c:pt idx="5626">
                  <c:v>1.7</c:v>
                </c:pt>
                <c:pt idx="5627">
                  <c:v>1.7</c:v>
                </c:pt>
                <c:pt idx="5628">
                  <c:v>1.7</c:v>
                </c:pt>
                <c:pt idx="5629">
                  <c:v>1.7</c:v>
                </c:pt>
                <c:pt idx="5630">
                  <c:v>1.7</c:v>
                </c:pt>
                <c:pt idx="5631">
                  <c:v>1.7</c:v>
                </c:pt>
                <c:pt idx="5632">
                  <c:v>1.7</c:v>
                </c:pt>
                <c:pt idx="5633">
                  <c:v>1.7</c:v>
                </c:pt>
                <c:pt idx="5634">
                  <c:v>1.7</c:v>
                </c:pt>
                <c:pt idx="5635">
                  <c:v>1.7</c:v>
                </c:pt>
                <c:pt idx="5636">
                  <c:v>1.7</c:v>
                </c:pt>
                <c:pt idx="5637">
                  <c:v>1.7</c:v>
                </c:pt>
                <c:pt idx="5638">
                  <c:v>1.7</c:v>
                </c:pt>
                <c:pt idx="5639">
                  <c:v>1.7</c:v>
                </c:pt>
                <c:pt idx="5640">
                  <c:v>1.7</c:v>
                </c:pt>
                <c:pt idx="5641">
                  <c:v>1.7</c:v>
                </c:pt>
                <c:pt idx="5642">
                  <c:v>1.7</c:v>
                </c:pt>
                <c:pt idx="5643">
                  <c:v>1.7</c:v>
                </c:pt>
                <c:pt idx="5644">
                  <c:v>1.7</c:v>
                </c:pt>
                <c:pt idx="5645">
                  <c:v>1.7</c:v>
                </c:pt>
                <c:pt idx="5646">
                  <c:v>1.7</c:v>
                </c:pt>
                <c:pt idx="5647">
                  <c:v>1.7</c:v>
                </c:pt>
                <c:pt idx="5648">
                  <c:v>1.7</c:v>
                </c:pt>
                <c:pt idx="5649">
                  <c:v>1.7</c:v>
                </c:pt>
                <c:pt idx="5650">
                  <c:v>1.7</c:v>
                </c:pt>
                <c:pt idx="5651">
                  <c:v>1.7</c:v>
                </c:pt>
                <c:pt idx="5652">
                  <c:v>1.7</c:v>
                </c:pt>
                <c:pt idx="5653">
                  <c:v>1.7</c:v>
                </c:pt>
                <c:pt idx="5654">
                  <c:v>1.7</c:v>
                </c:pt>
                <c:pt idx="5655">
                  <c:v>1.7</c:v>
                </c:pt>
                <c:pt idx="5656">
                  <c:v>1.7</c:v>
                </c:pt>
                <c:pt idx="5657">
                  <c:v>1.7</c:v>
                </c:pt>
                <c:pt idx="5658">
                  <c:v>1.7</c:v>
                </c:pt>
                <c:pt idx="5659">
                  <c:v>1.7</c:v>
                </c:pt>
                <c:pt idx="5660">
                  <c:v>1.7</c:v>
                </c:pt>
                <c:pt idx="5661">
                  <c:v>1.7</c:v>
                </c:pt>
                <c:pt idx="5662">
                  <c:v>1.7</c:v>
                </c:pt>
                <c:pt idx="5663">
                  <c:v>1.7</c:v>
                </c:pt>
                <c:pt idx="5664">
                  <c:v>1.7</c:v>
                </c:pt>
                <c:pt idx="5665">
                  <c:v>1.7</c:v>
                </c:pt>
                <c:pt idx="5666">
                  <c:v>1.7</c:v>
                </c:pt>
                <c:pt idx="5667">
                  <c:v>1.7</c:v>
                </c:pt>
                <c:pt idx="5668">
                  <c:v>1.7</c:v>
                </c:pt>
                <c:pt idx="5669">
                  <c:v>1.7</c:v>
                </c:pt>
                <c:pt idx="5670">
                  <c:v>1.7</c:v>
                </c:pt>
                <c:pt idx="5671">
                  <c:v>1.7</c:v>
                </c:pt>
                <c:pt idx="5672">
                  <c:v>1.7</c:v>
                </c:pt>
                <c:pt idx="5673">
                  <c:v>1.7</c:v>
                </c:pt>
                <c:pt idx="5674">
                  <c:v>1.7</c:v>
                </c:pt>
                <c:pt idx="5675">
                  <c:v>1.7</c:v>
                </c:pt>
                <c:pt idx="5676">
                  <c:v>1.7</c:v>
                </c:pt>
                <c:pt idx="5677">
                  <c:v>1.7</c:v>
                </c:pt>
                <c:pt idx="5678">
                  <c:v>1.7</c:v>
                </c:pt>
                <c:pt idx="5679">
                  <c:v>1.7</c:v>
                </c:pt>
                <c:pt idx="5680">
                  <c:v>1.7</c:v>
                </c:pt>
                <c:pt idx="5681">
                  <c:v>1.7</c:v>
                </c:pt>
                <c:pt idx="5682">
                  <c:v>1.7</c:v>
                </c:pt>
                <c:pt idx="5683">
                  <c:v>1.7</c:v>
                </c:pt>
                <c:pt idx="5684">
                  <c:v>1.7</c:v>
                </c:pt>
                <c:pt idx="5685">
                  <c:v>1.7</c:v>
                </c:pt>
                <c:pt idx="5686">
                  <c:v>1.7</c:v>
                </c:pt>
                <c:pt idx="5687">
                  <c:v>1.7</c:v>
                </c:pt>
                <c:pt idx="5688">
                  <c:v>1.7</c:v>
                </c:pt>
                <c:pt idx="5689">
                  <c:v>1.7</c:v>
                </c:pt>
                <c:pt idx="5690">
                  <c:v>1.7</c:v>
                </c:pt>
                <c:pt idx="5691">
                  <c:v>1.7</c:v>
                </c:pt>
                <c:pt idx="5692">
                  <c:v>1.7</c:v>
                </c:pt>
                <c:pt idx="5693">
                  <c:v>1.7</c:v>
                </c:pt>
                <c:pt idx="5694">
                  <c:v>1.7</c:v>
                </c:pt>
                <c:pt idx="5695">
                  <c:v>1.7</c:v>
                </c:pt>
                <c:pt idx="5696">
                  <c:v>1.7</c:v>
                </c:pt>
                <c:pt idx="5697">
                  <c:v>1.7</c:v>
                </c:pt>
                <c:pt idx="5698">
                  <c:v>1.7</c:v>
                </c:pt>
                <c:pt idx="5699">
                  <c:v>1.7</c:v>
                </c:pt>
                <c:pt idx="5700">
                  <c:v>1.7</c:v>
                </c:pt>
                <c:pt idx="5701">
                  <c:v>1.7</c:v>
                </c:pt>
                <c:pt idx="5702">
                  <c:v>1.7</c:v>
                </c:pt>
                <c:pt idx="5703">
                  <c:v>1.7</c:v>
                </c:pt>
                <c:pt idx="5704">
                  <c:v>1.7</c:v>
                </c:pt>
                <c:pt idx="5705">
                  <c:v>1.7</c:v>
                </c:pt>
                <c:pt idx="5706">
                  <c:v>1.7</c:v>
                </c:pt>
                <c:pt idx="5707">
                  <c:v>1.7</c:v>
                </c:pt>
                <c:pt idx="5708">
                  <c:v>1.7</c:v>
                </c:pt>
                <c:pt idx="5709">
                  <c:v>1.7</c:v>
                </c:pt>
                <c:pt idx="5710">
                  <c:v>1.7</c:v>
                </c:pt>
                <c:pt idx="5711">
                  <c:v>1.7</c:v>
                </c:pt>
                <c:pt idx="5712">
                  <c:v>1.7</c:v>
                </c:pt>
                <c:pt idx="5713">
                  <c:v>1.7</c:v>
                </c:pt>
                <c:pt idx="5714">
                  <c:v>1.7</c:v>
                </c:pt>
                <c:pt idx="5715">
                  <c:v>1.7</c:v>
                </c:pt>
                <c:pt idx="5716">
                  <c:v>1.7</c:v>
                </c:pt>
                <c:pt idx="5717">
                  <c:v>1.7</c:v>
                </c:pt>
                <c:pt idx="5718">
                  <c:v>1.7</c:v>
                </c:pt>
                <c:pt idx="5719">
                  <c:v>1.7</c:v>
                </c:pt>
                <c:pt idx="5720">
                  <c:v>1.7</c:v>
                </c:pt>
                <c:pt idx="5721">
                  <c:v>1.7</c:v>
                </c:pt>
                <c:pt idx="5722">
                  <c:v>1.7</c:v>
                </c:pt>
                <c:pt idx="5723">
                  <c:v>1.7</c:v>
                </c:pt>
                <c:pt idx="5724">
                  <c:v>1.7</c:v>
                </c:pt>
                <c:pt idx="5725">
                  <c:v>1.7</c:v>
                </c:pt>
                <c:pt idx="5726">
                  <c:v>1.7</c:v>
                </c:pt>
                <c:pt idx="5727">
                  <c:v>1.7</c:v>
                </c:pt>
                <c:pt idx="5728">
                  <c:v>1.7</c:v>
                </c:pt>
                <c:pt idx="5729">
                  <c:v>1.7</c:v>
                </c:pt>
                <c:pt idx="5730">
                  <c:v>1.7</c:v>
                </c:pt>
                <c:pt idx="5731">
                  <c:v>1.7</c:v>
                </c:pt>
                <c:pt idx="5732">
                  <c:v>1.7</c:v>
                </c:pt>
                <c:pt idx="5733">
                  <c:v>1.7</c:v>
                </c:pt>
                <c:pt idx="5734">
                  <c:v>1.7</c:v>
                </c:pt>
                <c:pt idx="5735">
                  <c:v>1.7</c:v>
                </c:pt>
                <c:pt idx="5736">
                  <c:v>1.7</c:v>
                </c:pt>
                <c:pt idx="5737">
                  <c:v>1.7</c:v>
                </c:pt>
                <c:pt idx="5738">
                  <c:v>1.7</c:v>
                </c:pt>
                <c:pt idx="5739">
                  <c:v>1.7</c:v>
                </c:pt>
                <c:pt idx="5740">
                  <c:v>1.7</c:v>
                </c:pt>
                <c:pt idx="5741">
                  <c:v>1.7</c:v>
                </c:pt>
                <c:pt idx="5742">
                  <c:v>1.7</c:v>
                </c:pt>
                <c:pt idx="5743">
                  <c:v>1.7</c:v>
                </c:pt>
                <c:pt idx="5744">
                  <c:v>1.7</c:v>
                </c:pt>
                <c:pt idx="5745">
                  <c:v>1.7</c:v>
                </c:pt>
                <c:pt idx="5746">
                  <c:v>1.7</c:v>
                </c:pt>
                <c:pt idx="5747">
                  <c:v>1.7</c:v>
                </c:pt>
                <c:pt idx="5748">
                  <c:v>1.7</c:v>
                </c:pt>
                <c:pt idx="5749">
                  <c:v>1.7</c:v>
                </c:pt>
                <c:pt idx="5750">
                  <c:v>1.7</c:v>
                </c:pt>
                <c:pt idx="5751">
                  <c:v>1.7</c:v>
                </c:pt>
                <c:pt idx="5752">
                  <c:v>1.7</c:v>
                </c:pt>
                <c:pt idx="5753">
                  <c:v>1.7</c:v>
                </c:pt>
                <c:pt idx="5754">
                  <c:v>1.7</c:v>
                </c:pt>
                <c:pt idx="5755">
                  <c:v>1.7</c:v>
                </c:pt>
                <c:pt idx="5756">
                  <c:v>1.7</c:v>
                </c:pt>
                <c:pt idx="5757">
                  <c:v>1.7</c:v>
                </c:pt>
                <c:pt idx="5758">
                  <c:v>1.7</c:v>
                </c:pt>
                <c:pt idx="5759">
                  <c:v>1.7</c:v>
                </c:pt>
                <c:pt idx="5760">
                  <c:v>1.7</c:v>
                </c:pt>
                <c:pt idx="5761">
                  <c:v>1.7</c:v>
                </c:pt>
                <c:pt idx="5762">
                  <c:v>1.7</c:v>
                </c:pt>
                <c:pt idx="5763">
                  <c:v>1.7</c:v>
                </c:pt>
                <c:pt idx="5764">
                  <c:v>1.7</c:v>
                </c:pt>
                <c:pt idx="5765">
                  <c:v>1.7</c:v>
                </c:pt>
                <c:pt idx="5766">
                  <c:v>1.7</c:v>
                </c:pt>
                <c:pt idx="5767">
                  <c:v>1.7</c:v>
                </c:pt>
                <c:pt idx="5768">
                  <c:v>1.7</c:v>
                </c:pt>
                <c:pt idx="5769">
                  <c:v>1.7</c:v>
                </c:pt>
                <c:pt idx="5770">
                  <c:v>1.7</c:v>
                </c:pt>
                <c:pt idx="5771">
                  <c:v>1.7</c:v>
                </c:pt>
                <c:pt idx="5772">
                  <c:v>1.7</c:v>
                </c:pt>
                <c:pt idx="5773">
                  <c:v>1.7</c:v>
                </c:pt>
                <c:pt idx="5774">
                  <c:v>1.7</c:v>
                </c:pt>
                <c:pt idx="5775">
                  <c:v>1.7</c:v>
                </c:pt>
                <c:pt idx="5776">
                  <c:v>1.7</c:v>
                </c:pt>
                <c:pt idx="5777">
                  <c:v>1.7</c:v>
                </c:pt>
                <c:pt idx="5778">
                  <c:v>1.7</c:v>
                </c:pt>
                <c:pt idx="5779">
                  <c:v>1.7</c:v>
                </c:pt>
                <c:pt idx="5780">
                  <c:v>1.7</c:v>
                </c:pt>
                <c:pt idx="5781">
                  <c:v>1.7</c:v>
                </c:pt>
                <c:pt idx="5782">
                  <c:v>1.7</c:v>
                </c:pt>
                <c:pt idx="5783">
                  <c:v>1.7</c:v>
                </c:pt>
                <c:pt idx="5784">
                  <c:v>1.7</c:v>
                </c:pt>
                <c:pt idx="5785">
                  <c:v>1.7</c:v>
                </c:pt>
                <c:pt idx="5786">
                  <c:v>1.7</c:v>
                </c:pt>
                <c:pt idx="5787">
                  <c:v>1.7</c:v>
                </c:pt>
                <c:pt idx="5788">
                  <c:v>1.7</c:v>
                </c:pt>
                <c:pt idx="5789">
                  <c:v>1.7</c:v>
                </c:pt>
                <c:pt idx="5790">
                  <c:v>1.7</c:v>
                </c:pt>
                <c:pt idx="5791">
                  <c:v>1.7</c:v>
                </c:pt>
                <c:pt idx="5792">
                  <c:v>1.7</c:v>
                </c:pt>
                <c:pt idx="5793">
                  <c:v>1.7</c:v>
                </c:pt>
                <c:pt idx="5794">
                  <c:v>1.7</c:v>
                </c:pt>
                <c:pt idx="5795">
                  <c:v>1.7</c:v>
                </c:pt>
                <c:pt idx="5796">
                  <c:v>1.7</c:v>
                </c:pt>
                <c:pt idx="5797">
                  <c:v>1.7</c:v>
                </c:pt>
                <c:pt idx="5798">
                  <c:v>1.7</c:v>
                </c:pt>
                <c:pt idx="5799">
                  <c:v>1.7</c:v>
                </c:pt>
                <c:pt idx="5800">
                  <c:v>1.7</c:v>
                </c:pt>
                <c:pt idx="5801">
                  <c:v>1.7</c:v>
                </c:pt>
                <c:pt idx="5802">
                  <c:v>1.7</c:v>
                </c:pt>
                <c:pt idx="5803">
                  <c:v>1.7</c:v>
                </c:pt>
                <c:pt idx="5804">
                  <c:v>1.7</c:v>
                </c:pt>
                <c:pt idx="5805">
                  <c:v>1.7</c:v>
                </c:pt>
                <c:pt idx="5806">
                  <c:v>1.7</c:v>
                </c:pt>
                <c:pt idx="5807">
                  <c:v>1.7</c:v>
                </c:pt>
                <c:pt idx="5808">
                  <c:v>1.7</c:v>
                </c:pt>
                <c:pt idx="5809">
                  <c:v>1.7</c:v>
                </c:pt>
                <c:pt idx="5810">
                  <c:v>1.7</c:v>
                </c:pt>
                <c:pt idx="5811">
                  <c:v>1.7</c:v>
                </c:pt>
                <c:pt idx="5812">
                  <c:v>1.7</c:v>
                </c:pt>
                <c:pt idx="5813">
                  <c:v>1.7</c:v>
                </c:pt>
                <c:pt idx="5814">
                  <c:v>1.7</c:v>
                </c:pt>
                <c:pt idx="5815">
                  <c:v>1.7</c:v>
                </c:pt>
                <c:pt idx="5816">
                  <c:v>1.7</c:v>
                </c:pt>
                <c:pt idx="5817">
                  <c:v>1.7</c:v>
                </c:pt>
                <c:pt idx="5818">
                  <c:v>1.7</c:v>
                </c:pt>
                <c:pt idx="5819">
                  <c:v>1.7</c:v>
                </c:pt>
                <c:pt idx="5820">
                  <c:v>1.7</c:v>
                </c:pt>
                <c:pt idx="5821">
                  <c:v>1.7</c:v>
                </c:pt>
                <c:pt idx="5822">
                  <c:v>1.7</c:v>
                </c:pt>
                <c:pt idx="5823">
                  <c:v>1.7</c:v>
                </c:pt>
                <c:pt idx="5824">
                  <c:v>1.7</c:v>
                </c:pt>
                <c:pt idx="5825">
                  <c:v>1.7</c:v>
                </c:pt>
                <c:pt idx="5826">
                  <c:v>1.7</c:v>
                </c:pt>
                <c:pt idx="5827">
                  <c:v>1.7</c:v>
                </c:pt>
                <c:pt idx="5828">
                  <c:v>1.7</c:v>
                </c:pt>
                <c:pt idx="5829">
                  <c:v>1.7</c:v>
                </c:pt>
                <c:pt idx="5830">
                  <c:v>1.7</c:v>
                </c:pt>
                <c:pt idx="5831">
                  <c:v>1.7</c:v>
                </c:pt>
                <c:pt idx="5832">
                  <c:v>1.7</c:v>
                </c:pt>
                <c:pt idx="5833">
                  <c:v>1.7</c:v>
                </c:pt>
                <c:pt idx="5834">
                  <c:v>1.7</c:v>
                </c:pt>
                <c:pt idx="5835">
                  <c:v>1.7</c:v>
                </c:pt>
                <c:pt idx="5836">
                  <c:v>1.7</c:v>
                </c:pt>
                <c:pt idx="5837">
                  <c:v>1.7</c:v>
                </c:pt>
                <c:pt idx="5838">
                  <c:v>1.7</c:v>
                </c:pt>
                <c:pt idx="5839">
                  <c:v>1.7</c:v>
                </c:pt>
                <c:pt idx="5840">
                  <c:v>1.7</c:v>
                </c:pt>
                <c:pt idx="5841">
                  <c:v>1.7</c:v>
                </c:pt>
                <c:pt idx="5842">
                  <c:v>1.7</c:v>
                </c:pt>
                <c:pt idx="5843">
                  <c:v>1.7</c:v>
                </c:pt>
                <c:pt idx="5844">
                  <c:v>1.7</c:v>
                </c:pt>
                <c:pt idx="5845">
                  <c:v>1.7</c:v>
                </c:pt>
                <c:pt idx="5846">
                  <c:v>1.7</c:v>
                </c:pt>
                <c:pt idx="5847">
                  <c:v>1.7</c:v>
                </c:pt>
                <c:pt idx="5848">
                  <c:v>1.7</c:v>
                </c:pt>
                <c:pt idx="5849">
                  <c:v>1.7</c:v>
                </c:pt>
                <c:pt idx="5850">
                  <c:v>1.7</c:v>
                </c:pt>
                <c:pt idx="5851">
                  <c:v>1.7</c:v>
                </c:pt>
                <c:pt idx="5852">
                  <c:v>1.7</c:v>
                </c:pt>
                <c:pt idx="5853">
                  <c:v>1.7</c:v>
                </c:pt>
                <c:pt idx="5854">
                  <c:v>1.7</c:v>
                </c:pt>
                <c:pt idx="5855">
                  <c:v>1.7</c:v>
                </c:pt>
                <c:pt idx="5856">
                  <c:v>1.7</c:v>
                </c:pt>
                <c:pt idx="5857">
                  <c:v>1.7</c:v>
                </c:pt>
                <c:pt idx="5858">
                  <c:v>1.7</c:v>
                </c:pt>
                <c:pt idx="5859">
                  <c:v>1.7</c:v>
                </c:pt>
                <c:pt idx="5860">
                  <c:v>1.7</c:v>
                </c:pt>
                <c:pt idx="5861">
                  <c:v>1.7</c:v>
                </c:pt>
                <c:pt idx="5862">
                  <c:v>1.7</c:v>
                </c:pt>
                <c:pt idx="5863">
                  <c:v>1.7</c:v>
                </c:pt>
                <c:pt idx="5864">
                  <c:v>1.7</c:v>
                </c:pt>
                <c:pt idx="5865">
                  <c:v>1.7</c:v>
                </c:pt>
                <c:pt idx="5866">
                  <c:v>1.7</c:v>
                </c:pt>
                <c:pt idx="5867">
                  <c:v>1.7</c:v>
                </c:pt>
                <c:pt idx="5868">
                  <c:v>1.7</c:v>
                </c:pt>
                <c:pt idx="5869">
                  <c:v>1.7</c:v>
                </c:pt>
                <c:pt idx="5870">
                  <c:v>1.7</c:v>
                </c:pt>
                <c:pt idx="5871">
                  <c:v>1.7</c:v>
                </c:pt>
                <c:pt idx="5872">
                  <c:v>1.7</c:v>
                </c:pt>
                <c:pt idx="5873">
                  <c:v>1.7</c:v>
                </c:pt>
                <c:pt idx="5874">
                  <c:v>1.7</c:v>
                </c:pt>
                <c:pt idx="5875">
                  <c:v>1.7</c:v>
                </c:pt>
                <c:pt idx="5876">
                  <c:v>1.7</c:v>
                </c:pt>
                <c:pt idx="5877">
                  <c:v>1.7</c:v>
                </c:pt>
                <c:pt idx="5878">
                  <c:v>1.7</c:v>
                </c:pt>
                <c:pt idx="5879">
                  <c:v>1.7</c:v>
                </c:pt>
                <c:pt idx="5880">
                  <c:v>1.7</c:v>
                </c:pt>
                <c:pt idx="5881">
                  <c:v>1.7</c:v>
                </c:pt>
                <c:pt idx="5882">
                  <c:v>1.7</c:v>
                </c:pt>
                <c:pt idx="5883">
                  <c:v>1.7</c:v>
                </c:pt>
                <c:pt idx="5884">
                  <c:v>1.7</c:v>
                </c:pt>
                <c:pt idx="5885">
                  <c:v>1.7</c:v>
                </c:pt>
                <c:pt idx="5886">
                  <c:v>1.7</c:v>
                </c:pt>
                <c:pt idx="5887">
                  <c:v>1.7</c:v>
                </c:pt>
                <c:pt idx="5888">
                  <c:v>1.7</c:v>
                </c:pt>
                <c:pt idx="5889">
                  <c:v>1.7</c:v>
                </c:pt>
                <c:pt idx="5890">
                  <c:v>1.7</c:v>
                </c:pt>
                <c:pt idx="5891">
                  <c:v>1.7</c:v>
                </c:pt>
                <c:pt idx="5892">
                  <c:v>1.7</c:v>
                </c:pt>
                <c:pt idx="5893">
                  <c:v>1.7</c:v>
                </c:pt>
                <c:pt idx="5894">
                  <c:v>1.7</c:v>
                </c:pt>
                <c:pt idx="5895">
                  <c:v>1.7</c:v>
                </c:pt>
                <c:pt idx="5896">
                  <c:v>1.7</c:v>
                </c:pt>
                <c:pt idx="5897">
                  <c:v>1.7</c:v>
                </c:pt>
                <c:pt idx="5898">
                  <c:v>1.7</c:v>
                </c:pt>
                <c:pt idx="5899">
                  <c:v>1.7</c:v>
                </c:pt>
                <c:pt idx="5900">
                  <c:v>1.7</c:v>
                </c:pt>
                <c:pt idx="5901">
                  <c:v>1.7</c:v>
                </c:pt>
                <c:pt idx="5902">
                  <c:v>1.7</c:v>
                </c:pt>
                <c:pt idx="5903">
                  <c:v>1.7</c:v>
                </c:pt>
                <c:pt idx="5904">
                  <c:v>1.7</c:v>
                </c:pt>
                <c:pt idx="5905">
                  <c:v>1.7</c:v>
                </c:pt>
                <c:pt idx="5906">
                  <c:v>1.7</c:v>
                </c:pt>
                <c:pt idx="5907">
                  <c:v>1.7</c:v>
                </c:pt>
                <c:pt idx="5908">
                  <c:v>1.7</c:v>
                </c:pt>
                <c:pt idx="5909">
                  <c:v>1.7</c:v>
                </c:pt>
                <c:pt idx="5910">
                  <c:v>1.7</c:v>
                </c:pt>
                <c:pt idx="5911">
                  <c:v>1.7</c:v>
                </c:pt>
                <c:pt idx="5912">
                  <c:v>1.7</c:v>
                </c:pt>
                <c:pt idx="5913">
                  <c:v>1.7</c:v>
                </c:pt>
                <c:pt idx="5914">
                  <c:v>1.7</c:v>
                </c:pt>
                <c:pt idx="5915">
                  <c:v>1.7</c:v>
                </c:pt>
                <c:pt idx="5916">
                  <c:v>1.7</c:v>
                </c:pt>
                <c:pt idx="5917">
                  <c:v>1.7</c:v>
                </c:pt>
                <c:pt idx="5918">
                  <c:v>1.7</c:v>
                </c:pt>
                <c:pt idx="5919">
                  <c:v>1.7</c:v>
                </c:pt>
                <c:pt idx="5920">
                  <c:v>1.7</c:v>
                </c:pt>
                <c:pt idx="5921">
                  <c:v>1.7</c:v>
                </c:pt>
                <c:pt idx="5922">
                  <c:v>1.7</c:v>
                </c:pt>
                <c:pt idx="5923">
                  <c:v>1.7</c:v>
                </c:pt>
                <c:pt idx="5924">
                  <c:v>1.7</c:v>
                </c:pt>
                <c:pt idx="5925">
                  <c:v>1.7</c:v>
                </c:pt>
                <c:pt idx="5926">
                  <c:v>1.7</c:v>
                </c:pt>
                <c:pt idx="5927">
                  <c:v>1.7</c:v>
                </c:pt>
                <c:pt idx="5928">
                  <c:v>1.7</c:v>
                </c:pt>
                <c:pt idx="5929">
                  <c:v>1.7</c:v>
                </c:pt>
                <c:pt idx="5930">
                  <c:v>1.7</c:v>
                </c:pt>
                <c:pt idx="5931">
                  <c:v>1.7</c:v>
                </c:pt>
                <c:pt idx="5932">
                  <c:v>1.7</c:v>
                </c:pt>
                <c:pt idx="5933">
                  <c:v>1.7</c:v>
                </c:pt>
                <c:pt idx="5934">
                  <c:v>1.7</c:v>
                </c:pt>
                <c:pt idx="5935">
                  <c:v>1.7</c:v>
                </c:pt>
                <c:pt idx="5936">
                  <c:v>1.7</c:v>
                </c:pt>
                <c:pt idx="5937">
                  <c:v>1.7</c:v>
                </c:pt>
                <c:pt idx="5938">
                  <c:v>1.7</c:v>
                </c:pt>
                <c:pt idx="5939">
                  <c:v>1.7</c:v>
                </c:pt>
                <c:pt idx="5940">
                  <c:v>1.7</c:v>
                </c:pt>
                <c:pt idx="5941">
                  <c:v>1.7</c:v>
                </c:pt>
                <c:pt idx="5942">
                  <c:v>1.7</c:v>
                </c:pt>
                <c:pt idx="5943">
                  <c:v>1.7</c:v>
                </c:pt>
                <c:pt idx="5944">
                  <c:v>1.7</c:v>
                </c:pt>
                <c:pt idx="5945">
                  <c:v>1.7</c:v>
                </c:pt>
                <c:pt idx="5946">
                  <c:v>1.7</c:v>
                </c:pt>
                <c:pt idx="5947">
                  <c:v>1.7</c:v>
                </c:pt>
                <c:pt idx="5948">
                  <c:v>1.7</c:v>
                </c:pt>
                <c:pt idx="5949">
                  <c:v>1.7</c:v>
                </c:pt>
                <c:pt idx="5950">
                  <c:v>1.7</c:v>
                </c:pt>
                <c:pt idx="5951">
                  <c:v>1.7</c:v>
                </c:pt>
                <c:pt idx="5952">
                  <c:v>1.7</c:v>
                </c:pt>
                <c:pt idx="5953">
                  <c:v>1.7</c:v>
                </c:pt>
                <c:pt idx="5954">
                  <c:v>1.7</c:v>
                </c:pt>
                <c:pt idx="5955">
                  <c:v>1.7</c:v>
                </c:pt>
                <c:pt idx="5956">
                  <c:v>1.7</c:v>
                </c:pt>
                <c:pt idx="5957">
                  <c:v>1.7</c:v>
                </c:pt>
                <c:pt idx="5958">
                  <c:v>1.7</c:v>
                </c:pt>
                <c:pt idx="5959">
                  <c:v>1.7</c:v>
                </c:pt>
                <c:pt idx="5960">
                  <c:v>1.7</c:v>
                </c:pt>
                <c:pt idx="5961">
                  <c:v>1.7</c:v>
                </c:pt>
                <c:pt idx="5962">
                  <c:v>1.7</c:v>
                </c:pt>
                <c:pt idx="5963">
                  <c:v>1.7</c:v>
                </c:pt>
                <c:pt idx="5964">
                  <c:v>1.7</c:v>
                </c:pt>
                <c:pt idx="5965">
                  <c:v>1.7</c:v>
                </c:pt>
                <c:pt idx="5966">
                  <c:v>1.7</c:v>
                </c:pt>
                <c:pt idx="5967">
                  <c:v>1.7</c:v>
                </c:pt>
                <c:pt idx="5968">
                  <c:v>1.7</c:v>
                </c:pt>
                <c:pt idx="5969">
                  <c:v>1.7</c:v>
                </c:pt>
                <c:pt idx="5970">
                  <c:v>1.7</c:v>
                </c:pt>
                <c:pt idx="5971">
                  <c:v>1.7</c:v>
                </c:pt>
                <c:pt idx="5972">
                  <c:v>1.7</c:v>
                </c:pt>
                <c:pt idx="5973">
                  <c:v>1.7</c:v>
                </c:pt>
                <c:pt idx="5974">
                  <c:v>1.7</c:v>
                </c:pt>
                <c:pt idx="5975">
                  <c:v>1.7</c:v>
                </c:pt>
                <c:pt idx="5976">
                  <c:v>1.7</c:v>
                </c:pt>
                <c:pt idx="5977">
                  <c:v>1.7</c:v>
                </c:pt>
                <c:pt idx="5978">
                  <c:v>1.7</c:v>
                </c:pt>
                <c:pt idx="5979">
                  <c:v>1.7</c:v>
                </c:pt>
                <c:pt idx="5980">
                  <c:v>1.7</c:v>
                </c:pt>
                <c:pt idx="5981">
                  <c:v>1.7</c:v>
                </c:pt>
                <c:pt idx="5982">
                  <c:v>1.7</c:v>
                </c:pt>
                <c:pt idx="5983">
                  <c:v>1.7</c:v>
                </c:pt>
                <c:pt idx="5984">
                  <c:v>1.7</c:v>
                </c:pt>
                <c:pt idx="5985">
                  <c:v>1.7</c:v>
                </c:pt>
                <c:pt idx="5986">
                  <c:v>1.7</c:v>
                </c:pt>
                <c:pt idx="5987">
                  <c:v>1.7</c:v>
                </c:pt>
                <c:pt idx="5988">
                  <c:v>1.7</c:v>
                </c:pt>
                <c:pt idx="5989">
                  <c:v>1.7</c:v>
                </c:pt>
                <c:pt idx="5990">
                  <c:v>1.7</c:v>
                </c:pt>
                <c:pt idx="5991">
                  <c:v>1.7</c:v>
                </c:pt>
                <c:pt idx="5992">
                  <c:v>1.7</c:v>
                </c:pt>
                <c:pt idx="5993">
                  <c:v>1.7</c:v>
                </c:pt>
                <c:pt idx="5994">
                  <c:v>1.7</c:v>
                </c:pt>
                <c:pt idx="5995">
                  <c:v>1.7</c:v>
                </c:pt>
                <c:pt idx="5996">
                  <c:v>1.7</c:v>
                </c:pt>
                <c:pt idx="5997">
                  <c:v>1.7</c:v>
                </c:pt>
                <c:pt idx="5998">
                  <c:v>1.7</c:v>
                </c:pt>
                <c:pt idx="5999">
                  <c:v>1.7</c:v>
                </c:pt>
                <c:pt idx="6000">
                  <c:v>1.7</c:v>
                </c:pt>
                <c:pt idx="6001">
                  <c:v>1.7</c:v>
                </c:pt>
                <c:pt idx="6002">
                  <c:v>1.7</c:v>
                </c:pt>
                <c:pt idx="6003">
                  <c:v>1.7</c:v>
                </c:pt>
                <c:pt idx="6004">
                  <c:v>1.7</c:v>
                </c:pt>
                <c:pt idx="6005">
                  <c:v>1.7</c:v>
                </c:pt>
                <c:pt idx="6006">
                  <c:v>1.7</c:v>
                </c:pt>
                <c:pt idx="6007">
                  <c:v>1.7</c:v>
                </c:pt>
                <c:pt idx="6008">
                  <c:v>1.7</c:v>
                </c:pt>
                <c:pt idx="6009">
                  <c:v>1.7</c:v>
                </c:pt>
                <c:pt idx="6010">
                  <c:v>1.7</c:v>
                </c:pt>
                <c:pt idx="6011">
                  <c:v>1.7</c:v>
                </c:pt>
                <c:pt idx="6012">
                  <c:v>1.7</c:v>
                </c:pt>
                <c:pt idx="6013">
                  <c:v>1.7</c:v>
                </c:pt>
                <c:pt idx="6014">
                  <c:v>1.7</c:v>
                </c:pt>
                <c:pt idx="6015">
                  <c:v>1.7</c:v>
                </c:pt>
                <c:pt idx="6016">
                  <c:v>1.7</c:v>
                </c:pt>
                <c:pt idx="6017">
                  <c:v>1.7</c:v>
                </c:pt>
                <c:pt idx="6018">
                  <c:v>1.7</c:v>
                </c:pt>
                <c:pt idx="6019">
                  <c:v>1.7</c:v>
                </c:pt>
                <c:pt idx="6020">
                  <c:v>1.7</c:v>
                </c:pt>
                <c:pt idx="6021">
                  <c:v>1.7</c:v>
                </c:pt>
                <c:pt idx="6022">
                  <c:v>1.7</c:v>
                </c:pt>
                <c:pt idx="6023">
                  <c:v>1.7</c:v>
                </c:pt>
                <c:pt idx="6024">
                  <c:v>1.7</c:v>
                </c:pt>
                <c:pt idx="6025">
                  <c:v>1.7</c:v>
                </c:pt>
                <c:pt idx="6026">
                  <c:v>1.7</c:v>
                </c:pt>
                <c:pt idx="6027">
                  <c:v>1.7</c:v>
                </c:pt>
                <c:pt idx="6028">
                  <c:v>1.7</c:v>
                </c:pt>
                <c:pt idx="6029">
                  <c:v>1.7</c:v>
                </c:pt>
                <c:pt idx="6030">
                  <c:v>1.7</c:v>
                </c:pt>
                <c:pt idx="6031">
                  <c:v>1.7</c:v>
                </c:pt>
                <c:pt idx="6032">
                  <c:v>1.7</c:v>
                </c:pt>
                <c:pt idx="6033">
                  <c:v>1.7</c:v>
                </c:pt>
                <c:pt idx="6034">
                  <c:v>1.7</c:v>
                </c:pt>
                <c:pt idx="6035">
                  <c:v>1.7</c:v>
                </c:pt>
                <c:pt idx="6036">
                  <c:v>1.7</c:v>
                </c:pt>
                <c:pt idx="6037">
                  <c:v>1.7</c:v>
                </c:pt>
                <c:pt idx="6038">
                  <c:v>1.7</c:v>
                </c:pt>
                <c:pt idx="6039">
                  <c:v>1.7</c:v>
                </c:pt>
                <c:pt idx="6040">
                  <c:v>1.7</c:v>
                </c:pt>
                <c:pt idx="6041">
                  <c:v>1.7</c:v>
                </c:pt>
                <c:pt idx="6042">
                  <c:v>1.7</c:v>
                </c:pt>
                <c:pt idx="6043">
                  <c:v>1.7</c:v>
                </c:pt>
                <c:pt idx="6044">
                  <c:v>1.7</c:v>
                </c:pt>
                <c:pt idx="6045">
                  <c:v>1.7</c:v>
                </c:pt>
                <c:pt idx="6046">
                  <c:v>1.7</c:v>
                </c:pt>
                <c:pt idx="6047">
                  <c:v>1.7</c:v>
                </c:pt>
                <c:pt idx="6048">
                  <c:v>1.7</c:v>
                </c:pt>
                <c:pt idx="6049">
                  <c:v>1.7</c:v>
                </c:pt>
                <c:pt idx="6050">
                  <c:v>1.7</c:v>
                </c:pt>
                <c:pt idx="6051">
                  <c:v>1.7</c:v>
                </c:pt>
                <c:pt idx="6052">
                  <c:v>1.7</c:v>
                </c:pt>
                <c:pt idx="6053">
                  <c:v>1.7</c:v>
                </c:pt>
                <c:pt idx="6054">
                  <c:v>1.7</c:v>
                </c:pt>
                <c:pt idx="6055">
                  <c:v>1.7</c:v>
                </c:pt>
                <c:pt idx="6056">
                  <c:v>1.7</c:v>
                </c:pt>
                <c:pt idx="6057">
                  <c:v>1.7</c:v>
                </c:pt>
                <c:pt idx="6058">
                  <c:v>1.7</c:v>
                </c:pt>
                <c:pt idx="6059">
                  <c:v>1.7</c:v>
                </c:pt>
                <c:pt idx="6060">
                  <c:v>1.7</c:v>
                </c:pt>
                <c:pt idx="6061">
                  <c:v>1.7</c:v>
                </c:pt>
                <c:pt idx="6062">
                  <c:v>1.7</c:v>
                </c:pt>
                <c:pt idx="6063">
                  <c:v>1.7</c:v>
                </c:pt>
                <c:pt idx="6064">
                  <c:v>1.7</c:v>
                </c:pt>
                <c:pt idx="6065">
                  <c:v>1.7</c:v>
                </c:pt>
                <c:pt idx="6066">
                  <c:v>1.7</c:v>
                </c:pt>
                <c:pt idx="6067">
                  <c:v>1.7</c:v>
                </c:pt>
                <c:pt idx="6068">
                  <c:v>1.7</c:v>
                </c:pt>
                <c:pt idx="6069">
                  <c:v>1.7</c:v>
                </c:pt>
                <c:pt idx="6070">
                  <c:v>1.7</c:v>
                </c:pt>
                <c:pt idx="6071">
                  <c:v>1.7</c:v>
                </c:pt>
                <c:pt idx="6072">
                  <c:v>1.7</c:v>
                </c:pt>
                <c:pt idx="6073">
                  <c:v>1.7</c:v>
                </c:pt>
                <c:pt idx="6074">
                  <c:v>1.7</c:v>
                </c:pt>
                <c:pt idx="6075">
                  <c:v>1.7</c:v>
                </c:pt>
                <c:pt idx="6076">
                  <c:v>1.7</c:v>
                </c:pt>
                <c:pt idx="6077">
                  <c:v>1.7</c:v>
                </c:pt>
                <c:pt idx="6078">
                  <c:v>1.7</c:v>
                </c:pt>
                <c:pt idx="6079">
                  <c:v>1.7</c:v>
                </c:pt>
                <c:pt idx="6080">
                  <c:v>1.7</c:v>
                </c:pt>
                <c:pt idx="6081">
                  <c:v>1.7</c:v>
                </c:pt>
                <c:pt idx="6082">
                  <c:v>1.7</c:v>
                </c:pt>
                <c:pt idx="6083">
                  <c:v>1.7</c:v>
                </c:pt>
                <c:pt idx="6084">
                  <c:v>1.7</c:v>
                </c:pt>
                <c:pt idx="6085">
                  <c:v>1.7</c:v>
                </c:pt>
                <c:pt idx="6086">
                  <c:v>1.7</c:v>
                </c:pt>
                <c:pt idx="6087">
                  <c:v>1.7</c:v>
                </c:pt>
                <c:pt idx="6088">
                  <c:v>1.7</c:v>
                </c:pt>
                <c:pt idx="6089">
                  <c:v>1.7</c:v>
                </c:pt>
                <c:pt idx="6090">
                  <c:v>1.7</c:v>
                </c:pt>
                <c:pt idx="6091">
                  <c:v>1.7</c:v>
                </c:pt>
                <c:pt idx="6092">
                  <c:v>1.7</c:v>
                </c:pt>
                <c:pt idx="6093">
                  <c:v>1.7</c:v>
                </c:pt>
                <c:pt idx="6094">
                  <c:v>1.7</c:v>
                </c:pt>
                <c:pt idx="6095">
                  <c:v>1.7</c:v>
                </c:pt>
                <c:pt idx="6096">
                  <c:v>1.7</c:v>
                </c:pt>
                <c:pt idx="6097">
                  <c:v>1.7</c:v>
                </c:pt>
                <c:pt idx="6098">
                  <c:v>1.7</c:v>
                </c:pt>
                <c:pt idx="6099">
                  <c:v>1.7</c:v>
                </c:pt>
                <c:pt idx="6100">
                  <c:v>1.7</c:v>
                </c:pt>
                <c:pt idx="6101">
                  <c:v>1.7</c:v>
                </c:pt>
                <c:pt idx="6102">
                  <c:v>1.7</c:v>
                </c:pt>
                <c:pt idx="6103">
                  <c:v>1.7</c:v>
                </c:pt>
                <c:pt idx="6104">
                  <c:v>1.7</c:v>
                </c:pt>
                <c:pt idx="6105">
                  <c:v>1.7</c:v>
                </c:pt>
                <c:pt idx="6106">
                  <c:v>1.7</c:v>
                </c:pt>
                <c:pt idx="6107">
                  <c:v>1.7</c:v>
                </c:pt>
                <c:pt idx="6108">
                  <c:v>1.7</c:v>
                </c:pt>
                <c:pt idx="6109">
                  <c:v>1.7</c:v>
                </c:pt>
                <c:pt idx="6110">
                  <c:v>1.7</c:v>
                </c:pt>
                <c:pt idx="6111">
                  <c:v>1.7</c:v>
                </c:pt>
                <c:pt idx="6112">
                  <c:v>1.7</c:v>
                </c:pt>
                <c:pt idx="6113">
                  <c:v>1.7</c:v>
                </c:pt>
                <c:pt idx="6114">
                  <c:v>1.7</c:v>
                </c:pt>
                <c:pt idx="6115">
                  <c:v>1.7</c:v>
                </c:pt>
                <c:pt idx="6116">
                  <c:v>1.7</c:v>
                </c:pt>
                <c:pt idx="6117">
                  <c:v>1.7</c:v>
                </c:pt>
                <c:pt idx="6118">
                  <c:v>1.7</c:v>
                </c:pt>
                <c:pt idx="6119">
                  <c:v>1.7</c:v>
                </c:pt>
                <c:pt idx="6120">
                  <c:v>1.7</c:v>
                </c:pt>
                <c:pt idx="6121">
                  <c:v>1.7</c:v>
                </c:pt>
                <c:pt idx="6122">
                  <c:v>1.7</c:v>
                </c:pt>
                <c:pt idx="6123">
                  <c:v>1.7</c:v>
                </c:pt>
                <c:pt idx="6124">
                  <c:v>1.7</c:v>
                </c:pt>
                <c:pt idx="6125">
                  <c:v>1.7</c:v>
                </c:pt>
                <c:pt idx="6126">
                  <c:v>1.7</c:v>
                </c:pt>
                <c:pt idx="6127">
                  <c:v>1.7</c:v>
                </c:pt>
                <c:pt idx="6128">
                  <c:v>1.7</c:v>
                </c:pt>
                <c:pt idx="6129">
                  <c:v>1.7</c:v>
                </c:pt>
                <c:pt idx="6130">
                  <c:v>1.7</c:v>
                </c:pt>
                <c:pt idx="6131">
                  <c:v>1.7</c:v>
                </c:pt>
                <c:pt idx="6132">
                  <c:v>1.7</c:v>
                </c:pt>
                <c:pt idx="6133">
                  <c:v>1.7</c:v>
                </c:pt>
                <c:pt idx="6134">
                  <c:v>1.7</c:v>
                </c:pt>
                <c:pt idx="6135">
                  <c:v>1.7</c:v>
                </c:pt>
                <c:pt idx="6136">
                  <c:v>1.7</c:v>
                </c:pt>
                <c:pt idx="6137">
                  <c:v>1.7</c:v>
                </c:pt>
                <c:pt idx="6138">
                  <c:v>1.7</c:v>
                </c:pt>
                <c:pt idx="6139">
                  <c:v>1.7</c:v>
                </c:pt>
                <c:pt idx="6140">
                  <c:v>1.7</c:v>
                </c:pt>
                <c:pt idx="6141">
                  <c:v>1.7</c:v>
                </c:pt>
                <c:pt idx="6142">
                  <c:v>1.7</c:v>
                </c:pt>
                <c:pt idx="6143">
                  <c:v>1.7</c:v>
                </c:pt>
                <c:pt idx="6144">
                  <c:v>1.7</c:v>
                </c:pt>
                <c:pt idx="6145">
                  <c:v>1.7</c:v>
                </c:pt>
                <c:pt idx="6146">
                  <c:v>1.7</c:v>
                </c:pt>
                <c:pt idx="6147">
                  <c:v>1.7</c:v>
                </c:pt>
                <c:pt idx="6148">
                  <c:v>1.7</c:v>
                </c:pt>
                <c:pt idx="6149">
                  <c:v>1.7</c:v>
                </c:pt>
                <c:pt idx="6150">
                  <c:v>1.7</c:v>
                </c:pt>
                <c:pt idx="6151">
                  <c:v>1.7</c:v>
                </c:pt>
                <c:pt idx="6152">
                  <c:v>1.7</c:v>
                </c:pt>
                <c:pt idx="6153">
                  <c:v>1.7</c:v>
                </c:pt>
                <c:pt idx="6154">
                  <c:v>1.7</c:v>
                </c:pt>
                <c:pt idx="6155">
                  <c:v>1.7</c:v>
                </c:pt>
                <c:pt idx="6156">
                  <c:v>1.7</c:v>
                </c:pt>
                <c:pt idx="6157">
                  <c:v>1.7</c:v>
                </c:pt>
                <c:pt idx="6158">
                  <c:v>1.7</c:v>
                </c:pt>
                <c:pt idx="6159">
                  <c:v>1.7</c:v>
                </c:pt>
                <c:pt idx="6160">
                  <c:v>1.7</c:v>
                </c:pt>
                <c:pt idx="6161">
                  <c:v>1.7</c:v>
                </c:pt>
                <c:pt idx="6162">
                  <c:v>1.7</c:v>
                </c:pt>
                <c:pt idx="6163">
                  <c:v>1.7</c:v>
                </c:pt>
                <c:pt idx="6164">
                  <c:v>1.7</c:v>
                </c:pt>
                <c:pt idx="6165">
                  <c:v>1.7</c:v>
                </c:pt>
                <c:pt idx="6166">
                  <c:v>1.7</c:v>
                </c:pt>
                <c:pt idx="6167">
                  <c:v>1.7</c:v>
                </c:pt>
                <c:pt idx="6168">
                  <c:v>1.7</c:v>
                </c:pt>
                <c:pt idx="6169">
                  <c:v>1.7</c:v>
                </c:pt>
                <c:pt idx="6170">
                  <c:v>1.7</c:v>
                </c:pt>
                <c:pt idx="6171">
                  <c:v>1.7</c:v>
                </c:pt>
                <c:pt idx="6172">
                  <c:v>1.7</c:v>
                </c:pt>
                <c:pt idx="6173">
                  <c:v>1.7</c:v>
                </c:pt>
                <c:pt idx="6174">
                  <c:v>1.7</c:v>
                </c:pt>
                <c:pt idx="6175">
                  <c:v>1.7</c:v>
                </c:pt>
                <c:pt idx="6176">
                  <c:v>1.7</c:v>
                </c:pt>
                <c:pt idx="6177">
                  <c:v>1.7</c:v>
                </c:pt>
                <c:pt idx="6178">
                  <c:v>1.7</c:v>
                </c:pt>
                <c:pt idx="6179">
                  <c:v>1.7</c:v>
                </c:pt>
                <c:pt idx="6180">
                  <c:v>1.7</c:v>
                </c:pt>
                <c:pt idx="6181">
                  <c:v>1.7</c:v>
                </c:pt>
                <c:pt idx="6182">
                  <c:v>1.7</c:v>
                </c:pt>
                <c:pt idx="6183">
                  <c:v>1.7</c:v>
                </c:pt>
                <c:pt idx="6184">
                  <c:v>1.7</c:v>
                </c:pt>
                <c:pt idx="6185">
                  <c:v>1.7</c:v>
                </c:pt>
                <c:pt idx="6186">
                  <c:v>1.7</c:v>
                </c:pt>
                <c:pt idx="6187">
                  <c:v>1.7</c:v>
                </c:pt>
                <c:pt idx="6188">
                  <c:v>1.7</c:v>
                </c:pt>
                <c:pt idx="6189">
                  <c:v>1.7</c:v>
                </c:pt>
                <c:pt idx="6190">
                  <c:v>1.7</c:v>
                </c:pt>
                <c:pt idx="6191">
                  <c:v>1.7</c:v>
                </c:pt>
                <c:pt idx="6192">
                  <c:v>1.7</c:v>
                </c:pt>
                <c:pt idx="6193">
                  <c:v>1.7</c:v>
                </c:pt>
                <c:pt idx="6194">
                  <c:v>1.7</c:v>
                </c:pt>
                <c:pt idx="6195">
                  <c:v>1.7</c:v>
                </c:pt>
                <c:pt idx="6196">
                  <c:v>1.7</c:v>
                </c:pt>
                <c:pt idx="6197">
                  <c:v>1.7</c:v>
                </c:pt>
                <c:pt idx="6198">
                  <c:v>1.7</c:v>
                </c:pt>
                <c:pt idx="6199">
                  <c:v>1.7</c:v>
                </c:pt>
                <c:pt idx="6200">
                  <c:v>1.7</c:v>
                </c:pt>
                <c:pt idx="6201">
                  <c:v>1.7</c:v>
                </c:pt>
                <c:pt idx="6202">
                  <c:v>1.7</c:v>
                </c:pt>
                <c:pt idx="6203">
                  <c:v>1.7</c:v>
                </c:pt>
                <c:pt idx="6204">
                  <c:v>1.7</c:v>
                </c:pt>
                <c:pt idx="6205">
                  <c:v>1.7</c:v>
                </c:pt>
                <c:pt idx="6206">
                  <c:v>1.7</c:v>
                </c:pt>
                <c:pt idx="6207">
                  <c:v>1.7</c:v>
                </c:pt>
                <c:pt idx="6208">
                  <c:v>1.7</c:v>
                </c:pt>
                <c:pt idx="6209">
                  <c:v>1.7</c:v>
                </c:pt>
                <c:pt idx="6210">
                  <c:v>1.7</c:v>
                </c:pt>
                <c:pt idx="6211">
                  <c:v>1.7</c:v>
                </c:pt>
                <c:pt idx="6212">
                  <c:v>1.7</c:v>
                </c:pt>
                <c:pt idx="6213">
                  <c:v>1.7</c:v>
                </c:pt>
                <c:pt idx="6214">
                  <c:v>1.7</c:v>
                </c:pt>
                <c:pt idx="6215">
                  <c:v>1.7</c:v>
                </c:pt>
                <c:pt idx="6216">
                  <c:v>1.7</c:v>
                </c:pt>
                <c:pt idx="6217">
                  <c:v>1.7</c:v>
                </c:pt>
                <c:pt idx="6218">
                  <c:v>1.7</c:v>
                </c:pt>
                <c:pt idx="6219">
                  <c:v>1.7</c:v>
                </c:pt>
                <c:pt idx="6220">
                  <c:v>1.7</c:v>
                </c:pt>
                <c:pt idx="6221">
                  <c:v>1.7</c:v>
                </c:pt>
                <c:pt idx="6222">
                  <c:v>1.7</c:v>
                </c:pt>
                <c:pt idx="6223">
                  <c:v>1.7</c:v>
                </c:pt>
                <c:pt idx="6224">
                  <c:v>1.7</c:v>
                </c:pt>
                <c:pt idx="6225">
                  <c:v>1.7</c:v>
                </c:pt>
                <c:pt idx="6226">
                  <c:v>1.7</c:v>
                </c:pt>
                <c:pt idx="6227">
                  <c:v>1.7</c:v>
                </c:pt>
                <c:pt idx="6228">
                  <c:v>1.7</c:v>
                </c:pt>
                <c:pt idx="6229">
                  <c:v>1.7</c:v>
                </c:pt>
                <c:pt idx="6230">
                  <c:v>1.7</c:v>
                </c:pt>
                <c:pt idx="6231">
                  <c:v>1.7</c:v>
                </c:pt>
                <c:pt idx="6232">
                  <c:v>1.7</c:v>
                </c:pt>
                <c:pt idx="6233">
                  <c:v>1.7</c:v>
                </c:pt>
                <c:pt idx="6234">
                  <c:v>1.7</c:v>
                </c:pt>
                <c:pt idx="6235">
                  <c:v>1.7</c:v>
                </c:pt>
                <c:pt idx="6236">
                  <c:v>1.7</c:v>
                </c:pt>
                <c:pt idx="6237">
                  <c:v>1.7</c:v>
                </c:pt>
                <c:pt idx="6238">
                  <c:v>1.7</c:v>
                </c:pt>
                <c:pt idx="6239">
                  <c:v>1.7</c:v>
                </c:pt>
                <c:pt idx="6240">
                  <c:v>1.7</c:v>
                </c:pt>
                <c:pt idx="6241">
                  <c:v>1.7</c:v>
                </c:pt>
                <c:pt idx="6242">
                  <c:v>1.7</c:v>
                </c:pt>
                <c:pt idx="6243">
                  <c:v>1.7</c:v>
                </c:pt>
                <c:pt idx="6244">
                  <c:v>1.7</c:v>
                </c:pt>
                <c:pt idx="6245">
                  <c:v>1.7</c:v>
                </c:pt>
                <c:pt idx="6246">
                  <c:v>1.7</c:v>
                </c:pt>
                <c:pt idx="6247">
                  <c:v>1.7</c:v>
                </c:pt>
                <c:pt idx="6248">
                  <c:v>1.7</c:v>
                </c:pt>
                <c:pt idx="6249">
                  <c:v>1.7</c:v>
                </c:pt>
                <c:pt idx="6250">
                  <c:v>1.7</c:v>
                </c:pt>
                <c:pt idx="6251">
                  <c:v>1.7</c:v>
                </c:pt>
                <c:pt idx="6252">
                  <c:v>1.7</c:v>
                </c:pt>
                <c:pt idx="6253">
                  <c:v>1.7</c:v>
                </c:pt>
                <c:pt idx="6254">
                  <c:v>1.7</c:v>
                </c:pt>
                <c:pt idx="6255">
                  <c:v>1.7</c:v>
                </c:pt>
                <c:pt idx="6256">
                  <c:v>1.7</c:v>
                </c:pt>
                <c:pt idx="6257">
                  <c:v>1.7</c:v>
                </c:pt>
                <c:pt idx="6258">
                  <c:v>1.7</c:v>
                </c:pt>
                <c:pt idx="6259">
                  <c:v>1.7</c:v>
                </c:pt>
                <c:pt idx="6260">
                  <c:v>1.7</c:v>
                </c:pt>
                <c:pt idx="6261">
                  <c:v>1.7</c:v>
                </c:pt>
                <c:pt idx="6262">
                  <c:v>1.7</c:v>
                </c:pt>
                <c:pt idx="6263">
                  <c:v>1.7</c:v>
                </c:pt>
                <c:pt idx="6264">
                  <c:v>1.7</c:v>
                </c:pt>
                <c:pt idx="6265">
                  <c:v>1.7</c:v>
                </c:pt>
                <c:pt idx="6266">
                  <c:v>1.7</c:v>
                </c:pt>
                <c:pt idx="6267">
                  <c:v>1.7</c:v>
                </c:pt>
                <c:pt idx="6268">
                  <c:v>1.7</c:v>
                </c:pt>
                <c:pt idx="6269">
                  <c:v>1.7</c:v>
                </c:pt>
                <c:pt idx="6270">
                  <c:v>1.7</c:v>
                </c:pt>
                <c:pt idx="6271">
                  <c:v>1.7</c:v>
                </c:pt>
                <c:pt idx="6272">
                  <c:v>1.7</c:v>
                </c:pt>
                <c:pt idx="6273">
                  <c:v>1.7</c:v>
                </c:pt>
                <c:pt idx="6274">
                  <c:v>1.7</c:v>
                </c:pt>
                <c:pt idx="6275">
                  <c:v>1.7</c:v>
                </c:pt>
                <c:pt idx="6276">
                  <c:v>1.7</c:v>
                </c:pt>
                <c:pt idx="6277">
                  <c:v>1.7</c:v>
                </c:pt>
                <c:pt idx="6278">
                  <c:v>1.7</c:v>
                </c:pt>
                <c:pt idx="6279">
                  <c:v>1.7</c:v>
                </c:pt>
                <c:pt idx="6280">
                  <c:v>1.7</c:v>
                </c:pt>
                <c:pt idx="6281">
                  <c:v>1.7</c:v>
                </c:pt>
                <c:pt idx="6282">
                  <c:v>1.7</c:v>
                </c:pt>
                <c:pt idx="6283">
                  <c:v>1.7</c:v>
                </c:pt>
                <c:pt idx="6284">
                  <c:v>1.7</c:v>
                </c:pt>
                <c:pt idx="6285">
                  <c:v>1.7</c:v>
                </c:pt>
                <c:pt idx="6286">
                  <c:v>1.7</c:v>
                </c:pt>
                <c:pt idx="6287">
                  <c:v>1.7</c:v>
                </c:pt>
                <c:pt idx="6288">
                  <c:v>1.7</c:v>
                </c:pt>
                <c:pt idx="6289">
                  <c:v>1.7</c:v>
                </c:pt>
                <c:pt idx="6290">
                  <c:v>1.7</c:v>
                </c:pt>
                <c:pt idx="6291">
                  <c:v>1.7</c:v>
                </c:pt>
                <c:pt idx="6292">
                  <c:v>1.7</c:v>
                </c:pt>
                <c:pt idx="6293">
                  <c:v>1.7</c:v>
                </c:pt>
                <c:pt idx="6294">
                  <c:v>1.7</c:v>
                </c:pt>
                <c:pt idx="6295">
                  <c:v>1.7</c:v>
                </c:pt>
                <c:pt idx="6296">
                  <c:v>1.7</c:v>
                </c:pt>
                <c:pt idx="6297">
                  <c:v>1.7</c:v>
                </c:pt>
                <c:pt idx="6298">
                  <c:v>1.7</c:v>
                </c:pt>
                <c:pt idx="6299">
                  <c:v>1.7</c:v>
                </c:pt>
                <c:pt idx="6300">
                  <c:v>1.7</c:v>
                </c:pt>
                <c:pt idx="6301">
                  <c:v>1.7</c:v>
                </c:pt>
                <c:pt idx="6302">
                  <c:v>1.7</c:v>
                </c:pt>
                <c:pt idx="6303">
                  <c:v>1.7</c:v>
                </c:pt>
                <c:pt idx="6304">
                  <c:v>1.7</c:v>
                </c:pt>
                <c:pt idx="6305">
                  <c:v>1.7</c:v>
                </c:pt>
                <c:pt idx="6306">
                  <c:v>1.7</c:v>
                </c:pt>
                <c:pt idx="6307">
                  <c:v>1.7</c:v>
                </c:pt>
                <c:pt idx="6308">
                  <c:v>1.7</c:v>
                </c:pt>
                <c:pt idx="6309">
                  <c:v>1.7</c:v>
                </c:pt>
                <c:pt idx="6310">
                  <c:v>1.7</c:v>
                </c:pt>
                <c:pt idx="6311">
                  <c:v>1.7</c:v>
                </c:pt>
                <c:pt idx="6312">
                  <c:v>1.7</c:v>
                </c:pt>
                <c:pt idx="6313">
                  <c:v>1.7</c:v>
                </c:pt>
                <c:pt idx="6314">
                  <c:v>1.7</c:v>
                </c:pt>
                <c:pt idx="6315">
                  <c:v>1.7</c:v>
                </c:pt>
                <c:pt idx="6316">
                  <c:v>1.7</c:v>
                </c:pt>
                <c:pt idx="6317">
                  <c:v>1.7</c:v>
                </c:pt>
                <c:pt idx="6318">
                  <c:v>1.7</c:v>
                </c:pt>
                <c:pt idx="6319">
                  <c:v>1.7</c:v>
                </c:pt>
                <c:pt idx="6320">
                  <c:v>1.7</c:v>
                </c:pt>
                <c:pt idx="6321">
                  <c:v>1.7</c:v>
                </c:pt>
                <c:pt idx="6322">
                  <c:v>1.7</c:v>
                </c:pt>
                <c:pt idx="6323">
                  <c:v>1.7</c:v>
                </c:pt>
                <c:pt idx="6324">
                  <c:v>1.7</c:v>
                </c:pt>
                <c:pt idx="6325">
                  <c:v>1.7</c:v>
                </c:pt>
                <c:pt idx="6326">
                  <c:v>1.7</c:v>
                </c:pt>
                <c:pt idx="6327">
                  <c:v>1.7</c:v>
                </c:pt>
                <c:pt idx="6328">
                  <c:v>1.7</c:v>
                </c:pt>
                <c:pt idx="6329">
                  <c:v>1.7</c:v>
                </c:pt>
                <c:pt idx="6330">
                  <c:v>1.7</c:v>
                </c:pt>
                <c:pt idx="6331">
                  <c:v>1.7</c:v>
                </c:pt>
                <c:pt idx="6332">
                  <c:v>1.7</c:v>
                </c:pt>
                <c:pt idx="6333">
                  <c:v>1.7</c:v>
                </c:pt>
                <c:pt idx="6334">
                  <c:v>1.7</c:v>
                </c:pt>
                <c:pt idx="6335">
                  <c:v>1.7</c:v>
                </c:pt>
                <c:pt idx="6336">
                  <c:v>1.7</c:v>
                </c:pt>
                <c:pt idx="6337">
                  <c:v>1.7</c:v>
                </c:pt>
                <c:pt idx="6338">
                  <c:v>1.7</c:v>
                </c:pt>
                <c:pt idx="6339">
                  <c:v>1.7</c:v>
                </c:pt>
                <c:pt idx="6340">
                  <c:v>1.7</c:v>
                </c:pt>
                <c:pt idx="6341">
                  <c:v>1.7</c:v>
                </c:pt>
                <c:pt idx="6342">
                  <c:v>1.7</c:v>
                </c:pt>
                <c:pt idx="6343">
                  <c:v>1.7</c:v>
                </c:pt>
                <c:pt idx="6344">
                  <c:v>1.7</c:v>
                </c:pt>
                <c:pt idx="6345">
                  <c:v>1.7</c:v>
                </c:pt>
                <c:pt idx="6346">
                  <c:v>1.7</c:v>
                </c:pt>
                <c:pt idx="6347">
                  <c:v>1.7</c:v>
                </c:pt>
                <c:pt idx="6348">
                  <c:v>1.7</c:v>
                </c:pt>
                <c:pt idx="6349">
                  <c:v>1.7</c:v>
                </c:pt>
                <c:pt idx="6350">
                  <c:v>1.7</c:v>
                </c:pt>
                <c:pt idx="6351">
                  <c:v>1.7</c:v>
                </c:pt>
                <c:pt idx="6352">
                  <c:v>1.7</c:v>
                </c:pt>
                <c:pt idx="6353">
                  <c:v>1.7</c:v>
                </c:pt>
                <c:pt idx="6354">
                  <c:v>1.7</c:v>
                </c:pt>
                <c:pt idx="6355">
                  <c:v>1.7</c:v>
                </c:pt>
                <c:pt idx="6356">
                  <c:v>1.7</c:v>
                </c:pt>
                <c:pt idx="6357">
                  <c:v>1.7</c:v>
                </c:pt>
                <c:pt idx="6358">
                  <c:v>1.7</c:v>
                </c:pt>
                <c:pt idx="6359">
                  <c:v>1.7</c:v>
                </c:pt>
                <c:pt idx="6360">
                  <c:v>1.7</c:v>
                </c:pt>
                <c:pt idx="6361">
                  <c:v>1.7</c:v>
                </c:pt>
                <c:pt idx="6362">
                  <c:v>1.7</c:v>
                </c:pt>
                <c:pt idx="6363">
                  <c:v>1.7</c:v>
                </c:pt>
                <c:pt idx="6364">
                  <c:v>1.7</c:v>
                </c:pt>
                <c:pt idx="6365">
                  <c:v>1.7</c:v>
                </c:pt>
                <c:pt idx="6366">
                  <c:v>1.7</c:v>
                </c:pt>
                <c:pt idx="6367">
                  <c:v>1.7</c:v>
                </c:pt>
                <c:pt idx="6368">
                  <c:v>1.7</c:v>
                </c:pt>
                <c:pt idx="6369">
                  <c:v>1.7</c:v>
                </c:pt>
                <c:pt idx="6370">
                  <c:v>1.7</c:v>
                </c:pt>
                <c:pt idx="6371">
                  <c:v>1.7</c:v>
                </c:pt>
                <c:pt idx="6372">
                  <c:v>1.7</c:v>
                </c:pt>
                <c:pt idx="6373">
                  <c:v>1.7</c:v>
                </c:pt>
                <c:pt idx="6374">
                  <c:v>1.7</c:v>
                </c:pt>
                <c:pt idx="6375">
                  <c:v>1.7</c:v>
                </c:pt>
                <c:pt idx="6376">
                  <c:v>1.7</c:v>
                </c:pt>
                <c:pt idx="6377">
                  <c:v>1.7</c:v>
                </c:pt>
                <c:pt idx="6378">
                  <c:v>1.7</c:v>
                </c:pt>
                <c:pt idx="6379">
                  <c:v>1.7</c:v>
                </c:pt>
                <c:pt idx="6380">
                  <c:v>1.7</c:v>
                </c:pt>
                <c:pt idx="6381">
                  <c:v>1.7</c:v>
                </c:pt>
                <c:pt idx="6382">
                  <c:v>1.7</c:v>
                </c:pt>
                <c:pt idx="6383">
                  <c:v>1.7</c:v>
                </c:pt>
                <c:pt idx="6384">
                  <c:v>1.7</c:v>
                </c:pt>
                <c:pt idx="6385">
                  <c:v>1.7</c:v>
                </c:pt>
                <c:pt idx="6386">
                  <c:v>1.7</c:v>
                </c:pt>
                <c:pt idx="6387">
                  <c:v>1.7</c:v>
                </c:pt>
                <c:pt idx="6388">
                  <c:v>1.7</c:v>
                </c:pt>
                <c:pt idx="6389">
                  <c:v>1.7</c:v>
                </c:pt>
                <c:pt idx="6390">
                  <c:v>1.7</c:v>
                </c:pt>
                <c:pt idx="6391">
                  <c:v>1.7</c:v>
                </c:pt>
                <c:pt idx="6392">
                  <c:v>1.7</c:v>
                </c:pt>
                <c:pt idx="6393">
                  <c:v>1.7</c:v>
                </c:pt>
                <c:pt idx="6394">
                  <c:v>1.7</c:v>
                </c:pt>
                <c:pt idx="6395">
                  <c:v>1.7</c:v>
                </c:pt>
                <c:pt idx="6396">
                  <c:v>1.7</c:v>
                </c:pt>
                <c:pt idx="6397">
                  <c:v>1.7</c:v>
                </c:pt>
                <c:pt idx="6398">
                  <c:v>1.7</c:v>
                </c:pt>
                <c:pt idx="6399">
                  <c:v>1.7</c:v>
                </c:pt>
                <c:pt idx="6400">
                  <c:v>1.7</c:v>
                </c:pt>
                <c:pt idx="6401">
                  <c:v>1.7</c:v>
                </c:pt>
                <c:pt idx="6402">
                  <c:v>1.7</c:v>
                </c:pt>
                <c:pt idx="6403">
                  <c:v>1.7</c:v>
                </c:pt>
                <c:pt idx="6404">
                  <c:v>1.7</c:v>
                </c:pt>
                <c:pt idx="6405">
                  <c:v>1.7</c:v>
                </c:pt>
                <c:pt idx="6406">
                  <c:v>1.7</c:v>
                </c:pt>
                <c:pt idx="6407">
                  <c:v>1.7</c:v>
                </c:pt>
                <c:pt idx="6408">
                  <c:v>1.7</c:v>
                </c:pt>
                <c:pt idx="6409">
                  <c:v>1.7</c:v>
                </c:pt>
                <c:pt idx="6410">
                  <c:v>1.7</c:v>
                </c:pt>
                <c:pt idx="6411">
                  <c:v>1.7</c:v>
                </c:pt>
                <c:pt idx="6412">
                  <c:v>1.7</c:v>
                </c:pt>
                <c:pt idx="6413">
                  <c:v>1.7</c:v>
                </c:pt>
                <c:pt idx="6414">
                  <c:v>1.7</c:v>
                </c:pt>
                <c:pt idx="6415">
                  <c:v>1.7</c:v>
                </c:pt>
                <c:pt idx="6416">
                  <c:v>1.7</c:v>
                </c:pt>
                <c:pt idx="6417">
                  <c:v>1.7</c:v>
                </c:pt>
                <c:pt idx="6418">
                  <c:v>1.7</c:v>
                </c:pt>
                <c:pt idx="6419">
                  <c:v>1.7</c:v>
                </c:pt>
                <c:pt idx="6420">
                  <c:v>1.7</c:v>
                </c:pt>
                <c:pt idx="6421">
                  <c:v>1.7</c:v>
                </c:pt>
                <c:pt idx="6422">
                  <c:v>1.7</c:v>
                </c:pt>
                <c:pt idx="6423">
                  <c:v>1.7</c:v>
                </c:pt>
                <c:pt idx="6424">
                  <c:v>1.7</c:v>
                </c:pt>
                <c:pt idx="6425">
                  <c:v>1.7</c:v>
                </c:pt>
                <c:pt idx="6426">
                  <c:v>1.7</c:v>
                </c:pt>
                <c:pt idx="6427">
                  <c:v>1.7</c:v>
                </c:pt>
                <c:pt idx="6428">
                  <c:v>1.7</c:v>
                </c:pt>
                <c:pt idx="6429">
                  <c:v>1.7</c:v>
                </c:pt>
                <c:pt idx="6430">
                  <c:v>1.7</c:v>
                </c:pt>
                <c:pt idx="6431">
                  <c:v>1.7</c:v>
                </c:pt>
                <c:pt idx="6432">
                  <c:v>1.7</c:v>
                </c:pt>
                <c:pt idx="6433">
                  <c:v>1.7</c:v>
                </c:pt>
                <c:pt idx="6434">
                  <c:v>1.7</c:v>
                </c:pt>
                <c:pt idx="6435">
                  <c:v>1.7</c:v>
                </c:pt>
                <c:pt idx="6436">
                  <c:v>1.7</c:v>
                </c:pt>
                <c:pt idx="6437">
                  <c:v>1.7</c:v>
                </c:pt>
                <c:pt idx="6438">
                  <c:v>1.7</c:v>
                </c:pt>
                <c:pt idx="6439">
                  <c:v>1.7</c:v>
                </c:pt>
                <c:pt idx="6440">
                  <c:v>1.7</c:v>
                </c:pt>
                <c:pt idx="6441">
                  <c:v>1.7</c:v>
                </c:pt>
                <c:pt idx="6442">
                  <c:v>1.7</c:v>
                </c:pt>
                <c:pt idx="6443">
                  <c:v>1.7</c:v>
                </c:pt>
                <c:pt idx="6444">
                  <c:v>1.7</c:v>
                </c:pt>
                <c:pt idx="6445">
                  <c:v>1.7</c:v>
                </c:pt>
                <c:pt idx="6446">
                  <c:v>1.7</c:v>
                </c:pt>
                <c:pt idx="6447">
                  <c:v>1.7</c:v>
                </c:pt>
                <c:pt idx="6448">
                  <c:v>1.7</c:v>
                </c:pt>
                <c:pt idx="6449">
                  <c:v>1.7</c:v>
                </c:pt>
                <c:pt idx="6450">
                  <c:v>1.7</c:v>
                </c:pt>
                <c:pt idx="6451">
                  <c:v>1.7</c:v>
                </c:pt>
                <c:pt idx="6452">
                  <c:v>1.7</c:v>
                </c:pt>
                <c:pt idx="6453">
                  <c:v>1.7</c:v>
                </c:pt>
                <c:pt idx="6454">
                  <c:v>1.7</c:v>
                </c:pt>
                <c:pt idx="6455">
                  <c:v>1.7</c:v>
                </c:pt>
                <c:pt idx="6456">
                  <c:v>1.7</c:v>
                </c:pt>
                <c:pt idx="6457">
                  <c:v>1.7</c:v>
                </c:pt>
                <c:pt idx="6458">
                  <c:v>1.7</c:v>
                </c:pt>
                <c:pt idx="6459">
                  <c:v>1.7</c:v>
                </c:pt>
                <c:pt idx="6460">
                  <c:v>1.7</c:v>
                </c:pt>
                <c:pt idx="6461">
                  <c:v>1.7</c:v>
                </c:pt>
                <c:pt idx="6462">
                  <c:v>1.7</c:v>
                </c:pt>
                <c:pt idx="6463">
                  <c:v>1.7</c:v>
                </c:pt>
                <c:pt idx="6464">
                  <c:v>1.7</c:v>
                </c:pt>
                <c:pt idx="6465">
                  <c:v>1.7</c:v>
                </c:pt>
                <c:pt idx="6466">
                  <c:v>1.7</c:v>
                </c:pt>
                <c:pt idx="6467">
                  <c:v>1.7</c:v>
                </c:pt>
                <c:pt idx="6468">
                  <c:v>1.7</c:v>
                </c:pt>
                <c:pt idx="6469">
                  <c:v>1.7</c:v>
                </c:pt>
                <c:pt idx="6470">
                  <c:v>1.7</c:v>
                </c:pt>
                <c:pt idx="6471">
                  <c:v>1.7</c:v>
                </c:pt>
                <c:pt idx="6472">
                  <c:v>1.7</c:v>
                </c:pt>
                <c:pt idx="6473">
                  <c:v>1.7</c:v>
                </c:pt>
                <c:pt idx="6474">
                  <c:v>1.7</c:v>
                </c:pt>
                <c:pt idx="6475">
                  <c:v>1.7</c:v>
                </c:pt>
                <c:pt idx="6476">
                  <c:v>1.7</c:v>
                </c:pt>
                <c:pt idx="6477">
                  <c:v>1.7</c:v>
                </c:pt>
                <c:pt idx="6478">
                  <c:v>1.7</c:v>
                </c:pt>
                <c:pt idx="6479">
                  <c:v>1.7</c:v>
                </c:pt>
                <c:pt idx="6480">
                  <c:v>1.7</c:v>
                </c:pt>
                <c:pt idx="6481">
                  <c:v>1.7</c:v>
                </c:pt>
                <c:pt idx="6482">
                  <c:v>1.7</c:v>
                </c:pt>
                <c:pt idx="6483">
                  <c:v>1.7</c:v>
                </c:pt>
                <c:pt idx="6484">
                  <c:v>1.7</c:v>
                </c:pt>
                <c:pt idx="6485">
                  <c:v>1.7</c:v>
                </c:pt>
                <c:pt idx="6486">
                  <c:v>1.7</c:v>
                </c:pt>
                <c:pt idx="6487">
                  <c:v>1.7</c:v>
                </c:pt>
                <c:pt idx="6488">
                  <c:v>1.7</c:v>
                </c:pt>
                <c:pt idx="6489">
                  <c:v>1.7</c:v>
                </c:pt>
                <c:pt idx="6490">
                  <c:v>1.7</c:v>
                </c:pt>
                <c:pt idx="6491">
                  <c:v>1.7</c:v>
                </c:pt>
                <c:pt idx="6492">
                  <c:v>1.7</c:v>
                </c:pt>
                <c:pt idx="6493">
                  <c:v>1.7</c:v>
                </c:pt>
                <c:pt idx="6494">
                  <c:v>1.7</c:v>
                </c:pt>
                <c:pt idx="6495">
                  <c:v>1.7</c:v>
                </c:pt>
                <c:pt idx="6496">
                  <c:v>1.7</c:v>
                </c:pt>
                <c:pt idx="6497">
                  <c:v>1.7</c:v>
                </c:pt>
                <c:pt idx="6498">
                  <c:v>1.7</c:v>
                </c:pt>
                <c:pt idx="6499">
                  <c:v>1.7</c:v>
                </c:pt>
                <c:pt idx="6500">
                  <c:v>1.7</c:v>
                </c:pt>
                <c:pt idx="6501">
                  <c:v>1.7</c:v>
                </c:pt>
                <c:pt idx="6502">
                  <c:v>1.7</c:v>
                </c:pt>
                <c:pt idx="6503">
                  <c:v>1.7</c:v>
                </c:pt>
                <c:pt idx="6504">
                  <c:v>1.7</c:v>
                </c:pt>
                <c:pt idx="6505">
                  <c:v>1.7</c:v>
                </c:pt>
                <c:pt idx="6506">
                  <c:v>1.7</c:v>
                </c:pt>
                <c:pt idx="6507">
                  <c:v>1.7</c:v>
                </c:pt>
                <c:pt idx="6508">
                  <c:v>1.7</c:v>
                </c:pt>
                <c:pt idx="6509">
                  <c:v>1.7</c:v>
                </c:pt>
                <c:pt idx="6510">
                  <c:v>1.7</c:v>
                </c:pt>
                <c:pt idx="6511">
                  <c:v>1.7</c:v>
                </c:pt>
                <c:pt idx="6512">
                  <c:v>1.7</c:v>
                </c:pt>
                <c:pt idx="6513">
                  <c:v>1.7</c:v>
                </c:pt>
                <c:pt idx="6514">
                  <c:v>1.7</c:v>
                </c:pt>
                <c:pt idx="6515">
                  <c:v>1.7</c:v>
                </c:pt>
                <c:pt idx="6516">
                  <c:v>1.7</c:v>
                </c:pt>
                <c:pt idx="6517">
                  <c:v>1.7</c:v>
                </c:pt>
                <c:pt idx="6518">
                  <c:v>1.7</c:v>
                </c:pt>
                <c:pt idx="6519">
                  <c:v>1.7</c:v>
                </c:pt>
                <c:pt idx="6520">
                  <c:v>1.7</c:v>
                </c:pt>
                <c:pt idx="6521">
                  <c:v>1.7</c:v>
                </c:pt>
                <c:pt idx="6522">
                  <c:v>1.7</c:v>
                </c:pt>
                <c:pt idx="6523">
                  <c:v>1.7</c:v>
                </c:pt>
                <c:pt idx="6524">
                  <c:v>1.7</c:v>
                </c:pt>
                <c:pt idx="6525">
                  <c:v>1.7</c:v>
                </c:pt>
                <c:pt idx="6526">
                  <c:v>1.7</c:v>
                </c:pt>
                <c:pt idx="6527">
                  <c:v>1.7</c:v>
                </c:pt>
                <c:pt idx="6528">
                  <c:v>1.7</c:v>
                </c:pt>
                <c:pt idx="6529">
                  <c:v>1.7</c:v>
                </c:pt>
                <c:pt idx="6530">
                  <c:v>1.7</c:v>
                </c:pt>
                <c:pt idx="6531">
                  <c:v>1.7</c:v>
                </c:pt>
                <c:pt idx="6532">
                  <c:v>1.7</c:v>
                </c:pt>
                <c:pt idx="6533">
                  <c:v>1.7</c:v>
                </c:pt>
                <c:pt idx="6534">
                  <c:v>1.7</c:v>
                </c:pt>
                <c:pt idx="6535">
                  <c:v>1.7</c:v>
                </c:pt>
                <c:pt idx="6536">
                  <c:v>1.7</c:v>
                </c:pt>
                <c:pt idx="6537">
                  <c:v>1.7</c:v>
                </c:pt>
                <c:pt idx="6538">
                  <c:v>1.7</c:v>
                </c:pt>
                <c:pt idx="6539">
                  <c:v>1.7</c:v>
                </c:pt>
                <c:pt idx="6540">
                  <c:v>1.7</c:v>
                </c:pt>
                <c:pt idx="6541">
                  <c:v>1.7</c:v>
                </c:pt>
                <c:pt idx="6542">
                  <c:v>1.7</c:v>
                </c:pt>
                <c:pt idx="6543">
                  <c:v>1.7</c:v>
                </c:pt>
                <c:pt idx="6544">
                  <c:v>1.7</c:v>
                </c:pt>
                <c:pt idx="6545">
                  <c:v>1.7</c:v>
                </c:pt>
                <c:pt idx="6546">
                  <c:v>1.7</c:v>
                </c:pt>
                <c:pt idx="6547">
                  <c:v>1.7</c:v>
                </c:pt>
                <c:pt idx="6548">
                  <c:v>1.7</c:v>
                </c:pt>
                <c:pt idx="6549">
                  <c:v>1.7</c:v>
                </c:pt>
                <c:pt idx="6550">
                  <c:v>1.7</c:v>
                </c:pt>
                <c:pt idx="6551">
                  <c:v>1.7</c:v>
                </c:pt>
                <c:pt idx="6552">
                  <c:v>1.7</c:v>
                </c:pt>
                <c:pt idx="6553">
                  <c:v>1.7</c:v>
                </c:pt>
                <c:pt idx="6554">
                  <c:v>1.7</c:v>
                </c:pt>
                <c:pt idx="6555">
                  <c:v>1.7</c:v>
                </c:pt>
                <c:pt idx="6556">
                  <c:v>1.7</c:v>
                </c:pt>
                <c:pt idx="6557">
                  <c:v>1.7</c:v>
                </c:pt>
                <c:pt idx="6558">
                  <c:v>1.7</c:v>
                </c:pt>
                <c:pt idx="6559">
                  <c:v>1.7</c:v>
                </c:pt>
                <c:pt idx="6560">
                  <c:v>1.7</c:v>
                </c:pt>
                <c:pt idx="6561">
                  <c:v>1.7</c:v>
                </c:pt>
                <c:pt idx="6562">
                  <c:v>1.7</c:v>
                </c:pt>
                <c:pt idx="6563">
                  <c:v>1.7</c:v>
                </c:pt>
                <c:pt idx="6564">
                  <c:v>1.7</c:v>
                </c:pt>
                <c:pt idx="6565">
                  <c:v>1.7</c:v>
                </c:pt>
                <c:pt idx="6566">
                  <c:v>1.7</c:v>
                </c:pt>
                <c:pt idx="6567">
                  <c:v>1.7</c:v>
                </c:pt>
                <c:pt idx="6568">
                  <c:v>1.7</c:v>
                </c:pt>
                <c:pt idx="6569">
                  <c:v>1.7</c:v>
                </c:pt>
                <c:pt idx="6570">
                  <c:v>1.7</c:v>
                </c:pt>
                <c:pt idx="6571">
                  <c:v>1.7</c:v>
                </c:pt>
                <c:pt idx="6572">
                  <c:v>1.7</c:v>
                </c:pt>
                <c:pt idx="6573">
                  <c:v>1.7</c:v>
                </c:pt>
                <c:pt idx="6574">
                  <c:v>1.7</c:v>
                </c:pt>
                <c:pt idx="6575">
                  <c:v>1.7</c:v>
                </c:pt>
                <c:pt idx="6576">
                  <c:v>1.7</c:v>
                </c:pt>
                <c:pt idx="6577">
                  <c:v>1.7</c:v>
                </c:pt>
                <c:pt idx="6578">
                  <c:v>1.7</c:v>
                </c:pt>
                <c:pt idx="6579">
                  <c:v>1.7</c:v>
                </c:pt>
                <c:pt idx="6580">
                  <c:v>1.7</c:v>
                </c:pt>
                <c:pt idx="6581">
                  <c:v>1.7</c:v>
                </c:pt>
                <c:pt idx="6582">
                  <c:v>1.7</c:v>
                </c:pt>
                <c:pt idx="6583">
                  <c:v>1.7</c:v>
                </c:pt>
                <c:pt idx="6584">
                  <c:v>1.7</c:v>
                </c:pt>
                <c:pt idx="6585">
                  <c:v>1.7</c:v>
                </c:pt>
                <c:pt idx="6586">
                  <c:v>1.7</c:v>
                </c:pt>
                <c:pt idx="6587">
                  <c:v>1.7</c:v>
                </c:pt>
                <c:pt idx="6588">
                  <c:v>1.7</c:v>
                </c:pt>
                <c:pt idx="6589">
                  <c:v>1.7</c:v>
                </c:pt>
                <c:pt idx="6590">
                  <c:v>1.7</c:v>
                </c:pt>
                <c:pt idx="6591">
                  <c:v>1.7</c:v>
                </c:pt>
                <c:pt idx="6592">
                  <c:v>1.7</c:v>
                </c:pt>
                <c:pt idx="6593">
                  <c:v>1.7</c:v>
                </c:pt>
                <c:pt idx="6594">
                  <c:v>1.7</c:v>
                </c:pt>
                <c:pt idx="6595">
                  <c:v>1.7</c:v>
                </c:pt>
                <c:pt idx="6596">
                  <c:v>1.7</c:v>
                </c:pt>
                <c:pt idx="6597">
                  <c:v>1.7</c:v>
                </c:pt>
                <c:pt idx="6598">
                  <c:v>1.7</c:v>
                </c:pt>
                <c:pt idx="6599">
                  <c:v>1.7</c:v>
                </c:pt>
                <c:pt idx="6600">
                  <c:v>1.7</c:v>
                </c:pt>
                <c:pt idx="6601">
                  <c:v>1.7</c:v>
                </c:pt>
                <c:pt idx="6602">
                  <c:v>1.7</c:v>
                </c:pt>
                <c:pt idx="6603">
                  <c:v>1.7</c:v>
                </c:pt>
                <c:pt idx="6604">
                  <c:v>1.7</c:v>
                </c:pt>
                <c:pt idx="6605">
                  <c:v>1.7</c:v>
                </c:pt>
                <c:pt idx="6606">
                  <c:v>1.7</c:v>
                </c:pt>
                <c:pt idx="6607">
                  <c:v>1.7</c:v>
                </c:pt>
                <c:pt idx="6608">
                  <c:v>1.7</c:v>
                </c:pt>
                <c:pt idx="6609">
                  <c:v>1.7</c:v>
                </c:pt>
                <c:pt idx="6610">
                  <c:v>1.7</c:v>
                </c:pt>
                <c:pt idx="6611">
                  <c:v>1.7</c:v>
                </c:pt>
                <c:pt idx="6612">
                  <c:v>1.7</c:v>
                </c:pt>
                <c:pt idx="6613">
                  <c:v>1.7</c:v>
                </c:pt>
                <c:pt idx="6614">
                  <c:v>1.7</c:v>
                </c:pt>
                <c:pt idx="6615">
                  <c:v>1.7</c:v>
                </c:pt>
                <c:pt idx="6616">
                  <c:v>1.7</c:v>
                </c:pt>
                <c:pt idx="6617">
                  <c:v>1.7</c:v>
                </c:pt>
                <c:pt idx="6618">
                  <c:v>1.7</c:v>
                </c:pt>
                <c:pt idx="6619">
                  <c:v>1.7</c:v>
                </c:pt>
                <c:pt idx="6620">
                  <c:v>1.7</c:v>
                </c:pt>
                <c:pt idx="6621">
                  <c:v>1.7</c:v>
                </c:pt>
                <c:pt idx="6622">
                  <c:v>1.7</c:v>
                </c:pt>
                <c:pt idx="6623">
                  <c:v>1.7</c:v>
                </c:pt>
                <c:pt idx="6624">
                  <c:v>1.7</c:v>
                </c:pt>
                <c:pt idx="6625">
                  <c:v>1.7</c:v>
                </c:pt>
                <c:pt idx="6626">
                  <c:v>1.7</c:v>
                </c:pt>
                <c:pt idx="6627">
                  <c:v>1.7</c:v>
                </c:pt>
                <c:pt idx="6628">
                  <c:v>1.7</c:v>
                </c:pt>
                <c:pt idx="6629">
                  <c:v>1.7</c:v>
                </c:pt>
                <c:pt idx="6630">
                  <c:v>1.7</c:v>
                </c:pt>
                <c:pt idx="6631">
                  <c:v>1.7</c:v>
                </c:pt>
                <c:pt idx="6632">
                  <c:v>1.7</c:v>
                </c:pt>
                <c:pt idx="6633">
                  <c:v>1.7</c:v>
                </c:pt>
                <c:pt idx="6634">
                  <c:v>1.7</c:v>
                </c:pt>
                <c:pt idx="6635">
                  <c:v>1.7</c:v>
                </c:pt>
                <c:pt idx="6636">
                  <c:v>1.7</c:v>
                </c:pt>
                <c:pt idx="6637">
                  <c:v>1.7</c:v>
                </c:pt>
                <c:pt idx="6638">
                  <c:v>1.7</c:v>
                </c:pt>
                <c:pt idx="6639">
                  <c:v>1.7</c:v>
                </c:pt>
                <c:pt idx="6640">
                  <c:v>1.7</c:v>
                </c:pt>
                <c:pt idx="6641">
                  <c:v>1.7</c:v>
                </c:pt>
                <c:pt idx="6642">
                  <c:v>1.7</c:v>
                </c:pt>
                <c:pt idx="6643">
                  <c:v>1.7</c:v>
                </c:pt>
                <c:pt idx="6644">
                  <c:v>1.7</c:v>
                </c:pt>
                <c:pt idx="6645">
                  <c:v>1.7</c:v>
                </c:pt>
                <c:pt idx="6646">
                  <c:v>1.7</c:v>
                </c:pt>
                <c:pt idx="6647">
                  <c:v>1.7</c:v>
                </c:pt>
                <c:pt idx="6648">
                  <c:v>1.7</c:v>
                </c:pt>
                <c:pt idx="6649">
                  <c:v>1.7</c:v>
                </c:pt>
                <c:pt idx="6650">
                  <c:v>1.7</c:v>
                </c:pt>
                <c:pt idx="6651">
                  <c:v>1.7</c:v>
                </c:pt>
                <c:pt idx="6652">
                  <c:v>1.7</c:v>
                </c:pt>
                <c:pt idx="6653">
                  <c:v>1.7</c:v>
                </c:pt>
                <c:pt idx="6654">
                  <c:v>1.7</c:v>
                </c:pt>
                <c:pt idx="6655">
                  <c:v>1.7</c:v>
                </c:pt>
                <c:pt idx="6656">
                  <c:v>1.7</c:v>
                </c:pt>
                <c:pt idx="6657">
                  <c:v>1.7</c:v>
                </c:pt>
                <c:pt idx="6658">
                  <c:v>1.7</c:v>
                </c:pt>
                <c:pt idx="6659">
                  <c:v>1.7</c:v>
                </c:pt>
                <c:pt idx="6660">
                  <c:v>1.7</c:v>
                </c:pt>
                <c:pt idx="6661">
                  <c:v>1.7</c:v>
                </c:pt>
                <c:pt idx="6662">
                  <c:v>1.7</c:v>
                </c:pt>
                <c:pt idx="6663">
                  <c:v>1.7</c:v>
                </c:pt>
                <c:pt idx="6664">
                  <c:v>1.7</c:v>
                </c:pt>
                <c:pt idx="6665">
                  <c:v>1.7</c:v>
                </c:pt>
                <c:pt idx="6666">
                  <c:v>1.7</c:v>
                </c:pt>
                <c:pt idx="6667">
                  <c:v>1.7</c:v>
                </c:pt>
                <c:pt idx="6668">
                  <c:v>1.7</c:v>
                </c:pt>
                <c:pt idx="6669">
                  <c:v>1.7</c:v>
                </c:pt>
                <c:pt idx="6670">
                  <c:v>1.7</c:v>
                </c:pt>
                <c:pt idx="6671">
                  <c:v>1.7</c:v>
                </c:pt>
                <c:pt idx="6672">
                  <c:v>1.7</c:v>
                </c:pt>
                <c:pt idx="6673">
                  <c:v>1.7</c:v>
                </c:pt>
                <c:pt idx="6674">
                  <c:v>1.7</c:v>
                </c:pt>
                <c:pt idx="6675">
                  <c:v>1.7</c:v>
                </c:pt>
                <c:pt idx="6676">
                  <c:v>1.7</c:v>
                </c:pt>
                <c:pt idx="6677">
                  <c:v>1.7</c:v>
                </c:pt>
                <c:pt idx="6678">
                  <c:v>1.7</c:v>
                </c:pt>
                <c:pt idx="6679">
                  <c:v>1.7</c:v>
                </c:pt>
                <c:pt idx="6680">
                  <c:v>1.7</c:v>
                </c:pt>
                <c:pt idx="6681">
                  <c:v>1.7</c:v>
                </c:pt>
                <c:pt idx="6682">
                  <c:v>1.7</c:v>
                </c:pt>
                <c:pt idx="6683">
                  <c:v>1.7</c:v>
                </c:pt>
                <c:pt idx="6684">
                  <c:v>1.7</c:v>
                </c:pt>
                <c:pt idx="6685">
                  <c:v>1.7</c:v>
                </c:pt>
                <c:pt idx="6686">
                  <c:v>1.7</c:v>
                </c:pt>
                <c:pt idx="6687">
                  <c:v>1.7</c:v>
                </c:pt>
                <c:pt idx="6688">
                  <c:v>1.7</c:v>
                </c:pt>
                <c:pt idx="6689">
                  <c:v>1.7</c:v>
                </c:pt>
                <c:pt idx="6690">
                  <c:v>1.7</c:v>
                </c:pt>
                <c:pt idx="6691">
                  <c:v>1.7</c:v>
                </c:pt>
                <c:pt idx="6692">
                  <c:v>1.7</c:v>
                </c:pt>
                <c:pt idx="6693">
                  <c:v>1.7</c:v>
                </c:pt>
                <c:pt idx="6694">
                  <c:v>1.7</c:v>
                </c:pt>
                <c:pt idx="6695">
                  <c:v>1.7</c:v>
                </c:pt>
                <c:pt idx="6696">
                  <c:v>1.7</c:v>
                </c:pt>
                <c:pt idx="6697">
                  <c:v>1.7</c:v>
                </c:pt>
                <c:pt idx="6698">
                  <c:v>1.7</c:v>
                </c:pt>
                <c:pt idx="6699">
                  <c:v>1.7</c:v>
                </c:pt>
                <c:pt idx="6700">
                  <c:v>1.7</c:v>
                </c:pt>
                <c:pt idx="6701">
                  <c:v>1.7</c:v>
                </c:pt>
                <c:pt idx="6702">
                  <c:v>1.7</c:v>
                </c:pt>
                <c:pt idx="6703">
                  <c:v>1.7</c:v>
                </c:pt>
                <c:pt idx="6704">
                  <c:v>1.7</c:v>
                </c:pt>
                <c:pt idx="6705">
                  <c:v>1.7</c:v>
                </c:pt>
                <c:pt idx="6706">
                  <c:v>1.7</c:v>
                </c:pt>
                <c:pt idx="6707">
                  <c:v>1.7</c:v>
                </c:pt>
                <c:pt idx="6708">
                  <c:v>1.7</c:v>
                </c:pt>
                <c:pt idx="6709">
                  <c:v>1.7</c:v>
                </c:pt>
                <c:pt idx="6710">
                  <c:v>1.7</c:v>
                </c:pt>
                <c:pt idx="6711">
                  <c:v>1.7</c:v>
                </c:pt>
                <c:pt idx="6712">
                  <c:v>1.7</c:v>
                </c:pt>
                <c:pt idx="6713">
                  <c:v>1.7</c:v>
                </c:pt>
                <c:pt idx="6714">
                  <c:v>1.7</c:v>
                </c:pt>
                <c:pt idx="6715">
                  <c:v>1.7</c:v>
                </c:pt>
                <c:pt idx="6716">
                  <c:v>1.7</c:v>
                </c:pt>
                <c:pt idx="6717">
                  <c:v>1.7</c:v>
                </c:pt>
                <c:pt idx="6718">
                  <c:v>1.7</c:v>
                </c:pt>
                <c:pt idx="6719">
                  <c:v>1.7</c:v>
                </c:pt>
                <c:pt idx="6720">
                  <c:v>1.7</c:v>
                </c:pt>
                <c:pt idx="6721">
                  <c:v>1.7</c:v>
                </c:pt>
                <c:pt idx="6722">
                  <c:v>1.7</c:v>
                </c:pt>
                <c:pt idx="6723">
                  <c:v>1.7</c:v>
                </c:pt>
                <c:pt idx="6724">
                  <c:v>1.7</c:v>
                </c:pt>
                <c:pt idx="6725">
                  <c:v>1.7</c:v>
                </c:pt>
                <c:pt idx="6726">
                  <c:v>1.7</c:v>
                </c:pt>
                <c:pt idx="6727">
                  <c:v>1.7</c:v>
                </c:pt>
                <c:pt idx="6728">
                  <c:v>1.7</c:v>
                </c:pt>
                <c:pt idx="6729">
                  <c:v>1.7</c:v>
                </c:pt>
                <c:pt idx="6730">
                  <c:v>1.7</c:v>
                </c:pt>
                <c:pt idx="6731">
                  <c:v>1.7</c:v>
                </c:pt>
                <c:pt idx="6732">
                  <c:v>1.7</c:v>
                </c:pt>
                <c:pt idx="6733">
                  <c:v>1.7</c:v>
                </c:pt>
                <c:pt idx="6734">
                  <c:v>1.7</c:v>
                </c:pt>
                <c:pt idx="6735">
                  <c:v>1.7</c:v>
                </c:pt>
                <c:pt idx="6736">
                  <c:v>1.7</c:v>
                </c:pt>
                <c:pt idx="6737">
                  <c:v>1.7</c:v>
                </c:pt>
                <c:pt idx="6738">
                  <c:v>1.7</c:v>
                </c:pt>
                <c:pt idx="6739">
                  <c:v>1.7</c:v>
                </c:pt>
                <c:pt idx="6740">
                  <c:v>1.7</c:v>
                </c:pt>
                <c:pt idx="6741">
                  <c:v>1.7</c:v>
                </c:pt>
                <c:pt idx="6742">
                  <c:v>1.7</c:v>
                </c:pt>
                <c:pt idx="6743">
                  <c:v>1.7</c:v>
                </c:pt>
                <c:pt idx="6744">
                  <c:v>1.7</c:v>
                </c:pt>
                <c:pt idx="6745">
                  <c:v>1.7</c:v>
                </c:pt>
                <c:pt idx="6746">
                  <c:v>1.7</c:v>
                </c:pt>
                <c:pt idx="6747">
                  <c:v>1.7</c:v>
                </c:pt>
                <c:pt idx="6748">
                  <c:v>1.7</c:v>
                </c:pt>
                <c:pt idx="6749">
                  <c:v>1.7</c:v>
                </c:pt>
                <c:pt idx="6750">
                  <c:v>1.7</c:v>
                </c:pt>
                <c:pt idx="6751">
                  <c:v>1.7</c:v>
                </c:pt>
                <c:pt idx="6752">
                  <c:v>1.7</c:v>
                </c:pt>
                <c:pt idx="6753">
                  <c:v>1.7</c:v>
                </c:pt>
                <c:pt idx="6754">
                  <c:v>1.7</c:v>
                </c:pt>
                <c:pt idx="6755">
                  <c:v>1.7</c:v>
                </c:pt>
                <c:pt idx="6756">
                  <c:v>1.7</c:v>
                </c:pt>
                <c:pt idx="6757">
                  <c:v>1.7</c:v>
                </c:pt>
                <c:pt idx="6758">
                  <c:v>1.7</c:v>
                </c:pt>
                <c:pt idx="6759">
                  <c:v>1.7</c:v>
                </c:pt>
                <c:pt idx="6760">
                  <c:v>1.7</c:v>
                </c:pt>
                <c:pt idx="6761">
                  <c:v>1.7</c:v>
                </c:pt>
                <c:pt idx="6762">
                  <c:v>1.7</c:v>
                </c:pt>
                <c:pt idx="6763">
                  <c:v>1.7</c:v>
                </c:pt>
                <c:pt idx="6764">
                  <c:v>1.7</c:v>
                </c:pt>
                <c:pt idx="6765">
                  <c:v>1.7</c:v>
                </c:pt>
                <c:pt idx="6766">
                  <c:v>1.7</c:v>
                </c:pt>
                <c:pt idx="6767">
                  <c:v>1.7</c:v>
                </c:pt>
                <c:pt idx="6768">
                  <c:v>1.7</c:v>
                </c:pt>
                <c:pt idx="6769">
                  <c:v>1.7</c:v>
                </c:pt>
                <c:pt idx="6770">
                  <c:v>1.7</c:v>
                </c:pt>
                <c:pt idx="6771">
                  <c:v>1.7</c:v>
                </c:pt>
                <c:pt idx="6772">
                  <c:v>1.7</c:v>
                </c:pt>
                <c:pt idx="6773">
                  <c:v>1.7</c:v>
                </c:pt>
                <c:pt idx="6774">
                  <c:v>1.7</c:v>
                </c:pt>
                <c:pt idx="6775">
                  <c:v>1.7</c:v>
                </c:pt>
                <c:pt idx="6776">
                  <c:v>1.7</c:v>
                </c:pt>
                <c:pt idx="6777">
                  <c:v>1.7</c:v>
                </c:pt>
                <c:pt idx="6778">
                  <c:v>1.7</c:v>
                </c:pt>
                <c:pt idx="6779">
                  <c:v>1.7</c:v>
                </c:pt>
                <c:pt idx="6780">
                  <c:v>1.7</c:v>
                </c:pt>
                <c:pt idx="6781">
                  <c:v>1.7</c:v>
                </c:pt>
                <c:pt idx="6782">
                  <c:v>1.7</c:v>
                </c:pt>
                <c:pt idx="6783">
                  <c:v>1.7</c:v>
                </c:pt>
                <c:pt idx="6784">
                  <c:v>1.7</c:v>
                </c:pt>
                <c:pt idx="6785">
                  <c:v>1.7</c:v>
                </c:pt>
                <c:pt idx="6786">
                  <c:v>1.7</c:v>
                </c:pt>
                <c:pt idx="6787">
                  <c:v>1.7</c:v>
                </c:pt>
                <c:pt idx="6788">
                  <c:v>1.7</c:v>
                </c:pt>
                <c:pt idx="6789">
                  <c:v>1.7</c:v>
                </c:pt>
                <c:pt idx="6790">
                  <c:v>1.7</c:v>
                </c:pt>
                <c:pt idx="6791">
                  <c:v>1.7</c:v>
                </c:pt>
                <c:pt idx="6792">
                  <c:v>1.7</c:v>
                </c:pt>
                <c:pt idx="6793">
                  <c:v>1.7</c:v>
                </c:pt>
                <c:pt idx="6794">
                  <c:v>1.7</c:v>
                </c:pt>
                <c:pt idx="6795">
                  <c:v>1.7</c:v>
                </c:pt>
                <c:pt idx="6796">
                  <c:v>1.7</c:v>
                </c:pt>
                <c:pt idx="6797">
                  <c:v>1.7</c:v>
                </c:pt>
                <c:pt idx="6798">
                  <c:v>1.7</c:v>
                </c:pt>
                <c:pt idx="6799">
                  <c:v>1.7</c:v>
                </c:pt>
                <c:pt idx="6800">
                  <c:v>1.7</c:v>
                </c:pt>
                <c:pt idx="6801">
                  <c:v>1.7</c:v>
                </c:pt>
                <c:pt idx="6802">
                  <c:v>1.7</c:v>
                </c:pt>
                <c:pt idx="6803">
                  <c:v>1.7</c:v>
                </c:pt>
                <c:pt idx="6804">
                  <c:v>1.7</c:v>
                </c:pt>
                <c:pt idx="6805">
                  <c:v>1.7</c:v>
                </c:pt>
                <c:pt idx="6806">
                  <c:v>1.7</c:v>
                </c:pt>
                <c:pt idx="6807">
                  <c:v>1.7</c:v>
                </c:pt>
                <c:pt idx="6808">
                  <c:v>1.7</c:v>
                </c:pt>
                <c:pt idx="6809">
                  <c:v>1.7</c:v>
                </c:pt>
                <c:pt idx="6810">
                  <c:v>1.7</c:v>
                </c:pt>
                <c:pt idx="6811">
                  <c:v>1.7</c:v>
                </c:pt>
                <c:pt idx="6812">
                  <c:v>1.7</c:v>
                </c:pt>
                <c:pt idx="6813">
                  <c:v>1.7</c:v>
                </c:pt>
                <c:pt idx="6814">
                  <c:v>1.7</c:v>
                </c:pt>
                <c:pt idx="6815">
                  <c:v>1.7</c:v>
                </c:pt>
                <c:pt idx="6816">
                  <c:v>1.7</c:v>
                </c:pt>
                <c:pt idx="6817">
                  <c:v>1.7</c:v>
                </c:pt>
                <c:pt idx="6818">
                  <c:v>1.7</c:v>
                </c:pt>
                <c:pt idx="6819">
                  <c:v>1.7</c:v>
                </c:pt>
                <c:pt idx="6820">
                  <c:v>1.7</c:v>
                </c:pt>
                <c:pt idx="6821">
                  <c:v>1.7</c:v>
                </c:pt>
                <c:pt idx="6822">
                  <c:v>1.7</c:v>
                </c:pt>
                <c:pt idx="6823">
                  <c:v>1.7</c:v>
                </c:pt>
                <c:pt idx="6824">
                  <c:v>1.7</c:v>
                </c:pt>
                <c:pt idx="6825">
                  <c:v>1.7</c:v>
                </c:pt>
                <c:pt idx="6826">
                  <c:v>1.7</c:v>
                </c:pt>
                <c:pt idx="6827">
                  <c:v>1.7</c:v>
                </c:pt>
                <c:pt idx="6828">
                  <c:v>1.7</c:v>
                </c:pt>
                <c:pt idx="6829">
                  <c:v>1.7</c:v>
                </c:pt>
                <c:pt idx="6830">
                  <c:v>1.7</c:v>
                </c:pt>
                <c:pt idx="6831">
                  <c:v>1.7</c:v>
                </c:pt>
                <c:pt idx="6832">
                  <c:v>1.7</c:v>
                </c:pt>
                <c:pt idx="6833">
                  <c:v>1.7</c:v>
                </c:pt>
                <c:pt idx="6834">
                  <c:v>1.7</c:v>
                </c:pt>
                <c:pt idx="6835">
                  <c:v>1.7</c:v>
                </c:pt>
                <c:pt idx="6836">
                  <c:v>1.7</c:v>
                </c:pt>
                <c:pt idx="6837">
                  <c:v>1.7</c:v>
                </c:pt>
                <c:pt idx="6838">
                  <c:v>1.7</c:v>
                </c:pt>
                <c:pt idx="6839">
                  <c:v>1.7</c:v>
                </c:pt>
                <c:pt idx="6840">
                  <c:v>1.7</c:v>
                </c:pt>
                <c:pt idx="6841">
                  <c:v>1.7</c:v>
                </c:pt>
                <c:pt idx="6842">
                  <c:v>1.7</c:v>
                </c:pt>
                <c:pt idx="6843">
                  <c:v>1.7</c:v>
                </c:pt>
                <c:pt idx="6844">
                  <c:v>1.7</c:v>
                </c:pt>
                <c:pt idx="6845">
                  <c:v>1.7</c:v>
                </c:pt>
                <c:pt idx="6846">
                  <c:v>1.7</c:v>
                </c:pt>
                <c:pt idx="6847">
                  <c:v>1.7</c:v>
                </c:pt>
                <c:pt idx="6848">
                  <c:v>1.7</c:v>
                </c:pt>
                <c:pt idx="6849">
                  <c:v>1.7</c:v>
                </c:pt>
                <c:pt idx="6850">
                  <c:v>1.7</c:v>
                </c:pt>
                <c:pt idx="6851">
                  <c:v>1.7</c:v>
                </c:pt>
                <c:pt idx="6852">
                  <c:v>1.7</c:v>
                </c:pt>
                <c:pt idx="6853">
                  <c:v>1.7</c:v>
                </c:pt>
                <c:pt idx="6854">
                  <c:v>1.7</c:v>
                </c:pt>
                <c:pt idx="6855">
                  <c:v>1.7</c:v>
                </c:pt>
                <c:pt idx="6856">
                  <c:v>1.7</c:v>
                </c:pt>
                <c:pt idx="6857">
                  <c:v>1.7</c:v>
                </c:pt>
                <c:pt idx="6858">
                  <c:v>1.7</c:v>
                </c:pt>
                <c:pt idx="6859">
                  <c:v>1.7</c:v>
                </c:pt>
                <c:pt idx="6860">
                  <c:v>1.7</c:v>
                </c:pt>
                <c:pt idx="6861">
                  <c:v>1.7</c:v>
                </c:pt>
                <c:pt idx="6862">
                  <c:v>1.7</c:v>
                </c:pt>
                <c:pt idx="6863">
                  <c:v>1.7</c:v>
                </c:pt>
                <c:pt idx="6864">
                  <c:v>1.7</c:v>
                </c:pt>
                <c:pt idx="6865">
                  <c:v>1.7</c:v>
                </c:pt>
                <c:pt idx="6866">
                  <c:v>1.7</c:v>
                </c:pt>
                <c:pt idx="6867">
                  <c:v>1.7</c:v>
                </c:pt>
                <c:pt idx="6868">
                  <c:v>1.7</c:v>
                </c:pt>
                <c:pt idx="6869">
                  <c:v>1.7</c:v>
                </c:pt>
                <c:pt idx="6870">
                  <c:v>1.7</c:v>
                </c:pt>
                <c:pt idx="6871">
                  <c:v>1.7</c:v>
                </c:pt>
                <c:pt idx="6872">
                  <c:v>1.7</c:v>
                </c:pt>
                <c:pt idx="6873">
                  <c:v>1.7</c:v>
                </c:pt>
                <c:pt idx="6874">
                  <c:v>1.7</c:v>
                </c:pt>
                <c:pt idx="6875">
                  <c:v>1.7</c:v>
                </c:pt>
                <c:pt idx="6876">
                  <c:v>1.7</c:v>
                </c:pt>
                <c:pt idx="6877">
                  <c:v>1.7</c:v>
                </c:pt>
                <c:pt idx="6878">
                  <c:v>1.7</c:v>
                </c:pt>
                <c:pt idx="6879">
                  <c:v>1.7</c:v>
                </c:pt>
                <c:pt idx="6880">
                  <c:v>1.7</c:v>
                </c:pt>
                <c:pt idx="6881">
                  <c:v>1.7</c:v>
                </c:pt>
                <c:pt idx="6882">
                  <c:v>1.7</c:v>
                </c:pt>
                <c:pt idx="6883">
                  <c:v>1.7</c:v>
                </c:pt>
                <c:pt idx="6884">
                  <c:v>1.7</c:v>
                </c:pt>
                <c:pt idx="6885">
                  <c:v>1.7</c:v>
                </c:pt>
                <c:pt idx="6886">
                  <c:v>1.7</c:v>
                </c:pt>
                <c:pt idx="6887">
                  <c:v>1.7</c:v>
                </c:pt>
                <c:pt idx="6888">
                  <c:v>1.7</c:v>
                </c:pt>
                <c:pt idx="6889">
                  <c:v>1.7</c:v>
                </c:pt>
                <c:pt idx="6890">
                  <c:v>1.7</c:v>
                </c:pt>
                <c:pt idx="6891">
                  <c:v>1.7</c:v>
                </c:pt>
                <c:pt idx="6892">
                  <c:v>1.7</c:v>
                </c:pt>
                <c:pt idx="6893">
                  <c:v>1.7</c:v>
                </c:pt>
                <c:pt idx="6894">
                  <c:v>1.7</c:v>
                </c:pt>
                <c:pt idx="6895">
                  <c:v>1.7</c:v>
                </c:pt>
                <c:pt idx="6896">
                  <c:v>1.7</c:v>
                </c:pt>
                <c:pt idx="6897">
                  <c:v>1.7</c:v>
                </c:pt>
                <c:pt idx="6898">
                  <c:v>1.7</c:v>
                </c:pt>
                <c:pt idx="6899">
                  <c:v>1.7</c:v>
                </c:pt>
                <c:pt idx="6900">
                  <c:v>1.7</c:v>
                </c:pt>
                <c:pt idx="6901">
                  <c:v>1.7</c:v>
                </c:pt>
                <c:pt idx="6902">
                  <c:v>1.7</c:v>
                </c:pt>
                <c:pt idx="6903">
                  <c:v>1.7</c:v>
                </c:pt>
                <c:pt idx="6904">
                  <c:v>1.7</c:v>
                </c:pt>
                <c:pt idx="6905">
                  <c:v>1.7</c:v>
                </c:pt>
                <c:pt idx="6906">
                  <c:v>1.7</c:v>
                </c:pt>
                <c:pt idx="6907">
                  <c:v>1.7</c:v>
                </c:pt>
                <c:pt idx="6908">
                  <c:v>1.7</c:v>
                </c:pt>
                <c:pt idx="6909">
                  <c:v>1.7</c:v>
                </c:pt>
                <c:pt idx="6910">
                  <c:v>1.7</c:v>
                </c:pt>
                <c:pt idx="6911">
                  <c:v>1.7</c:v>
                </c:pt>
                <c:pt idx="6912">
                  <c:v>1.7</c:v>
                </c:pt>
                <c:pt idx="6913">
                  <c:v>1.7</c:v>
                </c:pt>
                <c:pt idx="6914">
                  <c:v>1.7</c:v>
                </c:pt>
                <c:pt idx="6915">
                  <c:v>1.7</c:v>
                </c:pt>
                <c:pt idx="6916">
                  <c:v>1.7</c:v>
                </c:pt>
                <c:pt idx="6917">
                  <c:v>1.7</c:v>
                </c:pt>
                <c:pt idx="6918">
                  <c:v>1.7</c:v>
                </c:pt>
                <c:pt idx="6919">
                  <c:v>1.7</c:v>
                </c:pt>
                <c:pt idx="6920">
                  <c:v>1.7</c:v>
                </c:pt>
                <c:pt idx="6921">
                  <c:v>1.7</c:v>
                </c:pt>
                <c:pt idx="6922">
                  <c:v>1.7</c:v>
                </c:pt>
                <c:pt idx="6923">
                  <c:v>1.7</c:v>
                </c:pt>
                <c:pt idx="6924">
                  <c:v>1.7</c:v>
                </c:pt>
                <c:pt idx="6925">
                  <c:v>1.7</c:v>
                </c:pt>
                <c:pt idx="6926">
                  <c:v>1.7</c:v>
                </c:pt>
                <c:pt idx="6927">
                  <c:v>1.7</c:v>
                </c:pt>
                <c:pt idx="6928">
                  <c:v>1.7</c:v>
                </c:pt>
                <c:pt idx="6929">
                  <c:v>1.7</c:v>
                </c:pt>
                <c:pt idx="6930">
                  <c:v>1.7</c:v>
                </c:pt>
                <c:pt idx="6931">
                  <c:v>1.7</c:v>
                </c:pt>
                <c:pt idx="6932">
                  <c:v>1.7</c:v>
                </c:pt>
                <c:pt idx="6933">
                  <c:v>1.7</c:v>
                </c:pt>
                <c:pt idx="6934">
                  <c:v>1.7</c:v>
                </c:pt>
                <c:pt idx="6935">
                  <c:v>1.7</c:v>
                </c:pt>
                <c:pt idx="6936">
                  <c:v>1.7</c:v>
                </c:pt>
                <c:pt idx="6937">
                  <c:v>1.7</c:v>
                </c:pt>
                <c:pt idx="6938">
                  <c:v>1.7</c:v>
                </c:pt>
                <c:pt idx="6939">
                  <c:v>1.7</c:v>
                </c:pt>
                <c:pt idx="6940">
                  <c:v>1.7</c:v>
                </c:pt>
                <c:pt idx="6941">
                  <c:v>1.7</c:v>
                </c:pt>
                <c:pt idx="6942">
                  <c:v>1.7</c:v>
                </c:pt>
                <c:pt idx="6943">
                  <c:v>1.7</c:v>
                </c:pt>
                <c:pt idx="6944">
                  <c:v>1.7</c:v>
                </c:pt>
                <c:pt idx="6945">
                  <c:v>1.7</c:v>
                </c:pt>
                <c:pt idx="6946">
                  <c:v>1.7</c:v>
                </c:pt>
                <c:pt idx="6947">
                  <c:v>1.7</c:v>
                </c:pt>
                <c:pt idx="6948">
                  <c:v>1.7</c:v>
                </c:pt>
                <c:pt idx="6949">
                  <c:v>1.7</c:v>
                </c:pt>
                <c:pt idx="6950">
                  <c:v>1.7</c:v>
                </c:pt>
                <c:pt idx="6951">
                  <c:v>1.7</c:v>
                </c:pt>
                <c:pt idx="6952">
                  <c:v>1.7</c:v>
                </c:pt>
                <c:pt idx="6953">
                  <c:v>1.7</c:v>
                </c:pt>
                <c:pt idx="6954">
                  <c:v>1.7</c:v>
                </c:pt>
                <c:pt idx="6955">
                  <c:v>1.7</c:v>
                </c:pt>
                <c:pt idx="6956">
                  <c:v>1.7</c:v>
                </c:pt>
                <c:pt idx="6957">
                  <c:v>1.7</c:v>
                </c:pt>
                <c:pt idx="6958">
                  <c:v>1.7</c:v>
                </c:pt>
                <c:pt idx="6959">
                  <c:v>1.7</c:v>
                </c:pt>
                <c:pt idx="6960">
                  <c:v>1.7</c:v>
                </c:pt>
                <c:pt idx="6961">
                  <c:v>1.7</c:v>
                </c:pt>
                <c:pt idx="6962">
                  <c:v>1.7</c:v>
                </c:pt>
                <c:pt idx="6963">
                  <c:v>1.7</c:v>
                </c:pt>
                <c:pt idx="6964">
                  <c:v>1.7</c:v>
                </c:pt>
                <c:pt idx="6965">
                  <c:v>1.7</c:v>
                </c:pt>
                <c:pt idx="6966">
                  <c:v>1.7</c:v>
                </c:pt>
                <c:pt idx="6967">
                  <c:v>1.7</c:v>
                </c:pt>
                <c:pt idx="6968">
                  <c:v>1.7</c:v>
                </c:pt>
                <c:pt idx="6969">
                  <c:v>1.7</c:v>
                </c:pt>
                <c:pt idx="6970">
                  <c:v>1.7</c:v>
                </c:pt>
                <c:pt idx="6971">
                  <c:v>1.7</c:v>
                </c:pt>
                <c:pt idx="6972">
                  <c:v>1.7</c:v>
                </c:pt>
                <c:pt idx="6973">
                  <c:v>1.7</c:v>
                </c:pt>
                <c:pt idx="6974">
                  <c:v>1.7</c:v>
                </c:pt>
                <c:pt idx="6975">
                  <c:v>1.7</c:v>
                </c:pt>
                <c:pt idx="6976">
                  <c:v>1.7</c:v>
                </c:pt>
                <c:pt idx="6977">
                  <c:v>1.7</c:v>
                </c:pt>
                <c:pt idx="6978">
                  <c:v>1.7</c:v>
                </c:pt>
                <c:pt idx="6979">
                  <c:v>1.7</c:v>
                </c:pt>
                <c:pt idx="6980">
                  <c:v>1.7</c:v>
                </c:pt>
                <c:pt idx="6981">
                  <c:v>1.7</c:v>
                </c:pt>
                <c:pt idx="6982">
                  <c:v>1.7</c:v>
                </c:pt>
                <c:pt idx="6983">
                  <c:v>1.7</c:v>
                </c:pt>
                <c:pt idx="6984">
                  <c:v>1.7</c:v>
                </c:pt>
                <c:pt idx="6985">
                  <c:v>1.7</c:v>
                </c:pt>
                <c:pt idx="6986">
                  <c:v>1.7</c:v>
                </c:pt>
                <c:pt idx="6987">
                  <c:v>1.7</c:v>
                </c:pt>
                <c:pt idx="6988">
                  <c:v>1.7</c:v>
                </c:pt>
                <c:pt idx="6989">
                  <c:v>1.7</c:v>
                </c:pt>
                <c:pt idx="6990">
                  <c:v>1.7</c:v>
                </c:pt>
                <c:pt idx="6991">
                  <c:v>1.7</c:v>
                </c:pt>
                <c:pt idx="6992">
                  <c:v>1.7</c:v>
                </c:pt>
                <c:pt idx="6993">
                  <c:v>1.7</c:v>
                </c:pt>
                <c:pt idx="6994">
                  <c:v>1.7</c:v>
                </c:pt>
                <c:pt idx="6995">
                  <c:v>1.7</c:v>
                </c:pt>
                <c:pt idx="6996">
                  <c:v>1.7</c:v>
                </c:pt>
                <c:pt idx="6997">
                  <c:v>1.7</c:v>
                </c:pt>
                <c:pt idx="6998">
                  <c:v>1.7</c:v>
                </c:pt>
                <c:pt idx="6999">
                  <c:v>1.7</c:v>
                </c:pt>
                <c:pt idx="7000">
                  <c:v>1.7</c:v>
                </c:pt>
                <c:pt idx="7001">
                  <c:v>1.7</c:v>
                </c:pt>
                <c:pt idx="7002">
                  <c:v>1.7</c:v>
                </c:pt>
                <c:pt idx="7003">
                  <c:v>1.7</c:v>
                </c:pt>
                <c:pt idx="7004">
                  <c:v>1.7</c:v>
                </c:pt>
                <c:pt idx="7005">
                  <c:v>1.7</c:v>
                </c:pt>
                <c:pt idx="7006">
                  <c:v>1.7</c:v>
                </c:pt>
                <c:pt idx="7007">
                  <c:v>1.7</c:v>
                </c:pt>
                <c:pt idx="7008">
                  <c:v>1.7</c:v>
                </c:pt>
                <c:pt idx="7009">
                  <c:v>1.7</c:v>
                </c:pt>
                <c:pt idx="7010">
                  <c:v>1.7</c:v>
                </c:pt>
                <c:pt idx="7011">
                  <c:v>1.7</c:v>
                </c:pt>
                <c:pt idx="7012">
                  <c:v>1.7</c:v>
                </c:pt>
                <c:pt idx="7013">
                  <c:v>1.7</c:v>
                </c:pt>
                <c:pt idx="7014">
                  <c:v>1.7</c:v>
                </c:pt>
                <c:pt idx="7015">
                  <c:v>1.7</c:v>
                </c:pt>
                <c:pt idx="7016">
                  <c:v>1.7</c:v>
                </c:pt>
                <c:pt idx="7017">
                  <c:v>1.7</c:v>
                </c:pt>
                <c:pt idx="7018">
                  <c:v>1.7</c:v>
                </c:pt>
                <c:pt idx="7019">
                  <c:v>1.7</c:v>
                </c:pt>
                <c:pt idx="7020">
                  <c:v>1.7</c:v>
                </c:pt>
                <c:pt idx="7021">
                  <c:v>1.7</c:v>
                </c:pt>
                <c:pt idx="7022">
                  <c:v>1.7</c:v>
                </c:pt>
                <c:pt idx="7023">
                  <c:v>1.7</c:v>
                </c:pt>
                <c:pt idx="7024">
                  <c:v>1.7</c:v>
                </c:pt>
                <c:pt idx="7025">
                  <c:v>1.7</c:v>
                </c:pt>
                <c:pt idx="7026">
                  <c:v>1.7</c:v>
                </c:pt>
                <c:pt idx="7027">
                  <c:v>1.7</c:v>
                </c:pt>
                <c:pt idx="7028">
                  <c:v>1.7</c:v>
                </c:pt>
                <c:pt idx="7029">
                  <c:v>1.7</c:v>
                </c:pt>
                <c:pt idx="7030">
                  <c:v>1.7</c:v>
                </c:pt>
                <c:pt idx="7031">
                  <c:v>1.7</c:v>
                </c:pt>
                <c:pt idx="7032">
                  <c:v>1.7</c:v>
                </c:pt>
                <c:pt idx="7033">
                  <c:v>1.7</c:v>
                </c:pt>
                <c:pt idx="7034">
                  <c:v>1.7</c:v>
                </c:pt>
                <c:pt idx="7035">
                  <c:v>1.7</c:v>
                </c:pt>
                <c:pt idx="7036">
                  <c:v>1.7</c:v>
                </c:pt>
                <c:pt idx="7037">
                  <c:v>1.7</c:v>
                </c:pt>
                <c:pt idx="7038">
                  <c:v>1.7</c:v>
                </c:pt>
                <c:pt idx="7039">
                  <c:v>1.7</c:v>
                </c:pt>
                <c:pt idx="7040">
                  <c:v>1.7</c:v>
                </c:pt>
                <c:pt idx="7041">
                  <c:v>1.7</c:v>
                </c:pt>
                <c:pt idx="7042">
                  <c:v>1.7</c:v>
                </c:pt>
                <c:pt idx="7043">
                  <c:v>1.7</c:v>
                </c:pt>
                <c:pt idx="7044">
                  <c:v>1.7</c:v>
                </c:pt>
                <c:pt idx="7045">
                  <c:v>1.7</c:v>
                </c:pt>
                <c:pt idx="7046">
                  <c:v>1.7</c:v>
                </c:pt>
                <c:pt idx="7047">
                  <c:v>1.7</c:v>
                </c:pt>
                <c:pt idx="7048">
                  <c:v>1.7</c:v>
                </c:pt>
                <c:pt idx="7049">
                  <c:v>1.7</c:v>
                </c:pt>
                <c:pt idx="7050">
                  <c:v>1.7</c:v>
                </c:pt>
                <c:pt idx="7051">
                  <c:v>1.7</c:v>
                </c:pt>
                <c:pt idx="7052">
                  <c:v>1.7</c:v>
                </c:pt>
                <c:pt idx="7053">
                  <c:v>1.7</c:v>
                </c:pt>
                <c:pt idx="7054">
                  <c:v>1.7</c:v>
                </c:pt>
                <c:pt idx="7055">
                  <c:v>1.7</c:v>
                </c:pt>
                <c:pt idx="7056">
                  <c:v>1.7</c:v>
                </c:pt>
                <c:pt idx="7057">
                  <c:v>1.7</c:v>
                </c:pt>
                <c:pt idx="7058">
                  <c:v>1.7</c:v>
                </c:pt>
                <c:pt idx="7059">
                  <c:v>1.7</c:v>
                </c:pt>
                <c:pt idx="7060">
                  <c:v>1.7</c:v>
                </c:pt>
                <c:pt idx="7061">
                  <c:v>1.7</c:v>
                </c:pt>
                <c:pt idx="7062">
                  <c:v>1.7</c:v>
                </c:pt>
                <c:pt idx="7063">
                  <c:v>1.7</c:v>
                </c:pt>
                <c:pt idx="7064">
                  <c:v>1.7</c:v>
                </c:pt>
                <c:pt idx="7065">
                  <c:v>1.7</c:v>
                </c:pt>
                <c:pt idx="7066">
                  <c:v>1.7</c:v>
                </c:pt>
                <c:pt idx="7067">
                  <c:v>1.7</c:v>
                </c:pt>
                <c:pt idx="7068">
                  <c:v>1.7</c:v>
                </c:pt>
                <c:pt idx="7069">
                  <c:v>1.7</c:v>
                </c:pt>
                <c:pt idx="7070">
                  <c:v>1.7</c:v>
                </c:pt>
                <c:pt idx="7071">
                  <c:v>1.7</c:v>
                </c:pt>
                <c:pt idx="7072">
                  <c:v>1.7</c:v>
                </c:pt>
                <c:pt idx="7073">
                  <c:v>1.7</c:v>
                </c:pt>
                <c:pt idx="7074">
                  <c:v>1.7</c:v>
                </c:pt>
                <c:pt idx="7075">
                  <c:v>1.7</c:v>
                </c:pt>
                <c:pt idx="7076">
                  <c:v>1.7</c:v>
                </c:pt>
                <c:pt idx="7077">
                  <c:v>1.7</c:v>
                </c:pt>
                <c:pt idx="7078">
                  <c:v>1.7</c:v>
                </c:pt>
                <c:pt idx="7079">
                  <c:v>1.7</c:v>
                </c:pt>
                <c:pt idx="7080">
                  <c:v>1.7</c:v>
                </c:pt>
                <c:pt idx="7081">
                  <c:v>1.7</c:v>
                </c:pt>
                <c:pt idx="7082">
                  <c:v>1.7</c:v>
                </c:pt>
                <c:pt idx="7083">
                  <c:v>1.7</c:v>
                </c:pt>
                <c:pt idx="7084">
                  <c:v>1.7</c:v>
                </c:pt>
                <c:pt idx="7085">
                  <c:v>1.7</c:v>
                </c:pt>
                <c:pt idx="7086">
                  <c:v>1.7</c:v>
                </c:pt>
                <c:pt idx="7087">
                  <c:v>1.7</c:v>
                </c:pt>
                <c:pt idx="7088">
                  <c:v>1.7</c:v>
                </c:pt>
                <c:pt idx="7089">
                  <c:v>1.7</c:v>
                </c:pt>
                <c:pt idx="7090">
                  <c:v>1.7</c:v>
                </c:pt>
                <c:pt idx="7091">
                  <c:v>1.7</c:v>
                </c:pt>
                <c:pt idx="7092">
                  <c:v>1.7</c:v>
                </c:pt>
                <c:pt idx="7093">
                  <c:v>1.7</c:v>
                </c:pt>
                <c:pt idx="7094">
                  <c:v>1.7</c:v>
                </c:pt>
                <c:pt idx="7095">
                  <c:v>1.7</c:v>
                </c:pt>
                <c:pt idx="7096">
                  <c:v>1.7</c:v>
                </c:pt>
                <c:pt idx="7097">
                  <c:v>1.7</c:v>
                </c:pt>
                <c:pt idx="7098">
                  <c:v>1.7</c:v>
                </c:pt>
                <c:pt idx="7099">
                  <c:v>1.7</c:v>
                </c:pt>
                <c:pt idx="7100">
                  <c:v>1.7</c:v>
                </c:pt>
                <c:pt idx="7101">
                  <c:v>1.7</c:v>
                </c:pt>
                <c:pt idx="7102">
                  <c:v>1.7</c:v>
                </c:pt>
                <c:pt idx="7103">
                  <c:v>1.7</c:v>
                </c:pt>
                <c:pt idx="7104">
                  <c:v>1.7</c:v>
                </c:pt>
                <c:pt idx="7105">
                  <c:v>1.7</c:v>
                </c:pt>
                <c:pt idx="7106">
                  <c:v>1.7</c:v>
                </c:pt>
                <c:pt idx="7107">
                  <c:v>1.7</c:v>
                </c:pt>
                <c:pt idx="7108">
                  <c:v>1.7</c:v>
                </c:pt>
                <c:pt idx="7109">
                  <c:v>1.7</c:v>
                </c:pt>
                <c:pt idx="7110">
                  <c:v>1.7</c:v>
                </c:pt>
                <c:pt idx="7111">
                  <c:v>1.7</c:v>
                </c:pt>
                <c:pt idx="7112">
                  <c:v>1.7</c:v>
                </c:pt>
                <c:pt idx="7113">
                  <c:v>1.7</c:v>
                </c:pt>
                <c:pt idx="7114">
                  <c:v>1.7</c:v>
                </c:pt>
                <c:pt idx="7115">
                  <c:v>1.7</c:v>
                </c:pt>
                <c:pt idx="7116">
                  <c:v>1.7</c:v>
                </c:pt>
                <c:pt idx="7117">
                  <c:v>1.7</c:v>
                </c:pt>
                <c:pt idx="7118">
                  <c:v>1.7</c:v>
                </c:pt>
                <c:pt idx="7119">
                  <c:v>1.7</c:v>
                </c:pt>
                <c:pt idx="7120">
                  <c:v>1.7</c:v>
                </c:pt>
                <c:pt idx="7121">
                  <c:v>1.7</c:v>
                </c:pt>
                <c:pt idx="7122">
                  <c:v>1.7</c:v>
                </c:pt>
                <c:pt idx="7123">
                  <c:v>1.7</c:v>
                </c:pt>
                <c:pt idx="7124">
                  <c:v>1.7</c:v>
                </c:pt>
                <c:pt idx="7125">
                  <c:v>1.7</c:v>
                </c:pt>
                <c:pt idx="7126">
                  <c:v>1.7</c:v>
                </c:pt>
                <c:pt idx="7127">
                  <c:v>1.7</c:v>
                </c:pt>
                <c:pt idx="7128">
                  <c:v>1.7</c:v>
                </c:pt>
                <c:pt idx="7129">
                  <c:v>1.7</c:v>
                </c:pt>
                <c:pt idx="7130">
                  <c:v>1.7</c:v>
                </c:pt>
                <c:pt idx="7131">
                  <c:v>1.7</c:v>
                </c:pt>
                <c:pt idx="7132">
                  <c:v>1.7</c:v>
                </c:pt>
                <c:pt idx="7133">
                  <c:v>1.7</c:v>
                </c:pt>
                <c:pt idx="7134">
                  <c:v>1.7</c:v>
                </c:pt>
                <c:pt idx="7135">
                  <c:v>1.7</c:v>
                </c:pt>
                <c:pt idx="7136">
                  <c:v>1.7</c:v>
                </c:pt>
                <c:pt idx="7137">
                  <c:v>1.7</c:v>
                </c:pt>
                <c:pt idx="7138">
                  <c:v>1.7</c:v>
                </c:pt>
                <c:pt idx="7139">
                  <c:v>1.7</c:v>
                </c:pt>
                <c:pt idx="7140">
                  <c:v>1.7</c:v>
                </c:pt>
                <c:pt idx="7141">
                  <c:v>1.7</c:v>
                </c:pt>
                <c:pt idx="7142">
                  <c:v>1.7</c:v>
                </c:pt>
                <c:pt idx="7143">
                  <c:v>1.7</c:v>
                </c:pt>
                <c:pt idx="7144">
                  <c:v>1.7</c:v>
                </c:pt>
                <c:pt idx="7145">
                  <c:v>1.7</c:v>
                </c:pt>
                <c:pt idx="7146">
                  <c:v>1.7</c:v>
                </c:pt>
                <c:pt idx="7147">
                  <c:v>1.7</c:v>
                </c:pt>
                <c:pt idx="7148">
                  <c:v>1.7</c:v>
                </c:pt>
                <c:pt idx="7149">
                  <c:v>1.7</c:v>
                </c:pt>
                <c:pt idx="7150">
                  <c:v>1.7</c:v>
                </c:pt>
                <c:pt idx="7151">
                  <c:v>1.7</c:v>
                </c:pt>
                <c:pt idx="7152">
                  <c:v>1.7</c:v>
                </c:pt>
                <c:pt idx="7153">
                  <c:v>1.7</c:v>
                </c:pt>
                <c:pt idx="7154">
                  <c:v>1.7</c:v>
                </c:pt>
                <c:pt idx="7155">
                  <c:v>1.7</c:v>
                </c:pt>
                <c:pt idx="7156">
                  <c:v>1.7</c:v>
                </c:pt>
                <c:pt idx="7157">
                  <c:v>1.7</c:v>
                </c:pt>
                <c:pt idx="7158">
                  <c:v>1.7</c:v>
                </c:pt>
                <c:pt idx="7159">
                  <c:v>1.7</c:v>
                </c:pt>
                <c:pt idx="7160">
                  <c:v>1.7</c:v>
                </c:pt>
                <c:pt idx="7161">
                  <c:v>1.7</c:v>
                </c:pt>
                <c:pt idx="7162">
                  <c:v>1.7</c:v>
                </c:pt>
                <c:pt idx="7163">
                  <c:v>1.7</c:v>
                </c:pt>
                <c:pt idx="7164">
                  <c:v>1.7</c:v>
                </c:pt>
                <c:pt idx="7165">
                  <c:v>1.7</c:v>
                </c:pt>
                <c:pt idx="7166">
                  <c:v>1.7</c:v>
                </c:pt>
                <c:pt idx="7167">
                  <c:v>1.7</c:v>
                </c:pt>
                <c:pt idx="7168">
                  <c:v>1.7</c:v>
                </c:pt>
                <c:pt idx="7169">
                  <c:v>1.7</c:v>
                </c:pt>
                <c:pt idx="7170">
                  <c:v>1.7</c:v>
                </c:pt>
                <c:pt idx="7171">
                  <c:v>1.7</c:v>
                </c:pt>
                <c:pt idx="7172">
                  <c:v>1.7</c:v>
                </c:pt>
                <c:pt idx="7173">
                  <c:v>1.7</c:v>
                </c:pt>
                <c:pt idx="7174">
                  <c:v>1.7</c:v>
                </c:pt>
                <c:pt idx="7175">
                  <c:v>1.7</c:v>
                </c:pt>
                <c:pt idx="7176">
                  <c:v>1.7</c:v>
                </c:pt>
                <c:pt idx="7177">
                  <c:v>1.7</c:v>
                </c:pt>
                <c:pt idx="7178">
                  <c:v>1.7</c:v>
                </c:pt>
                <c:pt idx="7179">
                  <c:v>1.7</c:v>
                </c:pt>
                <c:pt idx="7180">
                  <c:v>1.7</c:v>
                </c:pt>
                <c:pt idx="7181">
                  <c:v>1.7</c:v>
                </c:pt>
                <c:pt idx="7182">
                  <c:v>1.7</c:v>
                </c:pt>
                <c:pt idx="7183">
                  <c:v>1.7</c:v>
                </c:pt>
                <c:pt idx="7184">
                  <c:v>1.7</c:v>
                </c:pt>
                <c:pt idx="7185">
                  <c:v>1.7</c:v>
                </c:pt>
                <c:pt idx="7186">
                  <c:v>1.7</c:v>
                </c:pt>
                <c:pt idx="7187">
                  <c:v>1.7</c:v>
                </c:pt>
                <c:pt idx="7188">
                  <c:v>1.7</c:v>
                </c:pt>
                <c:pt idx="7189">
                  <c:v>1.7</c:v>
                </c:pt>
                <c:pt idx="7190">
                  <c:v>1.7</c:v>
                </c:pt>
                <c:pt idx="7191">
                  <c:v>1.7</c:v>
                </c:pt>
                <c:pt idx="7192">
                  <c:v>1.7</c:v>
                </c:pt>
                <c:pt idx="7193">
                  <c:v>1.7</c:v>
                </c:pt>
                <c:pt idx="7194">
                  <c:v>1.7</c:v>
                </c:pt>
                <c:pt idx="7195">
                  <c:v>1.7</c:v>
                </c:pt>
                <c:pt idx="7196">
                  <c:v>1.7</c:v>
                </c:pt>
                <c:pt idx="7197">
                  <c:v>1.7</c:v>
                </c:pt>
                <c:pt idx="7198">
                  <c:v>1.7</c:v>
                </c:pt>
                <c:pt idx="7199">
                  <c:v>1.7</c:v>
                </c:pt>
                <c:pt idx="7200">
                  <c:v>1.7</c:v>
                </c:pt>
                <c:pt idx="7201">
                  <c:v>1.7</c:v>
                </c:pt>
                <c:pt idx="7202">
                  <c:v>1.7</c:v>
                </c:pt>
                <c:pt idx="7203">
                  <c:v>1.7</c:v>
                </c:pt>
                <c:pt idx="7204">
                  <c:v>1.7</c:v>
                </c:pt>
                <c:pt idx="7205">
                  <c:v>1.7</c:v>
                </c:pt>
                <c:pt idx="7206">
                  <c:v>1.7</c:v>
                </c:pt>
                <c:pt idx="7207">
                  <c:v>1.7</c:v>
                </c:pt>
                <c:pt idx="7208">
                  <c:v>1.7</c:v>
                </c:pt>
                <c:pt idx="7209">
                  <c:v>1.7</c:v>
                </c:pt>
                <c:pt idx="7210">
                  <c:v>1.7</c:v>
                </c:pt>
                <c:pt idx="7211">
                  <c:v>1.7</c:v>
                </c:pt>
                <c:pt idx="7212">
                  <c:v>1.7</c:v>
                </c:pt>
                <c:pt idx="7213">
                  <c:v>1.7</c:v>
                </c:pt>
                <c:pt idx="7214">
                  <c:v>1.7</c:v>
                </c:pt>
                <c:pt idx="7215">
                  <c:v>1.7</c:v>
                </c:pt>
                <c:pt idx="7216">
                  <c:v>1.7</c:v>
                </c:pt>
                <c:pt idx="7217">
                  <c:v>1.7</c:v>
                </c:pt>
                <c:pt idx="7218">
                  <c:v>1.7</c:v>
                </c:pt>
                <c:pt idx="7219">
                  <c:v>1.7</c:v>
                </c:pt>
                <c:pt idx="7220">
                  <c:v>1.7</c:v>
                </c:pt>
                <c:pt idx="7221">
                  <c:v>1.7</c:v>
                </c:pt>
                <c:pt idx="7222">
                  <c:v>1.7</c:v>
                </c:pt>
                <c:pt idx="7223">
                  <c:v>1.7</c:v>
                </c:pt>
                <c:pt idx="7224">
                  <c:v>1.7</c:v>
                </c:pt>
                <c:pt idx="7225">
                  <c:v>1.7</c:v>
                </c:pt>
                <c:pt idx="7226">
                  <c:v>1.7</c:v>
                </c:pt>
                <c:pt idx="7227">
                  <c:v>1.7</c:v>
                </c:pt>
                <c:pt idx="7228">
                  <c:v>1.7</c:v>
                </c:pt>
                <c:pt idx="7229">
                  <c:v>1.7</c:v>
                </c:pt>
                <c:pt idx="7230">
                  <c:v>1.7</c:v>
                </c:pt>
                <c:pt idx="7231">
                  <c:v>1.7</c:v>
                </c:pt>
                <c:pt idx="7232">
                  <c:v>1.7</c:v>
                </c:pt>
                <c:pt idx="7233">
                  <c:v>1.7</c:v>
                </c:pt>
                <c:pt idx="7234">
                  <c:v>1.7</c:v>
                </c:pt>
                <c:pt idx="7235">
                  <c:v>1.7</c:v>
                </c:pt>
                <c:pt idx="7236">
                  <c:v>1.7</c:v>
                </c:pt>
                <c:pt idx="7237">
                  <c:v>1.7</c:v>
                </c:pt>
                <c:pt idx="7238">
                  <c:v>1.7</c:v>
                </c:pt>
                <c:pt idx="7239">
                  <c:v>1.7</c:v>
                </c:pt>
                <c:pt idx="7240">
                  <c:v>1.7</c:v>
                </c:pt>
                <c:pt idx="7241">
                  <c:v>1.7</c:v>
                </c:pt>
                <c:pt idx="7242">
                  <c:v>1.7</c:v>
                </c:pt>
                <c:pt idx="7243">
                  <c:v>1.7</c:v>
                </c:pt>
                <c:pt idx="7244">
                  <c:v>1.7</c:v>
                </c:pt>
                <c:pt idx="7245">
                  <c:v>1.7</c:v>
                </c:pt>
                <c:pt idx="7246">
                  <c:v>1.7</c:v>
                </c:pt>
                <c:pt idx="7247">
                  <c:v>1.7</c:v>
                </c:pt>
                <c:pt idx="7248">
                  <c:v>1.7</c:v>
                </c:pt>
                <c:pt idx="7249">
                  <c:v>1.7</c:v>
                </c:pt>
                <c:pt idx="7250">
                  <c:v>1.7</c:v>
                </c:pt>
                <c:pt idx="7251">
                  <c:v>1.7</c:v>
                </c:pt>
                <c:pt idx="7252">
                  <c:v>1.7</c:v>
                </c:pt>
                <c:pt idx="7253">
                  <c:v>1.7</c:v>
                </c:pt>
                <c:pt idx="7254">
                  <c:v>1.7</c:v>
                </c:pt>
                <c:pt idx="7255">
                  <c:v>1.7</c:v>
                </c:pt>
                <c:pt idx="7256">
                  <c:v>1.7</c:v>
                </c:pt>
                <c:pt idx="7257">
                  <c:v>1.7</c:v>
                </c:pt>
                <c:pt idx="7258">
                  <c:v>1.7</c:v>
                </c:pt>
                <c:pt idx="7259">
                  <c:v>1.7</c:v>
                </c:pt>
                <c:pt idx="7260">
                  <c:v>1.7</c:v>
                </c:pt>
                <c:pt idx="7261">
                  <c:v>1.7</c:v>
                </c:pt>
                <c:pt idx="7262">
                  <c:v>1.7</c:v>
                </c:pt>
                <c:pt idx="7263">
                  <c:v>1.7</c:v>
                </c:pt>
                <c:pt idx="7264">
                  <c:v>1.7</c:v>
                </c:pt>
                <c:pt idx="7265">
                  <c:v>1.7</c:v>
                </c:pt>
                <c:pt idx="7266">
                  <c:v>1.7</c:v>
                </c:pt>
                <c:pt idx="7267">
                  <c:v>1.7</c:v>
                </c:pt>
                <c:pt idx="7268">
                  <c:v>1.7</c:v>
                </c:pt>
                <c:pt idx="7269">
                  <c:v>1.7</c:v>
                </c:pt>
                <c:pt idx="7270">
                  <c:v>1.7</c:v>
                </c:pt>
                <c:pt idx="7271">
                  <c:v>1.7</c:v>
                </c:pt>
                <c:pt idx="7272">
                  <c:v>1.7</c:v>
                </c:pt>
                <c:pt idx="7273">
                  <c:v>1.7</c:v>
                </c:pt>
                <c:pt idx="7274">
                  <c:v>1.7</c:v>
                </c:pt>
                <c:pt idx="7275">
                  <c:v>1.7</c:v>
                </c:pt>
                <c:pt idx="7276">
                  <c:v>1.7</c:v>
                </c:pt>
                <c:pt idx="7277">
                  <c:v>1.7</c:v>
                </c:pt>
                <c:pt idx="7278">
                  <c:v>1.7</c:v>
                </c:pt>
                <c:pt idx="7279">
                  <c:v>1.7</c:v>
                </c:pt>
                <c:pt idx="7280">
                  <c:v>1.7</c:v>
                </c:pt>
                <c:pt idx="7281">
                  <c:v>1.7</c:v>
                </c:pt>
                <c:pt idx="7282">
                  <c:v>1.7</c:v>
                </c:pt>
                <c:pt idx="7283">
                  <c:v>1.7</c:v>
                </c:pt>
                <c:pt idx="7284">
                  <c:v>1.7</c:v>
                </c:pt>
                <c:pt idx="7285">
                  <c:v>1.7</c:v>
                </c:pt>
                <c:pt idx="7286">
                  <c:v>1.7</c:v>
                </c:pt>
                <c:pt idx="7287">
                  <c:v>1.7</c:v>
                </c:pt>
                <c:pt idx="7288">
                  <c:v>1.7</c:v>
                </c:pt>
                <c:pt idx="7289">
                  <c:v>1.7</c:v>
                </c:pt>
                <c:pt idx="7290">
                  <c:v>1.7</c:v>
                </c:pt>
                <c:pt idx="7291">
                  <c:v>1.7</c:v>
                </c:pt>
                <c:pt idx="7292">
                  <c:v>1.7</c:v>
                </c:pt>
                <c:pt idx="7293">
                  <c:v>1.7</c:v>
                </c:pt>
                <c:pt idx="7294">
                  <c:v>1.7</c:v>
                </c:pt>
                <c:pt idx="7295">
                  <c:v>1.7</c:v>
                </c:pt>
                <c:pt idx="7296">
                  <c:v>1.7</c:v>
                </c:pt>
                <c:pt idx="7297">
                  <c:v>1.7</c:v>
                </c:pt>
                <c:pt idx="7298">
                  <c:v>1.7</c:v>
                </c:pt>
                <c:pt idx="7299">
                  <c:v>1.7</c:v>
                </c:pt>
                <c:pt idx="7300">
                  <c:v>1.7</c:v>
                </c:pt>
                <c:pt idx="7301">
                  <c:v>1.7</c:v>
                </c:pt>
                <c:pt idx="7302">
                  <c:v>1.7</c:v>
                </c:pt>
                <c:pt idx="7303">
                  <c:v>1.7</c:v>
                </c:pt>
                <c:pt idx="7304">
                  <c:v>1.7</c:v>
                </c:pt>
                <c:pt idx="7305">
                  <c:v>1.7</c:v>
                </c:pt>
                <c:pt idx="7306">
                  <c:v>1.7</c:v>
                </c:pt>
                <c:pt idx="7307">
                  <c:v>1.7</c:v>
                </c:pt>
                <c:pt idx="7308">
                  <c:v>1.7</c:v>
                </c:pt>
                <c:pt idx="7309">
                  <c:v>1.7</c:v>
                </c:pt>
                <c:pt idx="7310">
                  <c:v>1.7</c:v>
                </c:pt>
                <c:pt idx="7311">
                  <c:v>1.7</c:v>
                </c:pt>
                <c:pt idx="7312">
                  <c:v>1.7</c:v>
                </c:pt>
                <c:pt idx="7313">
                  <c:v>1.7</c:v>
                </c:pt>
                <c:pt idx="7314">
                  <c:v>1.7</c:v>
                </c:pt>
                <c:pt idx="7315">
                  <c:v>1.7</c:v>
                </c:pt>
                <c:pt idx="7316">
                  <c:v>1.7</c:v>
                </c:pt>
                <c:pt idx="7317">
                  <c:v>1.7</c:v>
                </c:pt>
                <c:pt idx="7318">
                  <c:v>1.7</c:v>
                </c:pt>
                <c:pt idx="7319">
                  <c:v>1.7</c:v>
                </c:pt>
                <c:pt idx="7320">
                  <c:v>1.7</c:v>
                </c:pt>
                <c:pt idx="7321">
                  <c:v>1.7</c:v>
                </c:pt>
                <c:pt idx="7322">
                  <c:v>1.7</c:v>
                </c:pt>
                <c:pt idx="7323">
                  <c:v>1.7</c:v>
                </c:pt>
                <c:pt idx="7324">
                  <c:v>1.7</c:v>
                </c:pt>
                <c:pt idx="7325">
                  <c:v>1.7</c:v>
                </c:pt>
                <c:pt idx="7326">
                  <c:v>1.7</c:v>
                </c:pt>
                <c:pt idx="7327">
                  <c:v>1.7</c:v>
                </c:pt>
                <c:pt idx="7328">
                  <c:v>1.7</c:v>
                </c:pt>
                <c:pt idx="7329">
                  <c:v>1.7</c:v>
                </c:pt>
                <c:pt idx="7330">
                  <c:v>1.7</c:v>
                </c:pt>
                <c:pt idx="7331">
                  <c:v>1.7</c:v>
                </c:pt>
                <c:pt idx="7332">
                  <c:v>1.7</c:v>
                </c:pt>
                <c:pt idx="7333">
                  <c:v>1.7</c:v>
                </c:pt>
                <c:pt idx="7334">
                  <c:v>1.7</c:v>
                </c:pt>
                <c:pt idx="7335">
                  <c:v>1.7</c:v>
                </c:pt>
                <c:pt idx="7336">
                  <c:v>1.7</c:v>
                </c:pt>
                <c:pt idx="7337">
                  <c:v>1.7</c:v>
                </c:pt>
                <c:pt idx="7338">
                  <c:v>1.7</c:v>
                </c:pt>
                <c:pt idx="7339">
                  <c:v>1.7</c:v>
                </c:pt>
                <c:pt idx="7340">
                  <c:v>1.7</c:v>
                </c:pt>
                <c:pt idx="7341">
                  <c:v>1.7</c:v>
                </c:pt>
                <c:pt idx="7342">
                  <c:v>1.7</c:v>
                </c:pt>
                <c:pt idx="7343">
                  <c:v>1.7</c:v>
                </c:pt>
                <c:pt idx="7344">
                  <c:v>1.7</c:v>
                </c:pt>
                <c:pt idx="7345">
                  <c:v>1.7</c:v>
                </c:pt>
                <c:pt idx="7346">
                  <c:v>1.7</c:v>
                </c:pt>
                <c:pt idx="7347">
                  <c:v>1.7</c:v>
                </c:pt>
                <c:pt idx="7348">
                  <c:v>1.7</c:v>
                </c:pt>
                <c:pt idx="7349">
                  <c:v>1.7</c:v>
                </c:pt>
                <c:pt idx="7350">
                  <c:v>1.7</c:v>
                </c:pt>
                <c:pt idx="7351">
                  <c:v>1.7</c:v>
                </c:pt>
                <c:pt idx="7352">
                  <c:v>1.7</c:v>
                </c:pt>
                <c:pt idx="7353">
                  <c:v>1.7</c:v>
                </c:pt>
                <c:pt idx="7354">
                  <c:v>1.7</c:v>
                </c:pt>
                <c:pt idx="7355">
                  <c:v>1.7</c:v>
                </c:pt>
                <c:pt idx="7356">
                  <c:v>1.7</c:v>
                </c:pt>
                <c:pt idx="7357">
                  <c:v>1.7</c:v>
                </c:pt>
                <c:pt idx="7358">
                  <c:v>1.7</c:v>
                </c:pt>
                <c:pt idx="7359">
                  <c:v>1.7</c:v>
                </c:pt>
                <c:pt idx="7360">
                  <c:v>1.7</c:v>
                </c:pt>
                <c:pt idx="7361">
                  <c:v>1.7</c:v>
                </c:pt>
                <c:pt idx="7362">
                  <c:v>1.7</c:v>
                </c:pt>
                <c:pt idx="7363">
                  <c:v>1.7</c:v>
                </c:pt>
                <c:pt idx="7364">
                  <c:v>1.7</c:v>
                </c:pt>
                <c:pt idx="7365">
                  <c:v>1.7</c:v>
                </c:pt>
                <c:pt idx="7366">
                  <c:v>1.7</c:v>
                </c:pt>
                <c:pt idx="7367">
                  <c:v>1.7</c:v>
                </c:pt>
                <c:pt idx="7368">
                  <c:v>1.7</c:v>
                </c:pt>
                <c:pt idx="7369">
                  <c:v>1.7</c:v>
                </c:pt>
                <c:pt idx="7370">
                  <c:v>1.7</c:v>
                </c:pt>
                <c:pt idx="7371">
                  <c:v>1.7</c:v>
                </c:pt>
                <c:pt idx="7372">
                  <c:v>1.7</c:v>
                </c:pt>
                <c:pt idx="7373">
                  <c:v>1.7</c:v>
                </c:pt>
                <c:pt idx="7374">
                  <c:v>1.7</c:v>
                </c:pt>
                <c:pt idx="7375">
                  <c:v>1.7</c:v>
                </c:pt>
                <c:pt idx="7376">
                  <c:v>1.7</c:v>
                </c:pt>
                <c:pt idx="7377">
                  <c:v>1.7</c:v>
                </c:pt>
                <c:pt idx="7378">
                  <c:v>1.7</c:v>
                </c:pt>
                <c:pt idx="7379">
                  <c:v>1.7</c:v>
                </c:pt>
                <c:pt idx="7380">
                  <c:v>1.7</c:v>
                </c:pt>
                <c:pt idx="7381">
                  <c:v>1.7</c:v>
                </c:pt>
                <c:pt idx="7382">
                  <c:v>1.7</c:v>
                </c:pt>
                <c:pt idx="7383">
                  <c:v>1.7</c:v>
                </c:pt>
                <c:pt idx="7384">
                  <c:v>1.7</c:v>
                </c:pt>
                <c:pt idx="7385">
                  <c:v>1.7</c:v>
                </c:pt>
                <c:pt idx="7386">
                  <c:v>1.7</c:v>
                </c:pt>
                <c:pt idx="7387">
                  <c:v>1.7</c:v>
                </c:pt>
                <c:pt idx="7388">
                  <c:v>1.7</c:v>
                </c:pt>
                <c:pt idx="7389">
                  <c:v>1.7</c:v>
                </c:pt>
                <c:pt idx="7390">
                  <c:v>1.7</c:v>
                </c:pt>
                <c:pt idx="7391">
                  <c:v>1.7</c:v>
                </c:pt>
                <c:pt idx="7392">
                  <c:v>1.7</c:v>
                </c:pt>
                <c:pt idx="7393">
                  <c:v>1.7</c:v>
                </c:pt>
                <c:pt idx="7394">
                  <c:v>1.7</c:v>
                </c:pt>
                <c:pt idx="7395">
                  <c:v>1.7</c:v>
                </c:pt>
                <c:pt idx="7396">
                  <c:v>1.7</c:v>
                </c:pt>
                <c:pt idx="7397">
                  <c:v>1.7</c:v>
                </c:pt>
                <c:pt idx="7398">
                  <c:v>1.7</c:v>
                </c:pt>
                <c:pt idx="7399">
                  <c:v>1.7</c:v>
                </c:pt>
                <c:pt idx="7400">
                  <c:v>1.7</c:v>
                </c:pt>
                <c:pt idx="7401">
                  <c:v>1.7</c:v>
                </c:pt>
                <c:pt idx="7402">
                  <c:v>1.7</c:v>
                </c:pt>
                <c:pt idx="7403">
                  <c:v>1.7</c:v>
                </c:pt>
                <c:pt idx="7404">
                  <c:v>1.7</c:v>
                </c:pt>
                <c:pt idx="7405">
                  <c:v>1.7</c:v>
                </c:pt>
                <c:pt idx="7406">
                  <c:v>1.7</c:v>
                </c:pt>
                <c:pt idx="7407">
                  <c:v>1.7</c:v>
                </c:pt>
                <c:pt idx="7408">
                  <c:v>1.7</c:v>
                </c:pt>
                <c:pt idx="7409">
                  <c:v>1.7</c:v>
                </c:pt>
                <c:pt idx="7410">
                  <c:v>1.7</c:v>
                </c:pt>
                <c:pt idx="7411">
                  <c:v>1.7</c:v>
                </c:pt>
                <c:pt idx="7412">
                  <c:v>1.7</c:v>
                </c:pt>
                <c:pt idx="7413">
                  <c:v>1.7</c:v>
                </c:pt>
                <c:pt idx="7414">
                  <c:v>1.7</c:v>
                </c:pt>
                <c:pt idx="7415">
                  <c:v>1.7</c:v>
                </c:pt>
                <c:pt idx="7416">
                  <c:v>1.7</c:v>
                </c:pt>
                <c:pt idx="7417">
                  <c:v>1.7</c:v>
                </c:pt>
                <c:pt idx="7418">
                  <c:v>1.7</c:v>
                </c:pt>
                <c:pt idx="7419">
                  <c:v>1.7</c:v>
                </c:pt>
                <c:pt idx="7420">
                  <c:v>1.7</c:v>
                </c:pt>
                <c:pt idx="7421">
                  <c:v>1.7</c:v>
                </c:pt>
                <c:pt idx="7422">
                  <c:v>1.7</c:v>
                </c:pt>
                <c:pt idx="7423">
                  <c:v>1.7</c:v>
                </c:pt>
                <c:pt idx="7424">
                  <c:v>1.7</c:v>
                </c:pt>
                <c:pt idx="7425">
                  <c:v>1.7</c:v>
                </c:pt>
                <c:pt idx="7426">
                  <c:v>1.7</c:v>
                </c:pt>
                <c:pt idx="7427">
                  <c:v>1.7</c:v>
                </c:pt>
                <c:pt idx="7428">
                  <c:v>1.7</c:v>
                </c:pt>
                <c:pt idx="7429">
                  <c:v>1.7</c:v>
                </c:pt>
                <c:pt idx="7430">
                  <c:v>1.7</c:v>
                </c:pt>
                <c:pt idx="7431">
                  <c:v>1.7</c:v>
                </c:pt>
                <c:pt idx="7432">
                  <c:v>1.7</c:v>
                </c:pt>
                <c:pt idx="7433">
                  <c:v>1.7</c:v>
                </c:pt>
                <c:pt idx="7434">
                  <c:v>1.7</c:v>
                </c:pt>
                <c:pt idx="7435">
                  <c:v>1.7</c:v>
                </c:pt>
                <c:pt idx="7436">
                  <c:v>1.7</c:v>
                </c:pt>
                <c:pt idx="7437">
                  <c:v>1.7</c:v>
                </c:pt>
                <c:pt idx="7438">
                  <c:v>1.7</c:v>
                </c:pt>
                <c:pt idx="7439">
                  <c:v>1.7</c:v>
                </c:pt>
                <c:pt idx="7440">
                  <c:v>1.7</c:v>
                </c:pt>
                <c:pt idx="7441">
                  <c:v>1.7</c:v>
                </c:pt>
                <c:pt idx="7442">
                  <c:v>1.7</c:v>
                </c:pt>
                <c:pt idx="7443">
                  <c:v>1.7</c:v>
                </c:pt>
                <c:pt idx="7444">
                  <c:v>1.7</c:v>
                </c:pt>
                <c:pt idx="7445">
                  <c:v>1.7</c:v>
                </c:pt>
                <c:pt idx="7446">
                  <c:v>1.7</c:v>
                </c:pt>
                <c:pt idx="7447">
                  <c:v>1.7</c:v>
                </c:pt>
                <c:pt idx="7448">
                  <c:v>1.7</c:v>
                </c:pt>
                <c:pt idx="7449">
                  <c:v>1.7</c:v>
                </c:pt>
                <c:pt idx="7450">
                  <c:v>1.7</c:v>
                </c:pt>
                <c:pt idx="7451">
                  <c:v>1.7</c:v>
                </c:pt>
                <c:pt idx="7452">
                  <c:v>1.7</c:v>
                </c:pt>
                <c:pt idx="7453">
                  <c:v>1.7</c:v>
                </c:pt>
                <c:pt idx="7454">
                  <c:v>1.7</c:v>
                </c:pt>
                <c:pt idx="7455">
                  <c:v>1.7</c:v>
                </c:pt>
                <c:pt idx="7456">
                  <c:v>1.7</c:v>
                </c:pt>
                <c:pt idx="7457">
                  <c:v>1.7</c:v>
                </c:pt>
                <c:pt idx="7458">
                  <c:v>1.7</c:v>
                </c:pt>
                <c:pt idx="7459">
                  <c:v>1.7</c:v>
                </c:pt>
                <c:pt idx="7460">
                  <c:v>1.7</c:v>
                </c:pt>
                <c:pt idx="7461">
                  <c:v>1.7</c:v>
                </c:pt>
                <c:pt idx="7462">
                  <c:v>1.7</c:v>
                </c:pt>
                <c:pt idx="7463">
                  <c:v>1.7</c:v>
                </c:pt>
                <c:pt idx="7464">
                  <c:v>1.7</c:v>
                </c:pt>
                <c:pt idx="7465">
                  <c:v>1.7</c:v>
                </c:pt>
                <c:pt idx="7466">
                  <c:v>1.7</c:v>
                </c:pt>
                <c:pt idx="7467">
                  <c:v>1.7</c:v>
                </c:pt>
                <c:pt idx="7468">
                  <c:v>1.7</c:v>
                </c:pt>
                <c:pt idx="7469">
                  <c:v>1.7</c:v>
                </c:pt>
                <c:pt idx="7470">
                  <c:v>1.7</c:v>
                </c:pt>
                <c:pt idx="7471">
                  <c:v>1.7</c:v>
                </c:pt>
                <c:pt idx="7472">
                  <c:v>1.7</c:v>
                </c:pt>
                <c:pt idx="7473">
                  <c:v>1.7</c:v>
                </c:pt>
                <c:pt idx="7474">
                  <c:v>1.7</c:v>
                </c:pt>
                <c:pt idx="7475">
                  <c:v>1.7</c:v>
                </c:pt>
                <c:pt idx="7476">
                  <c:v>1.7</c:v>
                </c:pt>
                <c:pt idx="7477">
                  <c:v>1.7</c:v>
                </c:pt>
                <c:pt idx="7478">
                  <c:v>1.7</c:v>
                </c:pt>
                <c:pt idx="7479">
                  <c:v>1.7</c:v>
                </c:pt>
                <c:pt idx="7480">
                  <c:v>1.7</c:v>
                </c:pt>
                <c:pt idx="7481">
                  <c:v>1.7</c:v>
                </c:pt>
                <c:pt idx="7482">
                  <c:v>1.7</c:v>
                </c:pt>
                <c:pt idx="7483">
                  <c:v>1.7</c:v>
                </c:pt>
                <c:pt idx="7484">
                  <c:v>1.7</c:v>
                </c:pt>
                <c:pt idx="7485">
                  <c:v>1.7</c:v>
                </c:pt>
                <c:pt idx="7486">
                  <c:v>1.7</c:v>
                </c:pt>
                <c:pt idx="7487">
                  <c:v>1.7</c:v>
                </c:pt>
                <c:pt idx="7488">
                  <c:v>1.7</c:v>
                </c:pt>
                <c:pt idx="7489">
                  <c:v>1.7</c:v>
                </c:pt>
                <c:pt idx="7490">
                  <c:v>1.7</c:v>
                </c:pt>
                <c:pt idx="7491">
                  <c:v>1.7</c:v>
                </c:pt>
                <c:pt idx="7492">
                  <c:v>1.7</c:v>
                </c:pt>
                <c:pt idx="7493">
                  <c:v>1.7</c:v>
                </c:pt>
                <c:pt idx="7494">
                  <c:v>1.7</c:v>
                </c:pt>
                <c:pt idx="7495">
                  <c:v>1.7</c:v>
                </c:pt>
                <c:pt idx="7496">
                  <c:v>1.7</c:v>
                </c:pt>
                <c:pt idx="7497">
                  <c:v>1.7</c:v>
                </c:pt>
                <c:pt idx="7498">
                  <c:v>1.7</c:v>
                </c:pt>
                <c:pt idx="7499">
                  <c:v>1.7</c:v>
                </c:pt>
                <c:pt idx="7500">
                  <c:v>1.7</c:v>
                </c:pt>
                <c:pt idx="7501">
                  <c:v>1.7</c:v>
                </c:pt>
                <c:pt idx="7502">
                  <c:v>1.7</c:v>
                </c:pt>
                <c:pt idx="7503">
                  <c:v>1.7</c:v>
                </c:pt>
                <c:pt idx="7504">
                  <c:v>1.7</c:v>
                </c:pt>
                <c:pt idx="7505">
                  <c:v>1.7</c:v>
                </c:pt>
                <c:pt idx="7506">
                  <c:v>1.7</c:v>
                </c:pt>
                <c:pt idx="7507">
                  <c:v>1.7</c:v>
                </c:pt>
                <c:pt idx="7508">
                  <c:v>1.7</c:v>
                </c:pt>
                <c:pt idx="7509">
                  <c:v>1.7</c:v>
                </c:pt>
                <c:pt idx="7510">
                  <c:v>1.7</c:v>
                </c:pt>
                <c:pt idx="7511">
                  <c:v>1.7</c:v>
                </c:pt>
                <c:pt idx="7512">
                  <c:v>1.7</c:v>
                </c:pt>
                <c:pt idx="7513">
                  <c:v>1.7</c:v>
                </c:pt>
                <c:pt idx="7514">
                  <c:v>1.7</c:v>
                </c:pt>
                <c:pt idx="7515">
                  <c:v>1.7</c:v>
                </c:pt>
                <c:pt idx="7516">
                  <c:v>1.7</c:v>
                </c:pt>
                <c:pt idx="7517">
                  <c:v>1.7</c:v>
                </c:pt>
                <c:pt idx="7518">
                  <c:v>1.7</c:v>
                </c:pt>
                <c:pt idx="7519">
                  <c:v>1.7</c:v>
                </c:pt>
                <c:pt idx="7520">
                  <c:v>1.7</c:v>
                </c:pt>
                <c:pt idx="7521">
                  <c:v>1.7</c:v>
                </c:pt>
                <c:pt idx="7522">
                  <c:v>1.7</c:v>
                </c:pt>
                <c:pt idx="7523">
                  <c:v>1.7</c:v>
                </c:pt>
                <c:pt idx="7524">
                  <c:v>1.7</c:v>
                </c:pt>
                <c:pt idx="7525">
                  <c:v>1.7</c:v>
                </c:pt>
                <c:pt idx="7526">
                  <c:v>1.7</c:v>
                </c:pt>
                <c:pt idx="7527">
                  <c:v>1.7</c:v>
                </c:pt>
                <c:pt idx="7528">
                  <c:v>1.7</c:v>
                </c:pt>
                <c:pt idx="7529">
                  <c:v>1.7</c:v>
                </c:pt>
                <c:pt idx="7530">
                  <c:v>1.7</c:v>
                </c:pt>
                <c:pt idx="7531">
                  <c:v>1.7</c:v>
                </c:pt>
                <c:pt idx="7532">
                  <c:v>1.7</c:v>
                </c:pt>
                <c:pt idx="7533">
                  <c:v>1.7</c:v>
                </c:pt>
                <c:pt idx="7534">
                  <c:v>1.7</c:v>
                </c:pt>
                <c:pt idx="7535">
                  <c:v>1.7</c:v>
                </c:pt>
                <c:pt idx="7536">
                  <c:v>1.7</c:v>
                </c:pt>
                <c:pt idx="7537">
                  <c:v>1.7</c:v>
                </c:pt>
                <c:pt idx="7538">
                  <c:v>1.7</c:v>
                </c:pt>
                <c:pt idx="7539">
                  <c:v>1.7</c:v>
                </c:pt>
                <c:pt idx="7540">
                  <c:v>1.7</c:v>
                </c:pt>
                <c:pt idx="7541">
                  <c:v>1.7</c:v>
                </c:pt>
                <c:pt idx="7542">
                  <c:v>1.7</c:v>
                </c:pt>
                <c:pt idx="7543">
                  <c:v>1.7</c:v>
                </c:pt>
                <c:pt idx="7544">
                  <c:v>1.7</c:v>
                </c:pt>
                <c:pt idx="7545">
                  <c:v>1.7</c:v>
                </c:pt>
                <c:pt idx="7546">
                  <c:v>1.7</c:v>
                </c:pt>
                <c:pt idx="7547">
                  <c:v>1.7</c:v>
                </c:pt>
                <c:pt idx="7548">
                  <c:v>1.7</c:v>
                </c:pt>
                <c:pt idx="7549">
                  <c:v>1.7</c:v>
                </c:pt>
                <c:pt idx="7550">
                  <c:v>1.7</c:v>
                </c:pt>
                <c:pt idx="7551">
                  <c:v>1.7</c:v>
                </c:pt>
                <c:pt idx="7552">
                  <c:v>1.7</c:v>
                </c:pt>
                <c:pt idx="7553">
                  <c:v>1.7</c:v>
                </c:pt>
                <c:pt idx="7554">
                  <c:v>1.7</c:v>
                </c:pt>
                <c:pt idx="7555">
                  <c:v>1.7</c:v>
                </c:pt>
                <c:pt idx="7556">
                  <c:v>1.7</c:v>
                </c:pt>
                <c:pt idx="7557">
                  <c:v>1.7</c:v>
                </c:pt>
                <c:pt idx="7558">
                  <c:v>1.7</c:v>
                </c:pt>
                <c:pt idx="7559">
                  <c:v>1.7</c:v>
                </c:pt>
                <c:pt idx="7560">
                  <c:v>1.7</c:v>
                </c:pt>
                <c:pt idx="7561">
                  <c:v>1.7</c:v>
                </c:pt>
                <c:pt idx="7562">
                  <c:v>1.7</c:v>
                </c:pt>
                <c:pt idx="7563">
                  <c:v>1.7</c:v>
                </c:pt>
                <c:pt idx="7564">
                  <c:v>1.7</c:v>
                </c:pt>
                <c:pt idx="7565">
                  <c:v>1.7</c:v>
                </c:pt>
                <c:pt idx="7566">
                  <c:v>1.7</c:v>
                </c:pt>
                <c:pt idx="7567">
                  <c:v>1.7</c:v>
                </c:pt>
                <c:pt idx="7568">
                  <c:v>1.7</c:v>
                </c:pt>
                <c:pt idx="7569">
                  <c:v>1.7</c:v>
                </c:pt>
                <c:pt idx="7570">
                  <c:v>1.7</c:v>
                </c:pt>
                <c:pt idx="7571">
                  <c:v>1.7</c:v>
                </c:pt>
                <c:pt idx="7572">
                  <c:v>1.7</c:v>
                </c:pt>
                <c:pt idx="7573">
                  <c:v>1.7</c:v>
                </c:pt>
                <c:pt idx="7574">
                  <c:v>1.7</c:v>
                </c:pt>
                <c:pt idx="7575">
                  <c:v>1.7</c:v>
                </c:pt>
                <c:pt idx="7576">
                  <c:v>1.7</c:v>
                </c:pt>
                <c:pt idx="7577">
                  <c:v>1.7</c:v>
                </c:pt>
                <c:pt idx="7578">
                  <c:v>1.7</c:v>
                </c:pt>
                <c:pt idx="7579">
                  <c:v>1.7</c:v>
                </c:pt>
                <c:pt idx="7580">
                  <c:v>1.7</c:v>
                </c:pt>
                <c:pt idx="7581">
                  <c:v>1.7</c:v>
                </c:pt>
                <c:pt idx="7582">
                  <c:v>1.7</c:v>
                </c:pt>
                <c:pt idx="7583">
                  <c:v>1.7</c:v>
                </c:pt>
                <c:pt idx="7584">
                  <c:v>1.7</c:v>
                </c:pt>
                <c:pt idx="7585">
                  <c:v>1.7</c:v>
                </c:pt>
                <c:pt idx="7586">
                  <c:v>1.7</c:v>
                </c:pt>
                <c:pt idx="7587">
                  <c:v>1.7</c:v>
                </c:pt>
                <c:pt idx="7588">
                  <c:v>1.7</c:v>
                </c:pt>
                <c:pt idx="7589">
                  <c:v>1.7</c:v>
                </c:pt>
                <c:pt idx="7590">
                  <c:v>1.7</c:v>
                </c:pt>
                <c:pt idx="7591">
                  <c:v>1.7</c:v>
                </c:pt>
                <c:pt idx="7592">
                  <c:v>1.7</c:v>
                </c:pt>
                <c:pt idx="7593">
                  <c:v>1.7</c:v>
                </c:pt>
                <c:pt idx="7594">
                  <c:v>1.7</c:v>
                </c:pt>
                <c:pt idx="7595">
                  <c:v>1.7</c:v>
                </c:pt>
                <c:pt idx="7596">
                  <c:v>1.7</c:v>
                </c:pt>
                <c:pt idx="7597">
                  <c:v>1.7</c:v>
                </c:pt>
                <c:pt idx="7598">
                  <c:v>1.7</c:v>
                </c:pt>
                <c:pt idx="7599">
                  <c:v>1.7</c:v>
                </c:pt>
                <c:pt idx="7600">
                  <c:v>1.7</c:v>
                </c:pt>
                <c:pt idx="7601">
                  <c:v>1.7</c:v>
                </c:pt>
                <c:pt idx="7602">
                  <c:v>1.7</c:v>
                </c:pt>
                <c:pt idx="7603">
                  <c:v>1.7</c:v>
                </c:pt>
                <c:pt idx="7604">
                  <c:v>1.7</c:v>
                </c:pt>
                <c:pt idx="7605">
                  <c:v>1.7</c:v>
                </c:pt>
                <c:pt idx="7606">
                  <c:v>1.7</c:v>
                </c:pt>
                <c:pt idx="7607">
                  <c:v>1.7</c:v>
                </c:pt>
                <c:pt idx="7608">
                  <c:v>1.7</c:v>
                </c:pt>
                <c:pt idx="7609">
                  <c:v>1.7</c:v>
                </c:pt>
                <c:pt idx="7610">
                  <c:v>1.7</c:v>
                </c:pt>
                <c:pt idx="7611">
                  <c:v>1.7</c:v>
                </c:pt>
                <c:pt idx="7612">
                  <c:v>1.7</c:v>
                </c:pt>
                <c:pt idx="7613">
                  <c:v>1.7</c:v>
                </c:pt>
                <c:pt idx="7614">
                  <c:v>1.7</c:v>
                </c:pt>
                <c:pt idx="7615">
                  <c:v>1.7</c:v>
                </c:pt>
                <c:pt idx="7616">
                  <c:v>1.7</c:v>
                </c:pt>
                <c:pt idx="7617">
                  <c:v>1.7</c:v>
                </c:pt>
                <c:pt idx="7618">
                  <c:v>1.7</c:v>
                </c:pt>
                <c:pt idx="7619">
                  <c:v>1.7</c:v>
                </c:pt>
                <c:pt idx="7620">
                  <c:v>1.7</c:v>
                </c:pt>
                <c:pt idx="7621">
                  <c:v>1.7</c:v>
                </c:pt>
                <c:pt idx="7622">
                  <c:v>1.7</c:v>
                </c:pt>
                <c:pt idx="7623">
                  <c:v>1.7</c:v>
                </c:pt>
                <c:pt idx="7624">
                  <c:v>1.7</c:v>
                </c:pt>
                <c:pt idx="7625">
                  <c:v>1.7</c:v>
                </c:pt>
                <c:pt idx="7626">
                  <c:v>1.7</c:v>
                </c:pt>
                <c:pt idx="7627">
                  <c:v>1.7</c:v>
                </c:pt>
                <c:pt idx="7628">
                  <c:v>1.7</c:v>
                </c:pt>
                <c:pt idx="7629">
                  <c:v>1.7</c:v>
                </c:pt>
                <c:pt idx="7630">
                  <c:v>1.7</c:v>
                </c:pt>
                <c:pt idx="7631">
                  <c:v>1.7</c:v>
                </c:pt>
                <c:pt idx="7632">
                  <c:v>1.7</c:v>
                </c:pt>
                <c:pt idx="7633">
                  <c:v>1.7</c:v>
                </c:pt>
                <c:pt idx="7634">
                  <c:v>1.7</c:v>
                </c:pt>
                <c:pt idx="7635">
                  <c:v>1.7</c:v>
                </c:pt>
                <c:pt idx="7636">
                  <c:v>1.7</c:v>
                </c:pt>
                <c:pt idx="7637">
                  <c:v>1.7</c:v>
                </c:pt>
                <c:pt idx="7638">
                  <c:v>1.7</c:v>
                </c:pt>
                <c:pt idx="7639">
                  <c:v>1.7</c:v>
                </c:pt>
                <c:pt idx="7640">
                  <c:v>1.7</c:v>
                </c:pt>
                <c:pt idx="7641">
                  <c:v>1.7</c:v>
                </c:pt>
                <c:pt idx="7642">
                  <c:v>1.7</c:v>
                </c:pt>
                <c:pt idx="7643">
                  <c:v>1.7</c:v>
                </c:pt>
                <c:pt idx="7644">
                  <c:v>1.7</c:v>
                </c:pt>
                <c:pt idx="7645">
                  <c:v>1.7</c:v>
                </c:pt>
                <c:pt idx="7646">
                  <c:v>1.7</c:v>
                </c:pt>
                <c:pt idx="7647">
                  <c:v>1.7</c:v>
                </c:pt>
                <c:pt idx="7648">
                  <c:v>1.7</c:v>
                </c:pt>
                <c:pt idx="7649">
                  <c:v>1.7</c:v>
                </c:pt>
                <c:pt idx="7650">
                  <c:v>1.7</c:v>
                </c:pt>
                <c:pt idx="7651">
                  <c:v>1.7</c:v>
                </c:pt>
                <c:pt idx="7652">
                  <c:v>1.7</c:v>
                </c:pt>
                <c:pt idx="7653">
                  <c:v>1.7</c:v>
                </c:pt>
                <c:pt idx="7654">
                  <c:v>1.7</c:v>
                </c:pt>
                <c:pt idx="7655">
                  <c:v>1.7</c:v>
                </c:pt>
                <c:pt idx="7656">
                  <c:v>1.7</c:v>
                </c:pt>
                <c:pt idx="7657">
                  <c:v>1.7</c:v>
                </c:pt>
                <c:pt idx="7658">
                  <c:v>1.7</c:v>
                </c:pt>
                <c:pt idx="7659">
                  <c:v>1.7</c:v>
                </c:pt>
                <c:pt idx="7660">
                  <c:v>1.7</c:v>
                </c:pt>
                <c:pt idx="7661">
                  <c:v>1.7</c:v>
                </c:pt>
                <c:pt idx="7662">
                  <c:v>1.7</c:v>
                </c:pt>
                <c:pt idx="7663">
                  <c:v>1.7</c:v>
                </c:pt>
                <c:pt idx="7664">
                  <c:v>1.7</c:v>
                </c:pt>
                <c:pt idx="7665">
                  <c:v>1.7</c:v>
                </c:pt>
                <c:pt idx="7666">
                  <c:v>1.7</c:v>
                </c:pt>
                <c:pt idx="7667">
                  <c:v>1.7</c:v>
                </c:pt>
                <c:pt idx="7668">
                  <c:v>1.7</c:v>
                </c:pt>
                <c:pt idx="7669">
                  <c:v>1.7</c:v>
                </c:pt>
                <c:pt idx="7670">
                  <c:v>1.7</c:v>
                </c:pt>
                <c:pt idx="7671">
                  <c:v>1.7</c:v>
                </c:pt>
                <c:pt idx="7672">
                  <c:v>1.7</c:v>
                </c:pt>
                <c:pt idx="7673">
                  <c:v>1.7</c:v>
                </c:pt>
                <c:pt idx="7674">
                  <c:v>1.7</c:v>
                </c:pt>
                <c:pt idx="7675">
                  <c:v>1.7</c:v>
                </c:pt>
                <c:pt idx="7676">
                  <c:v>1.7</c:v>
                </c:pt>
                <c:pt idx="7677">
                  <c:v>1.7</c:v>
                </c:pt>
                <c:pt idx="7678">
                  <c:v>1.7</c:v>
                </c:pt>
                <c:pt idx="7679">
                  <c:v>1.7</c:v>
                </c:pt>
                <c:pt idx="7680">
                  <c:v>1.7</c:v>
                </c:pt>
                <c:pt idx="7681">
                  <c:v>1.7</c:v>
                </c:pt>
                <c:pt idx="7682">
                  <c:v>1.7</c:v>
                </c:pt>
                <c:pt idx="7683">
                  <c:v>1.7</c:v>
                </c:pt>
                <c:pt idx="7684">
                  <c:v>1.7</c:v>
                </c:pt>
                <c:pt idx="7685">
                  <c:v>1.7</c:v>
                </c:pt>
                <c:pt idx="7686">
                  <c:v>1.7</c:v>
                </c:pt>
                <c:pt idx="7687">
                  <c:v>1.7</c:v>
                </c:pt>
                <c:pt idx="7688">
                  <c:v>1.7</c:v>
                </c:pt>
                <c:pt idx="7689">
                  <c:v>1.7</c:v>
                </c:pt>
                <c:pt idx="7690">
                  <c:v>1.7</c:v>
                </c:pt>
                <c:pt idx="7691">
                  <c:v>1.7</c:v>
                </c:pt>
                <c:pt idx="7692">
                  <c:v>1.7</c:v>
                </c:pt>
                <c:pt idx="7693">
                  <c:v>1.7</c:v>
                </c:pt>
                <c:pt idx="7694">
                  <c:v>1.7</c:v>
                </c:pt>
                <c:pt idx="7695">
                  <c:v>1.7</c:v>
                </c:pt>
                <c:pt idx="7696">
                  <c:v>1.7</c:v>
                </c:pt>
                <c:pt idx="7697">
                  <c:v>1.7</c:v>
                </c:pt>
                <c:pt idx="7698">
                  <c:v>1.7</c:v>
                </c:pt>
                <c:pt idx="7699">
                  <c:v>1.7</c:v>
                </c:pt>
                <c:pt idx="7700">
                  <c:v>1.7</c:v>
                </c:pt>
                <c:pt idx="7701">
                  <c:v>1.7</c:v>
                </c:pt>
                <c:pt idx="7702">
                  <c:v>1.7</c:v>
                </c:pt>
                <c:pt idx="7703">
                  <c:v>1.7</c:v>
                </c:pt>
                <c:pt idx="7704">
                  <c:v>1.7</c:v>
                </c:pt>
                <c:pt idx="7705">
                  <c:v>1.7</c:v>
                </c:pt>
                <c:pt idx="7706">
                  <c:v>1.7</c:v>
                </c:pt>
                <c:pt idx="7707">
                  <c:v>1.7</c:v>
                </c:pt>
                <c:pt idx="7708">
                  <c:v>1.7</c:v>
                </c:pt>
                <c:pt idx="7709">
                  <c:v>1.7</c:v>
                </c:pt>
                <c:pt idx="7710">
                  <c:v>1.7</c:v>
                </c:pt>
                <c:pt idx="7711">
                  <c:v>1.7</c:v>
                </c:pt>
                <c:pt idx="7712">
                  <c:v>1.7</c:v>
                </c:pt>
                <c:pt idx="7713">
                  <c:v>1.7</c:v>
                </c:pt>
                <c:pt idx="7714">
                  <c:v>1.7</c:v>
                </c:pt>
                <c:pt idx="7715">
                  <c:v>1.7</c:v>
                </c:pt>
                <c:pt idx="7716">
                  <c:v>1.7</c:v>
                </c:pt>
                <c:pt idx="7717">
                  <c:v>1.7</c:v>
                </c:pt>
                <c:pt idx="7718">
                  <c:v>1.7</c:v>
                </c:pt>
                <c:pt idx="7719">
                  <c:v>1.7</c:v>
                </c:pt>
                <c:pt idx="7720">
                  <c:v>1.7</c:v>
                </c:pt>
                <c:pt idx="7721">
                  <c:v>1.7</c:v>
                </c:pt>
                <c:pt idx="7722">
                  <c:v>1.7</c:v>
                </c:pt>
                <c:pt idx="7723">
                  <c:v>1.7</c:v>
                </c:pt>
                <c:pt idx="7724">
                  <c:v>1.7</c:v>
                </c:pt>
                <c:pt idx="7725">
                  <c:v>1.7</c:v>
                </c:pt>
                <c:pt idx="7726">
                  <c:v>1.7</c:v>
                </c:pt>
                <c:pt idx="7727">
                  <c:v>1.7</c:v>
                </c:pt>
                <c:pt idx="7728">
                  <c:v>1.7</c:v>
                </c:pt>
                <c:pt idx="7729">
                  <c:v>1.7</c:v>
                </c:pt>
                <c:pt idx="7730">
                  <c:v>1.7</c:v>
                </c:pt>
                <c:pt idx="7731">
                  <c:v>1.7</c:v>
                </c:pt>
                <c:pt idx="7732">
                  <c:v>1.7</c:v>
                </c:pt>
                <c:pt idx="7733">
                  <c:v>1.7</c:v>
                </c:pt>
                <c:pt idx="7734">
                  <c:v>1.7</c:v>
                </c:pt>
                <c:pt idx="7735">
                  <c:v>1.7</c:v>
                </c:pt>
                <c:pt idx="7736">
                  <c:v>1.7</c:v>
                </c:pt>
                <c:pt idx="7737">
                  <c:v>1.7</c:v>
                </c:pt>
                <c:pt idx="7738">
                  <c:v>1.7</c:v>
                </c:pt>
                <c:pt idx="7739">
                  <c:v>1.7</c:v>
                </c:pt>
                <c:pt idx="7740">
                  <c:v>1.7</c:v>
                </c:pt>
                <c:pt idx="7741">
                  <c:v>1.7</c:v>
                </c:pt>
                <c:pt idx="7742">
                  <c:v>1.7</c:v>
                </c:pt>
                <c:pt idx="7743">
                  <c:v>1.7</c:v>
                </c:pt>
                <c:pt idx="7744">
                  <c:v>1.7</c:v>
                </c:pt>
                <c:pt idx="7745">
                  <c:v>1.7</c:v>
                </c:pt>
                <c:pt idx="7746">
                  <c:v>1.7</c:v>
                </c:pt>
                <c:pt idx="7747">
                  <c:v>1.7</c:v>
                </c:pt>
                <c:pt idx="7748">
                  <c:v>1.7</c:v>
                </c:pt>
                <c:pt idx="7749">
                  <c:v>1.7</c:v>
                </c:pt>
                <c:pt idx="7750">
                  <c:v>1.7</c:v>
                </c:pt>
                <c:pt idx="7751">
                  <c:v>1.7</c:v>
                </c:pt>
                <c:pt idx="7752">
                  <c:v>1.7</c:v>
                </c:pt>
                <c:pt idx="7753">
                  <c:v>1.7</c:v>
                </c:pt>
                <c:pt idx="7754">
                  <c:v>1.7</c:v>
                </c:pt>
                <c:pt idx="7755">
                  <c:v>1.7</c:v>
                </c:pt>
                <c:pt idx="7756">
                  <c:v>1.7</c:v>
                </c:pt>
                <c:pt idx="7757">
                  <c:v>1.7</c:v>
                </c:pt>
                <c:pt idx="7758">
                  <c:v>1.7</c:v>
                </c:pt>
                <c:pt idx="7759">
                  <c:v>1.7</c:v>
                </c:pt>
                <c:pt idx="7760">
                  <c:v>1.7</c:v>
                </c:pt>
                <c:pt idx="7761">
                  <c:v>1.7</c:v>
                </c:pt>
                <c:pt idx="7762">
                  <c:v>1.7</c:v>
                </c:pt>
                <c:pt idx="7763">
                  <c:v>1.7</c:v>
                </c:pt>
                <c:pt idx="7764">
                  <c:v>1.7</c:v>
                </c:pt>
                <c:pt idx="7765">
                  <c:v>1.7</c:v>
                </c:pt>
                <c:pt idx="7766">
                  <c:v>1.7</c:v>
                </c:pt>
                <c:pt idx="7767">
                  <c:v>1.7</c:v>
                </c:pt>
                <c:pt idx="7768">
                  <c:v>1.7</c:v>
                </c:pt>
                <c:pt idx="7769">
                  <c:v>1.7</c:v>
                </c:pt>
                <c:pt idx="7770">
                  <c:v>1.7</c:v>
                </c:pt>
                <c:pt idx="7771">
                  <c:v>1.7</c:v>
                </c:pt>
                <c:pt idx="7772">
                  <c:v>1.7</c:v>
                </c:pt>
                <c:pt idx="7773">
                  <c:v>1.7</c:v>
                </c:pt>
                <c:pt idx="7774">
                  <c:v>1.7</c:v>
                </c:pt>
                <c:pt idx="7775">
                  <c:v>1.7</c:v>
                </c:pt>
                <c:pt idx="7776">
                  <c:v>1.7</c:v>
                </c:pt>
                <c:pt idx="7777">
                  <c:v>1.7</c:v>
                </c:pt>
                <c:pt idx="7778">
                  <c:v>1.7</c:v>
                </c:pt>
                <c:pt idx="7779">
                  <c:v>1.7</c:v>
                </c:pt>
                <c:pt idx="7780">
                  <c:v>1.7</c:v>
                </c:pt>
                <c:pt idx="7781">
                  <c:v>1.7</c:v>
                </c:pt>
                <c:pt idx="7782">
                  <c:v>1.7</c:v>
                </c:pt>
                <c:pt idx="7783">
                  <c:v>1.7</c:v>
                </c:pt>
                <c:pt idx="7784">
                  <c:v>1.7</c:v>
                </c:pt>
                <c:pt idx="7785">
                  <c:v>1.7</c:v>
                </c:pt>
                <c:pt idx="7786">
                  <c:v>1.7</c:v>
                </c:pt>
                <c:pt idx="7787">
                  <c:v>1.7</c:v>
                </c:pt>
                <c:pt idx="7788">
                  <c:v>1.7</c:v>
                </c:pt>
                <c:pt idx="7789">
                  <c:v>1.7</c:v>
                </c:pt>
                <c:pt idx="7790">
                  <c:v>1.7</c:v>
                </c:pt>
                <c:pt idx="7791">
                  <c:v>1.7</c:v>
                </c:pt>
                <c:pt idx="7792">
                  <c:v>1.7</c:v>
                </c:pt>
                <c:pt idx="7793">
                  <c:v>1.7</c:v>
                </c:pt>
                <c:pt idx="7794">
                  <c:v>1.7</c:v>
                </c:pt>
                <c:pt idx="7795">
                  <c:v>1.7</c:v>
                </c:pt>
                <c:pt idx="7796">
                  <c:v>1.7</c:v>
                </c:pt>
                <c:pt idx="7797">
                  <c:v>1.7</c:v>
                </c:pt>
                <c:pt idx="7798">
                  <c:v>1.7</c:v>
                </c:pt>
                <c:pt idx="7799">
                  <c:v>1.7</c:v>
                </c:pt>
                <c:pt idx="7800">
                  <c:v>1.7</c:v>
                </c:pt>
                <c:pt idx="7801">
                  <c:v>1.7</c:v>
                </c:pt>
                <c:pt idx="7802">
                  <c:v>1.7</c:v>
                </c:pt>
                <c:pt idx="7803">
                  <c:v>1.7</c:v>
                </c:pt>
                <c:pt idx="7804">
                  <c:v>1.7</c:v>
                </c:pt>
                <c:pt idx="7805">
                  <c:v>1.7</c:v>
                </c:pt>
                <c:pt idx="7806">
                  <c:v>1.7</c:v>
                </c:pt>
                <c:pt idx="7807">
                  <c:v>1.7</c:v>
                </c:pt>
                <c:pt idx="7808">
                  <c:v>1.7</c:v>
                </c:pt>
                <c:pt idx="7809">
                  <c:v>1.7</c:v>
                </c:pt>
                <c:pt idx="7810">
                  <c:v>1.7</c:v>
                </c:pt>
                <c:pt idx="7811">
                  <c:v>1.7</c:v>
                </c:pt>
                <c:pt idx="7812">
                  <c:v>1.7</c:v>
                </c:pt>
                <c:pt idx="7813">
                  <c:v>1.7</c:v>
                </c:pt>
                <c:pt idx="7814">
                  <c:v>1.7</c:v>
                </c:pt>
                <c:pt idx="7815">
                  <c:v>1.7</c:v>
                </c:pt>
                <c:pt idx="7816">
                  <c:v>1.7</c:v>
                </c:pt>
                <c:pt idx="7817">
                  <c:v>1.7</c:v>
                </c:pt>
                <c:pt idx="7818">
                  <c:v>1.7</c:v>
                </c:pt>
                <c:pt idx="7819">
                  <c:v>1.7</c:v>
                </c:pt>
                <c:pt idx="7820">
                  <c:v>1.7</c:v>
                </c:pt>
                <c:pt idx="7821">
                  <c:v>1.7</c:v>
                </c:pt>
                <c:pt idx="7822">
                  <c:v>1.7</c:v>
                </c:pt>
                <c:pt idx="7823">
                  <c:v>1.7</c:v>
                </c:pt>
                <c:pt idx="7824">
                  <c:v>1.7</c:v>
                </c:pt>
                <c:pt idx="7825">
                  <c:v>1.7</c:v>
                </c:pt>
                <c:pt idx="7826">
                  <c:v>1.7</c:v>
                </c:pt>
                <c:pt idx="7827">
                  <c:v>1.7</c:v>
                </c:pt>
                <c:pt idx="7828">
                  <c:v>1.7</c:v>
                </c:pt>
                <c:pt idx="7829">
                  <c:v>1.7</c:v>
                </c:pt>
                <c:pt idx="7830">
                  <c:v>1.7</c:v>
                </c:pt>
                <c:pt idx="7831">
                  <c:v>1.7</c:v>
                </c:pt>
                <c:pt idx="7832">
                  <c:v>1.7</c:v>
                </c:pt>
                <c:pt idx="7833">
                  <c:v>1.7</c:v>
                </c:pt>
                <c:pt idx="7834">
                  <c:v>1.7</c:v>
                </c:pt>
                <c:pt idx="7835">
                  <c:v>1.7</c:v>
                </c:pt>
                <c:pt idx="7836">
                  <c:v>1.7</c:v>
                </c:pt>
                <c:pt idx="7837">
                  <c:v>1.7</c:v>
                </c:pt>
                <c:pt idx="7838">
                  <c:v>1.7</c:v>
                </c:pt>
                <c:pt idx="7839">
                  <c:v>1.7</c:v>
                </c:pt>
                <c:pt idx="7840">
                  <c:v>1.7</c:v>
                </c:pt>
                <c:pt idx="7841">
                  <c:v>1.7</c:v>
                </c:pt>
                <c:pt idx="7842">
                  <c:v>1.7</c:v>
                </c:pt>
                <c:pt idx="7843">
                  <c:v>1.7</c:v>
                </c:pt>
                <c:pt idx="7844">
                  <c:v>1.7</c:v>
                </c:pt>
                <c:pt idx="7845">
                  <c:v>1.7</c:v>
                </c:pt>
                <c:pt idx="7846">
                  <c:v>1.7</c:v>
                </c:pt>
                <c:pt idx="7847">
                  <c:v>1.7</c:v>
                </c:pt>
                <c:pt idx="7848">
                  <c:v>1.7</c:v>
                </c:pt>
                <c:pt idx="7849">
                  <c:v>1.7</c:v>
                </c:pt>
                <c:pt idx="7850">
                  <c:v>1.7</c:v>
                </c:pt>
                <c:pt idx="7851">
                  <c:v>1.7</c:v>
                </c:pt>
                <c:pt idx="7852">
                  <c:v>1.7</c:v>
                </c:pt>
                <c:pt idx="7853">
                  <c:v>1.7</c:v>
                </c:pt>
                <c:pt idx="7854">
                  <c:v>1.7</c:v>
                </c:pt>
                <c:pt idx="7855">
                  <c:v>1.7</c:v>
                </c:pt>
                <c:pt idx="7856">
                  <c:v>1.7</c:v>
                </c:pt>
                <c:pt idx="7857">
                  <c:v>1.7</c:v>
                </c:pt>
                <c:pt idx="7858">
                  <c:v>1.7</c:v>
                </c:pt>
                <c:pt idx="7859">
                  <c:v>1.7</c:v>
                </c:pt>
                <c:pt idx="7860">
                  <c:v>1.7</c:v>
                </c:pt>
                <c:pt idx="7861">
                  <c:v>1.7</c:v>
                </c:pt>
                <c:pt idx="7862">
                  <c:v>1.7</c:v>
                </c:pt>
                <c:pt idx="7863">
                  <c:v>1.7</c:v>
                </c:pt>
                <c:pt idx="7864">
                  <c:v>1.7</c:v>
                </c:pt>
                <c:pt idx="7865">
                  <c:v>1.7</c:v>
                </c:pt>
                <c:pt idx="7866">
                  <c:v>1.7</c:v>
                </c:pt>
                <c:pt idx="7867">
                  <c:v>1.7</c:v>
                </c:pt>
                <c:pt idx="7868">
                  <c:v>1.7</c:v>
                </c:pt>
                <c:pt idx="7869">
                  <c:v>1.7</c:v>
                </c:pt>
                <c:pt idx="7870">
                  <c:v>1.7</c:v>
                </c:pt>
                <c:pt idx="7871">
                  <c:v>1.7</c:v>
                </c:pt>
                <c:pt idx="7872">
                  <c:v>1.7</c:v>
                </c:pt>
                <c:pt idx="7873">
                  <c:v>1.7</c:v>
                </c:pt>
                <c:pt idx="7874">
                  <c:v>1.7</c:v>
                </c:pt>
                <c:pt idx="7875">
                  <c:v>1.7</c:v>
                </c:pt>
                <c:pt idx="7876">
                  <c:v>1.7</c:v>
                </c:pt>
                <c:pt idx="7877">
                  <c:v>1.7</c:v>
                </c:pt>
                <c:pt idx="7878">
                  <c:v>1.7</c:v>
                </c:pt>
                <c:pt idx="7879">
                  <c:v>1.7</c:v>
                </c:pt>
                <c:pt idx="7880">
                  <c:v>1.7</c:v>
                </c:pt>
                <c:pt idx="7881">
                  <c:v>1.7</c:v>
                </c:pt>
                <c:pt idx="7882">
                  <c:v>1.7</c:v>
                </c:pt>
                <c:pt idx="7883">
                  <c:v>1.7</c:v>
                </c:pt>
                <c:pt idx="7884">
                  <c:v>1.7</c:v>
                </c:pt>
                <c:pt idx="7885">
                  <c:v>1.7</c:v>
                </c:pt>
                <c:pt idx="7886">
                  <c:v>1.7</c:v>
                </c:pt>
                <c:pt idx="7887">
                  <c:v>1.7</c:v>
                </c:pt>
                <c:pt idx="7888">
                  <c:v>1.7</c:v>
                </c:pt>
                <c:pt idx="7889">
                  <c:v>1.7</c:v>
                </c:pt>
                <c:pt idx="7890">
                  <c:v>1.7</c:v>
                </c:pt>
                <c:pt idx="7891">
                  <c:v>1.7</c:v>
                </c:pt>
                <c:pt idx="7892">
                  <c:v>1.7</c:v>
                </c:pt>
                <c:pt idx="7893">
                  <c:v>1.7</c:v>
                </c:pt>
                <c:pt idx="7894">
                  <c:v>1.7</c:v>
                </c:pt>
                <c:pt idx="7895">
                  <c:v>1.7</c:v>
                </c:pt>
                <c:pt idx="7896">
                  <c:v>1.7</c:v>
                </c:pt>
                <c:pt idx="7897">
                  <c:v>1.7</c:v>
                </c:pt>
                <c:pt idx="7898">
                  <c:v>1.7</c:v>
                </c:pt>
                <c:pt idx="7899">
                  <c:v>1.7</c:v>
                </c:pt>
                <c:pt idx="7900">
                  <c:v>1.7</c:v>
                </c:pt>
                <c:pt idx="7901">
                  <c:v>1.7</c:v>
                </c:pt>
                <c:pt idx="7902">
                  <c:v>1.7</c:v>
                </c:pt>
                <c:pt idx="7903">
                  <c:v>1.7</c:v>
                </c:pt>
                <c:pt idx="7904">
                  <c:v>1.7</c:v>
                </c:pt>
                <c:pt idx="7905">
                  <c:v>1.7</c:v>
                </c:pt>
                <c:pt idx="7906">
                  <c:v>1.7</c:v>
                </c:pt>
                <c:pt idx="7907">
                  <c:v>1.7</c:v>
                </c:pt>
                <c:pt idx="7908">
                  <c:v>1.7</c:v>
                </c:pt>
                <c:pt idx="7909">
                  <c:v>1.7</c:v>
                </c:pt>
                <c:pt idx="7910">
                  <c:v>1.7</c:v>
                </c:pt>
                <c:pt idx="7911">
                  <c:v>1.7</c:v>
                </c:pt>
                <c:pt idx="7912">
                  <c:v>1.7</c:v>
                </c:pt>
                <c:pt idx="7913">
                  <c:v>1.7</c:v>
                </c:pt>
                <c:pt idx="7914">
                  <c:v>1.7</c:v>
                </c:pt>
                <c:pt idx="7915">
                  <c:v>1.7</c:v>
                </c:pt>
                <c:pt idx="7916">
                  <c:v>1.7</c:v>
                </c:pt>
                <c:pt idx="7917">
                  <c:v>1.7</c:v>
                </c:pt>
                <c:pt idx="7918">
                  <c:v>1.7</c:v>
                </c:pt>
                <c:pt idx="7919">
                  <c:v>1.7</c:v>
                </c:pt>
                <c:pt idx="7920">
                  <c:v>1.7</c:v>
                </c:pt>
                <c:pt idx="7921">
                  <c:v>1.7</c:v>
                </c:pt>
                <c:pt idx="7922">
                  <c:v>1.7</c:v>
                </c:pt>
                <c:pt idx="7923">
                  <c:v>1.7</c:v>
                </c:pt>
                <c:pt idx="7924">
                  <c:v>1.7</c:v>
                </c:pt>
                <c:pt idx="7925">
                  <c:v>1.7</c:v>
                </c:pt>
                <c:pt idx="7926">
                  <c:v>1.7</c:v>
                </c:pt>
                <c:pt idx="7927">
                  <c:v>1.7</c:v>
                </c:pt>
                <c:pt idx="7928">
                  <c:v>1.7</c:v>
                </c:pt>
                <c:pt idx="7929">
                  <c:v>1.7</c:v>
                </c:pt>
                <c:pt idx="7930">
                  <c:v>1.7</c:v>
                </c:pt>
                <c:pt idx="7931">
                  <c:v>1.7</c:v>
                </c:pt>
                <c:pt idx="7932">
                  <c:v>1.7</c:v>
                </c:pt>
                <c:pt idx="7933">
                  <c:v>1.7</c:v>
                </c:pt>
                <c:pt idx="7934">
                  <c:v>1.7</c:v>
                </c:pt>
                <c:pt idx="7935">
                  <c:v>1.7</c:v>
                </c:pt>
                <c:pt idx="7936">
                  <c:v>1.7</c:v>
                </c:pt>
                <c:pt idx="7937">
                  <c:v>1.7</c:v>
                </c:pt>
                <c:pt idx="7938">
                  <c:v>1.7</c:v>
                </c:pt>
                <c:pt idx="7939">
                  <c:v>1.7</c:v>
                </c:pt>
                <c:pt idx="7940">
                  <c:v>1.7</c:v>
                </c:pt>
                <c:pt idx="7941">
                  <c:v>1.7</c:v>
                </c:pt>
                <c:pt idx="7942">
                  <c:v>1.7</c:v>
                </c:pt>
                <c:pt idx="7943">
                  <c:v>1.7</c:v>
                </c:pt>
                <c:pt idx="7944">
                  <c:v>1.7</c:v>
                </c:pt>
                <c:pt idx="7945">
                  <c:v>1.7</c:v>
                </c:pt>
                <c:pt idx="7946">
                  <c:v>1.7</c:v>
                </c:pt>
                <c:pt idx="7947">
                  <c:v>1.7</c:v>
                </c:pt>
                <c:pt idx="7948">
                  <c:v>1.7</c:v>
                </c:pt>
                <c:pt idx="7949">
                  <c:v>1.7</c:v>
                </c:pt>
                <c:pt idx="7950">
                  <c:v>1.7</c:v>
                </c:pt>
                <c:pt idx="7951">
                  <c:v>1.7</c:v>
                </c:pt>
                <c:pt idx="7952">
                  <c:v>1.7</c:v>
                </c:pt>
                <c:pt idx="7953">
                  <c:v>1.7</c:v>
                </c:pt>
                <c:pt idx="7954">
                  <c:v>1.7</c:v>
                </c:pt>
                <c:pt idx="7955">
                  <c:v>1.7</c:v>
                </c:pt>
                <c:pt idx="7956">
                  <c:v>1.7</c:v>
                </c:pt>
                <c:pt idx="7957">
                  <c:v>1.7</c:v>
                </c:pt>
                <c:pt idx="7958">
                  <c:v>1.7</c:v>
                </c:pt>
                <c:pt idx="7959">
                  <c:v>1.7</c:v>
                </c:pt>
                <c:pt idx="7960">
                  <c:v>1.7</c:v>
                </c:pt>
                <c:pt idx="7961">
                  <c:v>1.7</c:v>
                </c:pt>
                <c:pt idx="7962">
                  <c:v>1.7</c:v>
                </c:pt>
                <c:pt idx="7963">
                  <c:v>1.7</c:v>
                </c:pt>
                <c:pt idx="7964">
                  <c:v>1.7</c:v>
                </c:pt>
                <c:pt idx="7965">
                  <c:v>1.7</c:v>
                </c:pt>
                <c:pt idx="7966">
                  <c:v>1.7</c:v>
                </c:pt>
                <c:pt idx="7967">
                  <c:v>1.7</c:v>
                </c:pt>
                <c:pt idx="7968">
                  <c:v>1.7</c:v>
                </c:pt>
                <c:pt idx="7969">
                  <c:v>1.7</c:v>
                </c:pt>
                <c:pt idx="7970">
                  <c:v>1.7</c:v>
                </c:pt>
                <c:pt idx="7971">
                  <c:v>1.7</c:v>
                </c:pt>
                <c:pt idx="7972">
                  <c:v>1.7</c:v>
                </c:pt>
                <c:pt idx="7973">
                  <c:v>1.7</c:v>
                </c:pt>
                <c:pt idx="7974">
                  <c:v>1.7</c:v>
                </c:pt>
                <c:pt idx="7975">
                  <c:v>1.7</c:v>
                </c:pt>
                <c:pt idx="7976">
                  <c:v>1.7</c:v>
                </c:pt>
                <c:pt idx="7977">
                  <c:v>1.7</c:v>
                </c:pt>
                <c:pt idx="7978">
                  <c:v>1.7</c:v>
                </c:pt>
                <c:pt idx="7979">
                  <c:v>1.7</c:v>
                </c:pt>
                <c:pt idx="7980">
                  <c:v>1.7</c:v>
                </c:pt>
                <c:pt idx="7981">
                  <c:v>1.7</c:v>
                </c:pt>
                <c:pt idx="7982">
                  <c:v>1.7</c:v>
                </c:pt>
                <c:pt idx="7983">
                  <c:v>1.7</c:v>
                </c:pt>
                <c:pt idx="7984">
                  <c:v>1.7</c:v>
                </c:pt>
                <c:pt idx="7985">
                  <c:v>1.7</c:v>
                </c:pt>
                <c:pt idx="7986">
                  <c:v>1.7</c:v>
                </c:pt>
                <c:pt idx="7987">
                  <c:v>1.7</c:v>
                </c:pt>
                <c:pt idx="7988">
                  <c:v>1.7</c:v>
                </c:pt>
                <c:pt idx="7989">
                  <c:v>1.7</c:v>
                </c:pt>
                <c:pt idx="7990">
                  <c:v>1.7</c:v>
                </c:pt>
                <c:pt idx="7991">
                  <c:v>1.7</c:v>
                </c:pt>
                <c:pt idx="7992">
                  <c:v>1.7</c:v>
                </c:pt>
                <c:pt idx="7993">
                  <c:v>1.7</c:v>
                </c:pt>
                <c:pt idx="7994">
                  <c:v>1.7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80F-434F-B146-775E74968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960376"/>
        <c:axId val="2131951752"/>
      </c:scatterChart>
      <c:valAx>
        <c:axId val="213196037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51752"/>
        <c:crossesAt val="-0.5"/>
        <c:crossBetween val="midCat"/>
      </c:valAx>
      <c:valAx>
        <c:axId val="2131951752"/>
        <c:scaling>
          <c:orientation val="minMax"/>
          <c:min val="-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60376"/>
        <c:crosses val="autoZero"/>
        <c:crossBetween val="midCat"/>
      </c:valAx>
      <c:spPr>
        <a:noFill/>
        <a:ln w="38100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i="1"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try_timing_v1!$B$1</c:f>
              <c:strCache>
                <c:ptCount val="1"/>
                <c:pt idx="0">
                  <c:v>x75igzocolumn1i1c_modx22_v1/ibitfar:n0 v s:6</c:v>
                </c:pt>
              </c:strCache>
            </c:strRef>
          </c:tx>
          <c:spPr>
            <a:ln w="381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try_timing_v1!$B$2:$B$25001</c:f>
              <c:numCache>
                <c:formatCode>General</c:formatCode>
                <c:ptCount val="25000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  <c:pt idx="19">
                  <c:v>0.8</c:v>
                </c:pt>
                <c:pt idx="20">
                  <c:v>0.8</c:v>
                </c:pt>
                <c:pt idx="21">
                  <c:v>0.8</c:v>
                </c:pt>
                <c:pt idx="22">
                  <c:v>0.8</c:v>
                </c:pt>
                <c:pt idx="23">
                  <c:v>0.8</c:v>
                </c:pt>
                <c:pt idx="24">
                  <c:v>0.8</c:v>
                </c:pt>
                <c:pt idx="25">
                  <c:v>0.8</c:v>
                </c:pt>
                <c:pt idx="26">
                  <c:v>0.8</c:v>
                </c:pt>
                <c:pt idx="27">
                  <c:v>0.8</c:v>
                </c:pt>
                <c:pt idx="28">
                  <c:v>0.8</c:v>
                </c:pt>
                <c:pt idx="29">
                  <c:v>0.8</c:v>
                </c:pt>
                <c:pt idx="30">
                  <c:v>0.8</c:v>
                </c:pt>
                <c:pt idx="31">
                  <c:v>0.8</c:v>
                </c:pt>
                <c:pt idx="32">
                  <c:v>0.8</c:v>
                </c:pt>
                <c:pt idx="33">
                  <c:v>0.8</c:v>
                </c:pt>
                <c:pt idx="34">
                  <c:v>0.8</c:v>
                </c:pt>
                <c:pt idx="35">
                  <c:v>0.8</c:v>
                </c:pt>
                <c:pt idx="36">
                  <c:v>0.8</c:v>
                </c:pt>
                <c:pt idx="37">
                  <c:v>0.8</c:v>
                </c:pt>
                <c:pt idx="38">
                  <c:v>0.8</c:v>
                </c:pt>
                <c:pt idx="39">
                  <c:v>0.8</c:v>
                </c:pt>
                <c:pt idx="40">
                  <c:v>0.8</c:v>
                </c:pt>
                <c:pt idx="41">
                  <c:v>0.8</c:v>
                </c:pt>
                <c:pt idx="42">
                  <c:v>0.8</c:v>
                </c:pt>
                <c:pt idx="43">
                  <c:v>0.8</c:v>
                </c:pt>
                <c:pt idx="44">
                  <c:v>0.8</c:v>
                </c:pt>
                <c:pt idx="45">
                  <c:v>0.8</c:v>
                </c:pt>
                <c:pt idx="46">
                  <c:v>0.8</c:v>
                </c:pt>
                <c:pt idx="47">
                  <c:v>0.8</c:v>
                </c:pt>
                <c:pt idx="48">
                  <c:v>0.8</c:v>
                </c:pt>
                <c:pt idx="49">
                  <c:v>0.8</c:v>
                </c:pt>
                <c:pt idx="50">
                  <c:v>0.8</c:v>
                </c:pt>
                <c:pt idx="51">
                  <c:v>0.8</c:v>
                </c:pt>
                <c:pt idx="52">
                  <c:v>0.8</c:v>
                </c:pt>
                <c:pt idx="53">
                  <c:v>0.8</c:v>
                </c:pt>
                <c:pt idx="54">
                  <c:v>0.8</c:v>
                </c:pt>
                <c:pt idx="55">
                  <c:v>0.8</c:v>
                </c:pt>
                <c:pt idx="56">
                  <c:v>0.8</c:v>
                </c:pt>
                <c:pt idx="57">
                  <c:v>0.8</c:v>
                </c:pt>
                <c:pt idx="58">
                  <c:v>0.8</c:v>
                </c:pt>
                <c:pt idx="59">
                  <c:v>0.8</c:v>
                </c:pt>
                <c:pt idx="60">
                  <c:v>0.8</c:v>
                </c:pt>
                <c:pt idx="61">
                  <c:v>0.8</c:v>
                </c:pt>
                <c:pt idx="62">
                  <c:v>0.8</c:v>
                </c:pt>
                <c:pt idx="63">
                  <c:v>0.8</c:v>
                </c:pt>
                <c:pt idx="64">
                  <c:v>0.8</c:v>
                </c:pt>
                <c:pt idx="65">
                  <c:v>0.8</c:v>
                </c:pt>
                <c:pt idx="66">
                  <c:v>0.8</c:v>
                </c:pt>
                <c:pt idx="67">
                  <c:v>0.8</c:v>
                </c:pt>
                <c:pt idx="68">
                  <c:v>0.8</c:v>
                </c:pt>
                <c:pt idx="69">
                  <c:v>0.8</c:v>
                </c:pt>
                <c:pt idx="70">
                  <c:v>0.8</c:v>
                </c:pt>
                <c:pt idx="71">
                  <c:v>0.8</c:v>
                </c:pt>
                <c:pt idx="72">
                  <c:v>0.8</c:v>
                </c:pt>
                <c:pt idx="73">
                  <c:v>0.8</c:v>
                </c:pt>
                <c:pt idx="74">
                  <c:v>0.8</c:v>
                </c:pt>
                <c:pt idx="75">
                  <c:v>0.8</c:v>
                </c:pt>
                <c:pt idx="76">
                  <c:v>0.8</c:v>
                </c:pt>
                <c:pt idx="77">
                  <c:v>0.8</c:v>
                </c:pt>
                <c:pt idx="78">
                  <c:v>0.8</c:v>
                </c:pt>
                <c:pt idx="79">
                  <c:v>0.8</c:v>
                </c:pt>
                <c:pt idx="80">
                  <c:v>0.8</c:v>
                </c:pt>
                <c:pt idx="81">
                  <c:v>0.8</c:v>
                </c:pt>
                <c:pt idx="82">
                  <c:v>0.8</c:v>
                </c:pt>
                <c:pt idx="83">
                  <c:v>0.8</c:v>
                </c:pt>
                <c:pt idx="84">
                  <c:v>0.8</c:v>
                </c:pt>
                <c:pt idx="85">
                  <c:v>0.8</c:v>
                </c:pt>
                <c:pt idx="86">
                  <c:v>0.8</c:v>
                </c:pt>
                <c:pt idx="87">
                  <c:v>0.8</c:v>
                </c:pt>
                <c:pt idx="88">
                  <c:v>0.8</c:v>
                </c:pt>
                <c:pt idx="89">
                  <c:v>0.8</c:v>
                </c:pt>
                <c:pt idx="90">
                  <c:v>0.8</c:v>
                </c:pt>
                <c:pt idx="91">
                  <c:v>0.8</c:v>
                </c:pt>
                <c:pt idx="92">
                  <c:v>0.8</c:v>
                </c:pt>
                <c:pt idx="93">
                  <c:v>0.8</c:v>
                </c:pt>
                <c:pt idx="94">
                  <c:v>0.8</c:v>
                </c:pt>
                <c:pt idx="95">
                  <c:v>0.8</c:v>
                </c:pt>
                <c:pt idx="96">
                  <c:v>0.8</c:v>
                </c:pt>
                <c:pt idx="97">
                  <c:v>0.8</c:v>
                </c:pt>
                <c:pt idx="98">
                  <c:v>0.8</c:v>
                </c:pt>
                <c:pt idx="99">
                  <c:v>0.8</c:v>
                </c:pt>
                <c:pt idx="100">
                  <c:v>0.8</c:v>
                </c:pt>
                <c:pt idx="101">
                  <c:v>0.8</c:v>
                </c:pt>
                <c:pt idx="102">
                  <c:v>0.8</c:v>
                </c:pt>
                <c:pt idx="103">
                  <c:v>0.8</c:v>
                </c:pt>
                <c:pt idx="104">
                  <c:v>0.8</c:v>
                </c:pt>
                <c:pt idx="105">
                  <c:v>0.8</c:v>
                </c:pt>
                <c:pt idx="106">
                  <c:v>0.8</c:v>
                </c:pt>
                <c:pt idx="107">
                  <c:v>0.8</c:v>
                </c:pt>
                <c:pt idx="108">
                  <c:v>0.8</c:v>
                </c:pt>
                <c:pt idx="109">
                  <c:v>0.8</c:v>
                </c:pt>
                <c:pt idx="110">
                  <c:v>0.8</c:v>
                </c:pt>
                <c:pt idx="111">
                  <c:v>0.8</c:v>
                </c:pt>
                <c:pt idx="112">
                  <c:v>0.8</c:v>
                </c:pt>
                <c:pt idx="113">
                  <c:v>0.8</c:v>
                </c:pt>
                <c:pt idx="114">
                  <c:v>0.8</c:v>
                </c:pt>
                <c:pt idx="115">
                  <c:v>0.8</c:v>
                </c:pt>
                <c:pt idx="116">
                  <c:v>0.8</c:v>
                </c:pt>
                <c:pt idx="117">
                  <c:v>0.8</c:v>
                </c:pt>
                <c:pt idx="118">
                  <c:v>0.8</c:v>
                </c:pt>
                <c:pt idx="119">
                  <c:v>0.8</c:v>
                </c:pt>
                <c:pt idx="120">
                  <c:v>0.8</c:v>
                </c:pt>
                <c:pt idx="121">
                  <c:v>0.8</c:v>
                </c:pt>
                <c:pt idx="122">
                  <c:v>0.8</c:v>
                </c:pt>
                <c:pt idx="123">
                  <c:v>0.8</c:v>
                </c:pt>
                <c:pt idx="124">
                  <c:v>0.8</c:v>
                </c:pt>
                <c:pt idx="125">
                  <c:v>0.8</c:v>
                </c:pt>
                <c:pt idx="126">
                  <c:v>0.8</c:v>
                </c:pt>
                <c:pt idx="127">
                  <c:v>0.8</c:v>
                </c:pt>
                <c:pt idx="128">
                  <c:v>0.8</c:v>
                </c:pt>
                <c:pt idx="129">
                  <c:v>0.8</c:v>
                </c:pt>
                <c:pt idx="130">
                  <c:v>0.8</c:v>
                </c:pt>
                <c:pt idx="131">
                  <c:v>0.8</c:v>
                </c:pt>
                <c:pt idx="132">
                  <c:v>0.8</c:v>
                </c:pt>
                <c:pt idx="133">
                  <c:v>0.8</c:v>
                </c:pt>
                <c:pt idx="134">
                  <c:v>0.8</c:v>
                </c:pt>
                <c:pt idx="135">
                  <c:v>0.8</c:v>
                </c:pt>
                <c:pt idx="136">
                  <c:v>0.8</c:v>
                </c:pt>
                <c:pt idx="137">
                  <c:v>0.8</c:v>
                </c:pt>
                <c:pt idx="138">
                  <c:v>0.8</c:v>
                </c:pt>
                <c:pt idx="139">
                  <c:v>0.8</c:v>
                </c:pt>
                <c:pt idx="140">
                  <c:v>0.8</c:v>
                </c:pt>
                <c:pt idx="141">
                  <c:v>0.8</c:v>
                </c:pt>
                <c:pt idx="142">
                  <c:v>0.8</c:v>
                </c:pt>
                <c:pt idx="143">
                  <c:v>0.8</c:v>
                </c:pt>
                <c:pt idx="144">
                  <c:v>0.8</c:v>
                </c:pt>
                <c:pt idx="145">
                  <c:v>0.8</c:v>
                </c:pt>
                <c:pt idx="146">
                  <c:v>0.8</c:v>
                </c:pt>
                <c:pt idx="147">
                  <c:v>0.8</c:v>
                </c:pt>
                <c:pt idx="148">
                  <c:v>0.8</c:v>
                </c:pt>
                <c:pt idx="149">
                  <c:v>0.8</c:v>
                </c:pt>
                <c:pt idx="150">
                  <c:v>0.8</c:v>
                </c:pt>
                <c:pt idx="151">
                  <c:v>0.8</c:v>
                </c:pt>
                <c:pt idx="152">
                  <c:v>0.8</c:v>
                </c:pt>
                <c:pt idx="153">
                  <c:v>0.8</c:v>
                </c:pt>
                <c:pt idx="154">
                  <c:v>0.8</c:v>
                </c:pt>
                <c:pt idx="155">
                  <c:v>0.8</c:v>
                </c:pt>
                <c:pt idx="156">
                  <c:v>0.8</c:v>
                </c:pt>
                <c:pt idx="157">
                  <c:v>0.8</c:v>
                </c:pt>
                <c:pt idx="158">
                  <c:v>0.8</c:v>
                </c:pt>
                <c:pt idx="159">
                  <c:v>0.8</c:v>
                </c:pt>
                <c:pt idx="160">
                  <c:v>0.8</c:v>
                </c:pt>
                <c:pt idx="161">
                  <c:v>0.8</c:v>
                </c:pt>
                <c:pt idx="162">
                  <c:v>0.8</c:v>
                </c:pt>
                <c:pt idx="163">
                  <c:v>0.8</c:v>
                </c:pt>
                <c:pt idx="164">
                  <c:v>0.8</c:v>
                </c:pt>
                <c:pt idx="165">
                  <c:v>0.8</c:v>
                </c:pt>
                <c:pt idx="166">
                  <c:v>0.8</c:v>
                </c:pt>
                <c:pt idx="167">
                  <c:v>0.8</c:v>
                </c:pt>
                <c:pt idx="168">
                  <c:v>0.8</c:v>
                </c:pt>
                <c:pt idx="169">
                  <c:v>0.8</c:v>
                </c:pt>
                <c:pt idx="170">
                  <c:v>0.8</c:v>
                </c:pt>
                <c:pt idx="171">
                  <c:v>0.8</c:v>
                </c:pt>
                <c:pt idx="172">
                  <c:v>0.8</c:v>
                </c:pt>
                <c:pt idx="173">
                  <c:v>0.8</c:v>
                </c:pt>
                <c:pt idx="174">
                  <c:v>0.8</c:v>
                </c:pt>
                <c:pt idx="175">
                  <c:v>0.8</c:v>
                </c:pt>
                <c:pt idx="176">
                  <c:v>0.8</c:v>
                </c:pt>
                <c:pt idx="177">
                  <c:v>0.8</c:v>
                </c:pt>
                <c:pt idx="178">
                  <c:v>0.8</c:v>
                </c:pt>
                <c:pt idx="179">
                  <c:v>0.8</c:v>
                </c:pt>
                <c:pt idx="180">
                  <c:v>0.8</c:v>
                </c:pt>
                <c:pt idx="181">
                  <c:v>0.8</c:v>
                </c:pt>
                <c:pt idx="182">
                  <c:v>0.8</c:v>
                </c:pt>
                <c:pt idx="183">
                  <c:v>0.8</c:v>
                </c:pt>
                <c:pt idx="184">
                  <c:v>0.8</c:v>
                </c:pt>
                <c:pt idx="185">
                  <c:v>0.8</c:v>
                </c:pt>
                <c:pt idx="186">
                  <c:v>0.8</c:v>
                </c:pt>
                <c:pt idx="187">
                  <c:v>0.8</c:v>
                </c:pt>
                <c:pt idx="188">
                  <c:v>0.8</c:v>
                </c:pt>
                <c:pt idx="189">
                  <c:v>0.8</c:v>
                </c:pt>
                <c:pt idx="190">
                  <c:v>0.8</c:v>
                </c:pt>
                <c:pt idx="191">
                  <c:v>0.8</c:v>
                </c:pt>
                <c:pt idx="192">
                  <c:v>0.8</c:v>
                </c:pt>
                <c:pt idx="193">
                  <c:v>0.8</c:v>
                </c:pt>
                <c:pt idx="194">
                  <c:v>0.8</c:v>
                </c:pt>
                <c:pt idx="195">
                  <c:v>0.8</c:v>
                </c:pt>
                <c:pt idx="196">
                  <c:v>0.8</c:v>
                </c:pt>
                <c:pt idx="197">
                  <c:v>0.8</c:v>
                </c:pt>
                <c:pt idx="198">
                  <c:v>0.8</c:v>
                </c:pt>
                <c:pt idx="199">
                  <c:v>0.8</c:v>
                </c:pt>
                <c:pt idx="200">
                  <c:v>0.8</c:v>
                </c:pt>
                <c:pt idx="201">
                  <c:v>0.8</c:v>
                </c:pt>
                <c:pt idx="202">
                  <c:v>0.8</c:v>
                </c:pt>
                <c:pt idx="203">
                  <c:v>0.8</c:v>
                </c:pt>
                <c:pt idx="204">
                  <c:v>0.8</c:v>
                </c:pt>
                <c:pt idx="205">
                  <c:v>0.8</c:v>
                </c:pt>
                <c:pt idx="206">
                  <c:v>0.8</c:v>
                </c:pt>
                <c:pt idx="207">
                  <c:v>0.8</c:v>
                </c:pt>
                <c:pt idx="208">
                  <c:v>0.8</c:v>
                </c:pt>
                <c:pt idx="209">
                  <c:v>0.8</c:v>
                </c:pt>
                <c:pt idx="210">
                  <c:v>0.8</c:v>
                </c:pt>
                <c:pt idx="211">
                  <c:v>0.8</c:v>
                </c:pt>
                <c:pt idx="212">
                  <c:v>0.8</c:v>
                </c:pt>
                <c:pt idx="213">
                  <c:v>0.8</c:v>
                </c:pt>
                <c:pt idx="214">
                  <c:v>0.8</c:v>
                </c:pt>
                <c:pt idx="215">
                  <c:v>0.8</c:v>
                </c:pt>
                <c:pt idx="216">
                  <c:v>0.8</c:v>
                </c:pt>
                <c:pt idx="217">
                  <c:v>0.8</c:v>
                </c:pt>
                <c:pt idx="218">
                  <c:v>0.8</c:v>
                </c:pt>
                <c:pt idx="219">
                  <c:v>0.8</c:v>
                </c:pt>
                <c:pt idx="220">
                  <c:v>0.8</c:v>
                </c:pt>
                <c:pt idx="221">
                  <c:v>0.8</c:v>
                </c:pt>
                <c:pt idx="222">
                  <c:v>0.8</c:v>
                </c:pt>
                <c:pt idx="223">
                  <c:v>0.8</c:v>
                </c:pt>
                <c:pt idx="224">
                  <c:v>0.8</c:v>
                </c:pt>
                <c:pt idx="225">
                  <c:v>0.8</c:v>
                </c:pt>
                <c:pt idx="226">
                  <c:v>0.8</c:v>
                </c:pt>
                <c:pt idx="227">
                  <c:v>0.8</c:v>
                </c:pt>
                <c:pt idx="228">
                  <c:v>0.8</c:v>
                </c:pt>
                <c:pt idx="229">
                  <c:v>0.8</c:v>
                </c:pt>
                <c:pt idx="230">
                  <c:v>0.8</c:v>
                </c:pt>
                <c:pt idx="231">
                  <c:v>0.8</c:v>
                </c:pt>
                <c:pt idx="232">
                  <c:v>0.8</c:v>
                </c:pt>
                <c:pt idx="233">
                  <c:v>0.8</c:v>
                </c:pt>
                <c:pt idx="234">
                  <c:v>0.8</c:v>
                </c:pt>
                <c:pt idx="235">
                  <c:v>0.8</c:v>
                </c:pt>
                <c:pt idx="236">
                  <c:v>0.8</c:v>
                </c:pt>
                <c:pt idx="237">
                  <c:v>0.8</c:v>
                </c:pt>
                <c:pt idx="238">
                  <c:v>0.8</c:v>
                </c:pt>
                <c:pt idx="239">
                  <c:v>0.8</c:v>
                </c:pt>
                <c:pt idx="240">
                  <c:v>0.8</c:v>
                </c:pt>
                <c:pt idx="241">
                  <c:v>0.8</c:v>
                </c:pt>
                <c:pt idx="242">
                  <c:v>0.8</c:v>
                </c:pt>
                <c:pt idx="243">
                  <c:v>0.8</c:v>
                </c:pt>
                <c:pt idx="244">
                  <c:v>0.8</c:v>
                </c:pt>
                <c:pt idx="245">
                  <c:v>0.8</c:v>
                </c:pt>
                <c:pt idx="246">
                  <c:v>0.8</c:v>
                </c:pt>
                <c:pt idx="247">
                  <c:v>0.8</c:v>
                </c:pt>
                <c:pt idx="248">
                  <c:v>0.8</c:v>
                </c:pt>
                <c:pt idx="249">
                  <c:v>0.8</c:v>
                </c:pt>
                <c:pt idx="250">
                  <c:v>0.8</c:v>
                </c:pt>
                <c:pt idx="251">
                  <c:v>0.8</c:v>
                </c:pt>
                <c:pt idx="252">
                  <c:v>0.8</c:v>
                </c:pt>
                <c:pt idx="253">
                  <c:v>0.8</c:v>
                </c:pt>
                <c:pt idx="254">
                  <c:v>0.8</c:v>
                </c:pt>
                <c:pt idx="255">
                  <c:v>0.8</c:v>
                </c:pt>
                <c:pt idx="256">
                  <c:v>0.8</c:v>
                </c:pt>
                <c:pt idx="257">
                  <c:v>0.8</c:v>
                </c:pt>
                <c:pt idx="258">
                  <c:v>0.8</c:v>
                </c:pt>
                <c:pt idx="259">
                  <c:v>0.8</c:v>
                </c:pt>
                <c:pt idx="260">
                  <c:v>0.8</c:v>
                </c:pt>
                <c:pt idx="261">
                  <c:v>0.8</c:v>
                </c:pt>
                <c:pt idx="262">
                  <c:v>0.8</c:v>
                </c:pt>
                <c:pt idx="263">
                  <c:v>0.8</c:v>
                </c:pt>
                <c:pt idx="264">
                  <c:v>0.8</c:v>
                </c:pt>
                <c:pt idx="265">
                  <c:v>0.8</c:v>
                </c:pt>
                <c:pt idx="266">
                  <c:v>0.8</c:v>
                </c:pt>
                <c:pt idx="267">
                  <c:v>0.8</c:v>
                </c:pt>
                <c:pt idx="268">
                  <c:v>0.8</c:v>
                </c:pt>
                <c:pt idx="269">
                  <c:v>0.8</c:v>
                </c:pt>
                <c:pt idx="270">
                  <c:v>0.8</c:v>
                </c:pt>
                <c:pt idx="271">
                  <c:v>0.8</c:v>
                </c:pt>
                <c:pt idx="272">
                  <c:v>0.8</c:v>
                </c:pt>
                <c:pt idx="273">
                  <c:v>0.8</c:v>
                </c:pt>
                <c:pt idx="274">
                  <c:v>0.8</c:v>
                </c:pt>
                <c:pt idx="275">
                  <c:v>0.8</c:v>
                </c:pt>
                <c:pt idx="276">
                  <c:v>0.8</c:v>
                </c:pt>
                <c:pt idx="277">
                  <c:v>0.8</c:v>
                </c:pt>
                <c:pt idx="278">
                  <c:v>0.8</c:v>
                </c:pt>
                <c:pt idx="279">
                  <c:v>0.8</c:v>
                </c:pt>
                <c:pt idx="280">
                  <c:v>0.8</c:v>
                </c:pt>
                <c:pt idx="281">
                  <c:v>0.8</c:v>
                </c:pt>
                <c:pt idx="282">
                  <c:v>0.8</c:v>
                </c:pt>
                <c:pt idx="283">
                  <c:v>0.8</c:v>
                </c:pt>
                <c:pt idx="284">
                  <c:v>0.8</c:v>
                </c:pt>
                <c:pt idx="285">
                  <c:v>0.8</c:v>
                </c:pt>
                <c:pt idx="286">
                  <c:v>0.8</c:v>
                </c:pt>
                <c:pt idx="287">
                  <c:v>0.8</c:v>
                </c:pt>
                <c:pt idx="288">
                  <c:v>0.8</c:v>
                </c:pt>
                <c:pt idx="289">
                  <c:v>0.8</c:v>
                </c:pt>
                <c:pt idx="290">
                  <c:v>0.8</c:v>
                </c:pt>
                <c:pt idx="291">
                  <c:v>0.8</c:v>
                </c:pt>
                <c:pt idx="292">
                  <c:v>0.8</c:v>
                </c:pt>
                <c:pt idx="293">
                  <c:v>0.8</c:v>
                </c:pt>
                <c:pt idx="294">
                  <c:v>0.8</c:v>
                </c:pt>
                <c:pt idx="295">
                  <c:v>0.8</c:v>
                </c:pt>
                <c:pt idx="296">
                  <c:v>0.8</c:v>
                </c:pt>
                <c:pt idx="297">
                  <c:v>0.8</c:v>
                </c:pt>
                <c:pt idx="298">
                  <c:v>0.8</c:v>
                </c:pt>
                <c:pt idx="299">
                  <c:v>0.8</c:v>
                </c:pt>
                <c:pt idx="300">
                  <c:v>0.8</c:v>
                </c:pt>
                <c:pt idx="301">
                  <c:v>0.8</c:v>
                </c:pt>
                <c:pt idx="302">
                  <c:v>0.8</c:v>
                </c:pt>
                <c:pt idx="303">
                  <c:v>0.8</c:v>
                </c:pt>
                <c:pt idx="304">
                  <c:v>0.8</c:v>
                </c:pt>
                <c:pt idx="305">
                  <c:v>0.8</c:v>
                </c:pt>
                <c:pt idx="306">
                  <c:v>0.8</c:v>
                </c:pt>
                <c:pt idx="307">
                  <c:v>0.8</c:v>
                </c:pt>
                <c:pt idx="308">
                  <c:v>0.8</c:v>
                </c:pt>
                <c:pt idx="309">
                  <c:v>0.8</c:v>
                </c:pt>
                <c:pt idx="310">
                  <c:v>0.8</c:v>
                </c:pt>
                <c:pt idx="311">
                  <c:v>0.8</c:v>
                </c:pt>
                <c:pt idx="312">
                  <c:v>0.8</c:v>
                </c:pt>
                <c:pt idx="313">
                  <c:v>0.8</c:v>
                </c:pt>
                <c:pt idx="314">
                  <c:v>0.8</c:v>
                </c:pt>
                <c:pt idx="315">
                  <c:v>0.8</c:v>
                </c:pt>
                <c:pt idx="316">
                  <c:v>0.8</c:v>
                </c:pt>
                <c:pt idx="317">
                  <c:v>0.8</c:v>
                </c:pt>
                <c:pt idx="318">
                  <c:v>0.8</c:v>
                </c:pt>
                <c:pt idx="319">
                  <c:v>0.8</c:v>
                </c:pt>
                <c:pt idx="320">
                  <c:v>0.8</c:v>
                </c:pt>
                <c:pt idx="321">
                  <c:v>0.8</c:v>
                </c:pt>
                <c:pt idx="322">
                  <c:v>0.8</c:v>
                </c:pt>
                <c:pt idx="323">
                  <c:v>0.8</c:v>
                </c:pt>
                <c:pt idx="324">
                  <c:v>0.8</c:v>
                </c:pt>
                <c:pt idx="325">
                  <c:v>0.8</c:v>
                </c:pt>
                <c:pt idx="326">
                  <c:v>0.8</c:v>
                </c:pt>
                <c:pt idx="327">
                  <c:v>0.8</c:v>
                </c:pt>
                <c:pt idx="328">
                  <c:v>0.8</c:v>
                </c:pt>
                <c:pt idx="329">
                  <c:v>0.8</c:v>
                </c:pt>
                <c:pt idx="330">
                  <c:v>0.8</c:v>
                </c:pt>
                <c:pt idx="331">
                  <c:v>0.8</c:v>
                </c:pt>
                <c:pt idx="332">
                  <c:v>0.8</c:v>
                </c:pt>
                <c:pt idx="333">
                  <c:v>0.8</c:v>
                </c:pt>
                <c:pt idx="334">
                  <c:v>0.8</c:v>
                </c:pt>
                <c:pt idx="335">
                  <c:v>0.8</c:v>
                </c:pt>
                <c:pt idx="336">
                  <c:v>0.8</c:v>
                </c:pt>
                <c:pt idx="337">
                  <c:v>0.8</c:v>
                </c:pt>
                <c:pt idx="338">
                  <c:v>0.8</c:v>
                </c:pt>
                <c:pt idx="339">
                  <c:v>0.8</c:v>
                </c:pt>
                <c:pt idx="340">
                  <c:v>0.8</c:v>
                </c:pt>
                <c:pt idx="341">
                  <c:v>0.8</c:v>
                </c:pt>
                <c:pt idx="342">
                  <c:v>0.8</c:v>
                </c:pt>
                <c:pt idx="343">
                  <c:v>0.8</c:v>
                </c:pt>
                <c:pt idx="344">
                  <c:v>0.8</c:v>
                </c:pt>
                <c:pt idx="345">
                  <c:v>0.8</c:v>
                </c:pt>
                <c:pt idx="346">
                  <c:v>0.8</c:v>
                </c:pt>
                <c:pt idx="347">
                  <c:v>0.8</c:v>
                </c:pt>
                <c:pt idx="348">
                  <c:v>0.8</c:v>
                </c:pt>
                <c:pt idx="349">
                  <c:v>0.8</c:v>
                </c:pt>
                <c:pt idx="350">
                  <c:v>0.8</c:v>
                </c:pt>
                <c:pt idx="351">
                  <c:v>0.8</c:v>
                </c:pt>
                <c:pt idx="352">
                  <c:v>0.8</c:v>
                </c:pt>
                <c:pt idx="353">
                  <c:v>0.8</c:v>
                </c:pt>
                <c:pt idx="354">
                  <c:v>0.8</c:v>
                </c:pt>
                <c:pt idx="355">
                  <c:v>0.8</c:v>
                </c:pt>
                <c:pt idx="356">
                  <c:v>0.8</c:v>
                </c:pt>
                <c:pt idx="357">
                  <c:v>0.8</c:v>
                </c:pt>
                <c:pt idx="358">
                  <c:v>0.8</c:v>
                </c:pt>
                <c:pt idx="359">
                  <c:v>0.8</c:v>
                </c:pt>
                <c:pt idx="360">
                  <c:v>0.8</c:v>
                </c:pt>
                <c:pt idx="361">
                  <c:v>0.8</c:v>
                </c:pt>
                <c:pt idx="362">
                  <c:v>0.8</c:v>
                </c:pt>
                <c:pt idx="363">
                  <c:v>0.8</c:v>
                </c:pt>
                <c:pt idx="364">
                  <c:v>0.8</c:v>
                </c:pt>
                <c:pt idx="365">
                  <c:v>0.8</c:v>
                </c:pt>
                <c:pt idx="366">
                  <c:v>0.8</c:v>
                </c:pt>
                <c:pt idx="367">
                  <c:v>0.8</c:v>
                </c:pt>
                <c:pt idx="368">
                  <c:v>0.8</c:v>
                </c:pt>
                <c:pt idx="369">
                  <c:v>0.8</c:v>
                </c:pt>
                <c:pt idx="370">
                  <c:v>0.8</c:v>
                </c:pt>
                <c:pt idx="371">
                  <c:v>0.8</c:v>
                </c:pt>
                <c:pt idx="372">
                  <c:v>0.8</c:v>
                </c:pt>
                <c:pt idx="373">
                  <c:v>0.8</c:v>
                </c:pt>
                <c:pt idx="374">
                  <c:v>0.8</c:v>
                </c:pt>
                <c:pt idx="375">
                  <c:v>0.8</c:v>
                </c:pt>
                <c:pt idx="376">
                  <c:v>0.8</c:v>
                </c:pt>
                <c:pt idx="377">
                  <c:v>0.8</c:v>
                </c:pt>
                <c:pt idx="378">
                  <c:v>0.8</c:v>
                </c:pt>
                <c:pt idx="379">
                  <c:v>0.8</c:v>
                </c:pt>
                <c:pt idx="380">
                  <c:v>0.8</c:v>
                </c:pt>
                <c:pt idx="381">
                  <c:v>0.8</c:v>
                </c:pt>
                <c:pt idx="382">
                  <c:v>0.8</c:v>
                </c:pt>
                <c:pt idx="383">
                  <c:v>0.8</c:v>
                </c:pt>
                <c:pt idx="384">
                  <c:v>0.8</c:v>
                </c:pt>
                <c:pt idx="385">
                  <c:v>0.8</c:v>
                </c:pt>
                <c:pt idx="386">
                  <c:v>0.8</c:v>
                </c:pt>
                <c:pt idx="387">
                  <c:v>0.8</c:v>
                </c:pt>
                <c:pt idx="388">
                  <c:v>0.8</c:v>
                </c:pt>
                <c:pt idx="389">
                  <c:v>0.8</c:v>
                </c:pt>
                <c:pt idx="390">
                  <c:v>0.8</c:v>
                </c:pt>
                <c:pt idx="391">
                  <c:v>0.8</c:v>
                </c:pt>
                <c:pt idx="392">
                  <c:v>0.8</c:v>
                </c:pt>
                <c:pt idx="393">
                  <c:v>0.8</c:v>
                </c:pt>
                <c:pt idx="394">
                  <c:v>0.8</c:v>
                </c:pt>
                <c:pt idx="395">
                  <c:v>0.8</c:v>
                </c:pt>
                <c:pt idx="396">
                  <c:v>0.8</c:v>
                </c:pt>
                <c:pt idx="397">
                  <c:v>0.8</c:v>
                </c:pt>
                <c:pt idx="398">
                  <c:v>0.8</c:v>
                </c:pt>
                <c:pt idx="399">
                  <c:v>0.8</c:v>
                </c:pt>
                <c:pt idx="400">
                  <c:v>0.8</c:v>
                </c:pt>
                <c:pt idx="401">
                  <c:v>0.8</c:v>
                </c:pt>
                <c:pt idx="402">
                  <c:v>0.8</c:v>
                </c:pt>
                <c:pt idx="403">
                  <c:v>0.8</c:v>
                </c:pt>
                <c:pt idx="404">
                  <c:v>0.8</c:v>
                </c:pt>
                <c:pt idx="405">
                  <c:v>0.8</c:v>
                </c:pt>
                <c:pt idx="406">
                  <c:v>0.8</c:v>
                </c:pt>
                <c:pt idx="407">
                  <c:v>0.8</c:v>
                </c:pt>
                <c:pt idx="408">
                  <c:v>0.8</c:v>
                </c:pt>
                <c:pt idx="409">
                  <c:v>0.8</c:v>
                </c:pt>
                <c:pt idx="410">
                  <c:v>0.8</c:v>
                </c:pt>
                <c:pt idx="411">
                  <c:v>0.8</c:v>
                </c:pt>
                <c:pt idx="412">
                  <c:v>0.8</c:v>
                </c:pt>
                <c:pt idx="413">
                  <c:v>0.8</c:v>
                </c:pt>
                <c:pt idx="414">
                  <c:v>0.8</c:v>
                </c:pt>
                <c:pt idx="415">
                  <c:v>0.8</c:v>
                </c:pt>
                <c:pt idx="416">
                  <c:v>0.8</c:v>
                </c:pt>
                <c:pt idx="417">
                  <c:v>0.8</c:v>
                </c:pt>
                <c:pt idx="418">
                  <c:v>0.8</c:v>
                </c:pt>
                <c:pt idx="419">
                  <c:v>0.8</c:v>
                </c:pt>
                <c:pt idx="420">
                  <c:v>0.8</c:v>
                </c:pt>
                <c:pt idx="421">
                  <c:v>0.8</c:v>
                </c:pt>
                <c:pt idx="422">
                  <c:v>0.8</c:v>
                </c:pt>
                <c:pt idx="423">
                  <c:v>0.8</c:v>
                </c:pt>
                <c:pt idx="424">
                  <c:v>0.8</c:v>
                </c:pt>
                <c:pt idx="425">
                  <c:v>0.8</c:v>
                </c:pt>
                <c:pt idx="426">
                  <c:v>0.8</c:v>
                </c:pt>
                <c:pt idx="427">
                  <c:v>0.8</c:v>
                </c:pt>
                <c:pt idx="428">
                  <c:v>0.8</c:v>
                </c:pt>
                <c:pt idx="429">
                  <c:v>0.8</c:v>
                </c:pt>
                <c:pt idx="430">
                  <c:v>0.8</c:v>
                </c:pt>
                <c:pt idx="431">
                  <c:v>0.8</c:v>
                </c:pt>
                <c:pt idx="432">
                  <c:v>0.8</c:v>
                </c:pt>
                <c:pt idx="433">
                  <c:v>0.8</c:v>
                </c:pt>
                <c:pt idx="434">
                  <c:v>0.8</c:v>
                </c:pt>
                <c:pt idx="435">
                  <c:v>0.8</c:v>
                </c:pt>
                <c:pt idx="436">
                  <c:v>0.8</c:v>
                </c:pt>
                <c:pt idx="437">
                  <c:v>0.8</c:v>
                </c:pt>
                <c:pt idx="438">
                  <c:v>0.8</c:v>
                </c:pt>
                <c:pt idx="439">
                  <c:v>0.8</c:v>
                </c:pt>
                <c:pt idx="440">
                  <c:v>0.8</c:v>
                </c:pt>
                <c:pt idx="441">
                  <c:v>0.8</c:v>
                </c:pt>
                <c:pt idx="442">
                  <c:v>0.8</c:v>
                </c:pt>
                <c:pt idx="443">
                  <c:v>0.8</c:v>
                </c:pt>
                <c:pt idx="444">
                  <c:v>0.8</c:v>
                </c:pt>
                <c:pt idx="445">
                  <c:v>0.8</c:v>
                </c:pt>
                <c:pt idx="446">
                  <c:v>0.8</c:v>
                </c:pt>
                <c:pt idx="447">
                  <c:v>0.8</c:v>
                </c:pt>
                <c:pt idx="448">
                  <c:v>0.8</c:v>
                </c:pt>
                <c:pt idx="449">
                  <c:v>0.8</c:v>
                </c:pt>
                <c:pt idx="450">
                  <c:v>0.8</c:v>
                </c:pt>
                <c:pt idx="451">
                  <c:v>0.8</c:v>
                </c:pt>
                <c:pt idx="452">
                  <c:v>0.8</c:v>
                </c:pt>
                <c:pt idx="453">
                  <c:v>0.8</c:v>
                </c:pt>
                <c:pt idx="454">
                  <c:v>0.8</c:v>
                </c:pt>
                <c:pt idx="455">
                  <c:v>0.8</c:v>
                </c:pt>
                <c:pt idx="456">
                  <c:v>0.8</c:v>
                </c:pt>
                <c:pt idx="457">
                  <c:v>0.8</c:v>
                </c:pt>
                <c:pt idx="458">
                  <c:v>0.8</c:v>
                </c:pt>
                <c:pt idx="459">
                  <c:v>0.8</c:v>
                </c:pt>
                <c:pt idx="460">
                  <c:v>0.8</c:v>
                </c:pt>
                <c:pt idx="461">
                  <c:v>0.8</c:v>
                </c:pt>
                <c:pt idx="462">
                  <c:v>0.8</c:v>
                </c:pt>
                <c:pt idx="463">
                  <c:v>0.8</c:v>
                </c:pt>
                <c:pt idx="464">
                  <c:v>0.8</c:v>
                </c:pt>
                <c:pt idx="465">
                  <c:v>0.8</c:v>
                </c:pt>
                <c:pt idx="466">
                  <c:v>0.8</c:v>
                </c:pt>
                <c:pt idx="467">
                  <c:v>0.8</c:v>
                </c:pt>
                <c:pt idx="468">
                  <c:v>0.8</c:v>
                </c:pt>
                <c:pt idx="469">
                  <c:v>0.8</c:v>
                </c:pt>
                <c:pt idx="470">
                  <c:v>0.8</c:v>
                </c:pt>
                <c:pt idx="471">
                  <c:v>0.8</c:v>
                </c:pt>
                <c:pt idx="472">
                  <c:v>0.8</c:v>
                </c:pt>
                <c:pt idx="473">
                  <c:v>0.8</c:v>
                </c:pt>
                <c:pt idx="474">
                  <c:v>0.8</c:v>
                </c:pt>
                <c:pt idx="475">
                  <c:v>0.8</c:v>
                </c:pt>
                <c:pt idx="476">
                  <c:v>0.8</c:v>
                </c:pt>
                <c:pt idx="477">
                  <c:v>0.8</c:v>
                </c:pt>
                <c:pt idx="478">
                  <c:v>0.8</c:v>
                </c:pt>
                <c:pt idx="479">
                  <c:v>0.8</c:v>
                </c:pt>
                <c:pt idx="480">
                  <c:v>0.8</c:v>
                </c:pt>
                <c:pt idx="481">
                  <c:v>0.8</c:v>
                </c:pt>
                <c:pt idx="482">
                  <c:v>0.8</c:v>
                </c:pt>
                <c:pt idx="483">
                  <c:v>0.8</c:v>
                </c:pt>
                <c:pt idx="484">
                  <c:v>0.8</c:v>
                </c:pt>
                <c:pt idx="485">
                  <c:v>0.8</c:v>
                </c:pt>
                <c:pt idx="486">
                  <c:v>0.8</c:v>
                </c:pt>
                <c:pt idx="487">
                  <c:v>0.8</c:v>
                </c:pt>
                <c:pt idx="488">
                  <c:v>0.8</c:v>
                </c:pt>
                <c:pt idx="489">
                  <c:v>0.8</c:v>
                </c:pt>
                <c:pt idx="490">
                  <c:v>0.8</c:v>
                </c:pt>
                <c:pt idx="491">
                  <c:v>0.8</c:v>
                </c:pt>
                <c:pt idx="492">
                  <c:v>0.8</c:v>
                </c:pt>
                <c:pt idx="493">
                  <c:v>0.8</c:v>
                </c:pt>
                <c:pt idx="494">
                  <c:v>0.8</c:v>
                </c:pt>
                <c:pt idx="495">
                  <c:v>0.8</c:v>
                </c:pt>
                <c:pt idx="496">
                  <c:v>0.8</c:v>
                </c:pt>
                <c:pt idx="497">
                  <c:v>0.8</c:v>
                </c:pt>
                <c:pt idx="498">
                  <c:v>0.8</c:v>
                </c:pt>
                <c:pt idx="499">
                  <c:v>0.8</c:v>
                </c:pt>
                <c:pt idx="500">
                  <c:v>0.8</c:v>
                </c:pt>
                <c:pt idx="501">
                  <c:v>0.8</c:v>
                </c:pt>
                <c:pt idx="502">
                  <c:v>0.8</c:v>
                </c:pt>
                <c:pt idx="503">
                  <c:v>0.8</c:v>
                </c:pt>
                <c:pt idx="504">
                  <c:v>0.8</c:v>
                </c:pt>
                <c:pt idx="505">
                  <c:v>0.8</c:v>
                </c:pt>
                <c:pt idx="506">
                  <c:v>0.8</c:v>
                </c:pt>
                <c:pt idx="507">
                  <c:v>0.8</c:v>
                </c:pt>
                <c:pt idx="508">
                  <c:v>0.8</c:v>
                </c:pt>
                <c:pt idx="509">
                  <c:v>0.8</c:v>
                </c:pt>
                <c:pt idx="510">
                  <c:v>0.8</c:v>
                </c:pt>
                <c:pt idx="511">
                  <c:v>0.8</c:v>
                </c:pt>
                <c:pt idx="512">
                  <c:v>0.8</c:v>
                </c:pt>
                <c:pt idx="513">
                  <c:v>0.8</c:v>
                </c:pt>
                <c:pt idx="514">
                  <c:v>0.8</c:v>
                </c:pt>
                <c:pt idx="515">
                  <c:v>0.8</c:v>
                </c:pt>
                <c:pt idx="516">
                  <c:v>0.8</c:v>
                </c:pt>
                <c:pt idx="517">
                  <c:v>0.8</c:v>
                </c:pt>
                <c:pt idx="518">
                  <c:v>0.8</c:v>
                </c:pt>
                <c:pt idx="519">
                  <c:v>0.8</c:v>
                </c:pt>
                <c:pt idx="520">
                  <c:v>0.8</c:v>
                </c:pt>
                <c:pt idx="521">
                  <c:v>0.8</c:v>
                </c:pt>
                <c:pt idx="522">
                  <c:v>0.8</c:v>
                </c:pt>
                <c:pt idx="523">
                  <c:v>0.8</c:v>
                </c:pt>
                <c:pt idx="524">
                  <c:v>0.8</c:v>
                </c:pt>
                <c:pt idx="525">
                  <c:v>0.8</c:v>
                </c:pt>
                <c:pt idx="526">
                  <c:v>0.8</c:v>
                </c:pt>
                <c:pt idx="527">
                  <c:v>0.8</c:v>
                </c:pt>
                <c:pt idx="528">
                  <c:v>0.8</c:v>
                </c:pt>
                <c:pt idx="529">
                  <c:v>0.8</c:v>
                </c:pt>
                <c:pt idx="530">
                  <c:v>0.8</c:v>
                </c:pt>
                <c:pt idx="531">
                  <c:v>0.8</c:v>
                </c:pt>
                <c:pt idx="532">
                  <c:v>0.8</c:v>
                </c:pt>
                <c:pt idx="533">
                  <c:v>0.8</c:v>
                </c:pt>
                <c:pt idx="534">
                  <c:v>0.8</c:v>
                </c:pt>
                <c:pt idx="535">
                  <c:v>0.8</c:v>
                </c:pt>
                <c:pt idx="536">
                  <c:v>0.8</c:v>
                </c:pt>
                <c:pt idx="537">
                  <c:v>0.8</c:v>
                </c:pt>
                <c:pt idx="538">
                  <c:v>0.8</c:v>
                </c:pt>
                <c:pt idx="539">
                  <c:v>0.8</c:v>
                </c:pt>
                <c:pt idx="540">
                  <c:v>0.8</c:v>
                </c:pt>
                <c:pt idx="541">
                  <c:v>0.8</c:v>
                </c:pt>
                <c:pt idx="542">
                  <c:v>0.8</c:v>
                </c:pt>
                <c:pt idx="543">
                  <c:v>0.8</c:v>
                </c:pt>
                <c:pt idx="544">
                  <c:v>0.8</c:v>
                </c:pt>
                <c:pt idx="545">
                  <c:v>0.8</c:v>
                </c:pt>
                <c:pt idx="546">
                  <c:v>0.8</c:v>
                </c:pt>
                <c:pt idx="547">
                  <c:v>0.8</c:v>
                </c:pt>
                <c:pt idx="548">
                  <c:v>0.8</c:v>
                </c:pt>
                <c:pt idx="549">
                  <c:v>0.8</c:v>
                </c:pt>
                <c:pt idx="550">
                  <c:v>0.8</c:v>
                </c:pt>
                <c:pt idx="551">
                  <c:v>0.8</c:v>
                </c:pt>
                <c:pt idx="552">
                  <c:v>0.8</c:v>
                </c:pt>
                <c:pt idx="553">
                  <c:v>0.8</c:v>
                </c:pt>
                <c:pt idx="554">
                  <c:v>0.8</c:v>
                </c:pt>
                <c:pt idx="555">
                  <c:v>0.8</c:v>
                </c:pt>
                <c:pt idx="556">
                  <c:v>0.8</c:v>
                </c:pt>
                <c:pt idx="557">
                  <c:v>0.8</c:v>
                </c:pt>
                <c:pt idx="558">
                  <c:v>0.8</c:v>
                </c:pt>
                <c:pt idx="559">
                  <c:v>0.8</c:v>
                </c:pt>
                <c:pt idx="560">
                  <c:v>0.8</c:v>
                </c:pt>
                <c:pt idx="561">
                  <c:v>0.8</c:v>
                </c:pt>
                <c:pt idx="562">
                  <c:v>0.8</c:v>
                </c:pt>
                <c:pt idx="563">
                  <c:v>0.8</c:v>
                </c:pt>
                <c:pt idx="564">
                  <c:v>0.8</c:v>
                </c:pt>
                <c:pt idx="565">
                  <c:v>0.8</c:v>
                </c:pt>
                <c:pt idx="566">
                  <c:v>0.8</c:v>
                </c:pt>
                <c:pt idx="567">
                  <c:v>0.8</c:v>
                </c:pt>
                <c:pt idx="568">
                  <c:v>0.8</c:v>
                </c:pt>
                <c:pt idx="569">
                  <c:v>0.8</c:v>
                </c:pt>
                <c:pt idx="570">
                  <c:v>0.8</c:v>
                </c:pt>
                <c:pt idx="571">
                  <c:v>0.8</c:v>
                </c:pt>
                <c:pt idx="572">
                  <c:v>0.8</c:v>
                </c:pt>
                <c:pt idx="573">
                  <c:v>0.8</c:v>
                </c:pt>
                <c:pt idx="574">
                  <c:v>0.8</c:v>
                </c:pt>
                <c:pt idx="575">
                  <c:v>0.8</c:v>
                </c:pt>
                <c:pt idx="576">
                  <c:v>0.8</c:v>
                </c:pt>
                <c:pt idx="577">
                  <c:v>0.8</c:v>
                </c:pt>
                <c:pt idx="578">
                  <c:v>0.8</c:v>
                </c:pt>
                <c:pt idx="579">
                  <c:v>0.8</c:v>
                </c:pt>
                <c:pt idx="580">
                  <c:v>0.8</c:v>
                </c:pt>
                <c:pt idx="581">
                  <c:v>0.8</c:v>
                </c:pt>
                <c:pt idx="582">
                  <c:v>0.8</c:v>
                </c:pt>
                <c:pt idx="583">
                  <c:v>0.8</c:v>
                </c:pt>
                <c:pt idx="584">
                  <c:v>0.8</c:v>
                </c:pt>
                <c:pt idx="585">
                  <c:v>0.8</c:v>
                </c:pt>
                <c:pt idx="586">
                  <c:v>0.8</c:v>
                </c:pt>
                <c:pt idx="587">
                  <c:v>0.8</c:v>
                </c:pt>
                <c:pt idx="588">
                  <c:v>0.8</c:v>
                </c:pt>
                <c:pt idx="589">
                  <c:v>0.8</c:v>
                </c:pt>
                <c:pt idx="590">
                  <c:v>0.8</c:v>
                </c:pt>
                <c:pt idx="591">
                  <c:v>0.8</c:v>
                </c:pt>
                <c:pt idx="592">
                  <c:v>0.8</c:v>
                </c:pt>
                <c:pt idx="593">
                  <c:v>0.8</c:v>
                </c:pt>
                <c:pt idx="594">
                  <c:v>0.8</c:v>
                </c:pt>
                <c:pt idx="595">
                  <c:v>0.8</c:v>
                </c:pt>
                <c:pt idx="596">
                  <c:v>0.8</c:v>
                </c:pt>
                <c:pt idx="597">
                  <c:v>0.8</c:v>
                </c:pt>
                <c:pt idx="598">
                  <c:v>0.8</c:v>
                </c:pt>
                <c:pt idx="599">
                  <c:v>0.8</c:v>
                </c:pt>
                <c:pt idx="600">
                  <c:v>0.8</c:v>
                </c:pt>
                <c:pt idx="601">
                  <c:v>0.8</c:v>
                </c:pt>
                <c:pt idx="602">
                  <c:v>0.8</c:v>
                </c:pt>
                <c:pt idx="603">
                  <c:v>0.8</c:v>
                </c:pt>
                <c:pt idx="604">
                  <c:v>0.8</c:v>
                </c:pt>
                <c:pt idx="605">
                  <c:v>0.8</c:v>
                </c:pt>
                <c:pt idx="606">
                  <c:v>0.8</c:v>
                </c:pt>
                <c:pt idx="607">
                  <c:v>0.8</c:v>
                </c:pt>
                <c:pt idx="608">
                  <c:v>0.8</c:v>
                </c:pt>
                <c:pt idx="609">
                  <c:v>0.8</c:v>
                </c:pt>
                <c:pt idx="610">
                  <c:v>0.8</c:v>
                </c:pt>
                <c:pt idx="611">
                  <c:v>0.8</c:v>
                </c:pt>
                <c:pt idx="612">
                  <c:v>0.8</c:v>
                </c:pt>
                <c:pt idx="613">
                  <c:v>0.8</c:v>
                </c:pt>
                <c:pt idx="614">
                  <c:v>0.8</c:v>
                </c:pt>
                <c:pt idx="615">
                  <c:v>0.8</c:v>
                </c:pt>
                <c:pt idx="616">
                  <c:v>0.8</c:v>
                </c:pt>
                <c:pt idx="617">
                  <c:v>0.8</c:v>
                </c:pt>
                <c:pt idx="618">
                  <c:v>0.8</c:v>
                </c:pt>
                <c:pt idx="619">
                  <c:v>0.8</c:v>
                </c:pt>
                <c:pt idx="620">
                  <c:v>0.8</c:v>
                </c:pt>
                <c:pt idx="621">
                  <c:v>0.8</c:v>
                </c:pt>
                <c:pt idx="622">
                  <c:v>0.8</c:v>
                </c:pt>
                <c:pt idx="623">
                  <c:v>0.8</c:v>
                </c:pt>
                <c:pt idx="624">
                  <c:v>0.8</c:v>
                </c:pt>
                <c:pt idx="625">
                  <c:v>0.8</c:v>
                </c:pt>
                <c:pt idx="626">
                  <c:v>0.8</c:v>
                </c:pt>
                <c:pt idx="627">
                  <c:v>0.8</c:v>
                </c:pt>
                <c:pt idx="628">
                  <c:v>0.8</c:v>
                </c:pt>
                <c:pt idx="629">
                  <c:v>0.8</c:v>
                </c:pt>
                <c:pt idx="630">
                  <c:v>0.8</c:v>
                </c:pt>
                <c:pt idx="631">
                  <c:v>0.8</c:v>
                </c:pt>
                <c:pt idx="632">
                  <c:v>0.8</c:v>
                </c:pt>
                <c:pt idx="633">
                  <c:v>0.8</c:v>
                </c:pt>
                <c:pt idx="634">
                  <c:v>0.8</c:v>
                </c:pt>
                <c:pt idx="635">
                  <c:v>0.8</c:v>
                </c:pt>
                <c:pt idx="636">
                  <c:v>0.8</c:v>
                </c:pt>
                <c:pt idx="637">
                  <c:v>0.8</c:v>
                </c:pt>
                <c:pt idx="638">
                  <c:v>0.8</c:v>
                </c:pt>
                <c:pt idx="639">
                  <c:v>0.8</c:v>
                </c:pt>
                <c:pt idx="640">
                  <c:v>0.8</c:v>
                </c:pt>
                <c:pt idx="641">
                  <c:v>0.8</c:v>
                </c:pt>
                <c:pt idx="642">
                  <c:v>0.8</c:v>
                </c:pt>
                <c:pt idx="643">
                  <c:v>0.8</c:v>
                </c:pt>
                <c:pt idx="644">
                  <c:v>0.8</c:v>
                </c:pt>
                <c:pt idx="645">
                  <c:v>0.8</c:v>
                </c:pt>
                <c:pt idx="646">
                  <c:v>0.8</c:v>
                </c:pt>
                <c:pt idx="647">
                  <c:v>0.8</c:v>
                </c:pt>
                <c:pt idx="648">
                  <c:v>0.8</c:v>
                </c:pt>
                <c:pt idx="649">
                  <c:v>0.8</c:v>
                </c:pt>
                <c:pt idx="650">
                  <c:v>0.8</c:v>
                </c:pt>
                <c:pt idx="651">
                  <c:v>0.8</c:v>
                </c:pt>
                <c:pt idx="652">
                  <c:v>0.8</c:v>
                </c:pt>
                <c:pt idx="653">
                  <c:v>0.8</c:v>
                </c:pt>
                <c:pt idx="654">
                  <c:v>0.8</c:v>
                </c:pt>
                <c:pt idx="655">
                  <c:v>0.8</c:v>
                </c:pt>
                <c:pt idx="656">
                  <c:v>0.8</c:v>
                </c:pt>
                <c:pt idx="657">
                  <c:v>0.8</c:v>
                </c:pt>
                <c:pt idx="658">
                  <c:v>0.8</c:v>
                </c:pt>
                <c:pt idx="659">
                  <c:v>0.8</c:v>
                </c:pt>
                <c:pt idx="660">
                  <c:v>0.8</c:v>
                </c:pt>
                <c:pt idx="661">
                  <c:v>0.8</c:v>
                </c:pt>
                <c:pt idx="662">
                  <c:v>0.8</c:v>
                </c:pt>
                <c:pt idx="663">
                  <c:v>0.8</c:v>
                </c:pt>
                <c:pt idx="664">
                  <c:v>0.8</c:v>
                </c:pt>
                <c:pt idx="665">
                  <c:v>0.8</c:v>
                </c:pt>
                <c:pt idx="666">
                  <c:v>0.8</c:v>
                </c:pt>
                <c:pt idx="667">
                  <c:v>0.8</c:v>
                </c:pt>
                <c:pt idx="668">
                  <c:v>0.8</c:v>
                </c:pt>
                <c:pt idx="669">
                  <c:v>0.8</c:v>
                </c:pt>
                <c:pt idx="670">
                  <c:v>0.8</c:v>
                </c:pt>
                <c:pt idx="671">
                  <c:v>0.8</c:v>
                </c:pt>
                <c:pt idx="672">
                  <c:v>0.8</c:v>
                </c:pt>
                <c:pt idx="673">
                  <c:v>0.8</c:v>
                </c:pt>
                <c:pt idx="674">
                  <c:v>0.8</c:v>
                </c:pt>
                <c:pt idx="675">
                  <c:v>0.8</c:v>
                </c:pt>
                <c:pt idx="676">
                  <c:v>0.8</c:v>
                </c:pt>
                <c:pt idx="677">
                  <c:v>0.8</c:v>
                </c:pt>
                <c:pt idx="678">
                  <c:v>0.8</c:v>
                </c:pt>
                <c:pt idx="679">
                  <c:v>0.8</c:v>
                </c:pt>
                <c:pt idx="680">
                  <c:v>0.8</c:v>
                </c:pt>
                <c:pt idx="681">
                  <c:v>0.8</c:v>
                </c:pt>
                <c:pt idx="682">
                  <c:v>0.8</c:v>
                </c:pt>
                <c:pt idx="683">
                  <c:v>0.8</c:v>
                </c:pt>
                <c:pt idx="684">
                  <c:v>0.8</c:v>
                </c:pt>
                <c:pt idx="685">
                  <c:v>0.8</c:v>
                </c:pt>
                <c:pt idx="686">
                  <c:v>0.8</c:v>
                </c:pt>
                <c:pt idx="687">
                  <c:v>0.8</c:v>
                </c:pt>
                <c:pt idx="688">
                  <c:v>0.8</c:v>
                </c:pt>
                <c:pt idx="689">
                  <c:v>0.8</c:v>
                </c:pt>
                <c:pt idx="690">
                  <c:v>0.8</c:v>
                </c:pt>
                <c:pt idx="691">
                  <c:v>0.8</c:v>
                </c:pt>
                <c:pt idx="692">
                  <c:v>0.8</c:v>
                </c:pt>
                <c:pt idx="693">
                  <c:v>0.8</c:v>
                </c:pt>
                <c:pt idx="694">
                  <c:v>0.8</c:v>
                </c:pt>
                <c:pt idx="695">
                  <c:v>0.8</c:v>
                </c:pt>
                <c:pt idx="696">
                  <c:v>0.8</c:v>
                </c:pt>
                <c:pt idx="697">
                  <c:v>0.8</c:v>
                </c:pt>
                <c:pt idx="698">
                  <c:v>0.8</c:v>
                </c:pt>
                <c:pt idx="699">
                  <c:v>0.8</c:v>
                </c:pt>
                <c:pt idx="700">
                  <c:v>0.8</c:v>
                </c:pt>
                <c:pt idx="701">
                  <c:v>0.8</c:v>
                </c:pt>
                <c:pt idx="702">
                  <c:v>0.8</c:v>
                </c:pt>
                <c:pt idx="703">
                  <c:v>0.8</c:v>
                </c:pt>
                <c:pt idx="704">
                  <c:v>0.8</c:v>
                </c:pt>
                <c:pt idx="705">
                  <c:v>0.8</c:v>
                </c:pt>
                <c:pt idx="706">
                  <c:v>0.8</c:v>
                </c:pt>
                <c:pt idx="707">
                  <c:v>0.8</c:v>
                </c:pt>
                <c:pt idx="708">
                  <c:v>0.8</c:v>
                </c:pt>
                <c:pt idx="709">
                  <c:v>0.8</c:v>
                </c:pt>
                <c:pt idx="710">
                  <c:v>0.8</c:v>
                </c:pt>
                <c:pt idx="711">
                  <c:v>0.8</c:v>
                </c:pt>
                <c:pt idx="712">
                  <c:v>0.8</c:v>
                </c:pt>
                <c:pt idx="713">
                  <c:v>0.8</c:v>
                </c:pt>
                <c:pt idx="714">
                  <c:v>0.8</c:v>
                </c:pt>
                <c:pt idx="715">
                  <c:v>0.8</c:v>
                </c:pt>
                <c:pt idx="716">
                  <c:v>0.8</c:v>
                </c:pt>
                <c:pt idx="717">
                  <c:v>0.8</c:v>
                </c:pt>
                <c:pt idx="718">
                  <c:v>0.8</c:v>
                </c:pt>
                <c:pt idx="719">
                  <c:v>0.8</c:v>
                </c:pt>
                <c:pt idx="720">
                  <c:v>0.8</c:v>
                </c:pt>
                <c:pt idx="721">
                  <c:v>0.8</c:v>
                </c:pt>
                <c:pt idx="722">
                  <c:v>0.8</c:v>
                </c:pt>
                <c:pt idx="723">
                  <c:v>0.8</c:v>
                </c:pt>
                <c:pt idx="724">
                  <c:v>0.8</c:v>
                </c:pt>
                <c:pt idx="725">
                  <c:v>0.8</c:v>
                </c:pt>
                <c:pt idx="726">
                  <c:v>0.8</c:v>
                </c:pt>
                <c:pt idx="727">
                  <c:v>0.8</c:v>
                </c:pt>
                <c:pt idx="728">
                  <c:v>0.8</c:v>
                </c:pt>
                <c:pt idx="729">
                  <c:v>0.8</c:v>
                </c:pt>
                <c:pt idx="730">
                  <c:v>0.8</c:v>
                </c:pt>
                <c:pt idx="731">
                  <c:v>0.8</c:v>
                </c:pt>
                <c:pt idx="732">
                  <c:v>0.8</c:v>
                </c:pt>
                <c:pt idx="733">
                  <c:v>0.8</c:v>
                </c:pt>
                <c:pt idx="734">
                  <c:v>0.8</c:v>
                </c:pt>
                <c:pt idx="735">
                  <c:v>0.8</c:v>
                </c:pt>
                <c:pt idx="736">
                  <c:v>0.8</c:v>
                </c:pt>
                <c:pt idx="737">
                  <c:v>0.8</c:v>
                </c:pt>
                <c:pt idx="738">
                  <c:v>0.8</c:v>
                </c:pt>
                <c:pt idx="739">
                  <c:v>0.8</c:v>
                </c:pt>
                <c:pt idx="740">
                  <c:v>0.8</c:v>
                </c:pt>
                <c:pt idx="741">
                  <c:v>0.8</c:v>
                </c:pt>
                <c:pt idx="742">
                  <c:v>0.8</c:v>
                </c:pt>
                <c:pt idx="743">
                  <c:v>0.8</c:v>
                </c:pt>
                <c:pt idx="744">
                  <c:v>0.8</c:v>
                </c:pt>
                <c:pt idx="745">
                  <c:v>0.8</c:v>
                </c:pt>
                <c:pt idx="746">
                  <c:v>0.8</c:v>
                </c:pt>
                <c:pt idx="747">
                  <c:v>0.8</c:v>
                </c:pt>
                <c:pt idx="748">
                  <c:v>0.8</c:v>
                </c:pt>
                <c:pt idx="749">
                  <c:v>0.8</c:v>
                </c:pt>
                <c:pt idx="750">
                  <c:v>0.8</c:v>
                </c:pt>
                <c:pt idx="751">
                  <c:v>0.8</c:v>
                </c:pt>
                <c:pt idx="752">
                  <c:v>0.8</c:v>
                </c:pt>
                <c:pt idx="753">
                  <c:v>0.8</c:v>
                </c:pt>
                <c:pt idx="754">
                  <c:v>0.8</c:v>
                </c:pt>
                <c:pt idx="755">
                  <c:v>0.8</c:v>
                </c:pt>
                <c:pt idx="756">
                  <c:v>0.8</c:v>
                </c:pt>
                <c:pt idx="757">
                  <c:v>0.8</c:v>
                </c:pt>
                <c:pt idx="758">
                  <c:v>0.8</c:v>
                </c:pt>
                <c:pt idx="759">
                  <c:v>0.8</c:v>
                </c:pt>
                <c:pt idx="760">
                  <c:v>0.8</c:v>
                </c:pt>
                <c:pt idx="761">
                  <c:v>0.8</c:v>
                </c:pt>
                <c:pt idx="762">
                  <c:v>0.8</c:v>
                </c:pt>
                <c:pt idx="763">
                  <c:v>0.8</c:v>
                </c:pt>
                <c:pt idx="764">
                  <c:v>0.8</c:v>
                </c:pt>
                <c:pt idx="765">
                  <c:v>0.8</c:v>
                </c:pt>
                <c:pt idx="766">
                  <c:v>0.8</c:v>
                </c:pt>
                <c:pt idx="767">
                  <c:v>0.8</c:v>
                </c:pt>
                <c:pt idx="768">
                  <c:v>0.8</c:v>
                </c:pt>
                <c:pt idx="769">
                  <c:v>0.8</c:v>
                </c:pt>
                <c:pt idx="770">
                  <c:v>0.8</c:v>
                </c:pt>
                <c:pt idx="771">
                  <c:v>0.8</c:v>
                </c:pt>
                <c:pt idx="772">
                  <c:v>0.8</c:v>
                </c:pt>
                <c:pt idx="773">
                  <c:v>0.8</c:v>
                </c:pt>
                <c:pt idx="774">
                  <c:v>0.8</c:v>
                </c:pt>
                <c:pt idx="775">
                  <c:v>0.8</c:v>
                </c:pt>
                <c:pt idx="776">
                  <c:v>0.8</c:v>
                </c:pt>
                <c:pt idx="777">
                  <c:v>0.8</c:v>
                </c:pt>
                <c:pt idx="778">
                  <c:v>0.8</c:v>
                </c:pt>
                <c:pt idx="779">
                  <c:v>0.8</c:v>
                </c:pt>
                <c:pt idx="780">
                  <c:v>0.8</c:v>
                </c:pt>
                <c:pt idx="781">
                  <c:v>0.8</c:v>
                </c:pt>
                <c:pt idx="782">
                  <c:v>0.8</c:v>
                </c:pt>
                <c:pt idx="783">
                  <c:v>0.8</c:v>
                </c:pt>
                <c:pt idx="784">
                  <c:v>0.8</c:v>
                </c:pt>
                <c:pt idx="785">
                  <c:v>0.8</c:v>
                </c:pt>
                <c:pt idx="786">
                  <c:v>0.8</c:v>
                </c:pt>
                <c:pt idx="787">
                  <c:v>0.8</c:v>
                </c:pt>
                <c:pt idx="788">
                  <c:v>0.8</c:v>
                </c:pt>
                <c:pt idx="789">
                  <c:v>0.8</c:v>
                </c:pt>
                <c:pt idx="790">
                  <c:v>0.8</c:v>
                </c:pt>
                <c:pt idx="791">
                  <c:v>0.8</c:v>
                </c:pt>
                <c:pt idx="792">
                  <c:v>0.8</c:v>
                </c:pt>
                <c:pt idx="793">
                  <c:v>0.8</c:v>
                </c:pt>
                <c:pt idx="794">
                  <c:v>0.8</c:v>
                </c:pt>
                <c:pt idx="795">
                  <c:v>0.8</c:v>
                </c:pt>
                <c:pt idx="796">
                  <c:v>0.8</c:v>
                </c:pt>
                <c:pt idx="797">
                  <c:v>0.8</c:v>
                </c:pt>
                <c:pt idx="798">
                  <c:v>0.8</c:v>
                </c:pt>
                <c:pt idx="799">
                  <c:v>0.8</c:v>
                </c:pt>
                <c:pt idx="800">
                  <c:v>0.8</c:v>
                </c:pt>
                <c:pt idx="801">
                  <c:v>0.8</c:v>
                </c:pt>
                <c:pt idx="802">
                  <c:v>0.8</c:v>
                </c:pt>
                <c:pt idx="803">
                  <c:v>0.8</c:v>
                </c:pt>
                <c:pt idx="804">
                  <c:v>0.8</c:v>
                </c:pt>
                <c:pt idx="805">
                  <c:v>0.8</c:v>
                </c:pt>
                <c:pt idx="806">
                  <c:v>0.8</c:v>
                </c:pt>
                <c:pt idx="807">
                  <c:v>0.8</c:v>
                </c:pt>
                <c:pt idx="808">
                  <c:v>0.8</c:v>
                </c:pt>
                <c:pt idx="809">
                  <c:v>0.8</c:v>
                </c:pt>
                <c:pt idx="810">
                  <c:v>0.8</c:v>
                </c:pt>
                <c:pt idx="811">
                  <c:v>0.8</c:v>
                </c:pt>
                <c:pt idx="812">
                  <c:v>0.8</c:v>
                </c:pt>
                <c:pt idx="813">
                  <c:v>0.8</c:v>
                </c:pt>
                <c:pt idx="814">
                  <c:v>0.8</c:v>
                </c:pt>
                <c:pt idx="815">
                  <c:v>0.8</c:v>
                </c:pt>
                <c:pt idx="816">
                  <c:v>0.8</c:v>
                </c:pt>
                <c:pt idx="817">
                  <c:v>0.8</c:v>
                </c:pt>
                <c:pt idx="818">
                  <c:v>0.8</c:v>
                </c:pt>
                <c:pt idx="819">
                  <c:v>0.8</c:v>
                </c:pt>
                <c:pt idx="820">
                  <c:v>0.8</c:v>
                </c:pt>
                <c:pt idx="821">
                  <c:v>0.8</c:v>
                </c:pt>
                <c:pt idx="822">
                  <c:v>0.8</c:v>
                </c:pt>
                <c:pt idx="823">
                  <c:v>0.8</c:v>
                </c:pt>
                <c:pt idx="824">
                  <c:v>0.8</c:v>
                </c:pt>
                <c:pt idx="825">
                  <c:v>0.8</c:v>
                </c:pt>
                <c:pt idx="826">
                  <c:v>0.8</c:v>
                </c:pt>
                <c:pt idx="827">
                  <c:v>0.8</c:v>
                </c:pt>
                <c:pt idx="828">
                  <c:v>0.8</c:v>
                </c:pt>
                <c:pt idx="829">
                  <c:v>0.8</c:v>
                </c:pt>
                <c:pt idx="830">
                  <c:v>0.8</c:v>
                </c:pt>
                <c:pt idx="831">
                  <c:v>0.8</c:v>
                </c:pt>
                <c:pt idx="832">
                  <c:v>0.8</c:v>
                </c:pt>
                <c:pt idx="833">
                  <c:v>0.8</c:v>
                </c:pt>
                <c:pt idx="834">
                  <c:v>0.8</c:v>
                </c:pt>
                <c:pt idx="835">
                  <c:v>0.8</c:v>
                </c:pt>
                <c:pt idx="836">
                  <c:v>0.8</c:v>
                </c:pt>
                <c:pt idx="837">
                  <c:v>0.8</c:v>
                </c:pt>
                <c:pt idx="838">
                  <c:v>0.8</c:v>
                </c:pt>
                <c:pt idx="839">
                  <c:v>0.8</c:v>
                </c:pt>
                <c:pt idx="840">
                  <c:v>0.8</c:v>
                </c:pt>
                <c:pt idx="841">
                  <c:v>0.8</c:v>
                </c:pt>
                <c:pt idx="842">
                  <c:v>0.8</c:v>
                </c:pt>
                <c:pt idx="843">
                  <c:v>0.8</c:v>
                </c:pt>
                <c:pt idx="844">
                  <c:v>0.8</c:v>
                </c:pt>
                <c:pt idx="845">
                  <c:v>0.8</c:v>
                </c:pt>
                <c:pt idx="846">
                  <c:v>0.8</c:v>
                </c:pt>
                <c:pt idx="847">
                  <c:v>0.8</c:v>
                </c:pt>
                <c:pt idx="848">
                  <c:v>0.8</c:v>
                </c:pt>
                <c:pt idx="849">
                  <c:v>0.8</c:v>
                </c:pt>
                <c:pt idx="850">
                  <c:v>0.8</c:v>
                </c:pt>
                <c:pt idx="851">
                  <c:v>0.8</c:v>
                </c:pt>
                <c:pt idx="852">
                  <c:v>0.8</c:v>
                </c:pt>
                <c:pt idx="853">
                  <c:v>0.8</c:v>
                </c:pt>
                <c:pt idx="854">
                  <c:v>0.8</c:v>
                </c:pt>
                <c:pt idx="855">
                  <c:v>0.8</c:v>
                </c:pt>
                <c:pt idx="856">
                  <c:v>0.8</c:v>
                </c:pt>
                <c:pt idx="857">
                  <c:v>0.8</c:v>
                </c:pt>
                <c:pt idx="858">
                  <c:v>0.8</c:v>
                </c:pt>
                <c:pt idx="859">
                  <c:v>0.8</c:v>
                </c:pt>
                <c:pt idx="860">
                  <c:v>0.8</c:v>
                </c:pt>
                <c:pt idx="861">
                  <c:v>0.8</c:v>
                </c:pt>
                <c:pt idx="862">
                  <c:v>0.8</c:v>
                </c:pt>
                <c:pt idx="863">
                  <c:v>0.8</c:v>
                </c:pt>
                <c:pt idx="864">
                  <c:v>0.8</c:v>
                </c:pt>
                <c:pt idx="865">
                  <c:v>0.8</c:v>
                </c:pt>
                <c:pt idx="866">
                  <c:v>0.8</c:v>
                </c:pt>
                <c:pt idx="867">
                  <c:v>0.8</c:v>
                </c:pt>
                <c:pt idx="868">
                  <c:v>0.8</c:v>
                </c:pt>
                <c:pt idx="869">
                  <c:v>0.8</c:v>
                </c:pt>
                <c:pt idx="870">
                  <c:v>0.8</c:v>
                </c:pt>
                <c:pt idx="871">
                  <c:v>0.8</c:v>
                </c:pt>
                <c:pt idx="872">
                  <c:v>0.8</c:v>
                </c:pt>
                <c:pt idx="873">
                  <c:v>0.8</c:v>
                </c:pt>
                <c:pt idx="874">
                  <c:v>0.8</c:v>
                </c:pt>
                <c:pt idx="875">
                  <c:v>0.8</c:v>
                </c:pt>
                <c:pt idx="876">
                  <c:v>0.8</c:v>
                </c:pt>
                <c:pt idx="877">
                  <c:v>0.8</c:v>
                </c:pt>
                <c:pt idx="878">
                  <c:v>0.8</c:v>
                </c:pt>
                <c:pt idx="879">
                  <c:v>0.8</c:v>
                </c:pt>
                <c:pt idx="880">
                  <c:v>0.8</c:v>
                </c:pt>
                <c:pt idx="881">
                  <c:v>0.8</c:v>
                </c:pt>
                <c:pt idx="882">
                  <c:v>0.8</c:v>
                </c:pt>
                <c:pt idx="883">
                  <c:v>0.8</c:v>
                </c:pt>
                <c:pt idx="884">
                  <c:v>0.8</c:v>
                </c:pt>
                <c:pt idx="885">
                  <c:v>0.8</c:v>
                </c:pt>
                <c:pt idx="886">
                  <c:v>0.8</c:v>
                </c:pt>
                <c:pt idx="887">
                  <c:v>0.8</c:v>
                </c:pt>
                <c:pt idx="888">
                  <c:v>0.8</c:v>
                </c:pt>
                <c:pt idx="889">
                  <c:v>0.8</c:v>
                </c:pt>
                <c:pt idx="890">
                  <c:v>0.8</c:v>
                </c:pt>
                <c:pt idx="891">
                  <c:v>0.8</c:v>
                </c:pt>
                <c:pt idx="892">
                  <c:v>0.8</c:v>
                </c:pt>
                <c:pt idx="893">
                  <c:v>0.8</c:v>
                </c:pt>
                <c:pt idx="894">
                  <c:v>0.8</c:v>
                </c:pt>
                <c:pt idx="895">
                  <c:v>0.8</c:v>
                </c:pt>
                <c:pt idx="896">
                  <c:v>0.8</c:v>
                </c:pt>
                <c:pt idx="897">
                  <c:v>0.8</c:v>
                </c:pt>
                <c:pt idx="898">
                  <c:v>0.8</c:v>
                </c:pt>
                <c:pt idx="899">
                  <c:v>0.8</c:v>
                </c:pt>
                <c:pt idx="900">
                  <c:v>0.8</c:v>
                </c:pt>
                <c:pt idx="901">
                  <c:v>0.8</c:v>
                </c:pt>
                <c:pt idx="902">
                  <c:v>0.8</c:v>
                </c:pt>
                <c:pt idx="903">
                  <c:v>0.8</c:v>
                </c:pt>
                <c:pt idx="904">
                  <c:v>0.8</c:v>
                </c:pt>
                <c:pt idx="905">
                  <c:v>0.8</c:v>
                </c:pt>
                <c:pt idx="906">
                  <c:v>0.8</c:v>
                </c:pt>
                <c:pt idx="907">
                  <c:v>0.8</c:v>
                </c:pt>
                <c:pt idx="908">
                  <c:v>0.8</c:v>
                </c:pt>
                <c:pt idx="909">
                  <c:v>0.8</c:v>
                </c:pt>
                <c:pt idx="910">
                  <c:v>0.8</c:v>
                </c:pt>
                <c:pt idx="911">
                  <c:v>0.8</c:v>
                </c:pt>
                <c:pt idx="912">
                  <c:v>0.8</c:v>
                </c:pt>
                <c:pt idx="913">
                  <c:v>0.8</c:v>
                </c:pt>
                <c:pt idx="914">
                  <c:v>0.8</c:v>
                </c:pt>
                <c:pt idx="915">
                  <c:v>0.8</c:v>
                </c:pt>
                <c:pt idx="916">
                  <c:v>0.8</c:v>
                </c:pt>
                <c:pt idx="917">
                  <c:v>0.8</c:v>
                </c:pt>
                <c:pt idx="918">
                  <c:v>0.8</c:v>
                </c:pt>
                <c:pt idx="919">
                  <c:v>0.8</c:v>
                </c:pt>
                <c:pt idx="920">
                  <c:v>0.8</c:v>
                </c:pt>
                <c:pt idx="921">
                  <c:v>0.8</c:v>
                </c:pt>
                <c:pt idx="922">
                  <c:v>0.8</c:v>
                </c:pt>
                <c:pt idx="923">
                  <c:v>0.8</c:v>
                </c:pt>
                <c:pt idx="924">
                  <c:v>0.8</c:v>
                </c:pt>
                <c:pt idx="925">
                  <c:v>0.8</c:v>
                </c:pt>
                <c:pt idx="926">
                  <c:v>0.8</c:v>
                </c:pt>
                <c:pt idx="927">
                  <c:v>0.8</c:v>
                </c:pt>
                <c:pt idx="928">
                  <c:v>0.8</c:v>
                </c:pt>
                <c:pt idx="929">
                  <c:v>0.8</c:v>
                </c:pt>
                <c:pt idx="930">
                  <c:v>0.8</c:v>
                </c:pt>
                <c:pt idx="931">
                  <c:v>0.8</c:v>
                </c:pt>
                <c:pt idx="932">
                  <c:v>0.8</c:v>
                </c:pt>
                <c:pt idx="933">
                  <c:v>0.8</c:v>
                </c:pt>
                <c:pt idx="934">
                  <c:v>0.8</c:v>
                </c:pt>
                <c:pt idx="935">
                  <c:v>0.8</c:v>
                </c:pt>
                <c:pt idx="936">
                  <c:v>0.8</c:v>
                </c:pt>
                <c:pt idx="937">
                  <c:v>0.8</c:v>
                </c:pt>
                <c:pt idx="938">
                  <c:v>0.8</c:v>
                </c:pt>
                <c:pt idx="939">
                  <c:v>0.8</c:v>
                </c:pt>
                <c:pt idx="940">
                  <c:v>0.8</c:v>
                </c:pt>
                <c:pt idx="941">
                  <c:v>0.8</c:v>
                </c:pt>
                <c:pt idx="942">
                  <c:v>0.8</c:v>
                </c:pt>
                <c:pt idx="943">
                  <c:v>0.8</c:v>
                </c:pt>
                <c:pt idx="944">
                  <c:v>0.8</c:v>
                </c:pt>
                <c:pt idx="945">
                  <c:v>0.8</c:v>
                </c:pt>
                <c:pt idx="946">
                  <c:v>0.8</c:v>
                </c:pt>
                <c:pt idx="947">
                  <c:v>0.8</c:v>
                </c:pt>
                <c:pt idx="948">
                  <c:v>0.8</c:v>
                </c:pt>
                <c:pt idx="949">
                  <c:v>0.8</c:v>
                </c:pt>
                <c:pt idx="950">
                  <c:v>0.8</c:v>
                </c:pt>
                <c:pt idx="951">
                  <c:v>0.8</c:v>
                </c:pt>
                <c:pt idx="952">
                  <c:v>0.8</c:v>
                </c:pt>
                <c:pt idx="953">
                  <c:v>0.8</c:v>
                </c:pt>
                <c:pt idx="954">
                  <c:v>0.8</c:v>
                </c:pt>
                <c:pt idx="955">
                  <c:v>0.8</c:v>
                </c:pt>
                <c:pt idx="956">
                  <c:v>0.8</c:v>
                </c:pt>
                <c:pt idx="957">
                  <c:v>0.8</c:v>
                </c:pt>
                <c:pt idx="958">
                  <c:v>0.8</c:v>
                </c:pt>
                <c:pt idx="959">
                  <c:v>0.8</c:v>
                </c:pt>
                <c:pt idx="960">
                  <c:v>0.8</c:v>
                </c:pt>
                <c:pt idx="961">
                  <c:v>0.8</c:v>
                </c:pt>
                <c:pt idx="962">
                  <c:v>0.8</c:v>
                </c:pt>
                <c:pt idx="963">
                  <c:v>0.8</c:v>
                </c:pt>
                <c:pt idx="964">
                  <c:v>0.8</c:v>
                </c:pt>
                <c:pt idx="965">
                  <c:v>0.8</c:v>
                </c:pt>
                <c:pt idx="966">
                  <c:v>0.8</c:v>
                </c:pt>
                <c:pt idx="967">
                  <c:v>0.8</c:v>
                </c:pt>
                <c:pt idx="968">
                  <c:v>0.8</c:v>
                </c:pt>
                <c:pt idx="969">
                  <c:v>0.8</c:v>
                </c:pt>
                <c:pt idx="970">
                  <c:v>0.8</c:v>
                </c:pt>
                <c:pt idx="971">
                  <c:v>0.8</c:v>
                </c:pt>
                <c:pt idx="972">
                  <c:v>0.8</c:v>
                </c:pt>
                <c:pt idx="973">
                  <c:v>0.8</c:v>
                </c:pt>
                <c:pt idx="974">
                  <c:v>0.8</c:v>
                </c:pt>
                <c:pt idx="975">
                  <c:v>0.8</c:v>
                </c:pt>
                <c:pt idx="976">
                  <c:v>0.8</c:v>
                </c:pt>
                <c:pt idx="977">
                  <c:v>0.8</c:v>
                </c:pt>
                <c:pt idx="978">
                  <c:v>0.8</c:v>
                </c:pt>
                <c:pt idx="979">
                  <c:v>0.8</c:v>
                </c:pt>
                <c:pt idx="980">
                  <c:v>0.8</c:v>
                </c:pt>
                <c:pt idx="981">
                  <c:v>0.8</c:v>
                </c:pt>
                <c:pt idx="982">
                  <c:v>0.8</c:v>
                </c:pt>
                <c:pt idx="983">
                  <c:v>0.8</c:v>
                </c:pt>
                <c:pt idx="984">
                  <c:v>0.8</c:v>
                </c:pt>
                <c:pt idx="985">
                  <c:v>0.8</c:v>
                </c:pt>
                <c:pt idx="986">
                  <c:v>0.8</c:v>
                </c:pt>
                <c:pt idx="987">
                  <c:v>0.8</c:v>
                </c:pt>
                <c:pt idx="988">
                  <c:v>0.8</c:v>
                </c:pt>
                <c:pt idx="989">
                  <c:v>0.8</c:v>
                </c:pt>
                <c:pt idx="990">
                  <c:v>0.8</c:v>
                </c:pt>
                <c:pt idx="991">
                  <c:v>0.8</c:v>
                </c:pt>
                <c:pt idx="992">
                  <c:v>0.8</c:v>
                </c:pt>
                <c:pt idx="993">
                  <c:v>0.8</c:v>
                </c:pt>
                <c:pt idx="994">
                  <c:v>0.8</c:v>
                </c:pt>
                <c:pt idx="995">
                  <c:v>0.8</c:v>
                </c:pt>
                <c:pt idx="996">
                  <c:v>0.8</c:v>
                </c:pt>
                <c:pt idx="997">
                  <c:v>0.8</c:v>
                </c:pt>
                <c:pt idx="998">
                  <c:v>0.8</c:v>
                </c:pt>
                <c:pt idx="999">
                  <c:v>0.8</c:v>
                </c:pt>
                <c:pt idx="1000">
                  <c:v>0.8</c:v>
                </c:pt>
                <c:pt idx="1001">
                  <c:v>0.8</c:v>
                </c:pt>
                <c:pt idx="1002">
                  <c:v>0.8</c:v>
                </c:pt>
                <c:pt idx="1003">
                  <c:v>0.8</c:v>
                </c:pt>
                <c:pt idx="1004">
                  <c:v>0.8</c:v>
                </c:pt>
                <c:pt idx="1005">
                  <c:v>0.8</c:v>
                </c:pt>
                <c:pt idx="1006">
                  <c:v>0.8</c:v>
                </c:pt>
                <c:pt idx="1007">
                  <c:v>0.8</c:v>
                </c:pt>
                <c:pt idx="1008">
                  <c:v>0.8</c:v>
                </c:pt>
                <c:pt idx="1009">
                  <c:v>0.8</c:v>
                </c:pt>
                <c:pt idx="1010">
                  <c:v>0.8</c:v>
                </c:pt>
                <c:pt idx="1011">
                  <c:v>0.8</c:v>
                </c:pt>
                <c:pt idx="1012">
                  <c:v>0.8</c:v>
                </c:pt>
                <c:pt idx="1013">
                  <c:v>0.8</c:v>
                </c:pt>
                <c:pt idx="1014">
                  <c:v>0.8</c:v>
                </c:pt>
                <c:pt idx="1015">
                  <c:v>0.8</c:v>
                </c:pt>
                <c:pt idx="1016">
                  <c:v>0.8</c:v>
                </c:pt>
                <c:pt idx="1017">
                  <c:v>0.8</c:v>
                </c:pt>
                <c:pt idx="1018">
                  <c:v>0.8</c:v>
                </c:pt>
                <c:pt idx="1019">
                  <c:v>0.8</c:v>
                </c:pt>
                <c:pt idx="1020">
                  <c:v>0.8</c:v>
                </c:pt>
                <c:pt idx="1021">
                  <c:v>0.8</c:v>
                </c:pt>
                <c:pt idx="1022">
                  <c:v>0.8</c:v>
                </c:pt>
                <c:pt idx="1023">
                  <c:v>0.8</c:v>
                </c:pt>
                <c:pt idx="1024">
                  <c:v>0.8</c:v>
                </c:pt>
                <c:pt idx="1025">
                  <c:v>0.8</c:v>
                </c:pt>
                <c:pt idx="1026">
                  <c:v>0.8</c:v>
                </c:pt>
                <c:pt idx="1027">
                  <c:v>0.8</c:v>
                </c:pt>
                <c:pt idx="1028">
                  <c:v>0.8</c:v>
                </c:pt>
                <c:pt idx="1029">
                  <c:v>0.8</c:v>
                </c:pt>
                <c:pt idx="1030">
                  <c:v>0.8</c:v>
                </c:pt>
                <c:pt idx="1031">
                  <c:v>0.8</c:v>
                </c:pt>
                <c:pt idx="1032">
                  <c:v>0.8</c:v>
                </c:pt>
                <c:pt idx="1033">
                  <c:v>0.8</c:v>
                </c:pt>
                <c:pt idx="1034">
                  <c:v>0.8</c:v>
                </c:pt>
                <c:pt idx="1035">
                  <c:v>0.8</c:v>
                </c:pt>
                <c:pt idx="1036">
                  <c:v>0.8</c:v>
                </c:pt>
                <c:pt idx="1037">
                  <c:v>0.8</c:v>
                </c:pt>
                <c:pt idx="1038">
                  <c:v>0.8</c:v>
                </c:pt>
                <c:pt idx="1039">
                  <c:v>0.8</c:v>
                </c:pt>
                <c:pt idx="1040">
                  <c:v>0.8</c:v>
                </c:pt>
                <c:pt idx="1041">
                  <c:v>0.8</c:v>
                </c:pt>
                <c:pt idx="1042">
                  <c:v>0.8</c:v>
                </c:pt>
                <c:pt idx="1043">
                  <c:v>0.8</c:v>
                </c:pt>
                <c:pt idx="1044">
                  <c:v>0.8</c:v>
                </c:pt>
                <c:pt idx="1045">
                  <c:v>0.8</c:v>
                </c:pt>
                <c:pt idx="1046">
                  <c:v>0.8</c:v>
                </c:pt>
                <c:pt idx="1047">
                  <c:v>0.8</c:v>
                </c:pt>
                <c:pt idx="1048">
                  <c:v>0.8</c:v>
                </c:pt>
                <c:pt idx="1049">
                  <c:v>0.8</c:v>
                </c:pt>
                <c:pt idx="1050">
                  <c:v>0.8</c:v>
                </c:pt>
                <c:pt idx="1051">
                  <c:v>0.8</c:v>
                </c:pt>
                <c:pt idx="1052">
                  <c:v>0.8</c:v>
                </c:pt>
                <c:pt idx="1053">
                  <c:v>0.8</c:v>
                </c:pt>
                <c:pt idx="1054">
                  <c:v>0.8</c:v>
                </c:pt>
                <c:pt idx="1055">
                  <c:v>0.8</c:v>
                </c:pt>
                <c:pt idx="1056">
                  <c:v>0.8</c:v>
                </c:pt>
                <c:pt idx="1057">
                  <c:v>0.8</c:v>
                </c:pt>
                <c:pt idx="1058">
                  <c:v>0.8</c:v>
                </c:pt>
                <c:pt idx="1059">
                  <c:v>0.8</c:v>
                </c:pt>
                <c:pt idx="1060">
                  <c:v>0.8</c:v>
                </c:pt>
                <c:pt idx="1061">
                  <c:v>0.8</c:v>
                </c:pt>
                <c:pt idx="1062">
                  <c:v>0.8</c:v>
                </c:pt>
                <c:pt idx="1063">
                  <c:v>0.8</c:v>
                </c:pt>
                <c:pt idx="1064">
                  <c:v>0.8</c:v>
                </c:pt>
                <c:pt idx="1065">
                  <c:v>0.8</c:v>
                </c:pt>
                <c:pt idx="1066">
                  <c:v>0.8</c:v>
                </c:pt>
                <c:pt idx="1067">
                  <c:v>0.8</c:v>
                </c:pt>
                <c:pt idx="1068">
                  <c:v>0.8</c:v>
                </c:pt>
                <c:pt idx="1069">
                  <c:v>0.8</c:v>
                </c:pt>
                <c:pt idx="1070">
                  <c:v>0.8</c:v>
                </c:pt>
                <c:pt idx="1071">
                  <c:v>0.8</c:v>
                </c:pt>
                <c:pt idx="1072">
                  <c:v>0.8</c:v>
                </c:pt>
                <c:pt idx="1073">
                  <c:v>0.8</c:v>
                </c:pt>
                <c:pt idx="1074">
                  <c:v>0.8</c:v>
                </c:pt>
                <c:pt idx="1075">
                  <c:v>0.8</c:v>
                </c:pt>
                <c:pt idx="1076">
                  <c:v>0.8</c:v>
                </c:pt>
                <c:pt idx="1077">
                  <c:v>0.8</c:v>
                </c:pt>
                <c:pt idx="1078">
                  <c:v>0.8</c:v>
                </c:pt>
                <c:pt idx="1079">
                  <c:v>0.8</c:v>
                </c:pt>
                <c:pt idx="1080">
                  <c:v>0.8</c:v>
                </c:pt>
                <c:pt idx="1081">
                  <c:v>0.8</c:v>
                </c:pt>
                <c:pt idx="1082">
                  <c:v>0.8</c:v>
                </c:pt>
                <c:pt idx="1083">
                  <c:v>0.8</c:v>
                </c:pt>
                <c:pt idx="1084">
                  <c:v>0.8</c:v>
                </c:pt>
                <c:pt idx="1085">
                  <c:v>0.8</c:v>
                </c:pt>
                <c:pt idx="1086">
                  <c:v>0.8</c:v>
                </c:pt>
                <c:pt idx="1087">
                  <c:v>0.8</c:v>
                </c:pt>
                <c:pt idx="1088">
                  <c:v>0.8</c:v>
                </c:pt>
                <c:pt idx="1089">
                  <c:v>0.8</c:v>
                </c:pt>
                <c:pt idx="1090">
                  <c:v>0.8</c:v>
                </c:pt>
                <c:pt idx="1091">
                  <c:v>0.8</c:v>
                </c:pt>
                <c:pt idx="1092">
                  <c:v>0.8</c:v>
                </c:pt>
                <c:pt idx="1093">
                  <c:v>0.8</c:v>
                </c:pt>
                <c:pt idx="1094">
                  <c:v>0.8</c:v>
                </c:pt>
                <c:pt idx="1095">
                  <c:v>0.8</c:v>
                </c:pt>
                <c:pt idx="1096">
                  <c:v>0.8</c:v>
                </c:pt>
                <c:pt idx="1097">
                  <c:v>0.8</c:v>
                </c:pt>
                <c:pt idx="1098">
                  <c:v>0.8</c:v>
                </c:pt>
                <c:pt idx="1099">
                  <c:v>0.8</c:v>
                </c:pt>
                <c:pt idx="1100">
                  <c:v>0.8</c:v>
                </c:pt>
                <c:pt idx="1101">
                  <c:v>0.8</c:v>
                </c:pt>
                <c:pt idx="1102">
                  <c:v>0.8</c:v>
                </c:pt>
                <c:pt idx="1103">
                  <c:v>0.8</c:v>
                </c:pt>
                <c:pt idx="1104">
                  <c:v>0.8</c:v>
                </c:pt>
                <c:pt idx="1105">
                  <c:v>0.8</c:v>
                </c:pt>
                <c:pt idx="1106">
                  <c:v>0.8</c:v>
                </c:pt>
                <c:pt idx="1107">
                  <c:v>0.8</c:v>
                </c:pt>
                <c:pt idx="1108">
                  <c:v>0.8</c:v>
                </c:pt>
                <c:pt idx="1109">
                  <c:v>0.8</c:v>
                </c:pt>
                <c:pt idx="1110">
                  <c:v>0.8</c:v>
                </c:pt>
                <c:pt idx="1111">
                  <c:v>0.8</c:v>
                </c:pt>
                <c:pt idx="1112">
                  <c:v>0.8</c:v>
                </c:pt>
                <c:pt idx="1113">
                  <c:v>0.8</c:v>
                </c:pt>
                <c:pt idx="1114">
                  <c:v>0.8</c:v>
                </c:pt>
                <c:pt idx="1115">
                  <c:v>0.8</c:v>
                </c:pt>
                <c:pt idx="1116">
                  <c:v>0.8</c:v>
                </c:pt>
                <c:pt idx="1117">
                  <c:v>0.8</c:v>
                </c:pt>
                <c:pt idx="1118">
                  <c:v>0.8</c:v>
                </c:pt>
                <c:pt idx="1119">
                  <c:v>0.8</c:v>
                </c:pt>
                <c:pt idx="1120">
                  <c:v>0.8</c:v>
                </c:pt>
                <c:pt idx="1121">
                  <c:v>0.8</c:v>
                </c:pt>
                <c:pt idx="1122">
                  <c:v>0.8</c:v>
                </c:pt>
                <c:pt idx="1123">
                  <c:v>0.8</c:v>
                </c:pt>
                <c:pt idx="1124">
                  <c:v>0.8</c:v>
                </c:pt>
                <c:pt idx="1125">
                  <c:v>0.8</c:v>
                </c:pt>
                <c:pt idx="1126">
                  <c:v>0.8</c:v>
                </c:pt>
                <c:pt idx="1127">
                  <c:v>0.8</c:v>
                </c:pt>
                <c:pt idx="1128">
                  <c:v>0.8</c:v>
                </c:pt>
                <c:pt idx="1129">
                  <c:v>0.8</c:v>
                </c:pt>
                <c:pt idx="1130">
                  <c:v>0.8</c:v>
                </c:pt>
                <c:pt idx="1131">
                  <c:v>0.8</c:v>
                </c:pt>
                <c:pt idx="1132">
                  <c:v>0.8</c:v>
                </c:pt>
                <c:pt idx="1133">
                  <c:v>0.8</c:v>
                </c:pt>
                <c:pt idx="1134">
                  <c:v>0.8</c:v>
                </c:pt>
                <c:pt idx="1135">
                  <c:v>0.8</c:v>
                </c:pt>
                <c:pt idx="1136">
                  <c:v>0.8</c:v>
                </c:pt>
                <c:pt idx="1137">
                  <c:v>0.8</c:v>
                </c:pt>
                <c:pt idx="1138">
                  <c:v>0.8</c:v>
                </c:pt>
                <c:pt idx="1139">
                  <c:v>0.8</c:v>
                </c:pt>
                <c:pt idx="1140">
                  <c:v>0.8</c:v>
                </c:pt>
                <c:pt idx="1141">
                  <c:v>0.8</c:v>
                </c:pt>
                <c:pt idx="1142">
                  <c:v>0.8</c:v>
                </c:pt>
                <c:pt idx="1143">
                  <c:v>0.8</c:v>
                </c:pt>
                <c:pt idx="1144">
                  <c:v>0.8</c:v>
                </c:pt>
                <c:pt idx="1145">
                  <c:v>0.8</c:v>
                </c:pt>
                <c:pt idx="1146">
                  <c:v>0.8</c:v>
                </c:pt>
                <c:pt idx="1147">
                  <c:v>0.8</c:v>
                </c:pt>
                <c:pt idx="1148">
                  <c:v>0.8</c:v>
                </c:pt>
                <c:pt idx="1149">
                  <c:v>0.8</c:v>
                </c:pt>
                <c:pt idx="1150">
                  <c:v>0.8</c:v>
                </c:pt>
                <c:pt idx="1151">
                  <c:v>0.8</c:v>
                </c:pt>
                <c:pt idx="1152">
                  <c:v>0.8</c:v>
                </c:pt>
                <c:pt idx="1153">
                  <c:v>0.8</c:v>
                </c:pt>
                <c:pt idx="1154">
                  <c:v>0.8</c:v>
                </c:pt>
                <c:pt idx="1155">
                  <c:v>0.8</c:v>
                </c:pt>
                <c:pt idx="1156">
                  <c:v>0.8</c:v>
                </c:pt>
                <c:pt idx="1157">
                  <c:v>0.8</c:v>
                </c:pt>
                <c:pt idx="1158">
                  <c:v>0.8</c:v>
                </c:pt>
                <c:pt idx="1159">
                  <c:v>0.8</c:v>
                </c:pt>
                <c:pt idx="1160">
                  <c:v>0.8</c:v>
                </c:pt>
                <c:pt idx="1161">
                  <c:v>0.8</c:v>
                </c:pt>
                <c:pt idx="1162">
                  <c:v>0.8</c:v>
                </c:pt>
                <c:pt idx="1163">
                  <c:v>0.8</c:v>
                </c:pt>
                <c:pt idx="1164">
                  <c:v>0.8</c:v>
                </c:pt>
                <c:pt idx="1165">
                  <c:v>0.8</c:v>
                </c:pt>
                <c:pt idx="1166">
                  <c:v>0.8</c:v>
                </c:pt>
                <c:pt idx="1167">
                  <c:v>0.8</c:v>
                </c:pt>
                <c:pt idx="1168">
                  <c:v>0.8</c:v>
                </c:pt>
                <c:pt idx="1169">
                  <c:v>0.8</c:v>
                </c:pt>
                <c:pt idx="1170">
                  <c:v>0.8</c:v>
                </c:pt>
                <c:pt idx="1171">
                  <c:v>0.8</c:v>
                </c:pt>
                <c:pt idx="1172">
                  <c:v>0.8</c:v>
                </c:pt>
                <c:pt idx="1173">
                  <c:v>0.8</c:v>
                </c:pt>
                <c:pt idx="1174">
                  <c:v>0.8</c:v>
                </c:pt>
                <c:pt idx="1175">
                  <c:v>0.8</c:v>
                </c:pt>
                <c:pt idx="1176">
                  <c:v>0.8</c:v>
                </c:pt>
                <c:pt idx="1177">
                  <c:v>0.8</c:v>
                </c:pt>
                <c:pt idx="1178">
                  <c:v>0.8</c:v>
                </c:pt>
                <c:pt idx="1179">
                  <c:v>0.8</c:v>
                </c:pt>
                <c:pt idx="1180">
                  <c:v>0.8</c:v>
                </c:pt>
                <c:pt idx="1181">
                  <c:v>0.8</c:v>
                </c:pt>
                <c:pt idx="1182">
                  <c:v>0.8</c:v>
                </c:pt>
                <c:pt idx="1183">
                  <c:v>0.8</c:v>
                </c:pt>
                <c:pt idx="1184">
                  <c:v>0.8</c:v>
                </c:pt>
                <c:pt idx="1185">
                  <c:v>0.8</c:v>
                </c:pt>
                <c:pt idx="1186">
                  <c:v>0.8</c:v>
                </c:pt>
                <c:pt idx="1187">
                  <c:v>0.8</c:v>
                </c:pt>
                <c:pt idx="1188">
                  <c:v>0.8</c:v>
                </c:pt>
                <c:pt idx="1189">
                  <c:v>0.8</c:v>
                </c:pt>
                <c:pt idx="1190">
                  <c:v>0.8</c:v>
                </c:pt>
                <c:pt idx="1191">
                  <c:v>0.8</c:v>
                </c:pt>
                <c:pt idx="1192">
                  <c:v>0.8</c:v>
                </c:pt>
                <c:pt idx="1193">
                  <c:v>0.8</c:v>
                </c:pt>
                <c:pt idx="1194">
                  <c:v>0.8</c:v>
                </c:pt>
                <c:pt idx="1195">
                  <c:v>0.8</c:v>
                </c:pt>
                <c:pt idx="1196">
                  <c:v>0.8</c:v>
                </c:pt>
                <c:pt idx="1197">
                  <c:v>0.8</c:v>
                </c:pt>
                <c:pt idx="1198">
                  <c:v>0.8</c:v>
                </c:pt>
                <c:pt idx="1199">
                  <c:v>0.8</c:v>
                </c:pt>
                <c:pt idx="1200">
                  <c:v>0.8</c:v>
                </c:pt>
                <c:pt idx="1201">
                  <c:v>0.8</c:v>
                </c:pt>
                <c:pt idx="1202">
                  <c:v>0.8</c:v>
                </c:pt>
                <c:pt idx="1203">
                  <c:v>0.8</c:v>
                </c:pt>
                <c:pt idx="1204">
                  <c:v>0.8</c:v>
                </c:pt>
                <c:pt idx="1205">
                  <c:v>0.8</c:v>
                </c:pt>
                <c:pt idx="1206">
                  <c:v>0.8</c:v>
                </c:pt>
                <c:pt idx="1207">
                  <c:v>0.8</c:v>
                </c:pt>
                <c:pt idx="1208">
                  <c:v>0.8</c:v>
                </c:pt>
                <c:pt idx="1209">
                  <c:v>0.8</c:v>
                </c:pt>
                <c:pt idx="1210">
                  <c:v>0.8</c:v>
                </c:pt>
                <c:pt idx="1211">
                  <c:v>0.8</c:v>
                </c:pt>
                <c:pt idx="1212">
                  <c:v>0.8</c:v>
                </c:pt>
                <c:pt idx="1213">
                  <c:v>0.8</c:v>
                </c:pt>
                <c:pt idx="1214">
                  <c:v>0.8</c:v>
                </c:pt>
                <c:pt idx="1215">
                  <c:v>0.8</c:v>
                </c:pt>
                <c:pt idx="1216">
                  <c:v>0.8</c:v>
                </c:pt>
                <c:pt idx="1217">
                  <c:v>0.8</c:v>
                </c:pt>
                <c:pt idx="1218">
                  <c:v>0.8</c:v>
                </c:pt>
                <c:pt idx="1219">
                  <c:v>0.8</c:v>
                </c:pt>
                <c:pt idx="1220">
                  <c:v>0.8</c:v>
                </c:pt>
                <c:pt idx="1221">
                  <c:v>0.8</c:v>
                </c:pt>
                <c:pt idx="1222">
                  <c:v>0.8</c:v>
                </c:pt>
                <c:pt idx="1223">
                  <c:v>0.8</c:v>
                </c:pt>
                <c:pt idx="1224">
                  <c:v>0.8</c:v>
                </c:pt>
                <c:pt idx="1225">
                  <c:v>0.8</c:v>
                </c:pt>
                <c:pt idx="1226">
                  <c:v>0.8</c:v>
                </c:pt>
                <c:pt idx="1227">
                  <c:v>0.8</c:v>
                </c:pt>
                <c:pt idx="1228">
                  <c:v>0.8</c:v>
                </c:pt>
                <c:pt idx="1229">
                  <c:v>0.8</c:v>
                </c:pt>
                <c:pt idx="1230">
                  <c:v>0.8</c:v>
                </c:pt>
                <c:pt idx="1231">
                  <c:v>0.8</c:v>
                </c:pt>
                <c:pt idx="1232">
                  <c:v>0.8</c:v>
                </c:pt>
                <c:pt idx="1233">
                  <c:v>0.8</c:v>
                </c:pt>
                <c:pt idx="1234">
                  <c:v>0.8</c:v>
                </c:pt>
                <c:pt idx="1235">
                  <c:v>0.8</c:v>
                </c:pt>
                <c:pt idx="1236">
                  <c:v>0.8</c:v>
                </c:pt>
                <c:pt idx="1237">
                  <c:v>0.8</c:v>
                </c:pt>
                <c:pt idx="1238">
                  <c:v>0.8</c:v>
                </c:pt>
                <c:pt idx="1239">
                  <c:v>0.8</c:v>
                </c:pt>
                <c:pt idx="1240">
                  <c:v>0.8</c:v>
                </c:pt>
                <c:pt idx="1241">
                  <c:v>0.8</c:v>
                </c:pt>
                <c:pt idx="1242">
                  <c:v>0.8</c:v>
                </c:pt>
                <c:pt idx="1243">
                  <c:v>0.8</c:v>
                </c:pt>
                <c:pt idx="1244">
                  <c:v>0.8</c:v>
                </c:pt>
                <c:pt idx="1245">
                  <c:v>0.8</c:v>
                </c:pt>
                <c:pt idx="1246">
                  <c:v>0.8</c:v>
                </c:pt>
                <c:pt idx="1247">
                  <c:v>0.8</c:v>
                </c:pt>
                <c:pt idx="1248">
                  <c:v>0.8</c:v>
                </c:pt>
                <c:pt idx="1249">
                  <c:v>0.8</c:v>
                </c:pt>
                <c:pt idx="1250">
                  <c:v>0.8</c:v>
                </c:pt>
                <c:pt idx="1251">
                  <c:v>0.8</c:v>
                </c:pt>
                <c:pt idx="1252">
                  <c:v>0.8</c:v>
                </c:pt>
                <c:pt idx="1253">
                  <c:v>0.8</c:v>
                </c:pt>
                <c:pt idx="1254">
                  <c:v>0.8</c:v>
                </c:pt>
                <c:pt idx="1255">
                  <c:v>0.8</c:v>
                </c:pt>
                <c:pt idx="1256">
                  <c:v>0.8</c:v>
                </c:pt>
                <c:pt idx="1257">
                  <c:v>0.8</c:v>
                </c:pt>
                <c:pt idx="1258">
                  <c:v>0.8</c:v>
                </c:pt>
                <c:pt idx="1259">
                  <c:v>0.8</c:v>
                </c:pt>
                <c:pt idx="1260">
                  <c:v>0.8</c:v>
                </c:pt>
                <c:pt idx="1261">
                  <c:v>0.8</c:v>
                </c:pt>
                <c:pt idx="1262">
                  <c:v>0.8</c:v>
                </c:pt>
                <c:pt idx="1263">
                  <c:v>0.8</c:v>
                </c:pt>
                <c:pt idx="1264">
                  <c:v>0.8</c:v>
                </c:pt>
                <c:pt idx="1265">
                  <c:v>0.8</c:v>
                </c:pt>
                <c:pt idx="1266">
                  <c:v>0.8</c:v>
                </c:pt>
                <c:pt idx="1267">
                  <c:v>0.8</c:v>
                </c:pt>
                <c:pt idx="1268">
                  <c:v>0.8</c:v>
                </c:pt>
                <c:pt idx="1269">
                  <c:v>0.8</c:v>
                </c:pt>
                <c:pt idx="1270">
                  <c:v>0.8</c:v>
                </c:pt>
                <c:pt idx="1271">
                  <c:v>0.8</c:v>
                </c:pt>
                <c:pt idx="1272">
                  <c:v>0.8</c:v>
                </c:pt>
                <c:pt idx="1273">
                  <c:v>0.8</c:v>
                </c:pt>
                <c:pt idx="1274">
                  <c:v>0.8</c:v>
                </c:pt>
                <c:pt idx="1275">
                  <c:v>0.8</c:v>
                </c:pt>
                <c:pt idx="1276">
                  <c:v>0.8</c:v>
                </c:pt>
                <c:pt idx="1277">
                  <c:v>0.8</c:v>
                </c:pt>
                <c:pt idx="1278">
                  <c:v>0.8</c:v>
                </c:pt>
                <c:pt idx="1279">
                  <c:v>0.8</c:v>
                </c:pt>
                <c:pt idx="1280">
                  <c:v>0.8</c:v>
                </c:pt>
                <c:pt idx="1281">
                  <c:v>0.8</c:v>
                </c:pt>
                <c:pt idx="1282">
                  <c:v>0.8</c:v>
                </c:pt>
                <c:pt idx="1283">
                  <c:v>0.8</c:v>
                </c:pt>
                <c:pt idx="1284">
                  <c:v>0.8</c:v>
                </c:pt>
                <c:pt idx="1285">
                  <c:v>0.8</c:v>
                </c:pt>
                <c:pt idx="1286">
                  <c:v>0.8</c:v>
                </c:pt>
                <c:pt idx="1287">
                  <c:v>0.8</c:v>
                </c:pt>
                <c:pt idx="1288">
                  <c:v>0.8</c:v>
                </c:pt>
                <c:pt idx="1289">
                  <c:v>0.8</c:v>
                </c:pt>
                <c:pt idx="1290">
                  <c:v>0.8</c:v>
                </c:pt>
                <c:pt idx="1291">
                  <c:v>0.8</c:v>
                </c:pt>
                <c:pt idx="1292">
                  <c:v>0.8</c:v>
                </c:pt>
                <c:pt idx="1293">
                  <c:v>0.8</c:v>
                </c:pt>
                <c:pt idx="1294">
                  <c:v>0.8</c:v>
                </c:pt>
                <c:pt idx="1295">
                  <c:v>0.8</c:v>
                </c:pt>
                <c:pt idx="1296">
                  <c:v>0.8</c:v>
                </c:pt>
                <c:pt idx="1297">
                  <c:v>0.8</c:v>
                </c:pt>
                <c:pt idx="1298">
                  <c:v>0.8</c:v>
                </c:pt>
                <c:pt idx="1299">
                  <c:v>0.8</c:v>
                </c:pt>
                <c:pt idx="1300">
                  <c:v>0.8</c:v>
                </c:pt>
                <c:pt idx="1301">
                  <c:v>0.8</c:v>
                </c:pt>
                <c:pt idx="1302">
                  <c:v>0.8</c:v>
                </c:pt>
                <c:pt idx="1303">
                  <c:v>0.8</c:v>
                </c:pt>
                <c:pt idx="1304">
                  <c:v>0.8</c:v>
                </c:pt>
                <c:pt idx="1305">
                  <c:v>0.8</c:v>
                </c:pt>
                <c:pt idx="1306">
                  <c:v>0.8</c:v>
                </c:pt>
                <c:pt idx="1307">
                  <c:v>0.8</c:v>
                </c:pt>
                <c:pt idx="1308">
                  <c:v>0.8</c:v>
                </c:pt>
                <c:pt idx="1309">
                  <c:v>0.8</c:v>
                </c:pt>
                <c:pt idx="1310">
                  <c:v>0.8</c:v>
                </c:pt>
                <c:pt idx="1311">
                  <c:v>0.8</c:v>
                </c:pt>
                <c:pt idx="1312">
                  <c:v>0.8</c:v>
                </c:pt>
                <c:pt idx="1313">
                  <c:v>0.8</c:v>
                </c:pt>
                <c:pt idx="1314">
                  <c:v>0.8</c:v>
                </c:pt>
                <c:pt idx="1315">
                  <c:v>0.8</c:v>
                </c:pt>
                <c:pt idx="1316">
                  <c:v>0.8</c:v>
                </c:pt>
                <c:pt idx="1317">
                  <c:v>0.8</c:v>
                </c:pt>
                <c:pt idx="1318">
                  <c:v>0.8</c:v>
                </c:pt>
                <c:pt idx="1319">
                  <c:v>0.8</c:v>
                </c:pt>
                <c:pt idx="1320">
                  <c:v>0.8</c:v>
                </c:pt>
                <c:pt idx="1321">
                  <c:v>0.8</c:v>
                </c:pt>
                <c:pt idx="1322">
                  <c:v>0.8</c:v>
                </c:pt>
                <c:pt idx="1323">
                  <c:v>0.8</c:v>
                </c:pt>
                <c:pt idx="1324">
                  <c:v>0.8</c:v>
                </c:pt>
                <c:pt idx="1325">
                  <c:v>0.8</c:v>
                </c:pt>
                <c:pt idx="1326">
                  <c:v>0.8</c:v>
                </c:pt>
                <c:pt idx="1327">
                  <c:v>0.8</c:v>
                </c:pt>
                <c:pt idx="1328">
                  <c:v>0.8</c:v>
                </c:pt>
                <c:pt idx="1329">
                  <c:v>0.8</c:v>
                </c:pt>
                <c:pt idx="1330">
                  <c:v>0.8</c:v>
                </c:pt>
                <c:pt idx="1331">
                  <c:v>0.8</c:v>
                </c:pt>
                <c:pt idx="1332">
                  <c:v>0.8</c:v>
                </c:pt>
                <c:pt idx="1333">
                  <c:v>0.8</c:v>
                </c:pt>
                <c:pt idx="1334">
                  <c:v>0.8</c:v>
                </c:pt>
                <c:pt idx="1335">
                  <c:v>0.8</c:v>
                </c:pt>
                <c:pt idx="1336">
                  <c:v>0.8</c:v>
                </c:pt>
                <c:pt idx="1337">
                  <c:v>0.8</c:v>
                </c:pt>
                <c:pt idx="1338">
                  <c:v>0.8</c:v>
                </c:pt>
                <c:pt idx="1339">
                  <c:v>0.8</c:v>
                </c:pt>
                <c:pt idx="1340">
                  <c:v>0.8</c:v>
                </c:pt>
                <c:pt idx="1341">
                  <c:v>0.8</c:v>
                </c:pt>
                <c:pt idx="1342">
                  <c:v>0.8</c:v>
                </c:pt>
                <c:pt idx="1343">
                  <c:v>0.8</c:v>
                </c:pt>
                <c:pt idx="1344">
                  <c:v>0.8</c:v>
                </c:pt>
                <c:pt idx="1345">
                  <c:v>0.8</c:v>
                </c:pt>
                <c:pt idx="1346">
                  <c:v>0.8</c:v>
                </c:pt>
                <c:pt idx="1347">
                  <c:v>0.8</c:v>
                </c:pt>
                <c:pt idx="1348">
                  <c:v>0.8</c:v>
                </c:pt>
                <c:pt idx="1349">
                  <c:v>0.8</c:v>
                </c:pt>
                <c:pt idx="1350">
                  <c:v>0.8</c:v>
                </c:pt>
                <c:pt idx="1351">
                  <c:v>0.8</c:v>
                </c:pt>
                <c:pt idx="1352">
                  <c:v>0.8</c:v>
                </c:pt>
                <c:pt idx="1353">
                  <c:v>0.8</c:v>
                </c:pt>
                <c:pt idx="1354">
                  <c:v>0.8</c:v>
                </c:pt>
                <c:pt idx="1355">
                  <c:v>0.8</c:v>
                </c:pt>
                <c:pt idx="1356">
                  <c:v>0.8</c:v>
                </c:pt>
                <c:pt idx="1357">
                  <c:v>0.8</c:v>
                </c:pt>
                <c:pt idx="1358">
                  <c:v>0.8</c:v>
                </c:pt>
                <c:pt idx="1359">
                  <c:v>0.8</c:v>
                </c:pt>
                <c:pt idx="1360">
                  <c:v>0.8</c:v>
                </c:pt>
                <c:pt idx="1361">
                  <c:v>0.8</c:v>
                </c:pt>
                <c:pt idx="1362">
                  <c:v>0.8</c:v>
                </c:pt>
                <c:pt idx="1363">
                  <c:v>0.8</c:v>
                </c:pt>
                <c:pt idx="1364">
                  <c:v>0.8</c:v>
                </c:pt>
                <c:pt idx="1365">
                  <c:v>0.8</c:v>
                </c:pt>
                <c:pt idx="1366">
                  <c:v>0.8</c:v>
                </c:pt>
                <c:pt idx="1367">
                  <c:v>0.8</c:v>
                </c:pt>
                <c:pt idx="1368">
                  <c:v>0.8</c:v>
                </c:pt>
                <c:pt idx="1369">
                  <c:v>0.8</c:v>
                </c:pt>
                <c:pt idx="1370">
                  <c:v>0.8</c:v>
                </c:pt>
                <c:pt idx="1371">
                  <c:v>0.8</c:v>
                </c:pt>
                <c:pt idx="1372">
                  <c:v>0.8</c:v>
                </c:pt>
                <c:pt idx="1373">
                  <c:v>0.8</c:v>
                </c:pt>
                <c:pt idx="1374">
                  <c:v>0.8</c:v>
                </c:pt>
                <c:pt idx="1375">
                  <c:v>0.8</c:v>
                </c:pt>
                <c:pt idx="1376">
                  <c:v>0.8</c:v>
                </c:pt>
                <c:pt idx="1377">
                  <c:v>0.8</c:v>
                </c:pt>
                <c:pt idx="1378">
                  <c:v>0.8</c:v>
                </c:pt>
                <c:pt idx="1379">
                  <c:v>0.8</c:v>
                </c:pt>
                <c:pt idx="1380">
                  <c:v>0.8</c:v>
                </c:pt>
                <c:pt idx="1381">
                  <c:v>0.8</c:v>
                </c:pt>
                <c:pt idx="1382">
                  <c:v>0.8</c:v>
                </c:pt>
                <c:pt idx="1383">
                  <c:v>0.8</c:v>
                </c:pt>
                <c:pt idx="1384">
                  <c:v>0.8</c:v>
                </c:pt>
                <c:pt idx="1385">
                  <c:v>0.8</c:v>
                </c:pt>
                <c:pt idx="1386">
                  <c:v>0.8</c:v>
                </c:pt>
                <c:pt idx="1387">
                  <c:v>0.8</c:v>
                </c:pt>
                <c:pt idx="1388">
                  <c:v>0.8</c:v>
                </c:pt>
                <c:pt idx="1389">
                  <c:v>0.8</c:v>
                </c:pt>
                <c:pt idx="1390">
                  <c:v>0.8</c:v>
                </c:pt>
                <c:pt idx="1391">
                  <c:v>0.8</c:v>
                </c:pt>
                <c:pt idx="1392">
                  <c:v>0.8</c:v>
                </c:pt>
                <c:pt idx="1393">
                  <c:v>0.8</c:v>
                </c:pt>
                <c:pt idx="1394">
                  <c:v>0.8</c:v>
                </c:pt>
                <c:pt idx="1395">
                  <c:v>0.8</c:v>
                </c:pt>
                <c:pt idx="1396">
                  <c:v>0.8</c:v>
                </c:pt>
                <c:pt idx="1397">
                  <c:v>0.8</c:v>
                </c:pt>
                <c:pt idx="1398">
                  <c:v>0.8</c:v>
                </c:pt>
                <c:pt idx="1399">
                  <c:v>0.8</c:v>
                </c:pt>
                <c:pt idx="1400">
                  <c:v>0.8</c:v>
                </c:pt>
                <c:pt idx="1401">
                  <c:v>0.8</c:v>
                </c:pt>
                <c:pt idx="1402">
                  <c:v>0.8</c:v>
                </c:pt>
                <c:pt idx="1403">
                  <c:v>0.8</c:v>
                </c:pt>
                <c:pt idx="1404">
                  <c:v>0.8</c:v>
                </c:pt>
                <c:pt idx="1405">
                  <c:v>0.8</c:v>
                </c:pt>
                <c:pt idx="1406">
                  <c:v>0.8</c:v>
                </c:pt>
                <c:pt idx="1407">
                  <c:v>0.8</c:v>
                </c:pt>
                <c:pt idx="1408">
                  <c:v>0.8</c:v>
                </c:pt>
                <c:pt idx="1409">
                  <c:v>0.8</c:v>
                </c:pt>
                <c:pt idx="1410">
                  <c:v>0.8</c:v>
                </c:pt>
                <c:pt idx="1411">
                  <c:v>0.8</c:v>
                </c:pt>
                <c:pt idx="1412">
                  <c:v>0.8</c:v>
                </c:pt>
                <c:pt idx="1413">
                  <c:v>0.8</c:v>
                </c:pt>
                <c:pt idx="1414">
                  <c:v>0.8</c:v>
                </c:pt>
                <c:pt idx="1415">
                  <c:v>0.8</c:v>
                </c:pt>
                <c:pt idx="1416">
                  <c:v>0.8</c:v>
                </c:pt>
                <c:pt idx="1417">
                  <c:v>0.8</c:v>
                </c:pt>
                <c:pt idx="1418">
                  <c:v>0.8</c:v>
                </c:pt>
                <c:pt idx="1419">
                  <c:v>0.8</c:v>
                </c:pt>
                <c:pt idx="1420">
                  <c:v>0.8</c:v>
                </c:pt>
                <c:pt idx="1421">
                  <c:v>0.8</c:v>
                </c:pt>
                <c:pt idx="1422">
                  <c:v>0.8</c:v>
                </c:pt>
                <c:pt idx="1423">
                  <c:v>0.8</c:v>
                </c:pt>
                <c:pt idx="1424">
                  <c:v>0.8</c:v>
                </c:pt>
                <c:pt idx="1425">
                  <c:v>0.8</c:v>
                </c:pt>
                <c:pt idx="1426">
                  <c:v>0.8</c:v>
                </c:pt>
                <c:pt idx="1427">
                  <c:v>0.8</c:v>
                </c:pt>
                <c:pt idx="1428">
                  <c:v>0.8</c:v>
                </c:pt>
                <c:pt idx="1429">
                  <c:v>0.8</c:v>
                </c:pt>
                <c:pt idx="1430">
                  <c:v>0.8</c:v>
                </c:pt>
                <c:pt idx="1431">
                  <c:v>0.8</c:v>
                </c:pt>
                <c:pt idx="1432">
                  <c:v>0.8</c:v>
                </c:pt>
                <c:pt idx="1433">
                  <c:v>0.8</c:v>
                </c:pt>
                <c:pt idx="1434">
                  <c:v>0.8</c:v>
                </c:pt>
                <c:pt idx="1435">
                  <c:v>0.8</c:v>
                </c:pt>
                <c:pt idx="1436">
                  <c:v>0.8</c:v>
                </c:pt>
                <c:pt idx="1437">
                  <c:v>0.8</c:v>
                </c:pt>
                <c:pt idx="1438">
                  <c:v>0.8</c:v>
                </c:pt>
                <c:pt idx="1439">
                  <c:v>0.8</c:v>
                </c:pt>
                <c:pt idx="1440">
                  <c:v>0.8</c:v>
                </c:pt>
                <c:pt idx="1441">
                  <c:v>0.8</c:v>
                </c:pt>
                <c:pt idx="1442">
                  <c:v>0.8</c:v>
                </c:pt>
                <c:pt idx="1443">
                  <c:v>0.8</c:v>
                </c:pt>
                <c:pt idx="1444">
                  <c:v>0.8</c:v>
                </c:pt>
                <c:pt idx="1445">
                  <c:v>0.8</c:v>
                </c:pt>
                <c:pt idx="1446">
                  <c:v>0.8</c:v>
                </c:pt>
                <c:pt idx="1447">
                  <c:v>0.8</c:v>
                </c:pt>
                <c:pt idx="1448">
                  <c:v>0.8</c:v>
                </c:pt>
                <c:pt idx="1449">
                  <c:v>0.8</c:v>
                </c:pt>
                <c:pt idx="1450">
                  <c:v>0.8</c:v>
                </c:pt>
                <c:pt idx="1451">
                  <c:v>0.8</c:v>
                </c:pt>
                <c:pt idx="1452">
                  <c:v>0.8</c:v>
                </c:pt>
                <c:pt idx="1453">
                  <c:v>0.8</c:v>
                </c:pt>
                <c:pt idx="1454">
                  <c:v>0.8</c:v>
                </c:pt>
                <c:pt idx="1455">
                  <c:v>0.8</c:v>
                </c:pt>
                <c:pt idx="1456">
                  <c:v>0.8</c:v>
                </c:pt>
                <c:pt idx="1457">
                  <c:v>0.8</c:v>
                </c:pt>
                <c:pt idx="1458">
                  <c:v>0.8</c:v>
                </c:pt>
                <c:pt idx="1459">
                  <c:v>0.8</c:v>
                </c:pt>
                <c:pt idx="1460">
                  <c:v>0.8</c:v>
                </c:pt>
                <c:pt idx="1461">
                  <c:v>0.8</c:v>
                </c:pt>
                <c:pt idx="1462">
                  <c:v>0.8</c:v>
                </c:pt>
                <c:pt idx="1463">
                  <c:v>0.8</c:v>
                </c:pt>
                <c:pt idx="1464">
                  <c:v>0.8</c:v>
                </c:pt>
                <c:pt idx="1465">
                  <c:v>0.8</c:v>
                </c:pt>
                <c:pt idx="1466">
                  <c:v>0.8</c:v>
                </c:pt>
                <c:pt idx="1467">
                  <c:v>0.8</c:v>
                </c:pt>
                <c:pt idx="1468">
                  <c:v>0.8</c:v>
                </c:pt>
                <c:pt idx="1469">
                  <c:v>0.8</c:v>
                </c:pt>
                <c:pt idx="1470">
                  <c:v>0.8</c:v>
                </c:pt>
                <c:pt idx="1471">
                  <c:v>0.8</c:v>
                </c:pt>
                <c:pt idx="1472">
                  <c:v>0.8</c:v>
                </c:pt>
                <c:pt idx="1473">
                  <c:v>0.8</c:v>
                </c:pt>
                <c:pt idx="1474">
                  <c:v>0.8</c:v>
                </c:pt>
                <c:pt idx="1475">
                  <c:v>0.8</c:v>
                </c:pt>
                <c:pt idx="1476">
                  <c:v>0.8</c:v>
                </c:pt>
                <c:pt idx="1477">
                  <c:v>0.8</c:v>
                </c:pt>
                <c:pt idx="1478">
                  <c:v>0.8</c:v>
                </c:pt>
                <c:pt idx="1479">
                  <c:v>0.8</c:v>
                </c:pt>
                <c:pt idx="1480">
                  <c:v>0.8</c:v>
                </c:pt>
                <c:pt idx="1481">
                  <c:v>0.8</c:v>
                </c:pt>
                <c:pt idx="1482">
                  <c:v>0.8</c:v>
                </c:pt>
                <c:pt idx="1483">
                  <c:v>0.8</c:v>
                </c:pt>
                <c:pt idx="1484">
                  <c:v>0.8</c:v>
                </c:pt>
                <c:pt idx="1485">
                  <c:v>0.8</c:v>
                </c:pt>
                <c:pt idx="1486">
                  <c:v>0.8</c:v>
                </c:pt>
                <c:pt idx="1487">
                  <c:v>0.8</c:v>
                </c:pt>
                <c:pt idx="1488">
                  <c:v>0.8</c:v>
                </c:pt>
                <c:pt idx="1489">
                  <c:v>0.8</c:v>
                </c:pt>
                <c:pt idx="1490">
                  <c:v>0.8</c:v>
                </c:pt>
                <c:pt idx="1491">
                  <c:v>0.8</c:v>
                </c:pt>
                <c:pt idx="1492">
                  <c:v>0.8</c:v>
                </c:pt>
                <c:pt idx="1493">
                  <c:v>0.8</c:v>
                </c:pt>
                <c:pt idx="1494">
                  <c:v>0.8</c:v>
                </c:pt>
                <c:pt idx="1495">
                  <c:v>0.8</c:v>
                </c:pt>
                <c:pt idx="1496">
                  <c:v>0.8</c:v>
                </c:pt>
                <c:pt idx="1497">
                  <c:v>0.8</c:v>
                </c:pt>
                <c:pt idx="1498">
                  <c:v>0.8</c:v>
                </c:pt>
                <c:pt idx="1499">
                  <c:v>0.8</c:v>
                </c:pt>
                <c:pt idx="1500">
                  <c:v>0.8</c:v>
                </c:pt>
                <c:pt idx="1501">
                  <c:v>0.8</c:v>
                </c:pt>
                <c:pt idx="1502">
                  <c:v>0.8</c:v>
                </c:pt>
                <c:pt idx="1503">
                  <c:v>0.8</c:v>
                </c:pt>
                <c:pt idx="1504">
                  <c:v>0.8</c:v>
                </c:pt>
                <c:pt idx="1505">
                  <c:v>0.8</c:v>
                </c:pt>
                <c:pt idx="1506">
                  <c:v>0.8</c:v>
                </c:pt>
                <c:pt idx="1507">
                  <c:v>0.8</c:v>
                </c:pt>
                <c:pt idx="1508">
                  <c:v>0.8</c:v>
                </c:pt>
                <c:pt idx="1509">
                  <c:v>0.8</c:v>
                </c:pt>
                <c:pt idx="1510">
                  <c:v>0.8</c:v>
                </c:pt>
                <c:pt idx="1511">
                  <c:v>0.8</c:v>
                </c:pt>
                <c:pt idx="1512">
                  <c:v>0.8</c:v>
                </c:pt>
                <c:pt idx="1513">
                  <c:v>0.8</c:v>
                </c:pt>
                <c:pt idx="1514">
                  <c:v>0.8</c:v>
                </c:pt>
                <c:pt idx="1515">
                  <c:v>0.8</c:v>
                </c:pt>
                <c:pt idx="1516">
                  <c:v>0.8</c:v>
                </c:pt>
                <c:pt idx="1517">
                  <c:v>0.8</c:v>
                </c:pt>
                <c:pt idx="1518">
                  <c:v>0.8</c:v>
                </c:pt>
                <c:pt idx="1519">
                  <c:v>0.8</c:v>
                </c:pt>
                <c:pt idx="1520">
                  <c:v>0.8</c:v>
                </c:pt>
                <c:pt idx="1521">
                  <c:v>0.8</c:v>
                </c:pt>
                <c:pt idx="1522">
                  <c:v>0.8</c:v>
                </c:pt>
                <c:pt idx="1523">
                  <c:v>0.8</c:v>
                </c:pt>
                <c:pt idx="1524">
                  <c:v>0.8</c:v>
                </c:pt>
                <c:pt idx="1525">
                  <c:v>0.8</c:v>
                </c:pt>
                <c:pt idx="1526">
                  <c:v>0.8</c:v>
                </c:pt>
                <c:pt idx="1527">
                  <c:v>0.8</c:v>
                </c:pt>
                <c:pt idx="1528">
                  <c:v>0.8</c:v>
                </c:pt>
                <c:pt idx="1529">
                  <c:v>0.8</c:v>
                </c:pt>
                <c:pt idx="1530">
                  <c:v>0.8</c:v>
                </c:pt>
                <c:pt idx="1531">
                  <c:v>0.8</c:v>
                </c:pt>
                <c:pt idx="1532">
                  <c:v>0.8</c:v>
                </c:pt>
                <c:pt idx="1533">
                  <c:v>0.8</c:v>
                </c:pt>
                <c:pt idx="1534">
                  <c:v>0.8</c:v>
                </c:pt>
                <c:pt idx="1535">
                  <c:v>0.8</c:v>
                </c:pt>
                <c:pt idx="1536">
                  <c:v>0.8</c:v>
                </c:pt>
                <c:pt idx="1537">
                  <c:v>0.8</c:v>
                </c:pt>
                <c:pt idx="1538">
                  <c:v>0.8</c:v>
                </c:pt>
                <c:pt idx="1539">
                  <c:v>0.8</c:v>
                </c:pt>
                <c:pt idx="1540">
                  <c:v>0.8</c:v>
                </c:pt>
                <c:pt idx="1541">
                  <c:v>0.8</c:v>
                </c:pt>
                <c:pt idx="1542">
                  <c:v>0.8</c:v>
                </c:pt>
                <c:pt idx="1543">
                  <c:v>0.8</c:v>
                </c:pt>
                <c:pt idx="1544">
                  <c:v>0.8</c:v>
                </c:pt>
                <c:pt idx="1545">
                  <c:v>0.8</c:v>
                </c:pt>
                <c:pt idx="1546">
                  <c:v>0.8</c:v>
                </c:pt>
                <c:pt idx="1547">
                  <c:v>0.8</c:v>
                </c:pt>
                <c:pt idx="1548">
                  <c:v>0.8</c:v>
                </c:pt>
                <c:pt idx="1549">
                  <c:v>0.8</c:v>
                </c:pt>
                <c:pt idx="1550">
                  <c:v>0.8</c:v>
                </c:pt>
                <c:pt idx="1551">
                  <c:v>0.8</c:v>
                </c:pt>
                <c:pt idx="1552">
                  <c:v>0.8</c:v>
                </c:pt>
                <c:pt idx="1553">
                  <c:v>0.8</c:v>
                </c:pt>
                <c:pt idx="1554">
                  <c:v>0.8</c:v>
                </c:pt>
                <c:pt idx="1555">
                  <c:v>0.8</c:v>
                </c:pt>
                <c:pt idx="1556">
                  <c:v>0.8</c:v>
                </c:pt>
                <c:pt idx="1557">
                  <c:v>0.8</c:v>
                </c:pt>
                <c:pt idx="1558">
                  <c:v>0.8</c:v>
                </c:pt>
                <c:pt idx="1559">
                  <c:v>0.8</c:v>
                </c:pt>
                <c:pt idx="1560">
                  <c:v>0.8</c:v>
                </c:pt>
                <c:pt idx="1561">
                  <c:v>0.8</c:v>
                </c:pt>
                <c:pt idx="1562">
                  <c:v>0.8</c:v>
                </c:pt>
                <c:pt idx="1563">
                  <c:v>0.8</c:v>
                </c:pt>
                <c:pt idx="1564">
                  <c:v>0.8</c:v>
                </c:pt>
                <c:pt idx="1565">
                  <c:v>0.8</c:v>
                </c:pt>
                <c:pt idx="1566">
                  <c:v>0.8</c:v>
                </c:pt>
                <c:pt idx="1567">
                  <c:v>0.8</c:v>
                </c:pt>
                <c:pt idx="1568">
                  <c:v>0.8</c:v>
                </c:pt>
                <c:pt idx="1569">
                  <c:v>0.8</c:v>
                </c:pt>
                <c:pt idx="1570">
                  <c:v>0.8</c:v>
                </c:pt>
                <c:pt idx="1571">
                  <c:v>0.8</c:v>
                </c:pt>
                <c:pt idx="1572">
                  <c:v>0.8</c:v>
                </c:pt>
                <c:pt idx="1573">
                  <c:v>0.8</c:v>
                </c:pt>
                <c:pt idx="1574">
                  <c:v>0.8</c:v>
                </c:pt>
                <c:pt idx="1575">
                  <c:v>0.8</c:v>
                </c:pt>
                <c:pt idx="1576">
                  <c:v>0.8</c:v>
                </c:pt>
                <c:pt idx="1577">
                  <c:v>0.8</c:v>
                </c:pt>
                <c:pt idx="1578">
                  <c:v>0.8</c:v>
                </c:pt>
                <c:pt idx="1579">
                  <c:v>0.8</c:v>
                </c:pt>
                <c:pt idx="1580">
                  <c:v>0.8</c:v>
                </c:pt>
                <c:pt idx="1581">
                  <c:v>0.8</c:v>
                </c:pt>
                <c:pt idx="1582">
                  <c:v>0.8</c:v>
                </c:pt>
                <c:pt idx="1583">
                  <c:v>0.8</c:v>
                </c:pt>
                <c:pt idx="1584">
                  <c:v>0.8</c:v>
                </c:pt>
                <c:pt idx="1585">
                  <c:v>0.8</c:v>
                </c:pt>
                <c:pt idx="1586">
                  <c:v>0.8</c:v>
                </c:pt>
                <c:pt idx="1587">
                  <c:v>0.8</c:v>
                </c:pt>
                <c:pt idx="1588">
                  <c:v>0.8</c:v>
                </c:pt>
                <c:pt idx="1589">
                  <c:v>0.8</c:v>
                </c:pt>
                <c:pt idx="1590">
                  <c:v>0.8</c:v>
                </c:pt>
                <c:pt idx="1591">
                  <c:v>0.8</c:v>
                </c:pt>
                <c:pt idx="1592">
                  <c:v>0.8</c:v>
                </c:pt>
                <c:pt idx="1593">
                  <c:v>0.8</c:v>
                </c:pt>
                <c:pt idx="1594">
                  <c:v>0.8</c:v>
                </c:pt>
                <c:pt idx="1595">
                  <c:v>0.8</c:v>
                </c:pt>
                <c:pt idx="1596">
                  <c:v>0.8</c:v>
                </c:pt>
                <c:pt idx="1597">
                  <c:v>0.8</c:v>
                </c:pt>
                <c:pt idx="1598">
                  <c:v>0.8</c:v>
                </c:pt>
                <c:pt idx="1599">
                  <c:v>0.8</c:v>
                </c:pt>
                <c:pt idx="1600">
                  <c:v>0.8</c:v>
                </c:pt>
                <c:pt idx="1601">
                  <c:v>0.8</c:v>
                </c:pt>
                <c:pt idx="1602">
                  <c:v>0.8</c:v>
                </c:pt>
                <c:pt idx="1603">
                  <c:v>0.8</c:v>
                </c:pt>
                <c:pt idx="1604">
                  <c:v>0.8</c:v>
                </c:pt>
                <c:pt idx="1605">
                  <c:v>0.8</c:v>
                </c:pt>
                <c:pt idx="1606">
                  <c:v>0.8</c:v>
                </c:pt>
                <c:pt idx="1607">
                  <c:v>0.8</c:v>
                </c:pt>
                <c:pt idx="1608">
                  <c:v>0.8</c:v>
                </c:pt>
                <c:pt idx="1609">
                  <c:v>0.8</c:v>
                </c:pt>
                <c:pt idx="1610">
                  <c:v>0.8</c:v>
                </c:pt>
                <c:pt idx="1611">
                  <c:v>0.8</c:v>
                </c:pt>
                <c:pt idx="1612">
                  <c:v>0.8</c:v>
                </c:pt>
                <c:pt idx="1613">
                  <c:v>0.8</c:v>
                </c:pt>
                <c:pt idx="1614">
                  <c:v>0.8</c:v>
                </c:pt>
                <c:pt idx="1615">
                  <c:v>0.8</c:v>
                </c:pt>
                <c:pt idx="1616">
                  <c:v>0.8</c:v>
                </c:pt>
                <c:pt idx="1617">
                  <c:v>0.8</c:v>
                </c:pt>
                <c:pt idx="1618">
                  <c:v>0.8</c:v>
                </c:pt>
                <c:pt idx="1619">
                  <c:v>0.8</c:v>
                </c:pt>
                <c:pt idx="1620">
                  <c:v>0.8</c:v>
                </c:pt>
                <c:pt idx="1621">
                  <c:v>0.8</c:v>
                </c:pt>
                <c:pt idx="1622">
                  <c:v>0.8</c:v>
                </c:pt>
                <c:pt idx="1623">
                  <c:v>0.8</c:v>
                </c:pt>
                <c:pt idx="1624">
                  <c:v>0.8</c:v>
                </c:pt>
                <c:pt idx="1625">
                  <c:v>0.8</c:v>
                </c:pt>
                <c:pt idx="1626">
                  <c:v>0.8</c:v>
                </c:pt>
                <c:pt idx="1627">
                  <c:v>0.8</c:v>
                </c:pt>
                <c:pt idx="1628">
                  <c:v>0.8</c:v>
                </c:pt>
                <c:pt idx="1629">
                  <c:v>0.8</c:v>
                </c:pt>
                <c:pt idx="1630">
                  <c:v>0.8</c:v>
                </c:pt>
                <c:pt idx="1631">
                  <c:v>0.8</c:v>
                </c:pt>
                <c:pt idx="1632">
                  <c:v>0.8</c:v>
                </c:pt>
                <c:pt idx="1633">
                  <c:v>0.8</c:v>
                </c:pt>
                <c:pt idx="1634">
                  <c:v>0.8</c:v>
                </c:pt>
                <c:pt idx="1635">
                  <c:v>0.8</c:v>
                </c:pt>
                <c:pt idx="1636">
                  <c:v>0.8</c:v>
                </c:pt>
                <c:pt idx="1637">
                  <c:v>0.8</c:v>
                </c:pt>
                <c:pt idx="1638">
                  <c:v>0.8</c:v>
                </c:pt>
                <c:pt idx="1639">
                  <c:v>0.8</c:v>
                </c:pt>
                <c:pt idx="1640">
                  <c:v>0.8</c:v>
                </c:pt>
                <c:pt idx="1641">
                  <c:v>0.8</c:v>
                </c:pt>
                <c:pt idx="1642">
                  <c:v>0.8</c:v>
                </c:pt>
                <c:pt idx="1643">
                  <c:v>0.8</c:v>
                </c:pt>
                <c:pt idx="1644">
                  <c:v>0.8</c:v>
                </c:pt>
                <c:pt idx="1645">
                  <c:v>0.8</c:v>
                </c:pt>
                <c:pt idx="1646">
                  <c:v>0.8</c:v>
                </c:pt>
                <c:pt idx="1647">
                  <c:v>0.8</c:v>
                </c:pt>
                <c:pt idx="1648">
                  <c:v>0.8</c:v>
                </c:pt>
                <c:pt idx="1649">
                  <c:v>0.8</c:v>
                </c:pt>
                <c:pt idx="1650">
                  <c:v>0.8</c:v>
                </c:pt>
                <c:pt idx="1651">
                  <c:v>0.8</c:v>
                </c:pt>
                <c:pt idx="1652">
                  <c:v>0.8</c:v>
                </c:pt>
                <c:pt idx="1653">
                  <c:v>0.8</c:v>
                </c:pt>
                <c:pt idx="1654">
                  <c:v>0.8</c:v>
                </c:pt>
                <c:pt idx="1655">
                  <c:v>0.8</c:v>
                </c:pt>
                <c:pt idx="1656">
                  <c:v>0.8</c:v>
                </c:pt>
                <c:pt idx="1657">
                  <c:v>0.8</c:v>
                </c:pt>
                <c:pt idx="1658">
                  <c:v>0.8</c:v>
                </c:pt>
                <c:pt idx="1659">
                  <c:v>0.8</c:v>
                </c:pt>
                <c:pt idx="1660">
                  <c:v>0.8</c:v>
                </c:pt>
                <c:pt idx="1661">
                  <c:v>0.8</c:v>
                </c:pt>
                <c:pt idx="1662">
                  <c:v>0.8</c:v>
                </c:pt>
                <c:pt idx="1663">
                  <c:v>0.8</c:v>
                </c:pt>
                <c:pt idx="1664">
                  <c:v>0.8</c:v>
                </c:pt>
                <c:pt idx="1665">
                  <c:v>0.8</c:v>
                </c:pt>
                <c:pt idx="1666">
                  <c:v>0.8</c:v>
                </c:pt>
                <c:pt idx="1667">
                  <c:v>0.8</c:v>
                </c:pt>
                <c:pt idx="1668">
                  <c:v>0.8</c:v>
                </c:pt>
                <c:pt idx="1669">
                  <c:v>0.8</c:v>
                </c:pt>
                <c:pt idx="1670">
                  <c:v>0.8</c:v>
                </c:pt>
                <c:pt idx="1671">
                  <c:v>0.8</c:v>
                </c:pt>
                <c:pt idx="1672">
                  <c:v>0.8</c:v>
                </c:pt>
                <c:pt idx="1673">
                  <c:v>0.8</c:v>
                </c:pt>
                <c:pt idx="1674">
                  <c:v>0.8</c:v>
                </c:pt>
                <c:pt idx="1675">
                  <c:v>0.8</c:v>
                </c:pt>
                <c:pt idx="1676">
                  <c:v>0.8</c:v>
                </c:pt>
                <c:pt idx="1677">
                  <c:v>0.8</c:v>
                </c:pt>
                <c:pt idx="1678">
                  <c:v>0.8</c:v>
                </c:pt>
                <c:pt idx="1679">
                  <c:v>0.8</c:v>
                </c:pt>
                <c:pt idx="1680">
                  <c:v>0.8</c:v>
                </c:pt>
                <c:pt idx="1681">
                  <c:v>0.8</c:v>
                </c:pt>
                <c:pt idx="1682">
                  <c:v>0.8</c:v>
                </c:pt>
                <c:pt idx="1683">
                  <c:v>0.8</c:v>
                </c:pt>
                <c:pt idx="1684">
                  <c:v>0.8</c:v>
                </c:pt>
                <c:pt idx="1685">
                  <c:v>0.8</c:v>
                </c:pt>
                <c:pt idx="1686">
                  <c:v>0.8</c:v>
                </c:pt>
                <c:pt idx="1687">
                  <c:v>0.8</c:v>
                </c:pt>
                <c:pt idx="1688">
                  <c:v>0.8</c:v>
                </c:pt>
                <c:pt idx="1689">
                  <c:v>0.8</c:v>
                </c:pt>
                <c:pt idx="1690">
                  <c:v>0.8</c:v>
                </c:pt>
                <c:pt idx="1691">
                  <c:v>0.8</c:v>
                </c:pt>
                <c:pt idx="1692">
                  <c:v>0.8</c:v>
                </c:pt>
                <c:pt idx="1693">
                  <c:v>0.8</c:v>
                </c:pt>
                <c:pt idx="1694">
                  <c:v>0.8</c:v>
                </c:pt>
                <c:pt idx="1695">
                  <c:v>0.8</c:v>
                </c:pt>
                <c:pt idx="1696">
                  <c:v>0.8</c:v>
                </c:pt>
                <c:pt idx="1697">
                  <c:v>0.8</c:v>
                </c:pt>
                <c:pt idx="1698">
                  <c:v>0.8</c:v>
                </c:pt>
                <c:pt idx="1699">
                  <c:v>0.8</c:v>
                </c:pt>
                <c:pt idx="1700">
                  <c:v>0.8</c:v>
                </c:pt>
                <c:pt idx="1701">
                  <c:v>0.8</c:v>
                </c:pt>
                <c:pt idx="1702">
                  <c:v>0.8</c:v>
                </c:pt>
                <c:pt idx="1703">
                  <c:v>0.8</c:v>
                </c:pt>
                <c:pt idx="1704">
                  <c:v>0.8</c:v>
                </c:pt>
                <c:pt idx="1705">
                  <c:v>0.8</c:v>
                </c:pt>
                <c:pt idx="1706">
                  <c:v>0.8</c:v>
                </c:pt>
                <c:pt idx="1707">
                  <c:v>0.8</c:v>
                </c:pt>
                <c:pt idx="1708">
                  <c:v>0.8</c:v>
                </c:pt>
                <c:pt idx="1709">
                  <c:v>0.8</c:v>
                </c:pt>
                <c:pt idx="1710">
                  <c:v>0.8</c:v>
                </c:pt>
                <c:pt idx="1711">
                  <c:v>0.8</c:v>
                </c:pt>
                <c:pt idx="1712">
                  <c:v>0.8</c:v>
                </c:pt>
                <c:pt idx="1713">
                  <c:v>0.8</c:v>
                </c:pt>
                <c:pt idx="1714">
                  <c:v>0.8</c:v>
                </c:pt>
                <c:pt idx="1715">
                  <c:v>0.8</c:v>
                </c:pt>
                <c:pt idx="1716">
                  <c:v>0.8</c:v>
                </c:pt>
                <c:pt idx="1717">
                  <c:v>0.8</c:v>
                </c:pt>
                <c:pt idx="1718">
                  <c:v>0.8</c:v>
                </c:pt>
                <c:pt idx="1719">
                  <c:v>0.8</c:v>
                </c:pt>
                <c:pt idx="1720">
                  <c:v>0.8</c:v>
                </c:pt>
                <c:pt idx="1721">
                  <c:v>0.8</c:v>
                </c:pt>
                <c:pt idx="1722">
                  <c:v>0.8</c:v>
                </c:pt>
                <c:pt idx="1723">
                  <c:v>0.8</c:v>
                </c:pt>
                <c:pt idx="1724">
                  <c:v>0.8</c:v>
                </c:pt>
                <c:pt idx="1725">
                  <c:v>0.8</c:v>
                </c:pt>
                <c:pt idx="1726">
                  <c:v>0.8</c:v>
                </c:pt>
                <c:pt idx="1727">
                  <c:v>0.8</c:v>
                </c:pt>
                <c:pt idx="1728">
                  <c:v>0.8</c:v>
                </c:pt>
                <c:pt idx="1729">
                  <c:v>0.8</c:v>
                </c:pt>
                <c:pt idx="1730">
                  <c:v>0.8</c:v>
                </c:pt>
                <c:pt idx="1731">
                  <c:v>0.8</c:v>
                </c:pt>
                <c:pt idx="1732">
                  <c:v>0.8</c:v>
                </c:pt>
                <c:pt idx="1733">
                  <c:v>0.8</c:v>
                </c:pt>
                <c:pt idx="1734">
                  <c:v>0.8</c:v>
                </c:pt>
                <c:pt idx="1735">
                  <c:v>0.8</c:v>
                </c:pt>
                <c:pt idx="1736">
                  <c:v>0.8</c:v>
                </c:pt>
                <c:pt idx="1737">
                  <c:v>0.8</c:v>
                </c:pt>
                <c:pt idx="1738">
                  <c:v>0.8</c:v>
                </c:pt>
                <c:pt idx="1739">
                  <c:v>0.8</c:v>
                </c:pt>
                <c:pt idx="1740">
                  <c:v>0.8</c:v>
                </c:pt>
                <c:pt idx="1741">
                  <c:v>0.8</c:v>
                </c:pt>
                <c:pt idx="1742">
                  <c:v>0.8</c:v>
                </c:pt>
                <c:pt idx="1743">
                  <c:v>0.8</c:v>
                </c:pt>
                <c:pt idx="1744">
                  <c:v>0.8</c:v>
                </c:pt>
                <c:pt idx="1745">
                  <c:v>0.8</c:v>
                </c:pt>
                <c:pt idx="1746">
                  <c:v>0.8</c:v>
                </c:pt>
                <c:pt idx="1747">
                  <c:v>0.8</c:v>
                </c:pt>
                <c:pt idx="1748">
                  <c:v>0.8</c:v>
                </c:pt>
                <c:pt idx="1749">
                  <c:v>0.8</c:v>
                </c:pt>
                <c:pt idx="1750">
                  <c:v>0.8</c:v>
                </c:pt>
                <c:pt idx="1751">
                  <c:v>0.8</c:v>
                </c:pt>
                <c:pt idx="1752">
                  <c:v>0.8</c:v>
                </c:pt>
                <c:pt idx="1753">
                  <c:v>0.8</c:v>
                </c:pt>
                <c:pt idx="1754">
                  <c:v>0.8</c:v>
                </c:pt>
                <c:pt idx="1755">
                  <c:v>0.8</c:v>
                </c:pt>
                <c:pt idx="1756">
                  <c:v>0.8</c:v>
                </c:pt>
                <c:pt idx="1757">
                  <c:v>0.8</c:v>
                </c:pt>
                <c:pt idx="1758">
                  <c:v>0.8</c:v>
                </c:pt>
                <c:pt idx="1759">
                  <c:v>0.8</c:v>
                </c:pt>
                <c:pt idx="1760">
                  <c:v>0.8</c:v>
                </c:pt>
                <c:pt idx="1761">
                  <c:v>0.8</c:v>
                </c:pt>
                <c:pt idx="1762">
                  <c:v>0.8</c:v>
                </c:pt>
                <c:pt idx="1763">
                  <c:v>0.8</c:v>
                </c:pt>
                <c:pt idx="1764">
                  <c:v>0.8</c:v>
                </c:pt>
                <c:pt idx="1765">
                  <c:v>0.8</c:v>
                </c:pt>
                <c:pt idx="1766">
                  <c:v>0.8</c:v>
                </c:pt>
                <c:pt idx="1767">
                  <c:v>0.8</c:v>
                </c:pt>
                <c:pt idx="1768">
                  <c:v>0.8</c:v>
                </c:pt>
                <c:pt idx="1769">
                  <c:v>0.8</c:v>
                </c:pt>
                <c:pt idx="1770">
                  <c:v>0.8</c:v>
                </c:pt>
                <c:pt idx="1771">
                  <c:v>0.8</c:v>
                </c:pt>
                <c:pt idx="1772">
                  <c:v>0.8</c:v>
                </c:pt>
                <c:pt idx="1773">
                  <c:v>0.8</c:v>
                </c:pt>
                <c:pt idx="1774">
                  <c:v>0.8</c:v>
                </c:pt>
                <c:pt idx="1775">
                  <c:v>0.8</c:v>
                </c:pt>
                <c:pt idx="1776">
                  <c:v>0.8</c:v>
                </c:pt>
                <c:pt idx="1777">
                  <c:v>0.8</c:v>
                </c:pt>
                <c:pt idx="1778">
                  <c:v>0.8</c:v>
                </c:pt>
                <c:pt idx="1779">
                  <c:v>0.8</c:v>
                </c:pt>
                <c:pt idx="1780">
                  <c:v>0.8</c:v>
                </c:pt>
                <c:pt idx="1781">
                  <c:v>0.8</c:v>
                </c:pt>
                <c:pt idx="1782">
                  <c:v>0.8</c:v>
                </c:pt>
                <c:pt idx="1783">
                  <c:v>0.8</c:v>
                </c:pt>
                <c:pt idx="1784">
                  <c:v>0.8</c:v>
                </c:pt>
                <c:pt idx="1785">
                  <c:v>0.8</c:v>
                </c:pt>
                <c:pt idx="1786">
                  <c:v>0.8</c:v>
                </c:pt>
                <c:pt idx="1787">
                  <c:v>0.8</c:v>
                </c:pt>
                <c:pt idx="1788">
                  <c:v>0.8</c:v>
                </c:pt>
                <c:pt idx="1789">
                  <c:v>0.8</c:v>
                </c:pt>
                <c:pt idx="1790">
                  <c:v>0.8</c:v>
                </c:pt>
                <c:pt idx="1791">
                  <c:v>0.8</c:v>
                </c:pt>
                <c:pt idx="1792">
                  <c:v>0.8</c:v>
                </c:pt>
                <c:pt idx="1793">
                  <c:v>0.8</c:v>
                </c:pt>
                <c:pt idx="1794">
                  <c:v>0.8</c:v>
                </c:pt>
                <c:pt idx="1795">
                  <c:v>0.8</c:v>
                </c:pt>
                <c:pt idx="1796">
                  <c:v>0.8</c:v>
                </c:pt>
                <c:pt idx="1797">
                  <c:v>0.8</c:v>
                </c:pt>
                <c:pt idx="1798">
                  <c:v>0.8</c:v>
                </c:pt>
                <c:pt idx="1799">
                  <c:v>0.8</c:v>
                </c:pt>
                <c:pt idx="1800">
                  <c:v>0.8</c:v>
                </c:pt>
                <c:pt idx="1801">
                  <c:v>0.8</c:v>
                </c:pt>
                <c:pt idx="1802">
                  <c:v>0.80000199999999999</c:v>
                </c:pt>
                <c:pt idx="1803">
                  <c:v>0.80000599999999999</c:v>
                </c:pt>
                <c:pt idx="1804">
                  <c:v>0.80001</c:v>
                </c:pt>
                <c:pt idx="1805">
                  <c:v>0.80001299999999997</c:v>
                </c:pt>
                <c:pt idx="1806">
                  <c:v>0.80001699999999998</c:v>
                </c:pt>
                <c:pt idx="1807">
                  <c:v>0.80002099999999998</c:v>
                </c:pt>
                <c:pt idx="1808">
                  <c:v>0.80002399999999996</c:v>
                </c:pt>
                <c:pt idx="1809">
                  <c:v>0.80002799999999996</c:v>
                </c:pt>
                <c:pt idx="1810">
                  <c:v>0.80003199999999997</c:v>
                </c:pt>
                <c:pt idx="1811">
                  <c:v>0.80003500000000005</c:v>
                </c:pt>
                <c:pt idx="1812">
                  <c:v>0.80003899999999994</c:v>
                </c:pt>
                <c:pt idx="1813">
                  <c:v>0.80004299999999995</c:v>
                </c:pt>
                <c:pt idx="1814">
                  <c:v>0.80004600000000003</c:v>
                </c:pt>
                <c:pt idx="1815">
                  <c:v>0.80005000000000004</c:v>
                </c:pt>
                <c:pt idx="1816">
                  <c:v>0.80005400000000004</c:v>
                </c:pt>
                <c:pt idx="1817">
                  <c:v>0.80005700000000002</c:v>
                </c:pt>
                <c:pt idx="1818">
                  <c:v>0.80006100000000002</c:v>
                </c:pt>
                <c:pt idx="1819">
                  <c:v>0.80006500000000003</c:v>
                </c:pt>
                <c:pt idx="1820">
                  <c:v>0.800068</c:v>
                </c:pt>
                <c:pt idx="1821">
                  <c:v>0.80007200000000001</c:v>
                </c:pt>
                <c:pt idx="1822">
                  <c:v>0.80007600000000001</c:v>
                </c:pt>
                <c:pt idx="1823">
                  <c:v>0.80007899999999998</c:v>
                </c:pt>
                <c:pt idx="1824">
                  <c:v>0.80008299999999999</c:v>
                </c:pt>
                <c:pt idx="1825">
                  <c:v>0.80008699999999999</c:v>
                </c:pt>
                <c:pt idx="1826">
                  <c:v>0.80008999999999997</c:v>
                </c:pt>
                <c:pt idx="1827">
                  <c:v>0.80009399999999997</c:v>
                </c:pt>
                <c:pt idx="1828">
                  <c:v>0.80009799999999998</c:v>
                </c:pt>
                <c:pt idx="1829">
                  <c:v>0.80010099999999995</c:v>
                </c:pt>
                <c:pt idx="1830">
                  <c:v>0.80010499999999996</c:v>
                </c:pt>
                <c:pt idx="1831">
                  <c:v>0.80010899999999996</c:v>
                </c:pt>
                <c:pt idx="1832">
                  <c:v>0.80011200000000005</c:v>
                </c:pt>
                <c:pt idx="1833">
                  <c:v>0.80011600000000005</c:v>
                </c:pt>
                <c:pt idx="1834">
                  <c:v>0.80012000000000005</c:v>
                </c:pt>
                <c:pt idx="1835">
                  <c:v>0.80012300000000003</c:v>
                </c:pt>
                <c:pt idx="1836">
                  <c:v>0.80012700000000003</c:v>
                </c:pt>
                <c:pt idx="1837">
                  <c:v>0.80013100000000004</c:v>
                </c:pt>
                <c:pt idx="1838">
                  <c:v>0.80013400000000001</c:v>
                </c:pt>
                <c:pt idx="1839">
                  <c:v>0.80013800000000002</c:v>
                </c:pt>
                <c:pt idx="1840">
                  <c:v>0.80014200000000002</c:v>
                </c:pt>
                <c:pt idx="1841">
                  <c:v>0.800145</c:v>
                </c:pt>
                <c:pt idx="1842">
                  <c:v>0.800149</c:v>
                </c:pt>
                <c:pt idx="1843">
                  <c:v>0.800153</c:v>
                </c:pt>
                <c:pt idx="1844">
                  <c:v>0.80015599999999998</c:v>
                </c:pt>
                <c:pt idx="1845">
                  <c:v>0.80015999999999998</c:v>
                </c:pt>
                <c:pt idx="1846">
                  <c:v>0.80016399999999999</c:v>
                </c:pt>
                <c:pt idx="1847">
                  <c:v>0.80016699999999996</c:v>
                </c:pt>
                <c:pt idx="1848">
                  <c:v>0.80017099999999997</c:v>
                </c:pt>
                <c:pt idx="1849">
                  <c:v>0.80017499999999997</c:v>
                </c:pt>
                <c:pt idx="1850">
                  <c:v>0.80017799999999994</c:v>
                </c:pt>
                <c:pt idx="1851">
                  <c:v>0.80018199999999995</c:v>
                </c:pt>
                <c:pt idx="1852">
                  <c:v>0.80018599999999995</c:v>
                </c:pt>
                <c:pt idx="1853">
                  <c:v>0.80018900000000004</c:v>
                </c:pt>
                <c:pt idx="1854">
                  <c:v>0.80019300000000004</c:v>
                </c:pt>
                <c:pt idx="1855">
                  <c:v>0.80019700000000005</c:v>
                </c:pt>
                <c:pt idx="1856">
                  <c:v>0.80020000000000002</c:v>
                </c:pt>
                <c:pt idx="1857">
                  <c:v>0.80020400000000003</c:v>
                </c:pt>
                <c:pt idx="1858">
                  <c:v>0.80020800000000003</c:v>
                </c:pt>
                <c:pt idx="1859">
                  <c:v>0.80021100000000001</c:v>
                </c:pt>
                <c:pt idx="1860">
                  <c:v>0.80021500000000001</c:v>
                </c:pt>
                <c:pt idx="1861">
                  <c:v>0.80021900000000001</c:v>
                </c:pt>
                <c:pt idx="1862">
                  <c:v>0.80022199999999999</c:v>
                </c:pt>
                <c:pt idx="1863">
                  <c:v>0.80022599999999999</c:v>
                </c:pt>
                <c:pt idx="1864">
                  <c:v>0.80023</c:v>
                </c:pt>
                <c:pt idx="1865">
                  <c:v>0.80023299999999997</c:v>
                </c:pt>
                <c:pt idx="1866">
                  <c:v>0.80023699999999998</c:v>
                </c:pt>
                <c:pt idx="1867">
                  <c:v>0.80024099999999998</c:v>
                </c:pt>
                <c:pt idx="1868">
                  <c:v>0.80024399999999996</c:v>
                </c:pt>
                <c:pt idx="1869">
                  <c:v>0.80024799999999996</c:v>
                </c:pt>
                <c:pt idx="1870">
                  <c:v>0.80025199999999996</c:v>
                </c:pt>
                <c:pt idx="1871">
                  <c:v>0.80025500000000005</c:v>
                </c:pt>
                <c:pt idx="1872">
                  <c:v>0.80025900000000005</c:v>
                </c:pt>
                <c:pt idx="1873">
                  <c:v>0.80026299999999995</c:v>
                </c:pt>
                <c:pt idx="1874">
                  <c:v>0.80026600000000003</c:v>
                </c:pt>
                <c:pt idx="1875">
                  <c:v>0.80027000000000004</c:v>
                </c:pt>
                <c:pt idx="1876">
                  <c:v>0.80027400000000004</c:v>
                </c:pt>
                <c:pt idx="1877">
                  <c:v>0.80027700000000002</c:v>
                </c:pt>
                <c:pt idx="1878">
                  <c:v>0.80028100000000002</c:v>
                </c:pt>
                <c:pt idx="1879">
                  <c:v>0.80028500000000002</c:v>
                </c:pt>
                <c:pt idx="1880">
                  <c:v>0.800288</c:v>
                </c:pt>
                <c:pt idx="1881">
                  <c:v>0.800292</c:v>
                </c:pt>
                <c:pt idx="1882">
                  <c:v>0.80029600000000001</c:v>
                </c:pt>
                <c:pt idx="1883">
                  <c:v>0.80029899999999998</c:v>
                </c:pt>
                <c:pt idx="1884">
                  <c:v>0.80030299999999999</c:v>
                </c:pt>
                <c:pt idx="1885">
                  <c:v>0.80030699999999999</c:v>
                </c:pt>
                <c:pt idx="1886">
                  <c:v>0.80030999999999997</c:v>
                </c:pt>
                <c:pt idx="1887">
                  <c:v>0.80031399999999997</c:v>
                </c:pt>
                <c:pt idx="1888">
                  <c:v>0.80031799999999997</c:v>
                </c:pt>
                <c:pt idx="1889">
                  <c:v>0.80032099999999995</c:v>
                </c:pt>
                <c:pt idx="1890">
                  <c:v>0.80032499999999995</c:v>
                </c:pt>
                <c:pt idx="1891">
                  <c:v>0.80032899999999996</c:v>
                </c:pt>
                <c:pt idx="1892">
                  <c:v>0.80033200000000004</c:v>
                </c:pt>
                <c:pt idx="1893">
                  <c:v>0.80033600000000005</c:v>
                </c:pt>
                <c:pt idx="1894">
                  <c:v>0.80034000000000005</c:v>
                </c:pt>
                <c:pt idx="1895">
                  <c:v>0.80034300000000003</c:v>
                </c:pt>
                <c:pt idx="1896">
                  <c:v>0.80034700000000003</c:v>
                </c:pt>
                <c:pt idx="1897">
                  <c:v>0.80035100000000003</c:v>
                </c:pt>
                <c:pt idx="1898">
                  <c:v>0.80035400000000001</c:v>
                </c:pt>
                <c:pt idx="1899">
                  <c:v>0.80035800000000001</c:v>
                </c:pt>
                <c:pt idx="1900">
                  <c:v>0.80036200000000002</c:v>
                </c:pt>
                <c:pt idx="1901">
                  <c:v>0.80036499999999999</c:v>
                </c:pt>
                <c:pt idx="1902">
                  <c:v>0.800369</c:v>
                </c:pt>
                <c:pt idx="1903">
                  <c:v>0.800373</c:v>
                </c:pt>
                <c:pt idx="1904">
                  <c:v>0.80037599999999998</c:v>
                </c:pt>
                <c:pt idx="1905">
                  <c:v>0.80037999999999998</c:v>
                </c:pt>
                <c:pt idx="1906">
                  <c:v>0.80038399999999998</c:v>
                </c:pt>
                <c:pt idx="1907">
                  <c:v>0.80038699999999996</c:v>
                </c:pt>
                <c:pt idx="1908">
                  <c:v>0.80039099999999996</c:v>
                </c:pt>
                <c:pt idx="1909">
                  <c:v>0.80039499999999997</c:v>
                </c:pt>
                <c:pt idx="1910">
                  <c:v>0.80039800000000005</c:v>
                </c:pt>
                <c:pt idx="1911">
                  <c:v>0.80040199999999995</c:v>
                </c:pt>
                <c:pt idx="1912">
                  <c:v>0.80040599999999995</c:v>
                </c:pt>
                <c:pt idx="1913">
                  <c:v>0.80040900000000004</c:v>
                </c:pt>
                <c:pt idx="1914">
                  <c:v>0.80041300000000004</c:v>
                </c:pt>
                <c:pt idx="1915">
                  <c:v>0.80041600000000002</c:v>
                </c:pt>
                <c:pt idx="1916">
                  <c:v>0.80042000000000002</c:v>
                </c:pt>
                <c:pt idx="1917">
                  <c:v>0.80042400000000002</c:v>
                </c:pt>
                <c:pt idx="1918">
                  <c:v>0.800427</c:v>
                </c:pt>
                <c:pt idx="1919">
                  <c:v>0.800431</c:v>
                </c:pt>
                <c:pt idx="1920">
                  <c:v>0.80043500000000001</c:v>
                </c:pt>
                <c:pt idx="1921">
                  <c:v>0.80043799999999998</c:v>
                </c:pt>
                <c:pt idx="1922">
                  <c:v>0.80044199999999999</c:v>
                </c:pt>
                <c:pt idx="1923">
                  <c:v>0.80044599999999999</c:v>
                </c:pt>
                <c:pt idx="1924">
                  <c:v>0.80044899999999997</c:v>
                </c:pt>
                <c:pt idx="1925">
                  <c:v>0.80045299999999997</c:v>
                </c:pt>
                <c:pt idx="1926">
                  <c:v>0.80045699999999997</c:v>
                </c:pt>
                <c:pt idx="1927">
                  <c:v>0.80045999999999995</c:v>
                </c:pt>
                <c:pt idx="1928">
                  <c:v>0.80046399999999995</c:v>
                </c:pt>
                <c:pt idx="1929">
                  <c:v>0.80046799999999996</c:v>
                </c:pt>
                <c:pt idx="1930">
                  <c:v>0.80047100000000004</c:v>
                </c:pt>
                <c:pt idx="1931">
                  <c:v>0.80047500000000005</c:v>
                </c:pt>
                <c:pt idx="1932">
                  <c:v>0.80047900000000005</c:v>
                </c:pt>
                <c:pt idx="1933">
                  <c:v>0.80048200000000003</c:v>
                </c:pt>
                <c:pt idx="1934">
                  <c:v>0.80048600000000003</c:v>
                </c:pt>
                <c:pt idx="1935">
                  <c:v>0.80049000000000003</c:v>
                </c:pt>
                <c:pt idx="1936">
                  <c:v>0.80049300000000001</c:v>
                </c:pt>
                <c:pt idx="1937">
                  <c:v>0.80049700000000001</c:v>
                </c:pt>
                <c:pt idx="1938">
                  <c:v>0.80050100000000002</c:v>
                </c:pt>
                <c:pt idx="1939">
                  <c:v>0.80050399999999999</c:v>
                </c:pt>
                <c:pt idx="1940">
                  <c:v>0.800508</c:v>
                </c:pt>
                <c:pt idx="1941">
                  <c:v>0.800512</c:v>
                </c:pt>
                <c:pt idx="1942">
                  <c:v>0.80051499999999998</c:v>
                </c:pt>
                <c:pt idx="1943">
                  <c:v>0.80051899999999998</c:v>
                </c:pt>
                <c:pt idx="1944">
                  <c:v>0.80052299999999998</c:v>
                </c:pt>
                <c:pt idx="1945">
                  <c:v>0.80052599999999996</c:v>
                </c:pt>
                <c:pt idx="1946">
                  <c:v>0.80052999999999996</c:v>
                </c:pt>
                <c:pt idx="1947">
                  <c:v>0.80053399999999997</c:v>
                </c:pt>
                <c:pt idx="1948">
                  <c:v>0.80053700000000005</c:v>
                </c:pt>
                <c:pt idx="1949">
                  <c:v>0.80054099999999995</c:v>
                </c:pt>
                <c:pt idx="1950">
                  <c:v>0.80054499999999995</c:v>
                </c:pt>
                <c:pt idx="1951">
                  <c:v>0.80054800000000004</c:v>
                </c:pt>
                <c:pt idx="1952">
                  <c:v>0.80055200000000004</c:v>
                </c:pt>
                <c:pt idx="1953">
                  <c:v>0.80055600000000005</c:v>
                </c:pt>
                <c:pt idx="1954">
                  <c:v>0.80055900000000002</c:v>
                </c:pt>
                <c:pt idx="1955">
                  <c:v>0.80056300000000002</c:v>
                </c:pt>
                <c:pt idx="1956">
                  <c:v>0.80056700000000003</c:v>
                </c:pt>
                <c:pt idx="1957">
                  <c:v>0.80057</c:v>
                </c:pt>
                <c:pt idx="1958">
                  <c:v>0.80057400000000001</c:v>
                </c:pt>
                <c:pt idx="1959">
                  <c:v>0.80057800000000001</c:v>
                </c:pt>
                <c:pt idx="1960">
                  <c:v>0.80058099999999999</c:v>
                </c:pt>
                <c:pt idx="1961">
                  <c:v>0.80058499999999999</c:v>
                </c:pt>
                <c:pt idx="1962">
                  <c:v>0.800589</c:v>
                </c:pt>
                <c:pt idx="1963">
                  <c:v>0.80059199999999997</c:v>
                </c:pt>
                <c:pt idx="1964">
                  <c:v>0.80059599999999997</c:v>
                </c:pt>
                <c:pt idx="1965">
                  <c:v>0.80059999999999998</c:v>
                </c:pt>
                <c:pt idx="1966">
                  <c:v>0.80060299999999995</c:v>
                </c:pt>
                <c:pt idx="1967">
                  <c:v>0.80060699999999996</c:v>
                </c:pt>
                <c:pt idx="1968">
                  <c:v>0.80061099999999996</c:v>
                </c:pt>
                <c:pt idx="1969">
                  <c:v>0.80061400000000005</c:v>
                </c:pt>
                <c:pt idx="1970">
                  <c:v>0.80061800000000005</c:v>
                </c:pt>
                <c:pt idx="1971">
                  <c:v>0.80062199999999994</c:v>
                </c:pt>
                <c:pt idx="1972">
                  <c:v>0.80062500000000003</c:v>
                </c:pt>
                <c:pt idx="1973">
                  <c:v>0.80062900000000004</c:v>
                </c:pt>
                <c:pt idx="1974">
                  <c:v>0.80063300000000004</c:v>
                </c:pt>
                <c:pt idx="1975">
                  <c:v>0.80063600000000001</c:v>
                </c:pt>
                <c:pt idx="1976">
                  <c:v>0.80064000000000002</c:v>
                </c:pt>
                <c:pt idx="1977">
                  <c:v>0.80064400000000002</c:v>
                </c:pt>
                <c:pt idx="1978">
                  <c:v>0.800647</c:v>
                </c:pt>
                <c:pt idx="1979">
                  <c:v>0.800651</c:v>
                </c:pt>
                <c:pt idx="1980">
                  <c:v>0.80065500000000001</c:v>
                </c:pt>
                <c:pt idx="1981">
                  <c:v>0.80065799999999998</c:v>
                </c:pt>
                <c:pt idx="1982">
                  <c:v>0.80066199999999998</c:v>
                </c:pt>
                <c:pt idx="1983">
                  <c:v>0.80066599999999999</c:v>
                </c:pt>
                <c:pt idx="1984">
                  <c:v>0.80066899999999996</c:v>
                </c:pt>
                <c:pt idx="1985">
                  <c:v>0.80067299999999997</c:v>
                </c:pt>
                <c:pt idx="1986">
                  <c:v>0.80067699999999997</c:v>
                </c:pt>
                <c:pt idx="1987">
                  <c:v>0.80067999999999995</c:v>
                </c:pt>
                <c:pt idx="1988">
                  <c:v>0.80068399999999995</c:v>
                </c:pt>
                <c:pt idx="1989">
                  <c:v>0.80068799999999996</c:v>
                </c:pt>
                <c:pt idx="1990">
                  <c:v>0.80069100000000004</c:v>
                </c:pt>
                <c:pt idx="1991">
                  <c:v>0.80069500000000005</c:v>
                </c:pt>
                <c:pt idx="1992">
                  <c:v>0.80069900000000005</c:v>
                </c:pt>
                <c:pt idx="1993">
                  <c:v>0.80070200000000002</c:v>
                </c:pt>
                <c:pt idx="1994">
                  <c:v>0.80070600000000003</c:v>
                </c:pt>
                <c:pt idx="1995">
                  <c:v>0.80071000000000003</c:v>
                </c:pt>
                <c:pt idx="1996">
                  <c:v>0.80071300000000001</c:v>
                </c:pt>
                <c:pt idx="1997">
                  <c:v>0.80071700000000001</c:v>
                </c:pt>
                <c:pt idx="1998">
                  <c:v>0.80072100000000002</c:v>
                </c:pt>
                <c:pt idx="1999">
                  <c:v>0.80072399999999999</c:v>
                </c:pt>
                <c:pt idx="2000">
                  <c:v>0.800728</c:v>
                </c:pt>
                <c:pt idx="2001">
                  <c:v>0.800732</c:v>
                </c:pt>
                <c:pt idx="2002">
                  <c:v>0.80073499999999997</c:v>
                </c:pt>
                <c:pt idx="2003">
                  <c:v>0.80073899999999998</c:v>
                </c:pt>
                <c:pt idx="2004">
                  <c:v>0.80074299999999998</c:v>
                </c:pt>
                <c:pt idx="2005">
                  <c:v>0.80074599999999996</c:v>
                </c:pt>
                <c:pt idx="2006">
                  <c:v>0.80074999999999996</c:v>
                </c:pt>
                <c:pt idx="2007">
                  <c:v>0.80075399999999997</c:v>
                </c:pt>
                <c:pt idx="2008">
                  <c:v>0.80075700000000005</c:v>
                </c:pt>
                <c:pt idx="2009">
                  <c:v>0.80076099999999995</c:v>
                </c:pt>
                <c:pt idx="2010">
                  <c:v>0.80076499999999995</c:v>
                </c:pt>
                <c:pt idx="2011">
                  <c:v>0.80076800000000004</c:v>
                </c:pt>
                <c:pt idx="2012">
                  <c:v>0.80077200000000004</c:v>
                </c:pt>
                <c:pt idx="2013">
                  <c:v>0.80077600000000004</c:v>
                </c:pt>
                <c:pt idx="2014">
                  <c:v>0.80077900000000002</c:v>
                </c:pt>
                <c:pt idx="2015">
                  <c:v>0.80078300000000002</c:v>
                </c:pt>
                <c:pt idx="2016">
                  <c:v>0.80078700000000003</c:v>
                </c:pt>
                <c:pt idx="2017">
                  <c:v>0.80079</c:v>
                </c:pt>
                <c:pt idx="2018">
                  <c:v>0.80079400000000001</c:v>
                </c:pt>
                <c:pt idx="2019">
                  <c:v>0.80079800000000001</c:v>
                </c:pt>
                <c:pt idx="2020">
                  <c:v>0.80080099999999999</c:v>
                </c:pt>
                <c:pt idx="2021">
                  <c:v>0.80080499999999999</c:v>
                </c:pt>
                <c:pt idx="2022">
                  <c:v>0.80080899999999999</c:v>
                </c:pt>
                <c:pt idx="2023">
                  <c:v>0.80081199999999997</c:v>
                </c:pt>
                <c:pt idx="2024">
                  <c:v>0.80081599999999997</c:v>
                </c:pt>
                <c:pt idx="2025">
                  <c:v>0.80081999999999998</c:v>
                </c:pt>
                <c:pt idx="2026">
                  <c:v>0.80082299999999995</c:v>
                </c:pt>
                <c:pt idx="2027">
                  <c:v>0.80082699999999996</c:v>
                </c:pt>
                <c:pt idx="2028">
                  <c:v>0.80083099999999996</c:v>
                </c:pt>
                <c:pt idx="2029">
                  <c:v>0.80083400000000005</c:v>
                </c:pt>
                <c:pt idx="2030">
                  <c:v>0.80083800000000005</c:v>
                </c:pt>
                <c:pt idx="2031">
                  <c:v>0.80084200000000005</c:v>
                </c:pt>
                <c:pt idx="2032">
                  <c:v>0.80084500000000003</c:v>
                </c:pt>
                <c:pt idx="2033">
                  <c:v>0.80084900000000003</c:v>
                </c:pt>
                <c:pt idx="2034">
                  <c:v>0.80085300000000004</c:v>
                </c:pt>
                <c:pt idx="2035">
                  <c:v>0.80085600000000001</c:v>
                </c:pt>
                <c:pt idx="2036">
                  <c:v>0.80086000000000002</c:v>
                </c:pt>
                <c:pt idx="2037">
                  <c:v>0.80086400000000002</c:v>
                </c:pt>
                <c:pt idx="2038">
                  <c:v>0.800867</c:v>
                </c:pt>
                <c:pt idx="2039">
                  <c:v>0.800871</c:v>
                </c:pt>
                <c:pt idx="2040">
                  <c:v>0.800875</c:v>
                </c:pt>
                <c:pt idx="2041">
                  <c:v>0.80087799999999998</c:v>
                </c:pt>
                <c:pt idx="2042">
                  <c:v>0.80088199999999998</c:v>
                </c:pt>
                <c:pt idx="2043">
                  <c:v>0.80088599999999999</c:v>
                </c:pt>
                <c:pt idx="2044">
                  <c:v>0.80088899999999996</c:v>
                </c:pt>
                <c:pt idx="2045">
                  <c:v>0.80089299999999997</c:v>
                </c:pt>
                <c:pt idx="2046">
                  <c:v>0.80089699999999997</c:v>
                </c:pt>
                <c:pt idx="2047">
                  <c:v>0.80089999999999995</c:v>
                </c:pt>
                <c:pt idx="2048">
                  <c:v>0.80090399999999995</c:v>
                </c:pt>
                <c:pt idx="2049">
                  <c:v>0.80090799999999995</c:v>
                </c:pt>
                <c:pt idx="2050">
                  <c:v>0.80091100000000004</c:v>
                </c:pt>
                <c:pt idx="2051">
                  <c:v>0.80091500000000004</c:v>
                </c:pt>
                <c:pt idx="2052">
                  <c:v>0.80091900000000005</c:v>
                </c:pt>
                <c:pt idx="2053">
                  <c:v>0.80092200000000002</c:v>
                </c:pt>
                <c:pt idx="2054">
                  <c:v>0.80092600000000003</c:v>
                </c:pt>
                <c:pt idx="2055">
                  <c:v>0.80093000000000003</c:v>
                </c:pt>
                <c:pt idx="2056">
                  <c:v>0.80093300000000001</c:v>
                </c:pt>
                <c:pt idx="2057">
                  <c:v>0.80093700000000001</c:v>
                </c:pt>
                <c:pt idx="2058">
                  <c:v>0.80094100000000001</c:v>
                </c:pt>
                <c:pt idx="2059">
                  <c:v>0.80094399999999999</c:v>
                </c:pt>
                <c:pt idx="2060">
                  <c:v>0.80094799999999999</c:v>
                </c:pt>
                <c:pt idx="2061">
                  <c:v>0.800952</c:v>
                </c:pt>
                <c:pt idx="2062">
                  <c:v>0.80095499999999997</c:v>
                </c:pt>
                <c:pt idx="2063">
                  <c:v>0.80095899999999998</c:v>
                </c:pt>
                <c:pt idx="2064">
                  <c:v>0.80096299999999998</c:v>
                </c:pt>
                <c:pt idx="2065">
                  <c:v>0.80096599999999996</c:v>
                </c:pt>
                <c:pt idx="2066">
                  <c:v>0.80096999999999996</c:v>
                </c:pt>
                <c:pt idx="2067">
                  <c:v>0.80097399999999996</c:v>
                </c:pt>
                <c:pt idx="2068">
                  <c:v>0.80097700000000005</c:v>
                </c:pt>
                <c:pt idx="2069">
                  <c:v>0.80098100000000005</c:v>
                </c:pt>
                <c:pt idx="2070">
                  <c:v>0.80098499999999995</c:v>
                </c:pt>
                <c:pt idx="2071">
                  <c:v>0.80098800000000003</c:v>
                </c:pt>
                <c:pt idx="2072">
                  <c:v>0.80099200000000004</c:v>
                </c:pt>
                <c:pt idx="2073">
                  <c:v>0.80099600000000004</c:v>
                </c:pt>
                <c:pt idx="2074">
                  <c:v>0.80099900000000002</c:v>
                </c:pt>
                <c:pt idx="2075">
                  <c:v>0.80100300000000002</c:v>
                </c:pt>
                <c:pt idx="2076">
                  <c:v>0.80100700000000002</c:v>
                </c:pt>
                <c:pt idx="2077">
                  <c:v>0.80101</c:v>
                </c:pt>
                <c:pt idx="2078">
                  <c:v>0.801014</c:v>
                </c:pt>
                <c:pt idx="2079">
                  <c:v>0.80101800000000001</c:v>
                </c:pt>
                <c:pt idx="2080">
                  <c:v>0.80102099999999998</c:v>
                </c:pt>
                <c:pt idx="2081">
                  <c:v>0.80102499999999999</c:v>
                </c:pt>
                <c:pt idx="2082">
                  <c:v>0.80102899999999999</c:v>
                </c:pt>
                <c:pt idx="2083">
                  <c:v>0.80103199999999997</c:v>
                </c:pt>
                <c:pt idx="2084">
                  <c:v>0.80103599999999997</c:v>
                </c:pt>
                <c:pt idx="2085">
                  <c:v>0.80103999999999997</c:v>
                </c:pt>
                <c:pt idx="2086">
                  <c:v>0.80104299999999995</c:v>
                </c:pt>
                <c:pt idx="2087">
                  <c:v>0.80104699999999995</c:v>
                </c:pt>
                <c:pt idx="2088">
                  <c:v>0.80105099999999996</c:v>
                </c:pt>
                <c:pt idx="2089">
                  <c:v>0.80105400000000004</c:v>
                </c:pt>
                <c:pt idx="2090">
                  <c:v>0.80105800000000005</c:v>
                </c:pt>
                <c:pt idx="2091">
                  <c:v>0.80106200000000005</c:v>
                </c:pt>
                <c:pt idx="2092">
                  <c:v>0.80106500000000003</c:v>
                </c:pt>
                <c:pt idx="2093">
                  <c:v>0.80106900000000003</c:v>
                </c:pt>
                <c:pt idx="2094">
                  <c:v>0.80107300000000004</c:v>
                </c:pt>
                <c:pt idx="2095">
                  <c:v>0.80107600000000001</c:v>
                </c:pt>
                <c:pt idx="2096">
                  <c:v>0.80108000000000001</c:v>
                </c:pt>
                <c:pt idx="2097">
                  <c:v>0.80108400000000002</c:v>
                </c:pt>
                <c:pt idx="2098">
                  <c:v>0.80108699999999999</c:v>
                </c:pt>
                <c:pt idx="2099">
                  <c:v>0.801091</c:v>
                </c:pt>
                <c:pt idx="2100">
                  <c:v>0.801095</c:v>
                </c:pt>
                <c:pt idx="2101">
                  <c:v>0.80109799999999998</c:v>
                </c:pt>
                <c:pt idx="2102">
                  <c:v>0.80110199999999998</c:v>
                </c:pt>
                <c:pt idx="2103">
                  <c:v>0.80110599999999998</c:v>
                </c:pt>
                <c:pt idx="2104">
                  <c:v>0.80110899999999996</c:v>
                </c:pt>
                <c:pt idx="2105">
                  <c:v>0.80111299999999996</c:v>
                </c:pt>
                <c:pt idx="2106">
                  <c:v>0.80111699999999997</c:v>
                </c:pt>
                <c:pt idx="2107">
                  <c:v>0.80112000000000005</c:v>
                </c:pt>
                <c:pt idx="2108">
                  <c:v>0.80112399999999995</c:v>
                </c:pt>
                <c:pt idx="2109">
                  <c:v>0.80112799999999995</c:v>
                </c:pt>
                <c:pt idx="2110">
                  <c:v>0.80113100000000004</c:v>
                </c:pt>
                <c:pt idx="2111">
                  <c:v>0.80113500000000004</c:v>
                </c:pt>
                <c:pt idx="2112">
                  <c:v>0.80113900000000005</c:v>
                </c:pt>
                <c:pt idx="2113">
                  <c:v>0.80114200000000002</c:v>
                </c:pt>
                <c:pt idx="2114">
                  <c:v>0.80114600000000002</c:v>
                </c:pt>
                <c:pt idx="2115">
                  <c:v>0.80115000000000003</c:v>
                </c:pt>
                <c:pt idx="2116">
                  <c:v>0.801153</c:v>
                </c:pt>
                <c:pt idx="2117">
                  <c:v>0.80115700000000001</c:v>
                </c:pt>
                <c:pt idx="2118">
                  <c:v>0.80116100000000001</c:v>
                </c:pt>
                <c:pt idx="2119">
                  <c:v>0.80116399999999999</c:v>
                </c:pt>
                <c:pt idx="2120">
                  <c:v>0.80116799999999999</c:v>
                </c:pt>
                <c:pt idx="2121">
                  <c:v>0.801172</c:v>
                </c:pt>
                <c:pt idx="2122">
                  <c:v>0.80117499999999997</c:v>
                </c:pt>
                <c:pt idx="2123">
                  <c:v>0.80117899999999997</c:v>
                </c:pt>
                <c:pt idx="2124">
                  <c:v>0.80118299999999998</c:v>
                </c:pt>
                <c:pt idx="2125">
                  <c:v>0.80118599999999995</c:v>
                </c:pt>
                <c:pt idx="2126">
                  <c:v>0.80118999999999996</c:v>
                </c:pt>
                <c:pt idx="2127">
                  <c:v>0.80119399999999996</c:v>
                </c:pt>
                <c:pt idx="2128">
                  <c:v>0.80119700000000005</c:v>
                </c:pt>
                <c:pt idx="2129">
                  <c:v>0.80120100000000005</c:v>
                </c:pt>
                <c:pt idx="2130">
                  <c:v>0.80120499999999995</c:v>
                </c:pt>
                <c:pt idx="2131">
                  <c:v>0.80120800000000003</c:v>
                </c:pt>
                <c:pt idx="2132">
                  <c:v>0.80121200000000004</c:v>
                </c:pt>
                <c:pt idx="2133">
                  <c:v>0.80121600000000004</c:v>
                </c:pt>
                <c:pt idx="2134">
                  <c:v>0.80121900000000001</c:v>
                </c:pt>
                <c:pt idx="2135">
                  <c:v>0.80122300000000002</c:v>
                </c:pt>
                <c:pt idx="2136">
                  <c:v>0.80122700000000002</c:v>
                </c:pt>
                <c:pt idx="2137">
                  <c:v>0.80123</c:v>
                </c:pt>
                <c:pt idx="2138">
                  <c:v>0.801234</c:v>
                </c:pt>
                <c:pt idx="2139">
                  <c:v>0.80123800000000001</c:v>
                </c:pt>
                <c:pt idx="2140">
                  <c:v>0.80124099999999998</c:v>
                </c:pt>
                <c:pt idx="2141">
                  <c:v>0.80124499999999999</c:v>
                </c:pt>
                <c:pt idx="2142">
                  <c:v>0.80124899999999999</c:v>
                </c:pt>
                <c:pt idx="2143">
                  <c:v>0.80125199999999996</c:v>
                </c:pt>
                <c:pt idx="2144">
                  <c:v>0.80125599999999997</c:v>
                </c:pt>
                <c:pt idx="2145">
                  <c:v>0.80125999999999997</c:v>
                </c:pt>
                <c:pt idx="2146">
                  <c:v>0.80126299999999995</c:v>
                </c:pt>
                <c:pt idx="2147">
                  <c:v>0.80126699999999995</c:v>
                </c:pt>
                <c:pt idx="2148">
                  <c:v>0.80127099999999996</c:v>
                </c:pt>
                <c:pt idx="2149">
                  <c:v>0.80127400000000004</c:v>
                </c:pt>
                <c:pt idx="2150">
                  <c:v>0.80127800000000005</c:v>
                </c:pt>
                <c:pt idx="2151">
                  <c:v>0.80128600000000005</c:v>
                </c:pt>
                <c:pt idx="2152">
                  <c:v>0.80130299999999999</c:v>
                </c:pt>
                <c:pt idx="2153">
                  <c:v>0.80132700000000001</c:v>
                </c:pt>
                <c:pt idx="2154">
                  <c:v>0.80135299999999998</c:v>
                </c:pt>
                <c:pt idx="2155">
                  <c:v>0.80137899999999995</c:v>
                </c:pt>
                <c:pt idx="2156">
                  <c:v>0.80140500000000003</c:v>
                </c:pt>
                <c:pt idx="2157">
                  <c:v>0.80142999999999998</c:v>
                </c:pt>
                <c:pt idx="2158">
                  <c:v>0.80145599999999995</c:v>
                </c:pt>
                <c:pt idx="2159">
                  <c:v>0.80148200000000003</c:v>
                </c:pt>
                <c:pt idx="2160">
                  <c:v>0.80150699999999997</c:v>
                </c:pt>
                <c:pt idx="2161">
                  <c:v>0.80153300000000005</c:v>
                </c:pt>
                <c:pt idx="2162">
                  <c:v>0.80155900000000002</c:v>
                </c:pt>
                <c:pt idx="2163">
                  <c:v>0.80158399999999996</c:v>
                </c:pt>
                <c:pt idx="2164">
                  <c:v>0.80161000000000004</c:v>
                </c:pt>
                <c:pt idx="2165">
                  <c:v>0.80163600000000002</c:v>
                </c:pt>
                <c:pt idx="2166">
                  <c:v>0.80166099999999996</c:v>
                </c:pt>
                <c:pt idx="2167">
                  <c:v>0.80168700000000004</c:v>
                </c:pt>
                <c:pt idx="2168">
                  <c:v>0.80171300000000001</c:v>
                </c:pt>
                <c:pt idx="2169">
                  <c:v>0.80173899999999998</c:v>
                </c:pt>
                <c:pt idx="2170">
                  <c:v>0.80176400000000003</c:v>
                </c:pt>
                <c:pt idx="2171">
                  <c:v>0.80179</c:v>
                </c:pt>
                <c:pt idx="2172">
                  <c:v>0.80181599999999997</c:v>
                </c:pt>
                <c:pt idx="2173">
                  <c:v>0.80184100000000003</c:v>
                </c:pt>
                <c:pt idx="2174">
                  <c:v>0.801867</c:v>
                </c:pt>
                <c:pt idx="2175">
                  <c:v>0.80189299999999997</c:v>
                </c:pt>
                <c:pt idx="2176">
                  <c:v>0.80191800000000002</c:v>
                </c:pt>
                <c:pt idx="2177">
                  <c:v>0.80194399999999999</c:v>
                </c:pt>
                <c:pt idx="2178">
                  <c:v>0.80196999999999996</c:v>
                </c:pt>
                <c:pt idx="2179">
                  <c:v>0.80199500000000001</c:v>
                </c:pt>
                <c:pt idx="2180">
                  <c:v>0.80202099999999998</c:v>
                </c:pt>
                <c:pt idx="2181">
                  <c:v>0.80204699999999995</c:v>
                </c:pt>
                <c:pt idx="2182">
                  <c:v>0.80207200000000001</c:v>
                </c:pt>
                <c:pt idx="2183">
                  <c:v>0.80209799999999998</c:v>
                </c:pt>
                <c:pt idx="2184">
                  <c:v>0.80212399999999995</c:v>
                </c:pt>
                <c:pt idx="2185">
                  <c:v>0.802149</c:v>
                </c:pt>
                <c:pt idx="2186">
                  <c:v>0.80217499999999997</c:v>
                </c:pt>
                <c:pt idx="2187">
                  <c:v>0.80220100000000005</c:v>
                </c:pt>
                <c:pt idx="2188">
                  <c:v>0.80222599999999999</c:v>
                </c:pt>
                <c:pt idx="2189">
                  <c:v>0.80225199999999997</c:v>
                </c:pt>
                <c:pt idx="2190">
                  <c:v>0.80227800000000005</c:v>
                </c:pt>
                <c:pt idx="2191">
                  <c:v>0.80230299999999999</c:v>
                </c:pt>
                <c:pt idx="2192">
                  <c:v>0.80232899999999996</c:v>
                </c:pt>
                <c:pt idx="2193">
                  <c:v>0.80235500000000004</c:v>
                </c:pt>
                <c:pt idx="2194">
                  <c:v>0.80237999999999998</c:v>
                </c:pt>
                <c:pt idx="2195">
                  <c:v>0.80240599999999995</c:v>
                </c:pt>
                <c:pt idx="2196">
                  <c:v>0.80243200000000003</c:v>
                </c:pt>
                <c:pt idx="2197">
                  <c:v>0.802458</c:v>
                </c:pt>
                <c:pt idx="2198">
                  <c:v>0.80248299999999995</c:v>
                </c:pt>
                <c:pt idx="2199">
                  <c:v>0.80250900000000003</c:v>
                </c:pt>
                <c:pt idx="2200">
                  <c:v>0.802535</c:v>
                </c:pt>
                <c:pt idx="2201">
                  <c:v>0.80256000000000005</c:v>
                </c:pt>
                <c:pt idx="2202">
                  <c:v>0.80258600000000002</c:v>
                </c:pt>
                <c:pt idx="2203">
                  <c:v>0.80261199999999999</c:v>
                </c:pt>
                <c:pt idx="2204">
                  <c:v>0.80263700000000004</c:v>
                </c:pt>
                <c:pt idx="2205">
                  <c:v>0.80266300000000002</c:v>
                </c:pt>
                <c:pt idx="2206">
                  <c:v>0.80268899999999999</c:v>
                </c:pt>
                <c:pt idx="2207">
                  <c:v>0.80271400000000004</c:v>
                </c:pt>
                <c:pt idx="2208">
                  <c:v>0.80274000000000001</c:v>
                </c:pt>
                <c:pt idx="2209">
                  <c:v>0.80276599999999998</c:v>
                </c:pt>
                <c:pt idx="2210">
                  <c:v>0.80279100000000003</c:v>
                </c:pt>
                <c:pt idx="2211">
                  <c:v>0.802817</c:v>
                </c:pt>
                <c:pt idx="2212">
                  <c:v>0.80284299999999997</c:v>
                </c:pt>
                <c:pt idx="2213">
                  <c:v>0.80286800000000003</c:v>
                </c:pt>
                <c:pt idx="2214">
                  <c:v>0.802894</c:v>
                </c:pt>
                <c:pt idx="2215">
                  <c:v>0.80291999999999997</c:v>
                </c:pt>
                <c:pt idx="2216">
                  <c:v>0.80294600000000005</c:v>
                </c:pt>
                <c:pt idx="2217">
                  <c:v>0.80297099999999999</c:v>
                </c:pt>
                <c:pt idx="2218">
                  <c:v>0.80299699999999996</c:v>
                </c:pt>
                <c:pt idx="2219">
                  <c:v>0.80302300000000004</c:v>
                </c:pt>
                <c:pt idx="2220">
                  <c:v>0.80304799999999998</c:v>
                </c:pt>
                <c:pt idx="2221">
                  <c:v>0.80307399999999995</c:v>
                </c:pt>
                <c:pt idx="2222">
                  <c:v>0.80310000000000004</c:v>
                </c:pt>
                <c:pt idx="2223">
                  <c:v>0.80312499999999998</c:v>
                </c:pt>
                <c:pt idx="2224">
                  <c:v>0.80315099999999995</c:v>
                </c:pt>
                <c:pt idx="2225">
                  <c:v>0.80317700000000003</c:v>
                </c:pt>
                <c:pt idx="2226">
                  <c:v>0.80320199999999997</c:v>
                </c:pt>
                <c:pt idx="2227">
                  <c:v>0.80322800000000005</c:v>
                </c:pt>
                <c:pt idx="2228">
                  <c:v>0.80325400000000002</c:v>
                </c:pt>
                <c:pt idx="2229">
                  <c:v>0.80327999999999999</c:v>
                </c:pt>
                <c:pt idx="2230">
                  <c:v>0.80330500000000005</c:v>
                </c:pt>
                <c:pt idx="2231">
                  <c:v>0.80333100000000002</c:v>
                </c:pt>
                <c:pt idx="2232">
                  <c:v>0.80335699999999999</c:v>
                </c:pt>
                <c:pt idx="2233">
                  <c:v>0.80338200000000004</c:v>
                </c:pt>
                <c:pt idx="2234">
                  <c:v>0.80340800000000001</c:v>
                </c:pt>
                <c:pt idx="2235">
                  <c:v>0.80343399999999998</c:v>
                </c:pt>
                <c:pt idx="2236">
                  <c:v>0.80345900000000003</c:v>
                </c:pt>
                <c:pt idx="2237">
                  <c:v>0.803485</c:v>
                </c:pt>
                <c:pt idx="2238">
                  <c:v>0.80351099999999998</c:v>
                </c:pt>
                <c:pt idx="2239">
                  <c:v>0.80353699999999995</c:v>
                </c:pt>
                <c:pt idx="2240">
                  <c:v>0.803562</c:v>
                </c:pt>
                <c:pt idx="2241">
                  <c:v>0.80358799999999997</c:v>
                </c:pt>
                <c:pt idx="2242">
                  <c:v>0.80361400000000005</c:v>
                </c:pt>
                <c:pt idx="2243">
                  <c:v>0.80363899999999999</c:v>
                </c:pt>
                <c:pt idx="2244">
                  <c:v>0.80366499999999996</c:v>
                </c:pt>
                <c:pt idx="2245">
                  <c:v>0.80369100000000004</c:v>
                </c:pt>
                <c:pt idx="2246">
                  <c:v>0.80371599999999999</c:v>
                </c:pt>
                <c:pt idx="2247">
                  <c:v>0.80374199999999996</c:v>
                </c:pt>
                <c:pt idx="2248">
                  <c:v>0.80376800000000004</c:v>
                </c:pt>
                <c:pt idx="2249">
                  <c:v>0.80379400000000001</c:v>
                </c:pt>
                <c:pt idx="2250">
                  <c:v>0.80381899999999995</c:v>
                </c:pt>
                <c:pt idx="2251">
                  <c:v>0.80384500000000003</c:v>
                </c:pt>
                <c:pt idx="2252">
                  <c:v>0.803871</c:v>
                </c:pt>
                <c:pt idx="2253">
                  <c:v>0.80389600000000005</c:v>
                </c:pt>
                <c:pt idx="2254">
                  <c:v>0.80392200000000003</c:v>
                </c:pt>
                <c:pt idx="2255">
                  <c:v>0.803948</c:v>
                </c:pt>
                <c:pt idx="2256">
                  <c:v>0.80397300000000005</c:v>
                </c:pt>
                <c:pt idx="2257">
                  <c:v>0.80399900000000002</c:v>
                </c:pt>
                <c:pt idx="2258">
                  <c:v>0.80402499999999999</c:v>
                </c:pt>
                <c:pt idx="2259">
                  <c:v>0.80405099999999996</c:v>
                </c:pt>
                <c:pt idx="2260">
                  <c:v>0.80407600000000001</c:v>
                </c:pt>
                <c:pt idx="2261">
                  <c:v>0.80410199999999998</c:v>
                </c:pt>
                <c:pt idx="2262">
                  <c:v>0.80412799999999995</c:v>
                </c:pt>
                <c:pt idx="2263">
                  <c:v>0.80415300000000001</c:v>
                </c:pt>
                <c:pt idx="2264">
                  <c:v>0.80417899999999998</c:v>
                </c:pt>
                <c:pt idx="2265">
                  <c:v>0.80420499999999995</c:v>
                </c:pt>
                <c:pt idx="2266">
                  <c:v>0.80423100000000003</c:v>
                </c:pt>
                <c:pt idx="2267">
                  <c:v>0.80425599999999997</c:v>
                </c:pt>
                <c:pt idx="2268">
                  <c:v>0.80428200000000005</c:v>
                </c:pt>
                <c:pt idx="2269">
                  <c:v>0.80430800000000002</c:v>
                </c:pt>
                <c:pt idx="2270">
                  <c:v>0.80433299999999996</c:v>
                </c:pt>
                <c:pt idx="2271">
                  <c:v>0.80435900000000005</c:v>
                </c:pt>
                <c:pt idx="2272">
                  <c:v>0.80438500000000002</c:v>
                </c:pt>
                <c:pt idx="2273">
                  <c:v>0.80441099999999999</c:v>
                </c:pt>
                <c:pt idx="2274">
                  <c:v>0.80443600000000004</c:v>
                </c:pt>
                <c:pt idx="2275">
                  <c:v>0.80446200000000001</c:v>
                </c:pt>
                <c:pt idx="2276">
                  <c:v>0.80448799999999998</c:v>
                </c:pt>
                <c:pt idx="2277">
                  <c:v>0.80451300000000003</c:v>
                </c:pt>
                <c:pt idx="2278">
                  <c:v>0.804539</c:v>
                </c:pt>
                <c:pt idx="2279">
                  <c:v>0.80456499999999997</c:v>
                </c:pt>
                <c:pt idx="2280">
                  <c:v>0.80459099999999995</c:v>
                </c:pt>
                <c:pt idx="2281">
                  <c:v>0.804616</c:v>
                </c:pt>
                <c:pt idx="2282">
                  <c:v>0.80464199999999997</c:v>
                </c:pt>
                <c:pt idx="2283">
                  <c:v>0.80466800000000005</c:v>
                </c:pt>
                <c:pt idx="2284">
                  <c:v>0.80469299999999999</c:v>
                </c:pt>
                <c:pt idx="2285">
                  <c:v>0.80471899999999996</c:v>
                </c:pt>
                <c:pt idx="2286">
                  <c:v>0.80474500000000004</c:v>
                </c:pt>
                <c:pt idx="2287">
                  <c:v>0.80477100000000001</c:v>
                </c:pt>
                <c:pt idx="2288">
                  <c:v>0.80479599999999996</c:v>
                </c:pt>
                <c:pt idx="2289">
                  <c:v>0.80482200000000004</c:v>
                </c:pt>
                <c:pt idx="2290">
                  <c:v>0.80484800000000001</c:v>
                </c:pt>
                <c:pt idx="2291">
                  <c:v>0.80487299999999995</c:v>
                </c:pt>
                <c:pt idx="2292">
                  <c:v>0.80489900000000003</c:v>
                </c:pt>
                <c:pt idx="2293">
                  <c:v>0.804925</c:v>
                </c:pt>
                <c:pt idx="2294">
                  <c:v>0.80495099999999997</c:v>
                </c:pt>
                <c:pt idx="2295">
                  <c:v>0.80497600000000002</c:v>
                </c:pt>
                <c:pt idx="2296">
                  <c:v>0.805002</c:v>
                </c:pt>
                <c:pt idx="2297">
                  <c:v>0.80502799999999997</c:v>
                </c:pt>
                <c:pt idx="2298">
                  <c:v>0.80505300000000002</c:v>
                </c:pt>
                <c:pt idx="2299">
                  <c:v>0.80507899999999999</c:v>
                </c:pt>
                <c:pt idx="2300">
                  <c:v>0.80510499999999996</c:v>
                </c:pt>
                <c:pt idx="2301">
                  <c:v>0.80513199999999996</c:v>
                </c:pt>
                <c:pt idx="2302">
                  <c:v>0.80515999999999999</c:v>
                </c:pt>
                <c:pt idx="2303">
                  <c:v>0.80519099999999999</c:v>
                </c:pt>
                <c:pt idx="2304">
                  <c:v>0.80522199999999999</c:v>
                </c:pt>
                <c:pt idx="2305">
                  <c:v>0.805253</c:v>
                </c:pt>
                <c:pt idx="2306">
                  <c:v>0.805284</c:v>
                </c:pt>
                <c:pt idx="2307">
                  <c:v>0.805315</c:v>
                </c:pt>
                <c:pt idx="2308">
                  <c:v>0.80534499999999998</c:v>
                </c:pt>
                <c:pt idx="2309">
                  <c:v>0.80537599999999998</c:v>
                </c:pt>
                <c:pt idx="2310">
                  <c:v>0.80540699999999998</c:v>
                </c:pt>
                <c:pt idx="2311">
                  <c:v>0.80543799999999999</c:v>
                </c:pt>
                <c:pt idx="2312">
                  <c:v>0.80546899999999999</c:v>
                </c:pt>
                <c:pt idx="2313">
                  <c:v>0.80549999999999999</c:v>
                </c:pt>
                <c:pt idx="2314">
                  <c:v>0.805531</c:v>
                </c:pt>
                <c:pt idx="2315">
                  <c:v>0.80556099999999997</c:v>
                </c:pt>
                <c:pt idx="2316">
                  <c:v>0.80559199999999997</c:v>
                </c:pt>
                <c:pt idx="2317">
                  <c:v>0.80562299999999998</c:v>
                </c:pt>
                <c:pt idx="2318">
                  <c:v>0.80565399999999998</c:v>
                </c:pt>
                <c:pt idx="2319">
                  <c:v>0.80568499999999998</c:v>
                </c:pt>
                <c:pt idx="2320">
                  <c:v>0.80571599999999999</c:v>
                </c:pt>
                <c:pt idx="2321">
                  <c:v>0.80574699999999999</c:v>
                </c:pt>
                <c:pt idx="2322">
                  <c:v>0.80577799999999999</c:v>
                </c:pt>
                <c:pt idx="2323">
                  <c:v>0.80580799999999997</c:v>
                </c:pt>
                <c:pt idx="2324">
                  <c:v>0.80583899999999997</c:v>
                </c:pt>
                <c:pt idx="2325">
                  <c:v>0.80586999999999998</c:v>
                </c:pt>
                <c:pt idx="2326">
                  <c:v>0.80590099999999998</c:v>
                </c:pt>
                <c:pt idx="2327">
                  <c:v>0.80593199999999998</c:v>
                </c:pt>
                <c:pt idx="2328">
                  <c:v>0.80596299999999998</c:v>
                </c:pt>
                <c:pt idx="2329">
                  <c:v>0.80599399999999999</c:v>
                </c:pt>
                <c:pt idx="2330">
                  <c:v>0.80602499999999999</c:v>
                </c:pt>
                <c:pt idx="2331">
                  <c:v>0.80605499999999997</c:v>
                </c:pt>
                <c:pt idx="2332">
                  <c:v>0.80608599999999997</c:v>
                </c:pt>
                <c:pt idx="2333">
                  <c:v>0.80611699999999997</c:v>
                </c:pt>
                <c:pt idx="2334">
                  <c:v>0.80614799999999998</c:v>
                </c:pt>
                <c:pt idx="2335">
                  <c:v>0.80617899999999998</c:v>
                </c:pt>
                <c:pt idx="2336">
                  <c:v>0.80620999999999998</c:v>
                </c:pt>
                <c:pt idx="2337">
                  <c:v>0.80624099999999999</c:v>
                </c:pt>
                <c:pt idx="2338">
                  <c:v>0.80627199999999999</c:v>
                </c:pt>
                <c:pt idx="2339">
                  <c:v>0.80630299999999999</c:v>
                </c:pt>
                <c:pt idx="2340">
                  <c:v>0.80633299999999997</c:v>
                </c:pt>
                <c:pt idx="2341">
                  <c:v>0.80636399999999997</c:v>
                </c:pt>
                <c:pt idx="2342">
                  <c:v>0.80639499999999997</c:v>
                </c:pt>
                <c:pt idx="2343">
                  <c:v>0.80642599999999998</c:v>
                </c:pt>
                <c:pt idx="2344">
                  <c:v>0.80645699999999998</c:v>
                </c:pt>
                <c:pt idx="2345">
                  <c:v>0.80648799999999998</c:v>
                </c:pt>
                <c:pt idx="2346">
                  <c:v>0.80651899999999999</c:v>
                </c:pt>
                <c:pt idx="2347">
                  <c:v>0.80654999999999999</c:v>
                </c:pt>
                <c:pt idx="2348">
                  <c:v>0.80658099999999999</c:v>
                </c:pt>
                <c:pt idx="2349">
                  <c:v>0.80661099999999997</c:v>
                </c:pt>
                <c:pt idx="2350">
                  <c:v>0.80664199999999997</c:v>
                </c:pt>
                <c:pt idx="2351">
                  <c:v>0.80667299999999997</c:v>
                </c:pt>
                <c:pt idx="2352">
                  <c:v>0.80670399999999998</c:v>
                </c:pt>
                <c:pt idx="2353">
                  <c:v>0.80673499999999998</c:v>
                </c:pt>
                <c:pt idx="2354">
                  <c:v>0.80676599999999998</c:v>
                </c:pt>
                <c:pt idx="2355">
                  <c:v>0.80679699999999999</c:v>
                </c:pt>
                <c:pt idx="2356">
                  <c:v>0.80682799999999999</c:v>
                </c:pt>
                <c:pt idx="2357">
                  <c:v>0.80685899999999999</c:v>
                </c:pt>
                <c:pt idx="2358">
                  <c:v>0.80688899999999997</c:v>
                </c:pt>
                <c:pt idx="2359">
                  <c:v>0.80691999999999997</c:v>
                </c:pt>
                <c:pt idx="2360">
                  <c:v>0.80695099999999997</c:v>
                </c:pt>
                <c:pt idx="2361">
                  <c:v>0.80698199999999998</c:v>
                </c:pt>
                <c:pt idx="2362">
                  <c:v>0.80701299999999998</c:v>
                </c:pt>
                <c:pt idx="2363">
                  <c:v>0.80704399999999998</c:v>
                </c:pt>
                <c:pt idx="2364">
                  <c:v>0.80707499999999999</c:v>
                </c:pt>
                <c:pt idx="2365">
                  <c:v>0.80710599999999999</c:v>
                </c:pt>
                <c:pt idx="2366">
                  <c:v>0.80713699999999999</c:v>
                </c:pt>
                <c:pt idx="2367">
                  <c:v>0.807168</c:v>
                </c:pt>
                <c:pt idx="2368">
                  <c:v>0.80719799999999997</c:v>
                </c:pt>
                <c:pt idx="2369">
                  <c:v>0.80722899999999997</c:v>
                </c:pt>
                <c:pt idx="2370">
                  <c:v>0.80725999999999998</c:v>
                </c:pt>
                <c:pt idx="2371">
                  <c:v>0.80729099999999998</c:v>
                </c:pt>
                <c:pt idx="2372">
                  <c:v>0.80732199999999998</c:v>
                </c:pt>
                <c:pt idx="2373">
                  <c:v>0.80735299999999999</c:v>
                </c:pt>
                <c:pt idx="2374">
                  <c:v>0.80738399999999999</c:v>
                </c:pt>
                <c:pt idx="2375">
                  <c:v>0.80741499999999999</c:v>
                </c:pt>
                <c:pt idx="2376">
                  <c:v>0.807446</c:v>
                </c:pt>
                <c:pt idx="2377">
                  <c:v>0.807477</c:v>
                </c:pt>
                <c:pt idx="2378">
                  <c:v>0.80750699999999997</c:v>
                </c:pt>
                <c:pt idx="2379">
                  <c:v>0.80753799999999998</c:v>
                </c:pt>
                <c:pt idx="2380">
                  <c:v>0.80756899999999998</c:v>
                </c:pt>
                <c:pt idx="2381">
                  <c:v>0.80759999999999998</c:v>
                </c:pt>
                <c:pt idx="2382">
                  <c:v>0.80763099999999999</c:v>
                </c:pt>
                <c:pt idx="2383">
                  <c:v>0.80766199999999999</c:v>
                </c:pt>
                <c:pt idx="2384">
                  <c:v>0.80769299999999999</c:v>
                </c:pt>
                <c:pt idx="2385">
                  <c:v>0.807724</c:v>
                </c:pt>
                <c:pt idx="2386">
                  <c:v>0.807755</c:v>
                </c:pt>
                <c:pt idx="2387">
                  <c:v>0.807786</c:v>
                </c:pt>
                <c:pt idx="2388">
                  <c:v>0.80781599999999998</c:v>
                </c:pt>
                <c:pt idx="2389">
                  <c:v>0.80784699999999998</c:v>
                </c:pt>
                <c:pt idx="2390">
                  <c:v>0.80787799999999999</c:v>
                </c:pt>
                <c:pt idx="2391">
                  <c:v>0.80790899999999999</c:v>
                </c:pt>
                <c:pt idx="2392">
                  <c:v>0.80793999999999999</c:v>
                </c:pt>
                <c:pt idx="2393">
                  <c:v>0.80797099999999999</c:v>
                </c:pt>
                <c:pt idx="2394">
                  <c:v>0.808002</c:v>
                </c:pt>
                <c:pt idx="2395">
                  <c:v>0.808033</c:v>
                </c:pt>
                <c:pt idx="2396">
                  <c:v>0.808064</c:v>
                </c:pt>
                <c:pt idx="2397">
                  <c:v>0.80809500000000001</c:v>
                </c:pt>
                <c:pt idx="2398">
                  <c:v>0.80812499999999998</c:v>
                </c:pt>
                <c:pt idx="2399">
                  <c:v>0.80815599999999999</c:v>
                </c:pt>
                <c:pt idx="2400">
                  <c:v>0.80818699999999999</c:v>
                </c:pt>
                <c:pt idx="2401">
                  <c:v>0.80821799999999999</c:v>
                </c:pt>
                <c:pt idx="2402">
                  <c:v>0.808249</c:v>
                </c:pt>
                <c:pt idx="2403">
                  <c:v>0.80828</c:v>
                </c:pt>
                <c:pt idx="2404">
                  <c:v>0.808311</c:v>
                </c:pt>
                <c:pt idx="2405">
                  <c:v>0.808342</c:v>
                </c:pt>
                <c:pt idx="2406">
                  <c:v>0.80837300000000001</c:v>
                </c:pt>
                <c:pt idx="2407">
                  <c:v>0.80840400000000001</c:v>
                </c:pt>
                <c:pt idx="2408">
                  <c:v>0.80843399999999999</c:v>
                </c:pt>
                <c:pt idx="2409">
                  <c:v>0.80846499999999999</c:v>
                </c:pt>
                <c:pt idx="2410">
                  <c:v>0.80849599999999999</c:v>
                </c:pt>
                <c:pt idx="2411">
                  <c:v>0.808527</c:v>
                </c:pt>
                <c:pt idx="2412">
                  <c:v>0.808558</c:v>
                </c:pt>
                <c:pt idx="2413">
                  <c:v>0.808589</c:v>
                </c:pt>
                <c:pt idx="2414">
                  <c:v>0.80862000000000001</c:v>
                </c:pt>
                <c:pt idx="2415">
                  <c:v>0.80865100000000001</c:v>
                </c:pt>
                <c:pt idx="2416">
                  <c:v>0.80868099999999998</c:v>
                </c:pt>
                <c:pt idx="2417">
                  <c:v>0.80871199999999999</c:v>
                </c:pt>
                <c:pt idx="2418">
                  <c:v>0.80874299999999999</c:v>
                </c:pt>
                <c:pt idx="2419">
                  <c:v>0.80877399999999999</c:v>
                </c:pt>
                <c:pt idx="2420">
                  <c:v>0.808805</c:v>
                </c:pt>
                <c:pt idx="2421">
                  <c:v>0.808836</c:v>
                </c:pt>
                <c:pt idx="2422">
                  <c:v>0.808867</c:v>
                </c:pt>
                <c:pt idx="2423">
                  <c:v>0.80889800000000001</c:v>
                </c:pt>
                <c:pt idx="2424">
                  <c:v>0.80892799999999998</c:v>
                </c:pt>
                <c:pt idx="2425">
                  <c:v>0.80895899999999998</c:v>
                </c:pt>
                <c:pt idx="2426">
                  <c:v>0.80898999999999999</c:v>
                </c:pt>
                <c:pt idx="2427">
                  <c:v>0.80902099999999999</c:v>
                </c:pt>
                <c:pt idx="2428">
                  <c:v>0.80905199999999999</c:v>
                </c:pt>
                <c:pt idx="2429">
                  <c:v>0.809083</c:v>
                </c:pt>
                <c:pt idx="2430">
                  <c:v>0.80911299999999997</c:v>
                </c:pt>
                <c:pt idx="2431">
                  <c:v>0.80914399999999997</c:v>
                </c:pt>
                <c:pt idx="2432">
                  <c:v>0.80917499999999998</c:v>
                </c:pt>
                <c:pt idx="2433">
                  <c:v>0.80920599999999998</c:v>
                </c:pt>
                <c:pt idx="2434">
                  <c:v>0.80923699999999998</c:v>
                </c:pt>
                <c:pt idx="2435">
                  <c:v>0.80926799999999999</c:v>
                </c:pt>
                <c:pt idx="2436">
                  <c:v>0.80929799999999996</c:v>
                </c:pt>
                <c:pt idx="2437">
                  <c:v>0.80932899999999997</c:v>
                </c:pt>
                <c:pt idx="2438">
                  <c:v>0.80935999999999997</c:v>
                </c:pt>
                <c:pt idx="2439">
                  <c:v>0.80939099999999997</c:v>
                </c:pt>
                <c:pt idx="2440">
                  <c:v>0.80942099999999995</c:v>
                </c:pt>
                <c:pt idx="2441">
                  <c:v>0.80945199999999995</c:v>
                </c:pt>
                <c:pt idx="2442">
                  <c:v>0.80948299999999995</c:v>
                </c:pt>
                <c:pt idx="2443">
                  <c:v>0.80951399999999996</c:v>
                </c:pt>
                <c:pt idx="2444">
                  <c:v>0.80954400000000004</c:v>
                </c:pt>
                <c:pt idx="2445">
                  <c:v>0.80957500000000004</c:v>
                </c:pt>
                <c:pt idx="2446">
                  <c:v>0.80960600000000005</c:v>
                </c:pt>
                <c:pt idx="2447">
                  <c:v>0.80963600000000002</c:v>
                </c:pt>
                <c:pt idx="2448">
                  <c:v>0.80966700000000003</c:v>
                </c:pt>
                <c:pt idx="2449">
                  <c:v>0.80969800000000003</c:v>
                </c:pt>
                <c:pt idx="2450">
                  <c:v>0.809728</c:v>
                </c:pt>
                <c:pt idx="2451">
                  <c:v>0.80975900000000001</c:v>
                </c:pt>
                <c:pt idx="2452">
                  <c:v>0.80979000000000001</c:v>
                </c:pt>
                <c:pt idx="2453">
                  <c:v>0.80981999999999998</c:v>
                </c:pt>
                <c:pt idx="2454">
                  <c:v>0.80985099999999999</c:v>
                </c:pt>
                <c:pt idx="2455">
                  <c:v>0.80988099999999996</c:v>
                </c:pt>
                <c:pt idx="2456">
                  <c:v>0.80991199999999997</c:v>
                </c:pt>
                <c:pt idx="2457">
                  <c:v>0.80994200000000005</c:v>
                </c:pt>
                <c:pt idx="2458">
                  <c:v>0.80997300000000005</c:v>
                </c:pt>
                <c:pt idx="2459">
                  <c:v>0.81000300000000003</c:v>
                </c:pt>
                <c:pt idx="2460">
                  <c:v>0.81003400000000003</c:v>
                </c:pt>
                <c:pt idx="2461">
                  <c:v>0.81006400000000001</c:v>
                </c:pt>
                <c:pt idx="2462">
                  <c:v>0.81009500000000001</c:v>
                </c:pt>
                <c:pt idx="2463">
                  <c:v>0.81012499999999998</c:v>
                </c:pt>
                <c:pt idx="2464">
                  <c:v>0.81015499999999996</c:v>
                </c:pt>
                <c:pt idx="2465">
                  <c:v>0.81018599999999996</c:v>
                </c:pt>
                <c:pt idx="2466">
                  <c:v>0.81021600000000005</c:v>
                </c:pt>
                <c:pt idx="2467">
                  <c:v>0.81024600000000002</c:v>
                </c:pt>
                <c:pt idx="2468">
                  <c:v>0.810276</c:v>
                </c:pt>
                <c:pt idx="2469">
                  <c:v>0.810307</c:v>
                </c:pt>
                <c:pt idx="2470">
                  <c:v>0.81033699999999997</c:v>
                </c:pt>
                <c:pt idx="2471">
                  <c:v>0.81036699999999995</c:v>
                </c:pt>
                <c:pt idx="2472">
                  <c:v>0.81039700000000003</c:v>
                </c:pt>
                <c:pt idx="2473">
                  <c:v>0.81042700000000001</c:v>
                </c:pt>
                <c:pt idx="2474">
                  <c:v>0.81045699999999998</c:v>
                </c:pt>
                <c:pt idx="2475">
                  <c:v>0.81048600000000004</c:v>
                </c:pt>
                <c:pt idx="2476">
                  <c:v>0.81051600000000001</c:v>
                </c:pt>
                <c:pt idx="2477">
                  <c:v>0.81054599999999999</c:v>
                </c:pt>
                <c:pt idx="2478">
                  <c:v>0.81057599999999996</c:v>
                </c:pt>
                <c:pt idx="2479">
                  <c:v>0.81060500000000002</c:v>
                </c:pt>
                <c:pt idx="2480">
                  <c:v>0.81063499999999999</c:v>
                </c:pt>
                <c:pt idx="2481">
                  <c:v>0.81066400000000005</c:v>
                </c:pt>
                <c:pt idx="2482">
                  <c:v>0.81069400000000003</c:v>
                </c:pt>
                <c:pt idx="2483">
                  <c:v>0.81072299999999997</c:v>
                </c:pt>
                <c:pt idx="2484">
                  <c:v>0.81075299999999995</c:v>
                </c:pt>
                <c:pt idx="2485">
                  <c:v>0.810782</c:v>
                </c:pt>
                <c:pt idx="2486">
                  <c:v>0.81081099999999995</c:v>
                </c:pt>
                <c:pt idx="2487">
                  <c:v>0.81084000000000001</c:v>
                </c:pt>
                <c:pt idx="2488">
                  <c:v>0.81086899999999995</c:v>
                </c:pt>
                <c:pt idx="2489">
                  <c:v>0.81089699999999998</c:v>
                </c:pt>
                <c:pt idx="2490">
                  <c:v>0.81092600000000004</c:v>
                </c:pt>
                <c:pt idx="2491">
                  <c:v>0.81095499999999998</c:v>
                </c:pt>
                <c:pt idx="2492">
                  <c:v>0.81098300000000001</c:v>
                </c:pt>
                <c:pt idx="2493">
                  <c:v>0.81101100000000004</c:v>
                </c:pt>
                <c:pt idx="2494">
                  <c:v>0.81103899999999995</c:v>
                </c:pt>
                <c:pt idx="2495">
                  <c:v>0.81106699999999998</c:v>
                </c:pt>
                <c:pt idx="2496">
                  <c:v>0.81109500000000001</c:v>
                </c:pt>
                <c:pt idx="2497">
                  <c:v>0.81112300000000004</c:v>
                </c:pt>
                <c:pt idx="2498">
                  <c:v>0.81115000000000004</c:v>
                </c:pt>
                <c:pt idx="2499">
                  <c:v>0.81117799999999995</c:v>
                </c:pt>
                <c:pt idx="2500">
                  <c:v>0.81120499999999995</c:v>
                </c:pt>
                <c:pt idx="2501">
                  <c:v>0.81123199999999995</c:v>
                </c:pt>
                <c:pt idx="2502">
                  <c:v>0.81125899999999995</c:v>
                </c:pt>
                <c:pt idx="2503">
                  <c:v>0.81128500000000003</c:v>
                </c:pt>
                <c:pt idx="2504">
                  <c:v>0.811311</c:v>
                </c:pt>
                <c:pt idx="2505">
                  <c:v>0.81133699999999997</c:v>
                </c:pt>
                <c:pt idx="2506">
                  <c:v>0.81136299999999995</c:v>
                </c:pt>
                <c:pt idx="2507">
                  <c:v>0.81138900000000003</c:v>
                </c:pt>
                <c:pt idx="2508">
                  <c:v>0.81141399999999997</c:v>
                </c:pt>
                <c:pt idx="2509">
                  <c:v>0.81143900000000002</c:v>
                </c:pt>
                <c:pt idx="2510">
                  <c:v>0.81146399999999996</c:v>
                </c:pt>
                <c:pt idx="2511">
                  <c:v>0.81148799999999999</c:v>
                </c:pt>
                <c:pt idx="2512">
                  <c:v>0.81151200000000001</c:v>
                </c:pt>
                <c:pt idx="2513">
                  <c:v>0.81153600000000004</c:v>
                </c:pt>
                <c:pt idx="2514">
                  <c:v>0.81155900000000003</c:v>
                </c:pt>
                <c:pt idx="2515">
                  <c:v>0.81158200000000003</c:v>
                </c:pt>
                <c:pt idx="2516">
                  <c:v>0.81160500000000002</c:v>
                </c:pt>
                <c:pt idx="2517">
                  <c:v>0.81162699999999999</c:v>
                </c:pt>
                <c:pt idx="2518">
                  <c:v>0.81164800000000004</c:v>
                </c:pt>
                <c:pt idx="2519">
                  <c:v>0.81167</c:v>
                </c:pt>
                <c:pt idx="2520">
                  <c:v>0.81169000000000002</c:v>
                </c:pt>
                <c:pt idx="2521">
                  <c:v>0.81171099999999996</c:v>
                </c:pt>
                <c:pt idx="2522">
                  <c:v>0.81172999999999995</c:v>
                </c:pt>
                <c:pt idx="2523">
                  <c:v>0.81174900000000005</c:v>
                </c:pt>
                <c:pt idx="2524">
                  <c:v>0.81176800000000005</c:v>
                </c:pt>
                <c:pt idx="2525">
                  <c:v>0.81178600000000001</c:v>
                </c:pt>
                <c:pt idx="2526">
                  <c:v>0.81180300000000005</c:v>
                </c:pt>
                <c:pt idx="2527">
                  <c:v>0.81181999999999999</c:v>
                </c:pt>
                <c:pt idx="2528">
                  <c:v>0.811836</c:v>
                </c:pt>
                <c:pt idx="2529">
                  <c:v>0.81185099999999999</c:v>
                </c:pt>
                <c:pt idx="2530">
                  <c:v>0.81186599999999998</c:v>
                </c:pt>
                <c:pt idx="2531">
                  <c:v>0.81187900000000002</c:v>
                </c:pt>
                <c:pt idx="2532">
                  <c:v>0.81189199999999995</c:v>
                </c:pt>
                <c:pt idx="2533">
                  <c:v>0.81190499999999999</c:v>
                </c:pt>
                <c:pt idx="2534">
                  <c:v>0.81191599999999997</c:v>
                </c:pt>
                <c:pt idx="2535">
                  <c:v>0.81192600000000004</c:v>
                </c:pt>
                <c:pt idx="2536">
                  <c:v>0.81193599999999999</c:v>
                </c:pt>
                <c:pt idx="2537">
                  <c:v>0.811944</c:v>
                </c:pt>
                <c:pt idx="2538">
                  <c:v>0.81195200000000001</c:v>
                </c:pt>
                <c:pt idx="2539">
                  <c:v>0.81195799999999996</c:v>
                </c:pt>
                <c:pt idx="2540">
                  <c:v>0.81196400000000002</c:v>
                </c:pt>
                <c:pt idx="2541">
                  <c:v>0.81196800000000002</c:v>
                </c:pt>
                <c:pt idx="2542">
                  <c:v>0.81197200000000003</c:v>
                </c:pt>
                <c:pt idx="2543">
                  <c:v>0.81197399999999997</c:v>
                </c:pt>
                <c:pt idx="2544">
                  <c:v>0.811975</c:v>
                </c:pt>
                <c:pt idx="2545">
                  <c:v>0.811975</c:v>
                </c:pt>
                <c:pt idx="2546">
                  <c:v>0.81197399999999997</c:v>
                </c:pt>
                <c:pt idx="2547">
                  <c:v>0.81197200000000003</c:v>
                </c:pt>
                <c:pt idx="2548">
                  <c:v>0.81196800000000002</c:v>
                </c:pt>
                <c:pt idx="2549">
                  <c:v>0.81196299999999999</c:v>
                </c:pt>
                <c:pt idx="2550">
                  <c:v>0.81195700000000004</c:v>
                </c:pt>
                <c:pt idx="2551">
                  <c:v>0.81194999999999995</c:v>
                </c:pt>
                <c:pt idx="2552">
                  <c:v>0.81194100000000002</c:v>
                </c:pt>
                <c:pt idx="2553">
                  <c:v>0.81193099999999996</c:v>
                </c:pt>
                <c:pt idx="2554">
                  <c:v>0.81191999999999998</c:v>
                </c:pt>
                <c:pt idx="2555">
                  <c:v>0.81190799999999996</c:v>
                </c:pt>
                <c:pt idx="2556">
                  <c:v>0.811894</c:v>
                </c:pt>
                <c:pt idx="2557">
                  <c:v>0.81187900000000002</c:v>
                </c:pt>
                <c:pt idx="2558">
                  <c:v>0.811863</c:v>
                </c:pt>
                <c:pt idx="2559">
                  <c:v>0.81184500000000004</c:v>
                </c:pt>
                <c:pt idx="2560">
                  <c:v>0.81182699999999997</c:v>
                </c:pt>
                <c:pt idx="2561">
                  <c:v>0.81180699999999995</c:v>
                </c:pt>
                <c:pt idx="2562">
                  <c:v>0.81178600000000001</c:v>
                </c:pt>
                <c:pt idx="2563">
                  <c:v>0.81176400000000004</c:v>
                </c:pt>
                <c:pt idx="2564">
                  <c:v>0.81174100000000005</c:v>
                </c:pt>
                <c:pt idx="2565">
                  <c:v>0.81171599999999999</c:v>
                </c:pt>
                <c:pt idx="2566">
                  <c:v>0.81169100000000005</c:v>
                </c:pt>
                <c:pt idx="2567">
                  <c:v>0.81166499999999997</c:v>
                </c:pt>
                <c:pt idx="2568">
                  <c:v>0.81163700000000005</c:v>
                </c:pt>
                <c:pt idx="2569">
                  <c:v>0.81160900000000002</c:v>
                </c:pt>
                <c:pt idx="2570">
                  <c:v>0.81157900000000005</c:v>
                </c:pt>
                <c:pt idx="2571">
                  <c:v>0.81154899999999996</c:v>
                </c:pt>
                <c:pt idx="2572">
                  <c:v>0.81151799999999996</c:v>
                </c:pt>
                <c:pt idx="2573">
                  <c:v>0.81148600000000004</c:v>
                </c:pt>
                <c:pt idx="2574">
                  <c:v>0.81145299999999998</c:v>
                </c:pt>
                <c:pt idx="2575">
                  <c:v>0.81142000000000003</c:v>
                </c:pt>
                <c:pt idx="2576">
                  <c:v>0.81138500000000002</c:v>
                </c:pt>
                <c:pt idx="2577">
                  <c:v>0.81135000000000002</c:v>
                </c:pt>
                <c:pt idx="2578">
                  <c:v>0.81131399999999998</c:v>
                </c:pt>
                <c:pt idx="2579">
                  <c:v>0.81127800000000005</c:v>
                </c:pt>
                <c:pt idx="2580">
                  <c:v>0.81124099999999999</c:v>
                </c:pt>
                <c:pt idx="2581">
                  <c:v>0.81120300000000001</c:v>
                </c:pt>
                <c:pt idx="2582">
                  <c:v>0.81116500000000002</c:v>
                </c:pt>
                <c:pt idx="2583">
                  <c:v>0.81112600000000001</c:v>
                </c:pt>
                <c:pt idx="2584">
                  <c:v>0.81108599999999997</c:v>
                </c:pt>
                <c:pt idx="2585">
                  <c:v>0.81104600000000004</c:v>
                </c:pt>
                <c:pt idx="2586">
                  <c:v>0.811006</c:v>
                </c:pt>
                <c:pt idx="2587">
                  <c:v>0.81096400000000002</c:v>
                </c:pt>
                <c:pt idx="2588">
                  <c:v>0.81092299999999995</c:v>
                </c:pt>
                <c:pt idx="2589">
                  <c:v>0.81088000000000005</c:v>
                </c:pt>
                <c:pt idx="2590">
                  <c:v>0.81083799999999995</c:v>
                </c:pt>
                <c:pt idx="2591">
                  <c:v>0.81079400000000001</c:v>
                </c:pt>
                <c:pt idx="2592">
                  <c:v>0.810751</c:v>
                </c:pt>
                <c:pt idx="2593">
                  <c:v>0.81070600000000004</c:v>
                </c:pt>
                <c:pt idx="2594">
                  <c:v>0.81066199999999999</c:v>
                </c:pt>
                <c:pt idx="2595">
                  <c:v>0.810616</c:v>
                </c:pt>
                <c:pt idx="2596">
                  <c:v>0.81057100000000004</c:v>
                </c:pt>
                <c:pt idx="2597">
                  <c:v>0.81052500000000005</c:v>
                </c:pt>
                <c:pt idx="2598">
                  <c:v>0.81047800000000003</c:v>
                </c:pt>
                <c:pt idx="2599">
                  <c:v>0.81043100000000001</c:v>
                </c:pt>
                <c:pt idx="2600">
                  <c:v>0.81038299999999996</c:v>
                </c:pt>
                <c:pt idx="2601">
                  <c:v>0.81033500000000003</c:v>
                </c:pt>
                <c:pt idx="2602">
                  <c:v>0.81028599999999995</c:v>
                </c:pt>
                <c:pt idx="2603">
                  <c:v>0.81023699999999999</c:v>
                </c:pt>
                <c:pt idx="2604">
                  <c:v>0.81018699999999999</c:v>
                </c:pt>
                <c:pt idx="2605">
                  <c:v>0.810137</c:v>
                </c:pt>
                <c:pt idx="2606">
                  <c:v>0.81008599999999997</c:v>
                </c:pt>
                <c:pt idx="2607">
                  <c:v>0.81003499999999995</c:v>
                </c:pt>
                <c:pt idx="2608">
                  <c:v>0.80998300000000001</c:v>
                </c:pt>
                <c:pt idx="2609">
                  <c:v>0.80993000000000004</c:v>
                </c:pt>
                <c:pt idx="2610">
                  <c:v>0.80987699999999996</c:v>
                </c:pt>
                <c:pt idx="2611">
                  <c:v>0.80982399999999999</c:v>
                </c:pt>
                <c:pt idx="2612">
                  <c:v>0.80976899999999996</c:v>
                </c:pt>
                <c:pt idx="2613">
                  <c:v>0.80971499999999996</c:v>
                </c:pt>
                <c:pt idx="2614">
                  <c:v>0.80965900000000002</c:v>
                </c:pt>
                <c:pt idx="2615">
                  <c:v>0.80960299999999996</c:v>
                </c:pt>
                <c:pt idx="2616">
                  <c:v>0.80954700000000002</c:v>
                </c:pt>
                <c:pt idx="2617">
                  <c:v>0.80948900000000001</c:v>
                </c:pt>
                <c:pt idx="2618">
                  <c:v>0.80943100000000001</c:v>
                </c:pt>
                <c:pt idx="2619">
                  <c:v>0.80937300000000001</c:v>
                </c:pt>
                <c:pt idx="2620">
                  <c:v>0.80931399999999998</c:v>
                </c:pt>
                <c:pt idx="2621">
                  <c:v>0.80925400000000003</c:v>
                </c:pt>
                <c:pt idx="2622">
                  <c:v>0.80919300000000005</c:v>
                </c:pt>
                <c:pt idx="2623">
                  <c:v>0.80913199999999996</c:v>
                </c:pt>
                <c:pt idx="2624">
                  <c:v>0.80906999999999996</c:v>
                </c:pt>
                <c:pt idx="2625">
                  <c:v>0.80900799999999995</c:v>
                </c:pt>
                <c:pt idx="2626">
                  <c:v>0.808944</c:v>
                </c:pt>
                <c:pt idx="2627">
                  <c:v>0.80888000000000004</c:v>
                </c:pt>
                <c:pt idx="2628">
                  <c:v>0.80881599999999998</c:v>
                </c:pt>
                <c:pt idx="2629">
                  <c:v>0.80874999999999997</c:v>
                </c:pt>
                <c:pt idx="2630">
                  <c:v>0.80868399999999996</c:v>
                </c:pt>
                <c:pt idx="2631">
                  <c:v>0.80861700000000003</c:v>
                </c:pt>
                <c:pt idx="2632">
                  <c:v>0.80854899999999996</c:v>
                </c:pt>
                <c:pt idx="2633">
                  <c:v>0.80847999999999998</c:v>
                </c:pt>
                <c:pt idx="2634">
                  <c:v>0.80841099999999999</c:v>
                </c:pt>
                <c:pt idx="2635">
                  <c:v>0.80833999999999995</c:v>
                </c:pt>
                <c:pt idx="2636">
                  <c:v>0.80826900000000002</c:v>
                </c:pt>
                <c:pt idx="2637">
                  <c:v>0.80819700000000005</c:v>
                </c:pt>
                <c:pt idx="2638">
                  <c:v>0.80812399999999995</c:v>
                </c:pt>
                <c:pt idx="2639">
                  <c:v>0.80805099999999996</c:v>
                </c:pt>
                <c:pt idx="2640">
                  <c:v>0.80797600000000003</c:v>
                </c:pt>
                <c:pt idx="2641">
                  <c:v>0.80790099999999998</c:v>
                </c:pt>
                <c:pt idx="2642">
                  <c:v>0.80782399999999999</c:v>
                </c:pt>
                <c:pt idx="2643">
                  <c:v>0.80774699999999999</c:v>
                </c:pt>
                <c:pt idx="2644">
                  <c:v>0.80766899999999997</c:v>
                </c:pt>
                <c:pt idx="2645">
                  <c:v>0.80759000000000003</c:v>
                </c:pt>
                <c:pt idx="2646">
                  <c:v>0.80750999999999995</c:v>
                </c:pt>
                <c:pt idx="2647">
                  <c:v>0.80742899999999995</c:v>
                </c:pt>
                <c:pt idx="2648">
                  <c:v>0.80734700000000004</c:v>
                </c:pt>
                <c:pt idx="2649">
                  <c:v>0.80726399999999998</c:v>
                </c:pt>
                <c:pt idx="2650">
                  <c:v>0.80718000000000001</c:v>
                </c:pt>
                <c:pt idx="2651">
                  <c:v>0.80709500000000001</c:v>
                </c:pt>
                <c:pt idx="2652">
                  <c:v>0.80701000000000001</c:v>
                </c:pt>
                <c:pt idx="2653">
                  <c:v>0.80692299999999995</c:v>
                </c:pt>
                <c:pt idx="2654">
                  <c:v>0.80683499999999997</c:v>
                </c:pt>
                <c:pt idx="2655">
                  <c:v>0.80674599999999996</c:v>
                </c:pt>
                <c:pt idx="2656">
                  <c:v>0.80665600000000004</c:v>
                </c:pt>
                <c:pt idx="2657">
                  <c:v>0.80656600000000001</c:v>
                </c:pt>
                <c:pt idx="2658">
                  <c:v>0.80647400000000002</c:v>
                </c:pt>
                <c:pt idx="2659">
                  <c:v>0.80638100000000001</c:v>
                </c:pt>
                <c:pt idx="2660">
                  <c:v>0.80628699999999998</c:v>
                </c:pt>
                <c:pt idx="2661">
                  <c:v>0.80619200000000002</c:v>
                </c:pt>
                <c:pt idx="2662">
                  <c:v>0.80609600000000003</c:v>
                </c:pt>
                <c:pt idx="2663">
                  <c:v>0.80599900000000002</c:v>
                </c:pt>
                <c:pt idx="2664">
                  <c:v>0.80590099999999998</c:v>
                </c:pt>
                <c:pt idx="2665">
                  <c:v>0.80580099999999999</c:v>
                </c:pt>
                <c:pt idx="2666">
                  <c:v>0.805701</c:v>
                </c:pt>
                <c:pt idx="2667">
                  <c:v>0.80559999999999998</c:v>
                </c:pt>
                <c:pt idx="2668">
                  <c:v>0.80549700000000002</c:v>
                </c:pt>
                <c:pt idx="2669">
                  <c:v>0.80539400000000005</c:v>
                </c:pt>
                <c:pt idx="2670">
                  <c:v>0.80528900000000003</c:v>
                </c:pt>
                <c:pt idx="2671">
                  <c:v>0.80518299999999998</c:v>
                </c:pt>
                <c:pt idx="2672">
                  <c:v>0.80507700000000004</c:v>
                </c:pt>
                <c:pt idx="2673">
                  <c:v>0.80496900000000005</c:v>
                </c:pt>
                <c:pt idx="2674">
                  <c:v>0.80486000000000002</c:v>
                </c:pt>
                <c:pt idx="2675">
                  <c:v>0.80474999999999997</c:v>
                </c:pt>
                <c:pt idx="2676">
                  <c:v>0.80463899999999999</c:v>
                </c:pt>
                <c:pt idx="2677">
                  <c:v>0.80452699999999999</c:v>
                </c:pt>
                <c:pt idx="2678">
                  <c:v>0.80441300000000004</c:v>
                </c:pt>
                <c:pt idx="2679">
                  <c:v>0.80429899999999999</c:v>
                </c:pt>
                <c:pt idx="2680">
                  <c:v>0.80418299999999998</c:v>
                </c:pt>
                <c:pt idx="2681">
                  <c:v>0.80406699999999998</c:v>
                </c:pt>
                <c:pt idx="2682">
                  <c:v>0.80394900000000002</c:v>
                </c:pt>
                <c:pt idx="2683">
                  <c:v>0.80383000000000004</c:v>
                </c:pt>
                <c:pt idx="2684">
                  <c:v>0.80371000000000004</c:v>
                </c:pt>
                <c:pt idx="2685">
                  <c:v>0.803589</c:v>
                </c:pt>
                <c:pt idx="2686">
                  <c:v>0.80346700000000004</c:v>
                </c:pt>
                <c:pt idx="2687">
                  <c:v>0.80334399999999995</c:v>
                </c:pt>
                <c:pt idx="2688">
                  <c:v>0.80322000000000005</c:v>
                </c:pt>
                <c:pt idx="2689">
                  <c:v>0.80309399999999997</c:v>
                </c:pt>
                <c:pt idx="2690">
                  <c:v>0.80296800000000002</c:v>
                </c:pt>
                <c:pt idx="2691">
                  <c:v>0.80284</c:v>
                </c:pt>
                <c:pt idx="2692">
                  <c:v>0.80271199999999998</c:v>
                </c:pt>
                <c:pt idx="2693">
                  <c:v>0.80258200000000002</c:v>
                </c:pt>
                <c:pt idx="2694">
                  <c:v>0.80245100000000003</c:v>
                </c:pt>
                <c:pt idx="2695">
                  <c:v>0.802319</c:v>
                </c:pt>
                <c:pt idx="2696">
                  <c:v>0.80218599999999995</c:v>
                </c:pt>
                <c:pt idx="2697">
                  <c:v>0.80205199999999999</c:v>
                </c:pt>
                <c:pt idx="2698">
                  <c:v>0.80191699999999999</c:v>
                </c:pt>
                <c:pt idx="2699">
                  <c:v>0.80178099999999997</c:v>
                </c:pt>
                <c:pt idx="2700">
                  <c:v>0.80164299999999999</c:v>
                </c:pt>
                <c:pt idx="2701">
                  <c:v>0.80150500000000002</c:v>
                </c:pt>
                <c:pt idx="2702">
                  <c:v>0.80136600000000002</c:v>
                </c:pt>
                <c:pt idx="2703">
                  <c:v>0.80122499999999997</c:v>
                </c:pt>
                <c:pt idx="2704">
                  <c:v>0.80108299999999999</c:v>
                </c:pt>
                <c:pt idx="2705">
                  <c:v>0.80094100000000001</c:v>
                </c:pt>
                <c:pt idx="2706">
                  <c:v>0.80079699999999998</c:v>
                </c:pt>
                <c:pt idx="2707">
                  <c:v>0.80065200000000003</c:v>
                </c:pt>
                <c:pt idx="2708">
                  <c:v>0.80050600000000005</c:v>
                </c:pt>
                <c:pt idx="2709">
                  <c:v>0.80035900000000004</c:v>
                </c:pt>
                <c:pt idx="2710">
                  <c:v>0.80021100000000001</c:v>
                </c:pt>
                <c:pt idx="2711">
                  <c:v>0.80006200000000005</c:v>
                </c:pt>
                <c:pt idx="2712">
                  <c:v>0.79991199999999996</c:v>
                </c:pt>
                <c:pt idx="2713">
                  <c:v>0.79976100000000006</c:v>
                </c:pt>
                <c:pt idx="2714">
                  <c:v>0.79960900000000001</c:v>
                </c:pt>
                <c:pt idx="2715">
                  <c:v>0.79945500000000003</c:v>
                </c:pt>
                <c:pt idx="2716">
                  <c:v>0.79930100000000004</c:v>
                </c:pt>
                <c:pt idx="2717">
                  <c:v>0.79914600000000002</c:v>
                </c:pt>
                <c:pt idx="2718">
                  <c:v>0.79898899999999995</c:v>
                </c:pt>
                <c:pt idx="2719">
                  <c:v>0.79883199999999999</c:v>
                </c:pt>
                <c:pt idx="2720">
                  <c:v>0.79867299999999997</c:v>
                </c:pt>
                <c:pt idx="2721">
                  <c:v>0.79851399999999995</c:v>
                </c:pt>
                <c:pt idx="2722">
                  <c:v>0.79835299999999998</c:v>
                </c:pt>
                <c:pt idx="2723">
                  <c:v>0.79819200000000001</c:v>
                </c:pt>
                <c:pt idx="2724">
                  <c:v>0.79802899999999999</c:v>
                </c:pt>
                <c:pt idx="2725">
                  <c:v>0.79786599999999996</c:v>
                </c:pt>
                <c:pt idx="2726">
                  <c:v>0.79770099999999999</c:v>
                </c:pt>
                <c:pt idx="2727">
                  <c:v>0.79753499999999999</c:v>
                </c:pt>
                <c:pt idx="2728">
                  <c:v>0.79736899999999999</c:v>
                </c:pt>
                <c:pt idx="2729">
                  <c:v>0.79720100000000005</c:v>
                </c:pt>
                <c:pt idx="2730">
                  <c:v>0.79703199999999996</c:v>
                </c:pt>
                <c:pt idx="2731">
                  <c:v>0.79686199999999996</c:v>
                </c:pt>
                <c:pt idx="2732">
                  <c:v>0.79669199999999996</c:v>
                </c:pt>
                <c:pt idx="2733">
                  <c:v>0.79652000000000001</c:v>
                </c:pt>
                <c:pt idx="2734">
                  <c:v>0.79634700000000003</c:v>
                </c:pt>
                <c:pt idx="2735">
                  <c:v>0.79617400000000005</c:v>
                </c:pt>
                <c:pt idx="2736">
                  <c:v>0.79599900000000001</c:v>
                </c:pt>
                <c:pt idx="2737">
                  <c:v>0.79582299999999995</c:v>
                </c:pt>
                <c:pt idx="2738">
                  <c:v>0.79564599999999996</c:v>
                </c:pt>
                <c:pt idx="2739">
                  <c:v>0.79546899999999998</c:v>
                </c:pt>
                <c:pt idx="2740">
                  <c:v>0.79529000000000005</c:v>
                </c:pt>
                <c:pt idx="2741">
                  <c:v>0.79510999999999998</c:v>
                </c:pt>
                <c:pt idx="2742">
                  <c:v>0.79493000000000003</c:v>
                </c:pt>
                <c:pt idx="2743">
                  <c:v>0.79474800000000001</c:v>
                </c:pt>
                <c:pt idx="2744">
                  <c:v>0.79456499999999997</c:v>
                </c:pt>
                <c:pt idx="2745">
                  <c:v>0.79438200000000003</c:v>
                </c:pt>
                <c:pt idx="2746">
                  <c:v>0.79419700000000004</c:v>
                </c:pt>
                <c:pt idx="2747">
                  <c:v>0.79401200000000005</c:v>
                </c:pt>
                <c:pt idx="2748">
                  <c:v>0.793825</c:v>
                </c:pt>
                <c:pt idx="2749">
                  <c:v>0.79363799999999995</c:v>
                </c:pt>
                <c:pt idx="2750">
                  <c:v>0.79344899999999996</c:v>
                </c:pt>
                <c:pt idx="2751">
                  <c:v>0.79325999999999997</c:v>
                </c:pt>
                <c:pt idx="2752">
                  <c:v>0.79306900000000002</c:v>
                </c:pt>
                <c:pt idx="2753">
                  <c:v>0.79287799999999997</c:v>
                </c:pt>
                <c:pt idx="2754">
                  <c:v>0.792686</c:v>
                </c:pt>
                <c:pt idx="2755">
                  <c:v>0.792493</c:v>
                </c:pt>
                <c:pt idx="2756">
                  <c:v>0.79229799999999995</c:v>
                </c:pt>
                <c:pt idx="2757">
                  <c:v>0.792103</c:v>
                </c:pt>
                <c:pt idx="2758">
                  <c:v>0.79190700000000003</c:v>
                </c:pt>
                <c:pt idx="2759">
                  <c:v>0.79171000000000002</c:v>
                </c:pt>
                <c:pt idx="2760">
                  <c:v>0.79151199999999999</c:v>
                </c:pt>
                <c:pt idx="2761">
                  <c:v>0.79131300000000004</c:v>
                </c:pt>
                <c:pt idx="2762">
                  <c:v>0.79111399999999998</c:v>
                </c:pt>
                <c:pt idx="2763">
                  <c:v>0.79091299999999998</c:v>
                </c:pt>
                <c:pt idx="2764">
                  <c:v>0.79071100000000005</c:v>
                </c:pt>
                <c:pt idx="2765">
                  <c:v>0.79050900000000002</c:v>
                </c:pt>
                <c:pt idx="2766">
                  <c:v>0.79030500000000004</c:v>
                </c:pt>
                <c:pt idx="2767">
                  <c:v>0.79010100000000005</c:v>
                </c:pt>
                <c:pt idx="2768">
                  <c:v>0.78989500000000001</c:v>
                </c:pt>
                <c:pt idx="2769">
                  <c:v>0.78968899999999997</c:v>
                </c:pt>
                <c:pt idx="2770">
                  <c:v>0.78948200000000002</c:v>
                </c:pt>
                <c:pt idx="2771">
                  <c:v>0.78927400000000003</c:v>
                </c:pt>
                <c:pt idx="2772">
                  <c:v>0.78906500000000002</c:v>
                </c:pt>
                <c:pt idx="2773">
                  <c:v>0.78885499999999997</c:v>
                </c:pt>
                <c:pt idx="2774">
                  <c:v>0.78864400000000001</c:v>
                </c:pt>
                <c:pt idx="2775">
                  <c:v>0.78843200000000002</c:v>
                </c:pt>
                <c:pt idx="2776">
                  <c:v>0.788219</c:v>
                </c:pt>
                <c:pt idx="2777">
                  <c:v>0.78800599999999998</c:v>
                </c:pt>
                <c:pt idx="2778">
                  <c:v>0.78779100000000002</c:v>
                </c:pt>
                <c:pt idx="2779">
                  <c:v>0.78757600000000005</c:v>
                </c:pt>
                <c:pt idx="2780">
                  <c:v>0.78735999999999995</c:v>
                </c:pt>
                <c:pt idx="2781">
                  <c:v>0.78714300000000004</c:v>
                </c:pt>
                <c:pt idx="2782">
                  <c:v>0.78692499999999999</c:v>
                </c:pt>
                <c:pt idx="2783">
                  <c:v>0.78670600000000002</c:v>
                </c:pt>
                <c:pt idx="2784">
                  <c:v>0.78648600000000002</c:v>
                </c:pt>
                <c:pt idx="2785">
                  <c:v>0.78626499999999999</c:v>
                </c:pt>
                <c:pt idx="2786">
                  <c:v>0.78604399999999996</c:v>
                </c:pt>
                <c:pt idx="2787">
                  <c:v>0.78582099999999999</c:v>
                </c:pt>
                <c:pt idx="2788">
                  <c:v>0.78559800000000002</c:v>
                </c:pt>
                <c:pt idx="2789">
                  <c:v>0.78537400000000002</c:v>
                </c:pt>
                <c:pt idx="2790">
                  <c:v>0.78514899999999999</c:v>
                </c:pt>
                <c:pt idx="2791">
                  <c:v>0.78492300000000004</c:v>
                </c:pt>
                <c:pt idx="2792">
                  <c:v>0.78469599999999995</c:v>
                </c:pt>
                <c:pt idx="2793">
                  <c:v>0.78446899999999997</c:v>
                </c:pt>
                <c:pt idx="2794">
                  <c:v>0.78424000000000005</c:v>
                </c:pt>
                <c:pt idx="2795">
                  <c:v>0.78401100000000001</c:v>
                </c:pt>
                <c:pt idx="2796">
                  <c:v>0.78378099999999995</c:v>
                </c:pt>
                <c:pt idx="2797">
                  <c:v>0.78354999999999997</c:v>
                </c:pt>
                <c:pt idx="2798">
                  <c:v>0.78331799999999996</c:v>
                </c:pt>
                <c:pt idx="2799">
                  <c:v>0.78308500000000003</c:v>
                </c:pt>
                <c:pt idx="2800">
                  <c:v>0.78285199999999999</c:v>
                </c:pt>
                <c:pt idx="2801">
                  <c:v>0.78261400000000003</c:v>
                </c:pt>
                <c:pt idx="2802">
                  <c:v>0.78236899999999998</c:v>
                </c:pt>
                <c:pt idx="2803">
                  <c:v>0.78211600000000003</c:v>
                </c:pt>
                <c:pt idx="2804">
                  <c:v>0.78186</c:v>
                </c:pt>
                <c:pt idx="2805">
                  <c:v>0.78160499999999999</c:v>
                </c:pt>
                <c:pt idx="2806">
                  <c:v>0.78134899999999996</c:v>
                </c:pt>
                <c:pt idx="2807">
                  <c:v>0.78109300000000004</c:v>
                </c:pt>
                <c:pt idx="2808">
                  <c:v>0.78083599999999997</c:v>
                </c:pt>
                <c:pt idx="2809">
                  <c:v>0.78058000000000005</c:v>
                </c:pt>
                <c:pt idx="2810">
                  <c:v>0.78032299999999999</c:v>
                </c:pt>
                <c:pt idx="2811">
                  <c:v>0.78006500000000001</c:v>
                </c:pt>
                <c:pt idx="2812">
                  <c:v>0.77980799999999995</c:v>
                </c:pt>
                <c:pt idx="2813">
                  <c:v>0.77954999999999997</c:v>
                </c:pt>
                <c:pt idx="2814">
                  <c:v>0.77929199999999998</c:v>
                </c:pt>
                <c:pt idx="2815">
                  <c:v>0.77903299999999998</c:v>
                </c:pt>
                <c:pt idx="2816">
                  <c:v>0.77877399999999997</c:v>
                </c:pt>
                <c:pt idx="2817">
                  <c:v>0.77851499999999996</c:v>
                </c:pt>
                <c:pt idx="2818">
                  <c:v>0.77825599999999995</c:v>
                </c:pt>
                <c:pt idx="2819">
                  <c:v>0.77799600000000002</c:v>
                </c:pt>
                <c:pt idx="2820">
                  <c:v>0.77773599999999998</c:v>
                </c:pt>
                <c:pt idx="2821">
                  <c:v>0.77747599999999994</c:v>
                </c:pt>
                <c:pt idx="2822">
                  <c:v>0.77721499999999999</c:v>
                </c:pt>
                <c:pt idx="2823">
                  <c:v>0.77695400000000003</c:v>
                </c:pt>
                <c:pt idx="2824">
                  <c:v>0.77669299999999997</c:v>
                </c:pt>
                <c:pt idx="2825">
                  <c:v>0.77643200000000001</c:v>
                </c:pt>
                <c:pt idx="2826">
                  <c:v>0.77617000000000003</c:v>
                </c:pt>
                <c:pt idx="2827">
                  <c:v>0.77590800000000004</c:v>
                </c:pt>
                <c:pt idx="2828">
                  <c:v>0.77564500000000003</c:v>
                </c:pt>
                <c:pt idx="2829">
                  <c:v>0.77538300000000004</c:v>
                </c:pt>
                <c:pt idx="2830">
                  <c:v>0.77512000000000003</c:v>
                </c:pt>
                <c:pt idx="2831">
                  <c:v>0.77485599999999999</c:v>
                </c:pt>
                <c:pt idx="2832">
                  <c:v>0.77459299999999998</c:v>
                </c:pt>
                <c:pt idx="2833">
                  <c:v>0.77432900000000005</c:v>
                </c:pt>
                <c:pt idx="2834">
                  <c:v>0.774065</c:v>
                </c:pt>
                <c:pt idx="2835">
                  <c:v>0.77380000000000004</c:v>
                </c:pt>
                <c:pt idx="2836">
                  <c:v>0.773536</c:v>
                </c:pt>
                <c:pt idx="2837">
                  <c:v>0.77327100000000004</c:v>
                </c:pt>
                <c:pt idx="2838">
                  <c:v>0.77300500000000005</c:v>
                </c:pt>
                <c:pt idx="2839">
                  <c:v>0.77273999999999998</c:v>
                </c:pt>
                <c:pt idx="2840">
                  <c:v>0.77247399999999999</c:v>
                </c:pt>
                <c:pt idx="2841">
                  <c:v>0.77220800000000001</c:v>
                </c:pt>
                <c:pt idx="2842">
                  <c:v>0.77194099999999999</c:v>
                </c:pt>
                <c:pt idx="2843">
                  <c:v>0.771675</c:v>
                </c:pt>
                <c:pt idx="2844">
                  <c:v>0.77140799999999998</c:v>
                </c:pt>
                <c:pt idx="2845">
                  <c:v>0.77114000000000005</c:v>
                </c:pt>
                <c:pt idx="2846">
                  <c:v>0.77087300000000003</c:v>
                </c:pt>
                <c:pt idx="2847">
                  <c:v>0.77060499999999998</c:v>
                </c:pt>
                <c:pt idx="2848">
                  <c:v>0.77033700000000005</c:v>
                </c:pt>
                <c:pt idx="2849">
                  <c:v>0.77006799999999997</c:v>
                </c:pt>
                <c:pt idx="2850">
                  <c:v>0.76980000000000004</c:v>
                </c:pt>
                <c:pt idx="2851">
                  <c:v>0.76953099999999997</c:v>
                </c:pt>
                <c:pt idx="2852">
                  <c:v>0.769262</c:v>
                </c:pt>
                <c:pt idx="2853">
                  <c:v>0.76899200000000001</c:v>
                </c:pt>
                <c:pt idx="2854">
                  <c:v>0.76872200000000002</c:v>
                </c:pt>
                <c:pt idx="2855">
                  <c:v>0.76845200000000002</c:v>
                </c:pt>
                <c:pt idx="2856">
                  <c:v>0.76818200000000003</c:v>
                </c:pt>
                <c:pt idx="2857">
                  <c:v>0.76791100000000001</c:v>
                </c:pt>
                <c:pt idx="2858">
                  <c:v>0.76763999999999999</c:v>
                </c:pt>
                <c:pt idx="2859">
                  <c:v>0.76736899999999997</c:v>
                </c:pt>
                <c:pt idx="2860">
                  <c:v>0.76709799999999995</c:v>
                </c:pt>
                <c:pt idx="2861">
                  <c:v>0.76682600000000001</c:v>
                </c:pt>
                <c:pt idx="2862">
                  <c:v>0.76655399999999996</c:v>
                </c:pt>
                <c:pt idx="2863">
                  <c:v>0.76628200000000002</c:v>
                </c:pt>
                <c:pt idx="2864">
                  <c:v>0.76600900000000005</c:v>
                </c:pt>
                <c:pt idx="2865">
                  <c:v>0.76573599999999997</c:v>
                </c:pt>
                <c:pt idx="2866">
                  <c:v>0.765463</c:v>
                </c:pt>
                <c:pt idx="2867">
                  <c:v>0.76519000000000004</c:v>
                </c:pt>
                <c:pt idx="2868">
                  <c:v>0.76491600000000004</c:v>
                </c:pt>
                <c:pt idx="2869">
                  <c:v>0.76464299999999996</c:v>
                </c:pt>
                <c:pt idx="2870">
                  <c:v>0.76436800000000005</c:v>
                </c:pt>
                <c:pt idx="2871">
                  <c:v>0.76409400000000005</c:v>
                </c:pt>
                <c:pt idx="2872">
                  <c:v>0.76381900000000003</c:v>
                </c:pt>
                <c:pt idx="2873">
                  <c:v>0.763544</c:v>
                </c:pt>
                <c:pt idx="2874">
                  <c:v>0.76326899999999998</c:v>
                </c:pt>
                <c:pt idx="2875">
                  <c:v>0.76299399999999995</c:v>
                </c:pt>
                <c:pt idx="2876">
                  <c:v>0.76271800000000001</c:v>
                </c:pt>
                <c:pt idx="2877">
                  <c:v>0.76244199999999995</c:v>
                </c:pt>
                <c:pt idx="2878">
                  <c:v>0.76216600000000001</c:v>
                </c:pt>
                <c:pt idx="2879">
                  <c:v>0.76188900000000004</c:v>
                </c:pt>
                <c:pt idx="2880">
                  <c:v>0.76161299999999998</c:v>
                </c:pt>
                <c:pt idx="2881">
                  <c:v>0.76133499999999998</c:v>
                </c:pt>
                <c:pt idx="2882">
                  <c:v>0.76105800000000001</c:v>
                </c:pt>
                <c:pt idx="2883">
                  <c:v>0.76078100000000004</c:v>
                </c:pt>
                <c:pt idx="2884">
                  <c:v>0.76050300000000004</c:v>
                </c:pt>
                <c:pt idx="2885">
                  <c:v>0.76022500000000004</c:v>
                </c:pt>
                <c:pt idx="2886">
                  <c:v>0.75994600000000001</c:v>
                </c:pt>
                <c:pt idx="2887">
                  <c:v>0.75966800000000001</c:v>
                </c:pt>
                <c:pt idx="2888">
                  <c:v>0.75938899999999998</c:v>
                </c:pt>
                <c:pt idx="2889">
                  <c:v>0.75910999999999995</c:v>
                </c:pt>
                <c:pt idx="2890">
                  <c:v>0.75883100000000003</c:v>
                </c:pt>
                <c:pt idx="2891">
                  <c:v>0.75855099999999998</c:v>
                </c:pt>
                <c:pt idx="2892">
                  <c:v>0.75827100000000003</c:v>
                </c:pt>
                <c:pt idx="2893">
                  <c:v>0.75799099999999997</c:v>
                </c:pt>
                <c:pt idx="2894">
                  <c:v>0.75771100000000002</c:v>
                </c:pt>
                <c:pt idx="2895">
                  <c:v>0.75743000000000005</c:v>
                </c:pt>
                <c:pt idx="2896">
                  <c:v>0.75714899999999996</c:v>
                </c:pt>
                <c:pt idx="2897">
                  <c:v>0.75686799999999999</c:v>
                </c:pt>
                <c:pt idx="2898">
                  <c:v>0.75658700000000001</c:v>
                </c:pt>
                <c:pt idx="2899">
                  <c:v>0.75630500000000001</c:v>
                </c:pt>
                <c:pt idx="2900">
                  <c:v>0.75602400000000003</c:v>
                </c:pt>
                <c:pt idx="2901">
                  <c:v>0.75574200000000002</c:v>
                </c:pt>
                <c:pt idx="2902">
                  <c:v>0.75545899999999999</c:v>
                </c:pt>
                <c:pt idx="2903">
                  <c:v>0.75517699999999999</c:v>
                </c:pt>
                <c:pt idx="2904">
                  <c:v>0.75489399999999995</c:v>
                </c:pt>
                <c:pt idx="2905">
                  <c:v>0.75461100000000003</c:v>
                </c:pt>
                <c:pt idx="2906">
                  <c:v>0.75432699999999997</c:v>
                </c:pt>
                <c:pt idx="2907">
                  <c:v>0.75404400000000005</c:v>
                </c:pt>
                <c:pt idx="2908">
                  <c:v>0.75375999999999999</c:v>
                </c:pt>
                <c:pt idx="2909">
                  <c:v>0.75347600000000003</c:v>
                </c:pt>
                <c:pt idx="2910">
                  <c:v>0.75319199999999997</c:v>
                </c:pt>
                <c:pt idx="2911">
                  <c:v>0.75290699999999999</c:v>
                </c:pt>
                <c:pt idx="2912">
                  <c:v>0.75262300000000004</c:v>
                </c:pt>
                <c:pt idx="2913">
                  <c:v>0.75233799999999995</c:v>
                </c:pt>
                <c:pt idx="2914">
                  <c:v>0.75205200000000005</c:v>
                </c:pt>
                <c:pt idx="2915">
                  <c:v>0.75176699999999996</c:v>
                </c:pt>
                <c:pt idx="2916">
                  <c:v>0.75148099999999995</c:v>
                </c:pt>
                <c:pt idx="2917">
                  <c:v>0.75119499999999995</c:v>
                </c:pt>
                <c:pt idx="2918">
                  <c:v>0.75090900000000005</c:v>
                </c:pt>
                <c:pt idx="2919">
                  <c:v>0.75062300000000004</c:v>
                </c:pt>
                <c:pt idx="2920">
                  <c:v>0.750336</c:v>
                </c:pt>
                <c:pt idx="2921">
                  <c:v>0.75004899999999997</c:v>
                </c:pt>
                <c:pt idx="2922">
                  <c:v>0.74976200000000004</c:v>
                </c:pt>
                <c:pt idx="2923">
                  <c:v>0.749475</c:v>
                </c:pt>
                <c:pt idx="2924">
                  <c:v>0.74918799999999997</c:v>
                </c:pt>
                <c:pt idx="2925">
                  <c:v>0.74890000000000001</c:v>
                </c:pt>
                <c:pt idx="2926">
                  <c:v>0.74861200000000006</c:v>
                </c:pt>
                <c:pt idx="2927">
                  <c:v>0.74832399999999999</c:v>
                </c:pt>
                <c:pt idx="2928">
                  <c:v>0.74803500000000001</c:v>
                </c:pt>
                <c:pt idx="2929">
                  <c:v>0.74774600000000002</c:v>
                </c:pt>
                <c:pt idx="2930">
                  <c:v>0.74745700000000004</c:v>
                </c:pt>
                <c:pt idx="2931">
                  <c:v>0.74716800000000005</c:v>
                </c:pt>
                <c:pt idx="2932">
                  <c:v>0.74687899999999996</c:v>
                </c:pt>
                <c:pt idx="2933">
                  <c:v>0.74658899999999995</c:v>
                </c:pt>
                <c:pt idx="2934">
                  <c:v>0.74629999999999996</c:v>
                </c:pt>
                <c:pt idx="2935">
                  <c:v>0.74600999999999995</c:v>
                </c:pt>
                <c:pt idx="2936">
                  <c:v>0.74571900000000002</c:v>
                </c:pt>
                <c:pt idx="2937">
                  <c:v>0.74542900000000001</c:v>
                </c:pt>
                <c:pt idx="2938">
                  <c:v>0.74513799999999997</c:v>
                </c:pt>
                <c:pt idx="2939">
                  <c:v>0.74484700000000004</c:v>
                </c:pt>
                <c:pt idx="2940">
                  <c:v>0.744556</c:v>
                </c:pt>
                <c:pt idx="2941">
                  <c:v>0.74426499999999995</c:v>
                </c:pt>
                <c:pt idx="2942">
                  <c:v>0.743973</c:v>
                </c:pt>
                <c:pt idx="2943">
                  <c:v>0.74368100000000004</c:v>
                </c:pt>
                <c:pt idx="2944">
                  <c:v>0.74338899999999997</c:v>
                </c:pt>
                <c:pt idx="2945">
                  <c:v>0.74309700000000001</c:v>
                </c:pt>
                <c:pt idx="2946">
                  <c:v>0.74280500000000005</c:v>
                </c:pt>
                <c:pt idx="2947">
                  <c:v>0.74251199999999995</c:v>
                </c:pt>
                <c:pt idx="2948">
                  <c:v>0.74221899999999996</c:v>
                </c:pt>
                <c:pt idx="2949">
                  <c:v>0.74192599999999997</c:v>
                </c:pt>
                <c:pt idx="2950">
                  <c:v>0.74163299999999999</c:v>
                </c:pt>
                <c:pt idx="2951">
                  <c:v>0.74133899999999997</c:v>
                </c:pt>
                <c:pt idx="2952">
                  <c:v>0.74104599999999998</c:v>
                </c:pt>
                <c:pt idx="2953">
                  <c:v>0.74075199999999997</c:v>
                </c:pt>
                <c:pt idx="2954">
                  <c:v>0.74045799999999995</c:v>
                </c:pt>
                <c:pt idx="2955">
                  <c:v>0.74016300000000002</c:v>
                </c:pt>
                <c:pt idx="2956">
                  <c:v>0.739869</c:v>
                </c:pt>
                <c:pt idx="2957">
                  <c:v>0.73957399999999995</c:v>
                </c:pt>
                <c:pt idx="2958">
                  <c:v>0.73927900000000002</c:v>
                </c:pt>
                <c:pt idx="2959">
                  <c:v>0.73898399999999997</c:v>
                </c:pt>
                <c:pt idx="2960">
                  <c:v>0.73868900000000004</c:v>
                </c:pt>
                <c:pt idx="2961">
                  <c:v>0.73839299999999997</c:v>
                </c:pt>
                <c:pt idx="2962">
                  <c:v>0.738097</c:v>
                </c:pt>
                <c:pt idx="2963">
                  <c:v>0.73780100000000004</c:v>
                </c:pt>
                <c:pt idx="2964">
                  <c:v>0.73750499999999997</c:v>
                </c:pt>
                <c:pt idx="2965">
                  <c:v>0.737209</c:v>
                </c:pt>
                <c:pt idx="2966">
                  <c:v>0.73691200000000001</c:v>
                </c:pt>
                <c:pt idx="2967">
                  <c:v>0.73661600000000005</c:v>
                </c:pt>
                <c:pt idx="2968">
                  <c:v>0.73631899999999995</c:v>
                </c:pt>
                <c:pt idx="2969">
                  <c:v>0.73602100000000004</c:v>
                </c:pt>
                <c:pt idx="2970">
                  <c:v>0.73572400000000004</c:v>
                </c:pt>
                <c:pt idx="2971">
                  <c:v>0.73542700000000005</c:v>
                </c:pt>
                <c:pt idx="2972">
                  <c:v>0.73512900000000003</c:v>
                </c:pt>
                <c:pt idx="2973">
                  <c:v>0.73483100000000001</c:v>
                </c:pt>
                <c:pt idx="2974">
                  <c:v>0.73453299999999999</c:v>
                </c:pt>
                <c:pt idx="2975">
                  <c:v>0.73423400000000005</c:v>
                </c:pt>
                <c:pt idx="2976">
                  <c:v>0.73393600000000003</c:v>
                </c:pt>
                <c:pt idx="2977">
                  <c:v>0.73363699999999998</c:v>
                </c:pt>
                <c:pt idx="2978">
                  <c:v>0.73333800000000005</c:v>
                </c:pt>
                <c:pt idx="2979">
                  <c:v>0.733039</c:v>
                </c:pt>
                <c:pt idx="2980">
                  <c:v>0.73273999999999995</c:v>
                </c:pt>
                <c:pt idx="2981">
                  <c:v>0.73243999999999998</c:v>
                </c:pt>
                <c:pt idx="2982">
                  <c:v>0.73214100000000004</c:v>
                </c:pt>
                <c:pt idx="2983">
                  <c:v>0.73184099999999996</c:v>
                </c:pt>
                <c:pt idx="2984">
                  <c:v>0.731541</c:v>
                </c:pt>
                <c:pt idx="2985">
                  <c:v>0.73124100000000003</c:v>
                </c:pt>
                <c:pt idx="2986">
                  <c:v>0.73094000000000003</c:v>
                </c:pt>
                <c:pt idx="2987">
                  <c:v>0.73063999999999996</c:v>
                </c:pt>
                <c:pt idx="2988">
                  <c:v>0.73033899999999996</c:v>
                </c:pt>
                <c:pt idx="2989">
                  <c:v>0.73003799999999996</c:v>
                </c:pt>
                <c:pt idx="2990">
                  <c:v>0.72973699999999997</c:v>
                </c:pt>
                <c:pt idx="2991">
                  <c:v>0.72943599999999997</c:v>
                </c:pt>
                <c:pt idx="2992">
                  <c:v>0.72913399999999995</c:v>
                </c:pt>
                <c:pt idx="2993">
                  <c:v>0.72883299999999995</c:v>
                </c:pt>
                <c:pt idx="2994">
                  <c:v>0.72853100000000004</c:v>
                </c:pt>
                <c:pt idx="2995">
                  <c:v>0.72822799999999999</c:v>
                </c:pt>
                <c:pt idx="2996">
                  <c:v>0.72792299999999999</c:v>
                </c:pt>
                <c:pt idx="2997">
                  <c:v>0.72761600000000004</c:v>
                </c:pt>
                <c:pt idx="2998">
                  <c:v>0.72730899999999998</c:v>
                </c:pt>
                <c:pt idx="2999">
                  <c:v>0.72700100000000001</c:v>
                </c:pt>
                <c:pt idx="3000">
                  <c:v>0.72669300000000003</c:v>
                </c:pt>
                <c:pt idx="3001">
                  <c:v>0.72638499999999995</c:v>
                </c:pt>
                <c:pt idx="3002">
                  <c:v>0.72607699999999997</c:v>
                </c:pt>
                <c:pt idx="3003">
                  <c:v>0.72577000000000003</c:v>
                </c:pt>
                <c:pt idx="3004">
                  <c:v>0.72546200000000005</c:v>
                </c:pt>
                <c:pt idx="3005">
                  <c:v>0.72515399999999997</c:v>
                </c:pt>
                <c:pt idx="3006">
                  <c:v>0.72484599999999999</c:v>
                </c:pt>
                <c:pt idx="3007">
                  <c:v>0.72453699999999999</c:v>
                </c:pt>
                <c:pt idx="3008">
                  <c:v>0.72422900000000001</c:v>
                </c:pt>
                <c:pt idx="3009">
                  <c:v>0.72392100000000004</c:v>
                </c:pt>
                <c:pt idx="3010">
                  <c:v>0.72361299999999995</c:v>
                </c:pt>
                <c:pt idx="3011">
                  <c:v>0.72330499999999998</c:v>
                </c:pt>
                <c:pt idx="3012">
                  <c:v>0.72299599999999997</c:v>
                </c:pt>
                <c:pt idx="3013">
                  <c:v>0.722688</c:v>
                </c:pt>
                <c:pt idx="3014">
                  <c:v>0.72237899999999999</c:v>
                </c:pt>
                <c:pt idx="3015">
                  <c:v>0.72207100000000002</c:v>
                </c:pt>
                <c:pt idx="3016">
                  <c:v>0.72176200000000001</c:v>
                </c:pt>
                <c:pt idx="3017">
                  <c:v>0.72145400000000004</c:v>
                </c:pt>
                <c:pt idx="3018">
                  <c:v>0.72114500000000004</c:v>
                </c:pt>
                <c:pt idx="3019">
                  <c:v>0.72083699999999995</c:v>
                </c:pt>
                <c:pt idx="3020">
                  <c:v>0.72052799999999995</c:v>
                </c:pt>
                <c:pt idx="3021">
                  <c:v>0.72021900000000005</c:v>
                </c:pt>
                <c:pt idx="3022">
                  <c:v>0.71991099999999997</c:v>
                </c:pt>
                <c:pt idx="3023">
                  <c:v>0.71960199999999996</c:v>
                </c:pt>
                <c:pt idx="3024">
                  <c:v>0.71929299999999996</c:v>
                </c:pt>
                <c:pt idx="3025">
                  <c:v>0.71898399999999996</c:v>
                </c:pt>
                <c:pt idx="3026">
                  <c:v>0.71867499999999995</c:v>
                </c:pt>
                <c:pt idx="3027">
                  <c:v>0.71836599999999995</c:v>
                </c:pt>
                <c:pt idx="3028">
                  <c:v>0.71805699999999995</c:v>
                </c:pt>
                <c:pt idx="3029">
                  <c:v>0.71774800000000005</c:v>
                </c:pt>
                <c:pt idx="3030">
                  <c:v>0.71743900000000005</c:v>
                </c:pt>
                <c:pt idx="3031">
                  <c:v>0.71713000000000005</c:v>
                </c:pt>
                <c:pt idx="3032">
                  <c:v>0.71682100000000004</c:v>
                </c:pt>
                <c:pt idx="3033">
                  <c:v>0.71651200000000004</c:v>
                </c:pt>
                <c:pt idx="3034">
                  <c:v>0.71620300000000003</c:v>
                </c:pt>
                <c:pt idx="3035">
                  <c:v>0.71589400000000003</c:v>
                </c:pt>
                <c:pt idx="3036">
                  <c:v>0.71558500000000003</c:v>
                </c:pt>
                <c:pt idx="3037">
                  <c:v>0.71527499999999999</c:v>
                </c:pt>
                <c:pt idx="3038">
                  <c:v>0.71496599999999999</c:v>
                </c:pt>
                <c:pt idx="3039">
                  <c:v>0.71465699999999999</c:v>
                </c:pt>
                <c:pt idx="3040">
                  <c:v>0.71434699999999995</c:v>
                </c:pt>
                <c:pt idx="3041">
                  <c:v>0.71403799999999995</c:v>
                </c:pt>
                <c:pt idx="3042">
                  <c:v>0.71372899999999995</c:v>
                </c:pt>
                <c:pt idx="3043">
                  <c:v>0.71341900000000003</c:v>
                </c:pt>
                <c:pt idx="3044">
                  <c:v>0.71311000000000002</c:v>
                </c:pt>
                <c:pt idx="3045">
                  <c:v>0.71279999999999999</c:v>
                </c:pt>
                <c:pt idx="3046">
                  <c:v>0.71249099999999999</c:v>
                </c:pt>
                <c:pt idx="3047">
                  <c:v>0.71218099999999995</c:v>
                </c:pt>
                <c:pt idx="3048">
                  <c:v>0.71187199999999995</c:v>
                </c:pt>
                <c:pt idx="3049">
                  <c:v>0.71156200000000003</c:v>
                </c:pt>
                <c:pt idx="3050">
                  <c:v>0.71125300000000002</c:v>
                </c:pt>
                <c:pt idx="3051">
                  <c:v>0.71094299999999999</c:v>
                </c:pt>
                <c:pt idx="3052">
                  <c:v>0.71063399999999999</c:v>
                </c:pt>
                <c:pt idx="3053">
                  <c:v>0.71032399999999996</c:v>
                </c:pt>
                <c:pt idx="3054">
                  <c:v>0.71001400000000003</c:v>
                </c:pt>
                <c:pt idx="3055">
                  <c:v>0.70970500000000003</c:v>
                </c:pt>
                <c:pt idx="3056">
                  <c:v>0.709395</c:v>
                </c:pt>
                <c:pt idx="3057">
                  <c:v>0.70908499999999997</c:v>
                </c:pt>
                <c:pt idx="3058">
                  <c:v>0.70877599999999996</c:v>
                </c:pt>
                <c:pt idx="3059">
                  <c:v>0.70846600000000004</c:v>
                </c:pt>
                <c:pt idx="3060">
                  <c:v>0.70815600000000001</c:v>
                </c:pt>
                <c:pt idx="3061">
                  <c:v>0.70784599999999998</c:v>
                </c:pt>
                <c:pt idx="3062">
                  <c:v>0.70753600000000005</c:v>
                </c:pt>
                <c:pt idx="3063">
                  <c:v>0.70722700000000005</c:v>
                </c:pt>
                <c:pt idx="3064">
                  <c:v>0.70691700000000002</c:v>
                </c:pt>
                <c:pt idx="3065">
                  <c:v>0.70660699999999999</c:v>
                </c:pt>
                <c:pt idx="3066">
                  <c:v>0.70629699999999995</c:v>
                </c:pt>
                <c:pt idx="3067">
                  <c:v>0.70598700000000003</c:v>
                </c:pt>
                <c:pt idx="3068">
                  <c:v>0.70567800000000003</c:v>
                </c:pt>
                <c:pt idx="3069">
                  <c:v>0.70536799999999999</c:v>
                </c:pt>
                <c:pt idx="3070">
                  <c:v>0.70505799999999996</c:v>
                </c:pt>
                <c:pt idx="3071">
                  <c:v>0.70474800000000004</c:v>
                </c:pt>
                <c:pt idx="3072">
                  <c:v>0.70443800000000001</c:v>
                </c:pt>
                <c:pt idx="3073">
                  <c:v>0.70412799999999998</c:v>
                </c:pt>
                <c:pt idx="3074">
                  <c:v>0.70381800000000005</c:v>
                </c:pt>
                <c:pt idx="3075">
                  <c:v>0.70350800000000002</c:v>
                </c:pt>
                <c:pt idx="3076">
                  <c:v>0.70319900000000002</c:v>
                </c:pt>
                <c:pt idx="3077">
                  <c:v>0.70288899999999999</c:v>
                </c:pt>
                <c:pt idx="3078">
                  <c:v>0.70257899999999995</c:v>
                </c:pt>
                <c:pt idx="3079">
                  <c:v>0.70226900000000003</c:v>
                </c:pt>
                <c:pt idx="3080">
                  <c:v>0.701959</c:v>
                </c:pt>
                <c:pt idx="3081">
                  <c:v>0.70164899999999997</c:v>
                </c:pt>
                <c:pt idx="3082">
                  <c:v>0.70133900000000005</c:v>
                </c:pt>
                <c:pt idx="3083">
                  <c:v>0.70102900000000001</c:v>
                </c:pt>
                <c:pt idx="3084">
                  <c:v>0.70071899999999998</c:v>
                </c:pt>
                <c:pt idx="3085">
                  <c:v>0.70040899999999995</c:v>
                </c:pt>
                <c:pt idx="3086">
                  <c:v>0.70009999999999994</c:v>
                </c:pt>
                <c:pt idx="3087">
                  <c:v>0.69979000000000002</c:v>
                </c:pt>
                <c:pt idx="3088">
                  <c:v>0.69947999999999999</c:v>
                </c:pt>
                <c:pt idx="3089">
                  <c:v>0.69916999999999996</c:v>
                </c:pt>
                <c:pt idx="3090">
                  <c:v>0.69886000000000004</c:v>
                </c:pt>
                <c:pt idx="3091">
                  <c:v>0.69855</c:v>
                </c:pt>
                <c:pt idx="3092">
                  <c:v>0.69823999999999997</c:v>
                </c:pt>
                <c:pt idx="3093">
                  <c:v>0.69793000000000005</c:v>
                </c:pt>
                <c:pt idx="3094">
                  <c:v>0.69762100000000005</c:v>
                </c:pt>
                <c:pt idx="3095">
                  <c:v>0.69731100000000001</c:v>
                </c:pt>
                <c:pt idx="3096">
                  <c:v>0.69700099999999998</c:v>
                </c:pt>
                <c:pt idx="3097">
                  <c:v>0.69669099999999995</c:v>
                </c:pt>
                <c:pt idx="3098">
                  <c:v>0.69638100000000003</c:v>
                </c:pt>
                <c:pt idx="3099">
                  <c:v>0.69607200000000002</c:v>
                </c:pt>
                <c:pt idx="3100">
                  <c:v>0.69576199999999999</c:v>
                </c:pt>
                <c:pt idx="3101">
                  <c:v>0.69545199999999996</c:v>
                </c:pt>
                <c:pt idx="3102">
                  <c:v>0.69514200000000004</c:v>
                </c:pt>
                <c:pt idx="3103">
                  <c:v>0.69483300000000003</c:v>
                </c:pt>
                <c:pt idx="3104">
                  <c:v>0.694523</c:v>
                </c:pt>
                <c:pt idx="3105">
                  <c:v>0.69421299999999997</c:v>
                </c:pt>
                <c:pt idx="3106">
                  <c:v>0.69390399999999997</c:v>
                </c:pt>
                <c:pt idx="3107">
                  <c:v>0.69359400000000004</c:v>
                </c:pt>
                <c:pt idx="3108">
                  <c:v>0.69328400000000001</c:v>
                </c:pt>
                <c:pt idx="3109">
                  <c:v>0.69297500000000001</c:v>
                </c:pt>
                <c:pt idx="3110">
                  <c:v>0.69266499999999998</c:v>
                </c:pt>
                <c:pt idx="3111">
                  <c:v>0.69235500000000005</c:v>
                </c:pt>
                <c:pt idx="3112">
                  <c:v>0.69204600000000005</c:v>
                </c:pt>
                <c:pt idx="3113">
                  <c:v>0.69173600000000002</c:v>
                </c:pt>
                <c:pt idx="3114">
                  <c:v>0.69142700000000001</c:v>
                </c:pt>
                <c:pt idx="3115">
                  <c:v>0.69111699999999998</c:v>
                </c:pt>
                <c:pt idx="3116">
                  <c:v>0.69080799999999998</c:v>
                </c:pt>
                <c:pt idx="3117">
                  <c:v>0.69049899999999997</c:v>
                </c:pt>
                <c:pt idx="3118">
                  <c:v>0.69018900000000005</c:v>
                </c:pt>
                <c:pt idx="3119">
                  <c:v>0.68988000000000005</c:v>
                </c:pt>
                <c:pt idx="3120">
                  <c:v>0.68957000000000002</c:v>
                </c:pt>
                <c:pt idx="3121">
                  <c:v>0.68926100000000001</c:v>
                </c:pt>
                <c:pt idx="3122">
                  <c:v>0.68895200000000001</c:v>
                </c:pt>
                <c:pt idx="3123">
                  <c:v>0.68864300000000001</c:v>
                </c:pt>
                <c:pt idx="3124">
                  <c:v>0.68833299999999997</c:v>
                </c:pt>
                <c:pt idx="3125">
                  <c:v>0.68802399999999997</c:v>
                </c:pt>
                <c:pt idx="3126">
                  <c:v>0.68771499999999997</c:v>
                </c:pt>
                <c:pt idx="3127">
                  <c:v>0.68740599999999996</c:v>
                </c:pt>
                <c:pt idx="3128">
                  <c:v>0.68709699999999996</c:v>
                </c:pt>
                <c:pt idx="3129">
                  <c:v>0.68678799999999995</c:v>
                </c:pt>
                <c:pt idx="3130">
                  <c:v>0.68647899999999995</c:v>
                </c:pt>
                <c:pt idx="3131">
                  <c:v>0.68616999999999995</c:v>
                </c:pt>
                <c:pt idx="3132">
                  <c:v>0.68586100000000005</c:v>
                </c:pt>
                <c:pt idx="3133">
                  <c:v>0.68555200000000005</c:v>
                </c:pt>
                <c:pt idx="3134">
                  <c:v>0.68524300000000005</c:v>
                </c:pt>
                <c:pt idx="3135">
                  <c:v>0.68493499999999996</c:v>
                </c:pt>
                <c:pt idx="3136">
                  <c:v>0.68462599999999996</c:v>
                </c:pt>
                <c:pt idx="3137">
                  <c:v>0.68431699999999995</c:v>
                </c:pt>
                <c:pt idx="3138">
                  <c:v>0.68400899999999998</c:v>
                </c:pt>
                <c:pt idx="3139">
                  <c:v>0.68369999999999997</c:v>
                </c:pt>
                <c:pt idx="3140">
                  <c:v>0.68339099999999997</c:v>
                </c:pt>
                <c:pt idx="3141">
                  <c:v>0.683083</c:v>
                </c:pt>
                <c:pt idx="3142">
                  <c:v>0.68277399999999999</c:v>
                </c:pt>
                <c:pt idx="3143">
                  <c:v>0.68246600000000002</c:v>
                </c:pt>
                <c:pt idx="3144">
                  <c:v>0.68215800000000004</c:v>
                </c:pt>
                <c:pt idx="3145">
                  <c:v>0.68184900000000004</c:v>
                </c:pt>
                <c:pt idx="3146">
                  <c:v>0.68154099999999995</c:v>
                </c:pt>
                <c:pt idx="3147">
                  <c:v>0.68123299999999998</c:v>
                </c:pt>
                <c:pt idx="3148">
                  <c:v>0.680925</c:v>
                </c:pt>
                <c:pt idx="3149">
                  <c:v>0.68061700000000003</c:v>
                </c:pt>
                <c:pt idx="3150">
                  <c:v>0.68030900000000005</c:v>
                </c:pt>
                <c:pt idx="3151">
                  <c:v>0.68000099999999997</c:v>
                </c:pt>
                <c:pt idx="3152">
                  <c:v>0.67969299999999999</c:v>
                </c:pt>
                <c:pt idx="3153">
                  <c:v>0.67938500000000002</c:v>
                </c:pt>
                <c:pt idx="3154">
                  <c:v>0.67907700000000004</c:v>
                </c:pt>
                <c:pt idx="3155">
                  <c:v>0.67876899999999996</c:v>
                </c:pt>
                <c:pt idx="3156">
                  <c:v>0.67846200000000001</c:v>
                </c:pt>
                <c:pt idx="3157">
                  <c:v>0.67815400000000003</c:v>
                </c:pt>
                <c:pt idx="3158">
                  <c:v>0.67784599999999995</c:v>
                </c:pt>
                <c:pt idx="3159">
                  <c:v>0.677539</c:v>
                </c:pt>
                <c:pt idx="3160">
                  <c:v>0.67723199999999995</c:v>
                </c:pt>
                <c:pt idx="3161">
                  <c:v>0.67692399999999997</c:v>
                </c:pt>
                <c:pt idx="3162">
                  <c:v>0.67661700000000002</c:v>
                </c:pt>
                <c:pt idx="3163">
                  <c:v>0.67630999999999997</c:v>
                </c:pt>
                <c:pt idx="3164">
                  <c:v>0.67600300000000002</c:v>
                </c:pt>
                <c:pt idx="3165">
                  <c:v>0.67569500000000005</c:v>
                </c:pt>
                <c:pt idx="3166">
                  <c:v>0.67538900000000002</c:v>
                </c:pt>
                <c:pt idx="3167">
                  <c:v>0.67508199999999996</c:v>
                </c:pt>
                <c:pt idx="3168">
                  <c:v>0.67477500000000001</c:v>
                </c:pt>
                <c:pt idx="3169">
                  <c:v>0.67446799999999996</c:v>
                </c:pt>
                <c:pt idx="3170">
                  <c:v>0.67416100000000001</c:v>
                </c:pt>
                <c:pt idx="3171">
                  <c:v>0.67385499999999998</c:v>
                </c:pt>
                <c:pt idx="3172">
                  <c:v>0.67354800000000004</c:v>
                </c:pt>
                <c:pt idx="3173">
                  <c:v>0.67324200000000001</c:v>
                </c:pt>
                <c:pt idx="3174">
                  <c:v>0.67293499999999995</c:v>
                </c:pt>
                <c:pt idx="3175">
                  <c:v>0.67262900000000003</c:v>
                </c:pt>
                <c:pt idx="3176">
                  <c:v>0.672323</c:v>
                </c:pt>
                <c:pt idx="3177">
                  <c:v>0.67201699999999998</c:v>
                </c:pt>
                <c:pt idx="3178">
                  <c:v>0.67171000000000003</c:v>
                </c:pt>
                <c:pt idx="3179">
                  <c:v>0.671404</c:v>
                </c:pt>
                <c:pt idx="3180">
                  <c:v>0.671099</c:v>
                </c:pt>
                <c:pt idx="3181">
                  <c:v>0.67079299999999997</c:v>
                </c:pt>
                <c:pt idx="3182">
                  <c:v>0.67048700000000006</c:v>
                </c:pt>
                <c:pt idx="3183">
                  <c:v>0.67018100000000003</c:v>
                </c:pt>
                <c:pt idx="3184">
                  <c:v>0.66987600000000003</c:v>
                </c:pt>
                <c:pt idx="3185">
                  <c:v>0.66957100000000003</c:v>
                </c:pt>
                <c:pt idx="3186">
                  <c:v>0.669265</c:v>
                </c:pt>
                <c:pt idx="3187">
                  <c:v>0.66896</c:v>
                </c:pt>
                <c:pt idx="3188">
                  <c:v>0.668655</c:v>
                </c:pt>
                <c:pt idx="3189">
                  <c:v>0.66835</c:v>
                </c:pt>
                <c:pt idx="3190">
                  <c:v>0.668045</c:v>
                </c:pt>
                <c:pt idx="3191">
                  <c:v>0.66774</c:v>
                </c:pt>
                <c:pt idx="3192">
                  <c:v>0.667435</c:v>
                </c:pt>
                <c:pt idx="3193">
                  <c:v>0.66713</c:v>
                </c:pt>
                <c:pt idx="3194">
                  <c:v>0.66682600000000003</c:v>
                </c:pt>
                <c:pt idx="3195">
                  <c:v>0.66652100000000003</c:v>
                </c:pt>
                <c:pt idx="3196">
                  <c:v>0.66621699999999995</c:v>
                </c:pt>
                <c:pt idx="3197">
                  <c:v>0.66591299999999998</c:v>
                </c:pt>
                <c:pt idx="3198">
                  <c:v>0.66560900000000001</c:v>
                </c:pt>
                <c:pt idx="3199">
                  <c:v>0.66530500000000004</c:v>
                </c:pt>
                <c:pt idx="3200">
                  <c:v>0.66500099999999995</c:v>
                </c:pt>
                <c:pt idx="3201">
                  <c:v>0.66469699999999998</c:v>
                </c:pt>
                <c:pt idx="3202">
                  <c:v>0.66439300000000001</c:v>
                </c:pt>
                <c:pt idx="3203">
                  <c:v>0.66408999999999996</c:v>
                </c:pt>
                <c:pt idx="3204">
                  <c:v>0.66378599999999999</c:v>
                </c:pt>
                <c:pt idx="3205">
                  <c:v>0.66348300000000004</c:v>
                </c:pt>
                <c:pt idx="3206">
                  <c:v>0.66317999999999999</c:v>
                </c:pt>
                <c:pt idx="3207">
                  <c:v>0.66287600000000002</c:v>
                </c:pt>
                <c:pt idx="3208">
                  <c:v>0.66257299999999997</c:v>
                </c:pt>
                <c:pt idx="3209">
                  <c:v>0.66227100000000005</c:v>
                </c:pt>
                <c:pt idx="3210">
                  <c:v>0.661968</c:v>
                </c:pt>
                <c:pt idx="3211">
                  <c:v>0.66166499999999995</c:v>
                </c:pt>
                <c:pt idx="3212">
                  <c:v>0.66136300000000003</c:v>
                </c:pt>
                <c:pt idx="3213">
                  <c:v>0.66105999999999998</c:v>
                </c:pt>
                <c:pt idx="3214">
                  <c:v>0.66075799999999996</c:v>
                </c:pt>
                <c:pt idx="3215">
                  <c:v>0.66045600000000004</c:v>
                </c:pt>
                <c:pt idx="3216">
                  <c:v>0.66015400000000002</c:v>
                </c:pt>
                <c:pt idx="3217">
                  <c:v>0.65985199999999999</c:v>
                </c:pt>
                <c:pt idx="3218">
                  <c:v>0.65954999999999997</c:v>
                </c:pt>
                <c:pt idx="3219">
                  <c:v>0.65924899999999997</c:v>
                </c:pt>
                <c:pt idx="3220">
                  <c:v>0.65894699999999995</c:v>
                </c:pt>
                <c:pt idx="3221">
                  <c:v>0.65864599999999995</c:v>
                </c:pt>
                <c:pt idx="3222">
                  <c:v>0.65834499999999996</c:v>
                </c:pt>
                <c:pt idx="3223">
                  <c:v>0.65804399999999996</c:v>
                </c:pt>
                <c:pt idx="3224">
                  <c:v>0.65774299999999997</c:v>
                </c:pt>
                <c:pt idx="3225">
                  <c:v>0.65744199999999997</c:v>
                </c:pt>
                <c:pt idx="3226">
                  <c:v>0.65714099999999998</c:v>
                </c:pt>
                <c:pt idx="3227">
                  <c:v>0.65684100000000001</c:v>
                </c:pt>
                <c:pt idx="3228">
                  <c:v>0.65654000000000001</c:v>
                </c:pt>
                <c:pt idx="3229">
                  <c:v>0.65624000000000005</c:v>
                </c:pt>
                <c:pt idx="3230">
                  <c:v>0.65593999999999997</c:v>
                </c:pt>
                <c:pt idx="3231">
                  <c:v>0.65564</c:v>
                </c:pt>
                <c:pt idx="3232">
                  <c:v>0.65534000000000003</c:v>
                </c:pt>
                <c:pt idx="3233">
                  <c:v>0.65504099999999998</c:v>
                </c:pt>
                <c:pt idx="3234">
                  <c:v>0.65474100000000002</c:v>
                </c:pt>
                <c:pt idx="3235">
                  <c:v>0.65444199999999997</c:v>
                </c:pt>
                <c:pt idx="3236">
                  <c:v>0.65414300000000003</c:v>
                </c:pt>
                <c:pt idx="3237">
                  <c:v>0.65384399999999998</c:v>
                </c:pt>
                <c:pt idx="3238">
                  <c:v>0.65354500000000004</c:v>
                </c:pt>
                <c:pt idx="3239">
                  <c:v>0.65324599999999999</c:v>
                </c:pt>
                <c:pt idx="3240">
                  <c:v>0.65294799999999997</c:v>
                </c:pt>
                <c:pt idx="3241">
                  <c:v>0.65264900000000003</c:v>
                </c:pt>
                <c:pt idx="3242">
                  <c:v>0.65235100000000001</c:v>
                </c:pt>
                <c:pt idx="3243">
                  <c:v>0.65205299999999999</c:v>
                </c:pt>
                <c:pt idx="3244">
                  <c:v>0.65175499999999997</c:v>
                </c:pt>
                <c:pt idx="3245">
                  <c:v>0.65145799999999998</c:v>
                </c:pt>
                <c:pt idx="3246">
                  <c:v>0.65115999999999996</c:v>
                </c:pt>
                <c:pt idx="3247">
                  <c:v>0.65086299999999997</c:v>
                </c:pt>
                <c:pt idx="3248">
                  <c:v>0.65056599999999998</c:v>
                </c:pt>
                <c:pt idx="3249">
                  <c:v>0.65026899999999999</c:v>
                </c:pt>
                <c:pt idx="3250">
                  <c:v>0.64997199999999999</c:v>
                </c:pt>
                <c:pt idx="3251">
                  <c:v>0.649675</c:v>
                </c:pt>
                <c:pt idx="3252">
                  <c:v>0.64937900000000004</c:v>
                </c:pt>
                <c:pt idx="3253">
                  <c:v>0.64908200000000005</c:v>
                </c:pt>
                <c:pt idx="3254">
                  <c:v>0.64878599999999997</c:v>
                </c:pt>
                <c:pt idx="3255">
                  <c:v>0.64849000000000001</c:v>
                </c:pt>
                <c:pt idx="3256">
                  <c:v>0.64819499999999997</c:v>
                </c:pt>
                <c:pt idx="3257">
                  <c:v>0.647899</c:v>
                </c:pt>
                <c:pt idx="3258">
                  <c:v>0.64760399999999996</c:v>
                </c:pt>
                <c:pt idx="3259">
                  <c:v>0.64730799999999999</c:v>
                </c:pt>
                <c:pt idx="3260">
                  <c:v>0.64701299999999995</c:v>
                </c:pt>
                <c:pt idx="3261">
                  <c:v>0.64671900000000004</c:v>
                </c:pt>
                <c:pt idx="3262">
                  <c:v>0.646424</c:v>
                </c:pt>
                <c:pt idx="3263">
                  <c:v>0.64612999999999998</c:v>
                </c:pt>
                <c:pt idx="3264">
                  <c:v>0.64583500000000005</c:v>
                </c:pt>
                <c:pt idx="3265">
                  <c:v>0.64554100000000003</c:v>
                </c:pt>
                <c:pt idx="3266">
                  <c:v>0.64524800000000004</c:v>
                </c:pt>
                <c:pt idx="3267">
                  <c:v>0.64495400000000003</c:v>
                </c:pt>
                <c:pt idx="3268">
                  <c:v>0.64466100000000004</c:v>
                </c:pt>
                <c:pt idx="3269">
                  <c:v>0.64436700000000002</c:v>
                </c:pt>
                <c:pt idx="3270">
                  <c:v>0.64407400000000004</c:v>
                </c:pt>
                <c:pt idx="3271">
                  <c:v>0.64378199999999997</c:v>
                </c:pt>
                <c:pt idx="3272">
                  <c:v>0.64348899999999998</c:v>
                </c:pt>
                <c:pt idx="3273">
                  <c:v>0.64319700000000002</c:v>
                </c:pt>
                <c:pt idx="3274">
                  <c:v>0.64290499999999995</c:v>
                </c:pt>
                <c:pt idx="3275">
                  <c:v>0.64261299999999999</c:v>
                </c:pt>
                <c:pt idx="3276">
                  <c:v>0.64232100000000003</c:v>
                </c:pt>
                <c:pt idx="3277">
                  <c:v>0.64202899999999996</c:v>
                </c:pt>
                <c:pt idx="3278">
                  <c:v>0.64173800000000003</c:v>
                </c:pt>
                <c:pt idx="3279">
                  <c:v>0.64144699999999999</c:v>
                </c:pt>
                <c:pt idx="3280">
                  <c:v>0.64115599999999995</c:v>
                </c:pt>
                <c:pt idx="3281">
                  <c:v>0.64086600000000005</c:v>
                </c:pt>
                <c:pt idx="3282">
                  <c:v>0.64057500000000001</c:v>
                </c:pt>
                <c:pt idx="3283">
                  <c:v>0.64028499999999999</c:v>
                </c:pt>
                <c:pt idx="3284">
                  <c:v>0.63999499999999998</c:v>
                </c:pt>
                <c:pt idx="3285">
                  <c:v>0.639706</c:v>
                </c:pt>
                <c:pt idx="3286">
                  <c:v>0.63941599999999998</c:v>
                </c:pt>
                <c:pt idx="3287">
                  <c:v>0.639127</c:v>
                </c:pt>
                <c:pt idx="3288">
                  <c:v>0.63883800000000002</c:v>
                </c:pt>
                <c:pt idx="3289">
                  <c:v>0.63854900000000003</c:v>
                </c:pt>
                <c:pt idx="3290">
                  <c:v>0.63826099999999997</c:v>
                </c:pt>
                <c:pt idx="3291">
                  <c:v>0.63797199999999998</c:v>
                </c:pt>
                <c:pt idx="3292">
                  <c:v>0.63768400000000003</c:v>
                </c:pt>
                <c:pt idx="3293">
                  <c:v>0.63739699999999999</c:v>
                </c:pt>
                <c:pt idx="3294">
                  <c:v>0.63710900000000004</c:v>
                </c:pt>
                <c:pt idx="3295">
                  <c:v>0.636822</c:v>
                </c:pt>
                <c:pt idx="3296">
                  <c:v>0.63653499999999996</c:v>
                </c:pt>
                <c:pt idx="3297">
                  <c:v>0.63624800000000004</c:v>
                </c:pt>
                <c:pt idx="3298">
                  <c:v>0.63596200000000003</c:v>
                </c:pt>
                <c:pt idx="3299">
                  <c:v>0.63567499999999999</c:v>
                </c:pt>
                <c:pt idx="3300">
                  <c:v>0.63538899999999998</c:v>
                </c:pt>
                <c:pt idx="3301">
                  <c:v>0.63510200000000006</c:v>
                </c:pt>
                <c:pt idx="3302">
                  <c:v>0.63481100000000001</c:v>
                </c:pt>
                <c:pt idx="3303">
                  <c:v>0.63451800000000003</c:v>
                </c:pt>
                <c:pt idx="3304">
                  <c:v>0.63422400000000001</c:v>
                </c:pt>
                <c:pt idx="3305">
                  <c:v>0.63392999999999999</c:v>
                </c:pt>
                <c:pt idx="3306">
                  <c:v>0.63363700000000001</c:v>
                </c:pt>
                <c:pt idx="3307">
                  <c:v>0.63334400000000002</c:v>
                </c:pt>
                <c:pt idx="3308">
                  <c:v>0.63305199999999995</c:v>
                </c:pt>
                <c:pt idx="3309">
                  <c:v>0.63275999999999999</c:v>
                </c:pt>
                <c:pt idx="3310">
                  <c:v>0.63246800000000003</c:v>
                </c:pt>
                <c:pt idx="3311">
                  <c:v>0.63217699999999999</c:v>
                </c:pt>
                <c:pt idx="3312">
                  <c:v>0.63188599999999995</c:v>
                </c:pt>
                <c:pt idx="3313">
                  <c:v>0.63159600000000005</c:v>
                </c:pt>
                <c:pt idx="3314">
                  <c:v>0.63130600000000003</c:v>
                </c:pt>
                <c:pt idx="3315">
                  <c:v>0.63101700000000005</c:v>
                </c:pt>
                <c:pt idx="3316">
                  <c:v>0.63072799999999996</c:v>
                </c:pt>
                <c:pt idx="3317">
                  <c:v>0.63043899999999997</c:v>
                </c:pt>
                <c:pt idx="3318">
                  <c:v>0.63015100000000002</c:v>
                </c:pt>
                <c:pt idx="3319">
                  <c:v>0.62986399999999998</c:v>
                </c:pt>
                <c:pt idx="3320">
                  <c:v>0.62957600000000002</c:v>
                </c:pt>
                <c:pt idx="3321">
                  <c:v>0.62928899999999999</c:v>
                </c:pt>
                <c:pt idx="3322">
                  <c:v>0.62900299999999998</c:v>
                </c:pt>
                <c:pt idx="3323">
                  <c:v>0.62871699999999997</c:v>
                </c:pt>
                <c:pt idx="3324">
                  <c:v>0.62843199999999999</c:v>
                </c:pt>
                <c:pt idx="3325">
                  <c:v>0.62814700000000001</c:v>
                </c:pt>
                <c:pt idx="3326">
                  <c:v>0.62786200000000003</c:v>
                </c:pt>
                <c:pt idx="3327">
                  <c:v>0.62757799999999997</c:v>
                </c:pt>
                <c:pt idx="3328">
                  <c:v>0.62729400000000002</c:v>
                </c:pt>
                <c:pt idx="3329">
                  <c:v>0.62701099999999999</c:v>
                </c:pt>
                <c:pt idx="3330">
                  <c:v>0.62672799999999995</c:v>
                </c:pt>
                <c:pt idx="3331">
                  <c:v>0.62644599999999995</c:v>
                </c:pt>
                <c:pt idx="3332">
                  <c:v>0.62616400000000005</c:v>
                </c:pt>
                <c:pt idx="3333">
                  <c:v>0.62588200000000005</c:v>
                </c:pt>
                <c:pt idx="3334">
                  <c:v>0.62560099999999996</c:v>
                </c:pt>
                <c:pt idx="3335">
                  <c:v>0.62532100000000002</c:v>
                </c:pt>
                <c:pt idx="3336">
                  <c:v>0.62504099999999996</c:v>
                </c:pt>
                <c:pt idx="3337">
                  <c:v>0.62476100000000001</c:v>
                </c:pt>
                <c:pt idx="3338">
                  <c:v>0.62448199999999998</c:v>
                </c:pt>
                <c:pt idx="3339">
                  <c:v>0.62420299999999995</c:v>
                </c:pt>
                <c:pt idx="3340">
                  <c:v>0.62392499999999995</c:v>
                </c:pt>
                <c:pt idx="3341">
                  <c:v>0.62364699999999995</c:v>
                </c:pt>
                <c:pt idx="3342">
                  <c:v>0.62336999999999998</c:v>
                </c:pt>
                <c:pt idx="3343">
                  <c:v>0.62309300000000001</c:v>
                </c:pt>
                <c:pt idx="3344">
                  <c:v>0.62281600000000004</c:v>
                </c:pt>
                <c:pt idx="3345">
                  <c:v>0.62253999999999998</c:v>
                </c:pt>
                <c:pt idx="3346">
                  <c:v>0.62226499999999996</c:v>
                </c:pt>
                <c:pt idx="3347">
                  <c:v>0.62199000000000004</c:v>
                </c:pt>
                <c:pt idx="3348">
                  <c:v>0.62171500000000002</c:v>
                </c:pt>
                <c:pt idx="3349">
                  <c:v>0.62144100000000002</c:v>
                </c:pt>
                <c:pt idx="3350">
                  <c:v>0.62116800000000005</c:v>
                </c:pt>
                <c:pt idx="3351">
                  <c:v>0.62089499999999997</c:v>
                </c:pt>
                <c:pt idx="3352">
                  <c:v>0.62062200000000001</c:v>
                </c:pt>
                <c:pt idx="3353">
                  <c:v>0.62034999999999996</c:v>
                </c:pt>
                <c:pt idx="3354">
                  <c:v>0.62007800000000002</c:v>
                </c:pt>
                <c:pt idx="3355">
                  <c:v>0.619807</c:v>
                </c:pt>
                <c:pt idx="3356">
                  <c:v>0.61953599999999998</c:v>
                </c:pt>
                <c:pt idx="3357">
                  <c:v>0.61926599999999998</c:v>
                </c:pt>
                <c:pt idx="3358">
                  <c:v>0.61899700000000002</c:v>
                </c:pt>
                <c:pt idx="3359">
                  <c:v>0.61872700000000003</c:v>
                </c:pt>
                <c:pt idx="3360">
                  <c:v>0.61845899999999998</c:v>
                </c:pt>
                <c:pt idx="3361">
                  <c:v>0.61819000000000002</c:v>
                </c:pt>
                <c:pt idx="3362">
                  <c:v>0.617923</c:v>
                </c:pt>
                <c:pt idx="3363">
                  <c:v>0.61765499999999995</c:v>
                </c:pt>
                <c:pt idx="3364">
                  <c:v>0.61738899999999997</c:v>
                </c:pt>
                <c:pt idx="3365">
                  <c:v>0.61712199999999995</c:v>
                </c:pt>
                <c:pt idx="3366">
                  <c:v>0.61685699999999999</c:v>
                </c:pt>
                <c:pt idx="3367">
                  <c:v>0.616591</c:v>
                </c:pt>
                <c:pt idx="3368">
                  <c:v>0.61632699999999996</c:v>
                </c:pt>
                <c:pt idx="3369">
                  <c:v>0.616062</c:v>
                </c:pt>
                <c:pt idx="3370">
                  <c:v>0.61579899999999999</c:v>
                </c:pt>
                <c:pt idx="3371">
                  <c:v>0.61553500000000005</c:v>
                </c:pt>
                <c:pt idx="3372">
                  <c:v>0.61527299999999996</c:v>
                </c:pt>
                <c:pt idx="3373">
                  <c:v>0.61500999999999995</c:v>
                </c:pt>
                <c:pt idx="3374">
                  <c:v>0.61474899999999999</c:v>
                </c:pt>
                <c:pt idx="3375">
                  <c:v>0.61448800000000003</c:v>
                </c:pt>
                <c:pt idx="3376">
                  <c:v>0.61422699999999997</c:v>
                </c:pt>
                <c:pt idx="3377">
                  <c:v>0.61396700000000004</c:v>
                </c:pt>
                <c:pt idx="3378">
                  <c:v>0.613707</c:v>
                </c:pt>
                <c:pt idx="3379">
                  <c:v>0.61344799999999999</c:v>
                </c:pt>
                <c:pt idx="3380">
                  <c:v>0.61319000000000001</c:v>
                </c:pt>
                <c:pt idx="3381">
                  <c:v>0.612931</c:v>
                </c:pt>
                <c:pt idx="3382">
                  <c:v>0.61267400000000005</c:v>
                </c:pt>
                <c:pt idx="3383">
                  <c:v>0.61241699999999999</c:v>
                </c:pt>
                <c:pt idx="3384">
                  <c:v>0.61216000000000004</c:v>
                </c:pt>
                <c:pt idx="3385">
                  <c:v>0.611904</c:v>
                </c:pt>
                <c:pt idx="3386">
                  <c:v>0.611649</c:v>
                </c:pt>
                <c:pt idx="3387">
                  <c:v>0.61139399999999999</c:v>
                </c:pt>
                <c:pt idx="3388">
                  <c:v>0.61114000000000002</c:v>
                </c:pt>
                <c:pt idx="3389">
                  <c:v>0.61088600000000004</c:v>
                </c:pt>
                <c:pt idx="3390">
                  <c:v>0.61063299999999998</c:v>
                </c:pt>
                <c:pt idx="3391">
                  <c:v>0.61038000000000003</c:v>
                </c:pt>
                <c:pt idx="3392">
                  <c:v>0.610128</c:v>
                </c:pt>
                <c:pt idx="3393">
                  <c:v>0.60987599999999997</c:v>
                </c:pt>
                <c:pt idx="3394">
                  <c:v>0.60962499999999997</c:v>
                </c:pt>
                <c:pt idx="3395">
                  <c:v>0.609375</c:v>
                </c:pt>
                <c:pt idx="3396">
                  <c:v>0.60912500000000003</c:v>
                </c:pt>
                <c:pt idx="3397">
                  <c:v>0.60887500000000006</c:v>
                </c:pt>
                <c:pt idx="3398">
                  <c:v>0.608626</c:v>
                </c:pt>
                <c:pt idx="3399">
                  <c:v>0.60837799999999997</c:v>
                </c:pt>
                <c:pt idx="3400">
                  <c:v>0.60812999999999995</c:v>
                </c:pt>
                <c:pt idx="3401">
                  <c:v>0.60788299999999995</c:v>
                </c:pt>
                <c:pt idx="3402">
                  <c:v>0.60763599999999995</c:v>
                </c:pt>
                <c:pt idx="3403">
                  <c:v>0.60738999999999999</c:v>
                </c:pt>
                <c:pt idx="3404">
                  <c:v>0.60714500000000005</c:v>
                </c:pt>
                <c:pt idx="3405">
                  <c:v>0.6069</c:v>
                </c:pt>
                <c:pt idx="3406">
                  <c:v>0.60665599999999997</c:v>
                </c:pt>
                <c:pt idx="3407">
                  <c:v>0.60641199999999995</c:v>
                </c:pt>
                <c:pt idx="3408">
                  <c:v>0.60616899999999996</c:v>
                </c:pt>
                <c:pt idx="3409">
                  <c:v>0.60592599999999996</c:v>
                </c:pt>
                <c:pt idx="3410">
                  <c:v>0.605684</c:v>
                </c:pt>
                <c:pt idx="3411">
                  <c:v>0.60544200000000004</c:v>
                </c:pt>
                <c:pt idx="3412">
                  <c:v>0.60520099999999999</c:v>
                </c:pt>
                <c:pt idx="3413">
                  <c:v>0.60496099999999997</c:v>
                </c:pt>
                <c:pt idx="3414">
                  <c:v>0.60472099999999995</c:v>
                </c:pt>
                <c:pt idx="3415">
                  <c:v>0.60448199999999996</c:v>
                </c:pt>
                <c:pt idx="3416">
                  <c:v>0.604244</c:v>
                </c:pt>
                <c:pt idx="3417">
                  <c:v>0.60400600000000004</c:v>
                </c:pt>
                <c:pt idx="3418">
                  <c:v>0.60376799999999997</c:v>
                </c:pt>
                <c:pt idx="3419">
                  <c:v>0.60353100000000004</c:v>
                </c:pt>
                <c:pt idx="3420">
                  <c:v>0.60329500000000003</c:v>
                </c:pt>
                <c:pt idx="3421">
                  <c:v>0.60306000000000004</c:v>
                </c:pt>
                <c:pt idx="3422">
                  <c:v>0.60282500000000006</c:v>
                </c:pt>
                <c:pt idx="3423">
                  <c:v>0.60258999999999996</c:v>
                </c:pt>
                <c:pt idx="3424">
                  <c:v>0.602356</c:v>
                </c:pt>
                <c:pt idx="3425">
                  <c:v>0.60212299999999996</c:v>
                </c:pt>
                <c:pt idx="3426">
                  <c:v>0.60189099999999995</c:v>
                </c:pt>
                <c:pt idx="3427">
                  <c:v>0.60165900000000005</c:v>
                </c:pt>
                <c:pt idx="3428">
                  <c:v>0.60142700000000004</c:v>
                </c:pt>
                <c:pt idx="3429">
                  <c:v>0.60119599999999995</c:v>
                </c:pt>
                <c:pt idx="3430">
                  <c:v>0.600966</c:v>
                </c:pt>
                <c:pt idx="3431">
                  <c:v>0.60073699999999997</c:v>
                </c:pt>
                <c:pt idx="3432">
                  <c:v>0.60050800000000004</c:v>
                </c:pt>
                <c:pt idx="3433">
                  <c:v>0.60027900000000001</c:v>
                </c:pt>
                <c:pt idx="3434">
                  <c:v>0.600051</c:v>
                </c:pt>
                <c:pt idx="3435">
                  <c:v>0.59982400000000002</c:v>
                </c:pt>
                <c:pt idx="3436">
                  <c:v>0.59959799999999996</c:v>
                </c:pt>
                <c:pt idx="3437">
                  <c:v>0.59937200000000002</c:v>
                </c:pt>
                <c:pt idx="3438">
                  <c:v>0.59914599999999996</c:v>
                </c:pt>
                <c:pt idx="3439">
                  <c:v>0.59892199999999995</c:v>
                </c:pt>
                <c:pt idx="3440">
                  <c:v>0.59869799999999995</c:v>
                </c:pt>
                <c:pt idx="3441">
                  <c:v>0.59847399999999995</c:v>
                </c:pt>
                <c:pt idx="3442">
                  <c:v>0.59825099999999998</c:v>
                </c:pt>
                <c:pt idx="3443">
                  <c:v>0.59802900000000003</c:v>
                </c:pt>
                <c:pt idx="3444">
                  <c:v>0.59780699999999998</c:v>
                </c:pt>
                <c:pt idx="3445">
                  <c:v>0.59758599999999995</c:v>
                </c:pt>
                <c:pt idx="3446">
                  <c:v>0.59736500000000003</c:v>
                </c:pt>
                <c:pt idx="3447">
                  <c:v>0.59714500000000004</c:v>
                </c:pt>
                <c:pt idx="3448">
                  <c:v>0.59692500000000004</c:v>
                </c:pt>
                <c:pt idx="3449">
                  <c:v>0.59670699999999999</c:v>
                </c:pt>
                <c:pt idx="3450">
                  <c:v>0.59648800000000002</c:v>
                </c:pt>
                <c:pt idx="3451">
                  <c:v>0.59626999999999997</c:v>
                </c:pt>
                <c:pt idx="3452">
                  <c:v>0.59605300000000006</c:v>
                </c:pt>
                <c:pt idx="3453">
                  <c:v>0.59583600000000003</c:v>
                </c:pt>
                <c:pt idx="3454">
                  <c:v>0.59562000000000004</c:v>
                </c:pt>
                <c:pt idx="3455">
                  <c:v>0.59540400000000004</c:v>
                </c:pt>
                <c:pt idx="3456">
                  <c:v>0.59518899999999997</c:v>
                </c:pt>
                <c:pt idx="3457">
                  <c:v>0.594974</c:v>
                </c:pt>
                <c:pt idx="3458">
                  <c:v>0.59475900000000004</c:v>
                </c:pt>
                <c:pt idx="3459">
                  <c:v>0.59454499999999999</c:v>
                </c:pt>
                <c:pt idx="3460">
                  <c:v>0.59433199999999997</c:v>
                </c:pt>
                <c:pt idx="3461">
                  <c:v>0.59411899999999995</c:v>
                </c:pt>
                <c:pt idx="3462">
                  <c:v>0.59390600000000004</c:v>
                </c:pt>
                <c:pt idx="3463">
                  <c:v>0.59369300000000003</c:v>
                </c:pt>
                <c:pt idx="3464">
                  <c:v>0.59348100000000004</c:v>
                </c:pt>
                <c:pt idx="3465">
                  <c:v>0.59326999999999996</c:v>
                </c:pt>
                <c:pt idx="3466">
                  <c:v>0.593059</c:v>
                </c:pt>
                <c:pt idx="3467">
                  <c:v>0.59284700000000001</c:v>
                </c:pt>
                <c:pt idx="3468">
                  <c:v>0.59263699999999997</c:v>
                </c:pt>
                <c:pt idx="3469">
                  <c:v>0.59242600000000001</c:v>
                </c:pt>
                <c:pt idx="3470">
                  <c:v>0.59221599999999996</c:v>
                </c:pt>
                <c:pt idx="3471">
                  <c:v>0.59200600000000003</c:v>
                </c:pt>
                <c:pt idx="3472">
                  <c:v>0.59179599999999999</c:v>
                </c:pt>
                <c:pt idx="3473">
                  <c:v>0.59158699999999997</c:v>
                </c:pt>
                <c:pt idx="3474">
                  <c:v>0.59137700000000004</c:v>
                </c:pt>
                <c:pt idx="3475">
                  <c:v>0.59116800000000003</c:v>
                </c:pt>
                <c:pt idx="3476">
                  <c:v>0.59096000000000004</c:v>
                </c:pt>
                <c:pt idx="3477">
                  <c:v>0.59075100000000003</c:v>
                </c:pt>
                <c:pt idx="3478">
                  <c:v>0.59054300000000004</c:v>
                </c:pt>
                <c:pt idx="3479">
                  <c:v>0.59033500000000005</c:v>
                </c:pt>
                <c:pt idx="3480">
                  <c:v>0.59012699999999996</c:v>
                </c:pt>
                <c:pt idx="3481">
                  <c:v>0.58992</c:v>
                </c:pt>
                <c:pt idx="3482">
                  <c:v>0.58971300000000004</c:v>
                </c:pt>
                <c:pt idx="3483">
                  <c:v>0.589507</c:v>
                </c:pt>
                <c:pt idx="3484">
                  <c:v>0.58930000000000005</c:v>
                </c:pt>
                <c:pt idx="3485">
                  <c:v>0.58909500000000004</c:v>
                </c:pt>
                <c:pt idx="3486">
                  <c:v>0.58889000000000002</c:v>
                </c:pt>
                <c:pt idx="3487">
                  <c:v>0.58868600000000004</c:v>
                </c:pt>
                <c:pt idx="3488">
                  <c:v>0.58848400000000001</c:v>
                </c:pt>
                <c:pt idx="3489">
                  <c:v>0.58828199999999997</c:v>
                </c:pt>
                <c:pt idx="3490">
                  <c:v>0.58808099999999996</c:v>
                </c:pt>
                <c:pt idx="3491">
                  <c:v>0.58788099999999999</c:v>
                </c:pt>
                <c:pt idx="3492">
                  <c:v>0.58768200000000004</c:v>
                </c:pt>
                <c:pt idx="3493">
                  <c:v>0.58748500000000003</c:v>
                </c:pt>
                <c:pt idx="3494">
                  <c:v>0.58729100000000001</c:v>
                </c:pt>
                <c:pt idx="3495">
                  <c:v>0.58709999999999996</c:v>
                </c:pt>
                <c:pt idx="3496">
                  <c:v>0.58691099999999996</c:v>
                </c:pt>
                <c:pt idx="3497">
                  <c:v>0.58672500000000005</c:v>
                </c:pt>
                <c:pt idx="3498">
                  <c:v>0.58654099999999998</c:v>
                </c:pt>
                <c:pt idx="3499">
                  <c:v>0.58635999999999999</c:v>
                </c:pt>
                <c:pt idx="3500">
                  <c:v>0.58618000000000003</c:v>
                </c:pt>
                <c:pt idx="3501">
                  <c:v>0.58600200000000002</c:v>
                </c:pt>
                <c:pt idx="3502">
                  <c:v>0.58582699999999999</c:v>
                </c:pt>
                <c:pt idx="3503">
                  <c:v>0.58565400000000001</c:v>
                </c:pt>
                <c:pt idx="3504">
                  <c:v>0.58548299999999998</c:v>
                </c:pt>
                <c:pt idx="3505">
                  <c:v>0.58531299999999997</c:v>
                </c:pt>
                <c:pt idx="3506">
                  <c:v>0.58514600000000005</c:v>
                </c:pt>
                <c:pt idx="3507">
                  <c:v>0.58498099999999997</c:v>
                </c:pt>
                <c:pt idx="3508">
                  <c:v>0.58482000000000001</c:v>
                </c:pt>
                <c:pt idx="3509">
                  <c:v>0.58466499999999999</c:v>
                </c:pt>
                <c:pt idx="3510">
                  <c:v>0.58451399999999998</c:v>
                </c:pt>
                <c:pt idx="3511">
                  <c:v>0.58436600000000005</c:v>
                </c:pt>
                <c:pt idx="3512">
                  <c:v>0.58422200000000002</c:v>
                </c:pt>
                <c:pt idx="3513">
                  <c:v>0.58408000000000004</c:v>
                </c:pt>
                <c:pt idx="3514">
                  <c:v>0.58394199999999996</c:v>
                </c:pt>
                <c:pt idx="3515">
                  <c:v>0.58380600000000005</c:v>
                </c:pt>
                <c:pt idx="3516">
                  <c:v>0.58367199999999997</c:v>
                </c:pt>
                <c:pt idx="3517">
                  <c:v>0.58354200000000001</c:v>
                </c:pt>
                <c:pt idx="3518">
                  <c:v>0.58341299999999996</c:v>
                </c:pt>
                <c:pt idx="3519">
                  <c:v>0.58328800000000003</c:v>
                </c:pt>
                <c:pt idx="3520">
                  <c:v>0.58316500000000004</c:v>
                </c:pt>
                <c:pt idx="3521">
                  <c:v>0.58304400000000001</c:v>
                </c:pt>
                <c:pt idx="3522">
                  <c:v>0.58292500000000003</c:v>
                </c:pt>
                <c:pt idx="3523">
                  <c:v>0.58280900000000002</c:v>
                </c:pt>
                <c:pt idx="3524">
                  <c:v>0.58269499999999996</c:v>
                </c:pt>
                <c:pt idx="3525">
                  <c:v>0.58258299999999996</c:v>
                </c:pt>
                <c:pt idx="3526">
                  <c:v>0.58247400000000005</c:v>
                </c:pt>
                <c:pt idx="3527">
                  <c:v>0.58236600000000005</c:v>
                </c:pt>
                <c:pt idx="3528">
                  <c:v>0.58226100000000003</c:v>
                </c:pt>
                <c:pt idx="3529">
                  <c:v>0.58215700000000004</c:v>
                </c:pt>
                <c:pt idx="3530">
                  <c:v>0.58205600000000002</c:v>
                </c:pt>
                <c:pt idx="3531">
                  <c:v>0.58195600000000003</c:v>
                </c:pt>
                <c:pt idx="3532">
                  <c:v>0.58185900000000002</c:v>
                </c:pt>
                <c:pt idx="3533">
                  <c:v>0.58176300000000003</c:v>
                </c:pt>
                <c:pt idx="3534">
                  <c:v>0.58166899999999999</c:v>
                </c:pt>
                <c:pt idx="3535">
                  <c:v>0.58157700000000001</c:v>
                </c:pt>
                <c:pt idx="3536">
                  <c:v>0.58148599999999995</c:v>
                </c:pt>
                <c:pt idx="3537">
                  <c:v>0.58139799999999997</c:v>
                </c:pt>
                <c:pt idx="3538">
                  <c:v>0.58131100000000002</c:v>
                </c:pt>
                <c:pt idx="3539">
                  <c:v>0.58122600000000002</c:v>
                </c:pt>
                <c:pt idx="3540">
                  <c:v>0.58114299999999997</c:v>
                </c:pt>
                <c:pt idx="3541">
                  <c:v>0.58106100000000005</c:v>
                </c:pt>
                <c:pt idx="3542">
                  <c:v>0.58098099999999997</c:v>
                </c:pt>
                <c:pt idx="3543">
                  <c:v>0.58090299999999995</c:v>
                </c:pt>
                <c:pt idx="3544">
                  <c:v>0.58082599999999995</c:v>
                </c:pt>
                <c:pt idx="3545">
                  <c:v>0.58075100000000002</c:v>
                </c:pt>
                <c:pt idx="3546">
                  <c:v>0.580677</c:v>
                </c:pt>
                <c:pt idx="3547">
                  <c:v>0.58060500000000004</c:v>
                </c:pt>
                <c:pt idx="3548">
                  <c:v>0.58053399999999999</c:v>
                </c:pt>
                <c:pt idx="3549">
                  <c:v>0.58046399999999998</c:v>
                </c:pt>
                <c:pt idx="3550">
                  <c:v>0.58039600000000002</c:v>
                </c:pt>
                <c:pt idx="3551">
                  <c:v>0.58032899999999998</c:v>
                </c:pt>
                <c:pt idx="3552">
                  <c:v>0.58026299999999997</c:v>
                </c:pt>
                <c:pt idx="3553">
                  <c:v>0.58019799999999999</c:v>
                </c:pt>
                <c:pt idx="3554">
                  <c:v>0.58013499999999996</c:v>
                </c:pt>
                <c:pt idx="3555">
                  <c:v>0.58007299999999995</c:v>
                </c:pt>
                <c:pt idx="3556">
                  <c:v>0.58001199999999997</c:v>
                </c:pt>
                <c:pt idx="3557">
                  <c:v>0.57995300000000005</c:v>
                </c:pt>
                <c:pt idx="3558">
                  <c:v>0.57989400000000002</c:v>
                </c:pt>
                <c:pt idx="3559">
                  <c:v>0.57983700000000005</c:v>
                </c:pt>
                <c:pt idx="3560">
                  <c:v>0.57977999999999996</c:v>
                </c:pt>
                <c:pt idx="3561">
                  <c:v>0.57972500000000005</c:v>
                </c:pt>
                <c:pt idx="3562">
                  <c:v>0.57967100000000005</c:v>
                </c:pt>
                <c:pt idx="3563">
                  <c:v>0.57961799999999997</c:v>
                </c:pt>
                <c:pt idx="3564">
                  <c:v>0.579565</c:v>
                </c:pt>
                <c:pt idx="3565">
                  <c:v>0.57951399999999997</c:v>
                </c:pt>
                <c:pt idx="3566">
                  <c:v>0.57946399999999998</c:v>
                </c:pt>
                <c:pt idx="3567">
                  <c:v>0.57941500000000001</c:v>
                </c:pt>
                <c:pt idx="3568">
                  <c:v>0.57936600000000005</c:v>
                </c:pt>
                <c:pt idx="3569">
                  <c:v>0.57931900000000003</c:v>
                </c:pt>
                <c:pt idx="3570">
                  <c:v>0.57927200000000001</c:v>
                </c:pt>
                <c:pt idx="3571">
                  <c:v>0.57922600000000002</c:v>
                </c:pt>
                <c:pt idx="3572">
                  <c:v>0.57918199999999997</c:v>
                </c:pt>
                <c:pt idx="3573">
                  <c:v>0.57913800000000004</c:v>
                </c:pt>
                <c:pt idx="3574">
                  <c:v>0.57909500000000003</c:v>
                </c:pt>
                <c:pt idx="3575">
                  <c:v>0.57905200000000001</c:v>
                </c:pt>
                <c:pt idx="3576">
                  <c:v>0.57901100000000005</c:v>
                </c:pt>
                <c:pt idx="3577">
                  <c:v>0.57896999999999998</c:v>
                </c:pt>
                <c:pt idx="3578">
                  <c:v>0.57892999999999994</c:v>
                </c:pt>
                <c:pt idx="3579">
                  <c:v>0.57889100000000004</c:v>
                </c:pt>
                <c:pt idx="3580">
                  <c:v>0.57885200000000003</c:v>
                </c:pt>
                <c:pt idx="3581">
                  <c:v>0.57881400000000005</c:v>
                </c:pt>
                <c:pt idx="3582">
                  <c:v>0.57877699999999999</c:v>
                </c:pt>
                <c:pt idx="3583">
                  <c:v>0.57874099999999995</c:v>
                </c:pt>
                <c:pt idx="3584">
                  <c:v>0.57870500000000002</c:v>
                </c:pt>
                <c:pt idx="3585">
                  <c:v>0.57867000000000002</c:v>
                </c:pt>
                <c:pt idx="3586">
                  <c:v>0.57863500000000001</c:v>
                </c:pt>
                <c:pt idx="3587">
                  <c:v>0.57860199999999995</c:v>
                </c:pt>
                <c:pt idx="3588">
                  <c:v>0.57856799999999997</c:v>
                </c:pt>
                <c:pt idx="3589">
                  <c:v>0.57853600000000005</c:v>
                </c:pt>
                <c:pt idx="3590">
                  <c:v>0.57850400000000002</c:v>
                </c:pt>
                <c:pt idx="3591">
                  <c:v>0.57847300000000001</c:v>
                </c:pt>
                <c:pt idx="3592">
                  <c:v>0.57844200000000001</c:v>
                </c:pt>
                <c:pt idx="3593">
                  <c:v>0.57841200000000004</c:v>
                </c:pt>
                <c:pt idx="3594">
                  <c:v>0.57838199999999995</c:v>
                </c:pt>
                <c:pt idx="3595">
                  <c:v>0.57835300000000001</c:v>
                </c:pt>
                <c:pt idx="3596">
                  <c:v>0.57832399999999995</c:v>
                </c:pt>
                <c:pt idx="3597">
                  <c:v>0.57829600000000003</c:v>
                </c:pt>
                <c:pt idx="3598">
                  <c:v>0.57826900000000003</c:v>
                </c:pt>
                <c:pt idx="3599">
                  <c:v>0.57824200000000003</c:v>
                </c:pt>
                <c:pt idx="3600">
                  <c:v>0.57821500000000003</c:v>
                </c:pt>
                <c:pt idx="3601">
                  <c:v>0.57818899999999995</c:v>
                </c:pt>
                <c:pt idx="3602">
                  <c:v>0.57816299999999998</c:v>
                </c:pt>
                <c:pt idx="3603">
                  <c:v>0.57813800000000004</c:v>
                </c:pt>
                <c:pt idx="3604">
                  <c:v>0.57811400000000002</c:v>
                </c:pt>
                <c:pt idx="3605">
                  <c:v>0.57808899999999996</c:v>
                </c:pt>
                <c:pt idx="3606">
                  <c:v>0.57806599999999997</c:v>
                </c:pt>
                <c:pt idx="3607">
                  <c:v>0.57804199999999994</c:v>
                </c:pt>
                <c:pt idx="3608">
                  <c:v>0.57801899999999995</c:v>
                </c:pt>
                <c:pt idx="3609">
                  <c:v>0.57799699999999998</c:v>
                </c:pt>
                <c:pt idx="3610">
                  <c:v>0.57797500000000002</c:v>
                </c:pt>
                <c:pt idx="3611">
                  <c:v>0.57795300000000005</c:v>
                </c:pt>
                <c:pt idx="3612">
                  <c:v>0.57793300000000003</c:v>
                </c:pt>
                <c:pt idx="3613">
                  <c:v>0.57791300000000001</c:v>
                </c:pt>
                <c:pt idx="3614">
                  <c:v>0.57789299999999999</c:v>
                </c:pt>
                <c:pt idx="3615">
                  <c:v>0.577874</c:v>
                </c:pt>
                <c:pt idx="3616">
                  <c:v>0.57785600000000004</c:v>
                </c:pt>
                <c:pt idx="3617">
                  <c:v>0.57783700000000005</c:v>
                </c:pt>
                <c:pt idx="3618">
                  <c:v>0.57781899999999997</c:v>
                </c:pt>
                <c:pt idx="3619">
                  <c:v>0.57780100000000001</c:v>
                </c:pt>
                <c:pt idx="3620">
                  <c:v>0.57778399999999996</c:v>
                </c:pt>
                <c:pt idx="3621">
                  <c:v>0.577766</c:v>
                </c:pt>
                <c:pt idx="3622">
                  <c:v>0.57774899999999996</c:v>
                </c:pt>
                <c:pt idx="3623">
                  <c:v>0.57773300000000005</c:v>
                </c:pt>
                <c:pt idx="3624">
                  <c:v>0.57771700000000004</c:v>
                </c:pt>
                <c:pt idx="3625">
                  <c:v>0.57770100000000002</c:v>
                </c:pt>
                <c:pt idx="3626">
                  <c:v>0.577685</c:v>
                </c:pt>
                <c:pt idx="3627">
                  <c:v>0.57766899999999999</c:v>
                </c:pt>
                <c:pt idx="3628">
                  <c:v>0.577654</c:v>
                </c:pt>
                <c:pt idx="3629">
                  <c:v>0.57763900000000001</c:v>
                </c:pt>
                <c:pt idx="3630">
                  <c:v>0.57762500000000006</c:v>
                </c:pt>
                <c:pt idx="3631">
                  <c:v>0.57760999999999996</c:v>
                </c:pt>
                <c:pt idx="3632">
                  <c:v>0.577596</c:v>
                </c:pt>
                <c:pt idx="3633">
                  <c:v>0.57758200000000004</c:v>
                </c:pt>
                <c:pt idx="3634">
                  <c:v>0.577569</c:v>
                </c:pt>
                <c:pt idx="3635">
                  <c:v>0.57755500000000004</c:v>
                </c:pt>
                <c:pt idx="3636">
                  <c:v>0.577542</c:v>
                </c:pt>
                <c:pt idx="3637">
                  <c:v>0.57752899999999996</c:v>
                </c:pt>
                <c:pt idx="3638">
                  <c:v>0.57751699999999995</c:v>
                </c:pt>
                <c:pt idx="3639">
                  <c:v>0.57750400000000002</c:v>
                </c:pt>
                <c:pt idx="3640">
                  <c:v>0.57749200000000001</c:v>
                </c:pt>
                <c:pt idx="3641">
                  <c:v>0.57747999999999999</c:v>
                </c:pt>
                <c:pt idx="3642">
                  <c:v>0.57746799999999998</c:v>
                </c:pt>
                <c:pt idx="3643">
                  <c:v>0.577457</c:v>
                </c:pt>
                <c:pt idx="3644">
                  <c:v>0.57744499999999999</c:v>
                </c:pt>
                <c:pt idx="3645">
                  <c:v>0.577434</c:v>
                </c:pt>
                <c:pt idx="3646">
                  <c:v>0.57742300000000002</c:v>
                </c:pt>
                <c:pt idx="3647">
                  <c:v>0.57741200000000004</c:v>
                </c:pt>
                <c:pt idx="3648">
                  <c:v>0.57740199999999997</c:v>
                </c:pt>
                <c:pt idx="3649">
                  <c:v>0.57739099999999999</c:v>
                </c:pt>
                <c:pt idx="3650">
                  <c:v>0.57738100000000003</c:v>
                </c:pt>
                <c:pt idx="3651">
                  <c:v>0.57737099999999997</c:v>
                </c:pt>
                <c:pt idx="3652">
                  <c:v>0.57736100000000001</c:v>
                </c:pt>
                <c:pt idx="3653">
                  <c:v>0.57735099999999995</c:v>
                </c:pt>
                <c:pt idx="3654">
                  <c:v>0.57734200000000002</c:v>
                </c:pt>
                <c:pt idx="3655">
                  <c:v>0.57733199999999996</c:v>
                </c:pt>
                <c:pt idx="3656">
                  <c:v>0.57732300000000003</c:v>
                </c:pt>
                <c:pt idx="3657">
                  <c:v>0.57731399999999999</c:v>
                </c:pt>
                <c:pt idx="3658">
                  <c:v>0.57730499999999996</c:v>
                </c:pt>
                <c:pt idx="3659">
                  <c:v>0.57729600000000003</c:v>
                </c:pt>
                <c:pt idx="3660">
                  <c:v>0.57728800000000002</c:v>
                </c:pt>
                <c:pt idx="3661">
                  <c:v>0.57727899999999999</c:v>
                </c:pt>
                <c:pt idx="3662">
                  <c:v>0.57727099999999998</c:v>
                </c:pt>
                <c:pt idx="3663">
                  <c:v>0.57726299999999997</c:v>
                </c:pt>
                <c:pt idx="3664">
                  <c:v>0.57725499999999996</c:v>
                </c:pt>
                <c:pt idx="3665">
                  <c:v>0.57724699999999995</c:v>
                </c:pt>
                <c:pt idx="3666">
                  <c:v>0.57723899999999995</c:v>
                </c:pt>
                <c:pt idx="3667">
                  <c:v>0.57723100000000005</c:v>
                </c:pt>
                <c:pt idx="3668">
                  <c:v>0.57722399999999996</c:v>
                </c:pt>
                <c:pt idx="3669">
                  <c:v>0.57721599999999995</c:v>
                </c:pt>
                <c:pt idx="3670">
                  <c:v>0.57720899999999997</c:v>
                </c:pt>
                <c:pt idx="3671">
                  <c:v>0.57720199999999999</c:v>
                </c:pt>
                <c:pt idx="3672">
                  <c:v>0.57719500000000001</c:v>
                </c:pt>
                <c:pt idx="3673">
                  <c:v>0.57718800000000003</c:v>
                </c:pt>
                <c:pt idx="3674">
                  <c:v>0.57718100000000006</c:v>
                </c:pt>
                <c:pt idx="3675">
                  <c:v>0.57717399999999996</c:v>
                </c:pt>
                <c:pt idx="3676">
                  <c:v>0.57716800000000001</c:v>
                </c:pt>
                <c:pt idx="3677">
                  <c:v>0.57716100000000004</c:v>
                </c:pt>
                <c:pt idx="3678">
                  <c:v>0.57715499999999997</c:v>
                </c:pt>
                <c:pt idx="3679">
                  <c:v>0.57714900000000002</c:v>
                </c:pt>
                <c:pt idx="3680">
                  <c:v>0.57714200000000004</c:v>
                </c:pt>
                <c:pt idx="3681">
                  <c:v>0.57713599999999998</c:v>
                </c:pt>
                <c:pt idx="3682">
                  <c:v>0.57713000000000003</c:v>
                </c:pt>
                <c:pt idx="3683">
                  <c:v>0.57712399999999997</c:v>
                </c:pt>
                <c:pt idx="3684">
                  <c:v>0.57711900000000005</c:v>
                </c:pt>
                <c:pt idx="3685">
                  <c:v>0.57711299999999999</c:v>
                </c:pt>
                <c:pt idx="3686">
                  <c:v>0.57710700000000004</c:v>
                </c:pt>
                <c:pt idx="3687">
                  <c:v>0.577102</c:v>
                </c:pt>
                <c:pt idx="3688">
                  <c:v>0.57709600000000005</c:v>
                </c:pt>
                <c:pt idx="3689">
                  <c:v>0.57709100000000002</c:v>
                </c:pt>
                <c:pt idx="3690">
                  <c:v>0.57708599999999999</c:v>
                </c:pt>
                <c:pt idx="3691">
                  <c:v>0.57708099999999996</c:v>
                </c:pt>
                <c:pt idx="3692">
                  <c:v>0.577075</c:v>
                </c:pt>
                <c:pt idx="3693">
                  <c:v>0.57706999999999997</c:v>
                </c:pt>
                <c:pt idx="3694">
                  <c:v>0.57706500000000005</c:v>
                </c:pt>
                <c:pt idx="3695">
                  <c:v>0.57706100000000005</c:v>
                </c:pt>
                <c:pt idx="3696">
                  <c:v>0.57705600000000001</c:v>
                </c:pt>
                <c:pt idx="3697">
                  <c:v>0.57705099999999998</c:v>
                </c:pt>
                <c:pt idx="3698">
                  <c:v>0.57704599999999995</c:v>
                </c:pt>
                <c:pt idx="3699">
                  <c:v>0.57704200000000005</c:v>
                </c:pt>
                <c:pt idx="3700">
                  <c:v>0.57703700000000002</c:v>
                </c:pt>
                <c:pt idx="3701">
                  <c:v>0.57703300000000002</c:v>
                </c:pt>
                <c:pt idx="3702">
                  <c:v>0.57702799999999999</c:v>
                </c:pt>
                <c:pt idx="3703">
                  <c:v>0.57702399999999998</c:v>
                </c:pt>
                <c:pt idx="3704">
                  <c:v>0.57701999999999998</c:v>
                </c:pt>
                <c:pt idx="3705">
                  <c:v>0.57701599999999997</c:v>
                </c:pt>
                <c:pt idx="3706">
                  <c:v>0.57701100000000005</c:v>
                </c:pt>
                <c:pt idx="3707">
                  <c:v>0.57700700000000005</c:v>
                </c:pt>
                <c:pt idx="3708">
                  <c:v>0.57700300000000004</c:v>
                </c:pt>
                <c:pt idx="3709">
                  <c:v>0.57699900000000004</c:v>
                </c:pt>
                <c:pt idx="3710">
                  <c:v>0.57699500000000004</c:v>
                </c:pt>
                <c:pt idx="3711">
                  <c:v>0.57699199999999995</c:v>
                </c:pt>
                <c:pt idx="3712">
                  <c:v>0.57698799999999995</c:v>
                </c:pt>
                <c:pt idx="3713">
                  <c:v>0.57698400000000005</c:v>
                </c:pt>
                <c:pt idx="3714">
                  <c:v>0.57698000000000005</c:v>
                </c:pt>
                <c:pt idx="3715">
                  <c:v>0.57697699999999996</c:v>
                </c:pt>
                <c:pt idx="3716">
                  <c:v>0.57697299999999996</c:v>
                </c:pt>
                <c:pt idx="3717">
                  <c:v>0.57696999999999998</c:v>
                </c:pt>
                <c:pt idx="3718">
                  <c:v>0.57696599999999998</c:v>
                </c:pt>
                <c:pt idx="3719">
                  <c:v>0.576963</c:v>
                </c:pt>
                <c:pt idx="3720">
                  <c:v>0.576959</c:v>
                </c:pt>
                <c:pt idx="3721">
                  <c:v>0.57695600000000002</c:v>
                </c:pt>
                <c:pt idx="3722">
                  <c:v>0.57695300000000005</c:v>
                </c:pt>
                <c:pt idx="3723">
                  <c:v>0.57694900000000005</c:v>
                </c:pt>
                <c:pt idx="3724">
                  <c:v>0.57694599999999996</c:v>
                </c:pt>
                <c:pt idx="3725">
                  <c:v>0.57694299999999998</c:v>
                </c:pt>
                <c:pt idx="3726">
                  <c:v>0.57694000000000001</c:v>
                </c:pt>
                <c:pt idx="3727">
                  <c:v>0.57693700000000003</c:v>
                </c:pt>
                <c:pt idx="3728">
                  <c:v>0.57693399999999995</c:v>
                </c:pt>
                <c:pt idx="3729">
                  <c:v>0.57693099999999997</c:v>
                </c:pt>
                <c:pt idx="3730">
                  <c:v>0.576928</c:v>
                </c:pt>
                <c:pt idx="3731">
                  <c:v>0.57692500000000002</c:v>
                </c:pt>
                <c:pt idx="3732">
                  <c:v>0.57692200000000005</c:v>
                </c:pt>
                <c:pt idx="3733">
                  <c:v>0.57691899999999996</c:v>
                </c:pt>
                <c:pt idx="3734">
                  <c:v>0.57691599999999998</c:v>
                </c:pt>
                <c:pt idx="3735">
                  <c:v>0.57691300000000001</c:v>
                </c:pt>
                <c:pt idx="3736">
                  <c:v>0.57691000000000003</c:v>
                </c:pt>
                <c:pt idx="3737">
                  <c:v>0.57690799999999998</c:v>
                </c:pt>
                <c:pt idx="3738">
                  <c:v>0.576905</c:v>
                </c:pt>
                <c:pt idx="3739">
                  <c:v>0.57690200000000003</c:v>
                </c:pt>
                <c:pt idx="3740">
                  <c:v>0.57689999999999997</c:v>
                </c:pt>
                <c:pt idx="3741">
                  <c:v>0.57689699999999999</c:v>
                </c:pt>
                <c:pt idx="3742">
                  <c:v>0.57689400000000002</c:v>
                </c:pt>
                <c:pt idx="3743">
                  <c:v>0.57689199999999996</c:v>
                </c:pt>
                <c:pt idx="3744">
                  <c:v>0.57688899999999999</c:v>
                </c:pt>
                <c:pt idx="3745">
                  <c:v>0.57688700000000004</c:v>
                </c:pt>
                <c:pt idx="3746">
                  <c:v>0.57688399999999995</c:v>
                </c:pt>
                <c:pt idx="3747">
                  <c:v>0.57688200000000001</c:v>
                </c:pt>
                <c:pt idx="3748">
                  <c:v>0.57687999999999995</c:v>
                </c:pt>
                <c:pt idx="3749">
                  <c:v>0.57687699999999997</c:v>
                </c:pt>
                <c:pt idx="3750">
                  <c:v>0.57687500000000003</c:v>
                </c:pt>
                <c:pt idx="3751">
                  <c:v>0.57687200000000005</c:v>
                </c:pt>
                <c:pt idx="3752">
                  <c:v>0.57686999999999999</c:v>
                </c:pt>
                <c:pt idx="3753">
                  <c:v>0.57686800000000005</c:v>
                </c:pt>
                <c:pt idx="3754">
                  <c:v>0.57686499999999996</c:v>
                </c:pt>
                <c:pt idx="3755">
                  <c:v>0.57686300000000001</c:v>
                </c:pt>
                <c:pt idx="3756">
                  <c:v>0.57686099999999996</c:v>
                </c:pt>
                <c:pt idx="3757">
                  <c:v>0.57685900000000001</c:v>
                </c:pt>
                <c:pt idx="3758">
                  <c:v>0.57685699999999995</c:v>
                </c:pt>
                <c:pt idx="3759">
                  <c:v>0.57685500000000001</c:v>
                </c:pt>
                <c:pt idx="3760">
                  <c:v>0.57685200000000003</c:v>
                </c:pt>
                <c:pt idx="3761">
                  <c:v>0.57684999999999997</c:v>
                </c:pt>
                <c:pt idx="3762">
                  <c:v>0.57684800000000003</c:v>
                </c:pt>
                <c:pt idx="3763">
                  <c:v>0.57684599999999997</c:v>
                </c:pt>
                <c:pt idx="3764">
                  <c:v>0.57684400000000002</c:v>
                </c:pt>
                <c:pt idx="3765">
                  <c:v>0.57684199999999997</c:v>
                </c:pt>
                <c:pt idx="3766">
                  <c:v>0.57684000000000002</c:v>
                </c:pt>
                <c:pt idx="3767">
                  <c:v>0.57683799999999996</c:v>
                </c:pt>
                <c:pt idx="3768">
                  <c:v>0.57683600000000002</c:v>
                </c:pt>
                <c:pt idx="3769">
                  <c:v>0.57683399999999996</c:v>
                </c:pt>
                <c:pt idx="3770">
                  <c:v>0.57683200000000001</c:v>
                </c:pt>
                <c:pt idx="3771">
                  <c:v>0.57682999999999995</c:v>
                </c:pt>
                <c:pt idx="3772">
                  <c:v>0.57682800000000001</c:v>
                </c:pt>
                <c:pt idx="3773">
                  <c:v>0.57682599999999995</c:v>
                </c:pt>
                <c:pt idx="3774">
                  <c:v>0.57682500000000003</c:v>
                </c:pt>
                <c:pt idx="3775">
                  <c:v>0.57682299999999997</c:v>
                </c:pt>
                <c:pt idx="3776">
                  <c:v>0.57682100000000003</c:v>
                </c:pt>
                <c:pt idx="3777">
                  <c:v>0.57681899999999997</c:v>
                </c:pt>
                <c:pt idx="3778">
                  <c:v>0.57681700000000002</c:v>
                </c:pt>
                <c:pt idx="3779">
                  <c:v>0.57681499999999997</c:v>
                </c:pt>
                <c:pt idx="3780">
                  <c:v>0.57681400000000005</c:v>
                </c:pt>
                <c:pt idx="3781">
                  <c:v>0.57681199999999999</c:v>
                </c:pt>
                <c:pt idx="3782">
                  <c:v>0.57681000000000004</c:v>
                </c:pt>
                <c:pt idx="3783">
                  <c:v>0.57680799999999999</c:v>
                </c:pt>
                <c:pt idx="3784">
                  <c:v>0.57680699999999996</c:v>
                </c:pt>
                <c:pt idx="3785">
                  <c:v>0.57680500000000001</c:v>
                </c:pt>
                <c:pt idx="3786">
                  <c:v>0.57680299999999995</c:v>
                </c:pt>
                <c:pt idx="3787">
                  <c:v>0.57680200000000004</c:v>
                </c:pt>
                <c:pt idx="3788">
                  <c:v>0.57679999999999998</c:v>
                </c:pt>
                <c:pt idx="3789">
                  <c:v>0.57679800000000003</c:v>
                </c:pt>
                <c:pt idx="3790">
                  <c:v>0.576797</c:v>
                </c:pt>
                <c:pt idx="3791">
                  <c:v>0.57679499999999995</c:v>
                </c:pt>
                <c:pt idx="3792">
                  <c:v>0.576793</c:v>
                </c:pt>
                <c:pt idx="3793">
                  <c:v>0.57679199999999997</c:v>
                </c:pt>
                <c:pt idx="3794">
                  <c:v>0.57679000000000002</c:v>
                </c:pt>
                <c:pt idx="3795">
                  <c:v>0.57678799999999997</c:v>
                </c:pt>
                <c:pt idx="3796">
                  <c:v>0.57678700000000005</c:v>
                </c:pt>
                <c:pt idx="3797">
                  <c:v>0.57678499999999999</c:v>
                </c:pt>
                <c:pt idx="3798">
                  <c:v>0.57678399999999996</c:v>
                </c:pt>
                <c:pt idx="3799">
                  <c:v>0.57678200000000002</c:v>
                </c:pt>
                <c:pt idx="3800">
                  <c:v>0.57678099999999999</c:v>
                </c:pt>
                <c:pt idx="3801">
                  <c:v>0.57677900000000004</c:v>
                </c:pt>
                <c:pt idx="3802">
                  <c:v>0.57677800000000001</c:v>
                </c:pt>
                <c:pt idx="3803">
                  <c:v>0.57677599999999996</c:v>
                </c:pt>
                <c:pt idx="3804">
                  <c:v>0.57677500000000004</c:v>
                </c:pt>
                <c:pt idx="3805">
                  <c:v>0.57677299999999998</c:v>
                </c:pt>
                <c:pt idx="3806">
                  <c:v>0.57677199999999995</c:v>
                </c:pt>
                <c:pt idx="3807">
                  <c:v>0.57677</c:v>
                </c:pt>
                <c:pt idx="3808">
                  <c:v>0.57676899999999998</c:v>
                </c:pt>
                <c:pt idx="3809">
                  <c:v>0.57676700000000003</c:v>
                </c:pt>
                <c:pt idx="3810">
                  <c:v>0.576766</c:v>
                </c:pt>
                <c:pt idx="3811">
                  <c:v>0.57676400000000005</c:v>
                </c:pt>
                <c:pt idx="3812">
                  <c:v>0.57676300000000003</c:v>
                </c:pt>
                <c:pt idx="3813">
                  <c:v>0.57676099999999997</c:v>
                </c:pt>
                <c:pt idx="3814">
                  <c:v>0.57676000000000005</c:v>
                </c:pt>
                <c:pt idx="3815">
                  <c:v>0.57675900000000002</c:v>
                </c:pt>
                <c:pt idx="3816">
                  <c:v>0.57675699999999996</c:v>
                </c:pt>
                <c:pt idx="3817">
                  <c:v>0.57675600000000005</c:v>
                </c:pt>
                <c:pt idx="3818">
                  <c:v>0.57675399999999999</c:v>
                </c:pt>
                <c:pt idx="3819">
                  <c:v>0.57675299999999996</c:v>
                </c:pt>
                <c:pt idx="3820">
                  <c:v>0.57675200000000004</c:v>
                </c:pt>
                <c:pt idx="3821">
                  <c:v>0.57674999999999998</c:v>
                </c:pt>
                <c:pt idx="3822">
                  <c:v>0.57674899999999996</c:v>
                </c:pt>
                <c:pt idx="3823">
                  <c:v>0.57674700000000001</c:v>
                </c:pt>
                <c:pt idx="3824">
                  <c:v>0.57674599999999998</c:v>
                </c:pt>
                <c:pt idx="3825">
                  <c:v>0.57674499999999995</c:v>
                </c:pt>
                <c:pt idx="3826">
                  <c:v>0.57674300000000001</c:v>
                </c:pt>
                <c:pt idx="3827">
                  <c:v>0.57674199999999998</c:v>
                </c:pt>
                <c:pt idx="3828">
                  <c:v>0.57674099999999995</c:v>
                </c:pt>
                <c:pt idx="3829">
                  <c:v>0.576739</c:v>
                </c:pt>
                <c:pt idx="3830">
                  <c:v>0.57673799999999997</c:v>
                </c:pt>
                <c:pt idx="3831">
                  <c:v>0.57673700000000006</c:v>
                </c:pt>
                <c:pt idx="3832">
                  <c:v>0.576735</c:v>
                </c:pt>
                <c:pt idx="3833">
                  <c:v>0.57673399999999997</c:v>
                </c:pt>
                <c:pt idx="3834">
                  <c:v>0.57673300000000005</c:v>
                </c:pt>
                <c:pt idx="3835">
                  <c:v>0.57673200000000002</c:v>
                </c:pt>
                <c:pt idx="3836">
                  <c:v>0.57672999999999996</c:v>
                </c:pt>
                <c:pt idx="3837">
                  <c:v>0.57672900000000005</c:v>
                </c:pt>
                <c:pt idx="3838">
                  <c:v>0.57672800000000002</c:v>
                </c:pt>
                <c:pt idx="3839">
                  <c:v>0.57672599999999996</c:v>
                </c:pt>
                <c:pt idx="3840">
                  <c:v>0.57672500000000004</c:v>
                </c:pt>
                <c:pt idx="3841">
                  <c:v>0.57672400000000001</c:v>
                </c:pt>
                <c:pt idx="3842">
                  <c:v>0.57672299999999999</c:v>
                </c:pt>
                <c:pt idx="3843">
                  <c:v>0.57672100000000004</c:v>
                </c:pt>
                <c:pt idx="3844">
                  <c:v>0.57672000000000001</c:v>
                </c:pt>
                <c:pt idx="3845">
                  <c:v>0.57671899999999998</c:v>
                </c:pt>
                <c:pt idx="3846">
                  <c:v>0.57671799999999995</c:v>
                </c:pt>
                <c:pt idx="3847">
                  <c:v>0.57671600000000001</c:v>
                </c:pt>
                <c:pt idx="3848">
                  <c:v>0.57671499999999998</c:v>
                </c:pt>
                <c:pt idx="3849">
                  <c:v>0.57671399999999995</c:v>
                </c:pt>
                <c:pt idx="3850">
                  <c:v>0.57671300000000003</c:v>
                </c:pt>
                <c:pt idx="3851">
                  <c:v>0.576712</c:v>
                </c:pt>
                <c:pt idx="3852">
                  <c:v>0.57670999999999994</c:v>
                </c:pt>
                <c:pt idx="3853">
                  <c:v>0.57670900000000003</c:v>
                </c:pt>
                <c:pt idx="3854">
                  <c:v>0.576708</c:v>
                </c:pt>
                <c:pt idx="3855">
                  <c:v>0.57670699999999997</c:v>
                </c:pt>
                <c:pt idx="3856">
                  <c:v>0.57670500000000002</c:v>
                </c:pt>
                <c:pt idx="3857">
                  <c:v>0.57670399999999999</c:v>
                </c:pt>
                <c:pt idx="3858">
                  <c:v>0.57670299999999997</c:v>
                </c:pt>
                <c:pt idx="3859">
                  <c:v>0.57670200000000005</c:v>
                </c:pt>
                <c:pt idx="3860">
                  <c:v>0.57670100000000002</c:v>
                </c:pt>
                <c:pt idx="3861">
                  <c:v>0.57669899999999996</c:v>
                </c:pt>
                <c:pt idx="3862">
                  <c:v>0.57669800000000004</c:v>
                </c:pt>
                <c:pt idx="3863">
                  <c:v>0.57669700000000002</c:v>
                </c:pt>
                <c:pt idx="3864">
                  <c:v>0.57669599999999999</c:v>
                </c:pt>
                <c:pt idx="3865">
                  <c:v>0.57669499999999996</c:v>
                </c:pt>
                <c:pt idx="3866">
                  <c:v>0.57669400000000004</c:v>
                </c:pt>
                <c:pt idx="3867">
                  <c:v>0.57669199999999998</c:v>
                </c:pt>
                <c:pt idx="3868">
                  <c:v>0.57669099999999995</c:v>
                </c:pt>
                <c:pt idx="3869">
                  <c:v>0.57669000000000004</c:v>
                </c:pt>
                <c:pt idx="3870">
                  <c:v>0.57668900000000001</c:v>
                </c:pt>
                <c:pt idx="3871">
                  <c:v>0.57668799999999998</c:v>
                </c:pt>
                <c:pt idx="3872">
                  <c:v>0.57668699999999995</c:v>
                </c:pt>
                <c:pt idx="3873">
                  <c:v>0.576685</c:v>
                </c:pt>
                <c:pt idx="3874">
                  <c:v>0.57668399999999997</c:v>
                </c:pt>
                <c:pt idx="3875">
                  <c:v>0.57668299999999995</c:v>
                </c:pt>
                <c:pt idx="3876">
                  <c:v>0.57668200000000003</c:v>
                </c:pt>
                <c:pt idx="3877">
                  <c:v>0.576681</c:v>
                </c:pt>
                <c:pt idx="3878">
                  <c:v>0.57667999999999997</c:v>
                </c:pt>
                <c:pt idx="3879">
                  <c:v>0.57667900000000005</c:v>
                </c:pt>
                <c:pt idx="3880">
                  <c:v>0.576677</c:v>
                </c:pt>
                <c:pt idx="3881">
                  <c:v>0.57667599999999997</c:v>
                </c:pt>
                <c:pt idx="3882">
                  <c:v>0.57667500000000005</c:v>
                </c:pt>
                <c:pt idx="3883">
                  <c:v>0.57667400000000002</c:v>
                </c:pt>
                <c:pt idx="3884">
                  <c:v>0.57667299999999999</c:v>
                </c:pt>
                <c:pt idx="3885">
                  <c:v>0.57667199999999996</c:v>
                </c:pt>
                <c:pt idx="3886">
                  <c:v>0.57667100000000004</c:v>
                </c:pt>
                <c:pt idx="3887">
                  <c:v>0.57667000000000002</c:v>
                </c:pt>
                <c:pt idx="3888">
                  <c:v>0.57666799999999996</c:v>
                </c:pt>
                <c:pt idx="3889">
                  <c:v>0.57666700000000004</c:v>
                </c:pt>
                <c:pt idx="3890">
                  <c:v>0.57666600000000001</c:v>
                </c:pt>
                <c:pt idx="3891">
                  <c:v>0.57666499999999998</c:v>
                </c:pt>
                <c:pt idx="3892">
                  <c:v>0.57666399999999995</c:v>
                </c:pt>
                <c:pt idx="3893">
                  <c:v>0.57666300000000004</c:v>
                </c:pt>
                <c:pt idx="3894">
                  <c:v>0.57666200000000001</c:v>
                </c:pt>
                <c:pt idx="3895">
                  <c:v>0.57666099999999998</c:v>
                </c:pt>
                <c:pt idx="3896">
                  <c:v>0.57665900000000003</c:v>
                </c:pt>
                <c:pt idx="3897">
                  <c:v>0.576658</c:v>
                </c:pt>
                <c:pt idx="3898">
                  <c:v>0.57665699999999998</c:v>
                </c:pt>
                <c:pt idx="3899">
                  <c:v>0.57665599999999995</c:v>
                </c:pt>
                <c:pt idx="3900">
                  <c:v>0.57665500000000003</c:v>
                </c:pt>
                <c:pt idx="3901">
                  <c:v>0.576654</c:v>
                </c:pt>
                <c:pt idx="3902">
                  <c:v>0.57665299999999997</c:v>
                </c:pt>
                <c:pt idx="3903">
                  <c:v>0.57665200000000005</c:v>
                </c:pt>
                <c:pt idx="3904">
                  <c:v>0.57665100000000002</c:v>
                </c:pt>
                <c:pt idx="3905">
                  <c:v>0.57665</c:v>
                </c:pt>
                <c:pt idx="3906">
                  <c:v>0.57664800000000005</c:v>
                </c:pt>
                <c:pt idx="3907">
                  <c:v>0.57664700000000002</c:v>
                </c:pt>
                <c:pt idx="3908">
                  <c:v>0.57664599999999999</c:v>
                </c:pt>
                <c:pt idx="3909">
                  <c:v>0.57664499999999996</c:v>
                </c:pt>
                <c:pt idx="3910">
                  <c:v>0.57664400000000005</c:v>
                </c:pt>
                <c:pt idx="3911">
                  <c:v>0.57664300000000002</c:v>
                </c:pt>
                <c:pt idx="3912">
                  <c:v>0.57664199999999999</c:v>
                </c:pt>
                <c:pt idx="3913">
                  <c:v>0.57664099999999996</c:v>
                </c:pt>
                <c:pt idx="3914">
                  <c:v>0.57664000000000004</c:v>
                </c:pt>
                <c:pt idx="3915">
                  <c:v>0.57663900000000001</c:v>
                </c:pt>
                <c:pt idx="3916">
                  <c:v>0.57663799999999998</c:v>
                </c:pt>
                <c:pt idx="3917">
                  <c:v>0.57663699999999996</c:v>
                </c:pt>
                <c:pt idx="3918">
                  <c:v>0.57663500000000001</c:v>
                </c:pt>
                <c:pt idx="3919">
                  <c:v>0.57663399999999998</c:v>
                </c:pt>
                <c:pt idx="3920">
                  <c:v>0.57663299999999995</c:v>
                </c:pt>
                <c:pt idx="3921">
                  <c:v>0.57663200000000003</c:v>
                </c:pt>
                <c:pt idx="3922">
                  <c:v>0.576631</c:v>
                </c:pt>
                <c:pt idx="3923">
                  <c:v>0.57662999999999998</c:v>
                </c:pt>
                <c:pt idx="3924">
                  <c:v>0.57662899999999995</c:v>
                </c:pt>
                <c:pt idx="3925">
                  <c:v>0.57662800000000003</c:v>
                </c:pt>
                <c:pt idx="3926">
                  <c:v>0.576627</c:v>
                </c:pt>
                <c:pt idx="3927">
                  <c:v>0.57662599999999997</c:v>
                </c:pt>
                <c:pt idx="3928">
                  <c:v>0.57662500000000005</c:v>
                </c:pt>
                <c:pt idx="3929">
                  <c:v>0.57662400000000003</c:v>
                </c:pt>
                <c:pt idx="3930">
                  <c:v>0.576623</c:v>
                </c:pt>
                <c:pt idx="3931">
                  <c:v>0.57662199999999997</c:v>
                </c:pt>
                <c:pt idx="3932">
                  <c:v>0.57662100000000005</c:v>
                </c:pt>
                <c:pt idx="3933">
                  <c:v>0.57662000000000002</c:v>
                </c:pt>
                <c:pt idx="3934">
                  <c:v>0.57661799999999996</c:v>
                </c:pt>
                <c:pt idx="3935">
                  <c:v>0.57661700000000005</c:v>
                </c:pt>
                <c:pt idx="3936">
                  <c:v>0.57661600000000002</c:v>
                </c:pt>
                <c:pt idx="3937">
                  <c:v>0.57661499999999999</c:v>
                </c:pt>
                <c:pt idx="3938">
                  <c:v>0.57661399999999996</c:v>
                </c:pt>
                <c:pt idx="3939">
                  <c:v>0.57661300000000004</c:v>
                </c:pt>
                <c:pt idx="3940">
                  <c:v>0.57661200000000001</c:v>
                </c:pt>
                <c:pt idx="3941">
                  <c:v>0.57661099999999998</c:v>
                </c:pt>
                <c:pt idx="3942">
                  <c:v>0.57660999999999996</c:v>
                </c:pt>
                <c:pt idx="3943">
                  <c:v>0.57660900000000004</c:v>
                </c:pt>
                <c:pt idx="3944">
                  <c:v>0.57660800000000001</c:v>
                </c:pt>
                <c:pt idx="3945">
                  <c:v>0.57660699999999998</c:v>
                </c:pt>
                <c:pt idx="3946">
                  <c:v>0.57660599999999995</c:v>
                </c:pt>
                <c:pt idx="3947">
                  <c:v>0.57660500000000003</c:v>
                </c:pt>
                <c:pt idx="3948">
                  <c:v>0.57660400000000001</c:v>
                </c:pt>
                <c:pt idx="3949">
                  <c:v>0.57660299999999998</c:v>
                </c:pt>
                <c:pt idx="3950">
                  <c:v>0.57660199999999995</c:v>
                </c:pt>
                <c:pt idx="3951">
                  <c:v>0.57660100000000003</c:v>
                </c:pt>
                <c:pt idx="3952">
                  <c:v>0.5766</c:v>
                </c:pt>
                <c:pt idx="3953">
                  <c:v>0.57659899999999997</c:v>
                </c:pt>
                <c:pt idx="3954">
                  <c:v>0.57659800000000005</c:v>
                </c:pt>
                <c:pt idx="3955">
                  <c:v>0.576596</c:v>
                </c:pt>
                <c:pt idx="3956">
                  <c:v>0.57659499999999997</c:v>
                </c:pt>
                <c:pt idx="3957">
                  <c:v>0.57659400000000005</c:v>
                </c:pt>
                <c:pt idx="3958">
                  <c:v>0.57659300000000002</c:v>
                </c:pt>
                <c:pt idx="3959">
                  <c:v>0.57659199999999999</c:v>
                </c:pt>
                <c:pt idx="3960">
                  <c:v>0.57659099999999996</c:v>
                </c:pt>
                <c:pt idx="3961">
                  <c:v>0.57659000000000005</c:v>
                </c:pt>
                <c:pt idx="3962">
                  <c:v>0.57658900000000002</c:v>
                </c:pt>
                <c:pt idx="3963">
                  <c:v>0.57658799999999999</c:v>
                </c:pt>
                <c:pt idx="3964">
                  <c:v>0.57658699999999996</c:v>
                </c:pt>
                <c:pt idx="3965">
                  <c:v>0.57658600000000004</c:v>
                </c:pt>
                <c:pt idx="3966">
                  <c:v>0.57658500000000001</c:v>
                </c:pt>
                <c:pt idx="3967">
                  <c:v>0.57658399999999999</c:v>
                </c:pt>
                <c:pt idx="3968">
                  <c:v>0.57658299999999996</c:v>
                </c:pt>
                <c:pt idx="3969">
                  <c:v>0.57658200000000004</c:v>
                </c:pt>
                <c:pt idx="3970">
                  <c:v>0.57658100000000001</c:v>
                </c:pt>
                <c:pt idx="3971">
                  <c:v>0.57657999999999998</c:v>
                </c:pt>
                <c:pt idx="3972">
                  <c:v>0.57657899999999995</c:v>
                </c:pt>
                <c:pt idx="3973">
                  <c:v>0.57657800000000003</c:v>
                </c:pt>
                <c:pt idx="3974">
                  <c:v>0.57657700000000001</c:v>
                </c:pt>
                <c:pt idx="3975">
                  <c:v>0.57657599999999998</c:v>
                </c:pt>
                <c:pt idx="3976">
                  <c:v>0.57657499999999995</c:v>
                </c:pt>
                <c:pt idx="3977">
                  <c:v>0.57657400000000003</c:v>
                </c:pt>
                <c:pt idx="3978">
                  <c:v>0.576573</c:v>
                </c:pt>
                <c:pt idx="3979">
                  <c:v>0.57657199999999997</c:v>
                </c:pt>
                <c:pt idx="3980">
                  <c:v>0.57657099999999994</c:v>
                </c:pt>
                <c:pt idx="3981">
                  <c:v>0.57657000000000003</c:v>
                </c:pt>
                <c:pt idx="3982">
                  <c:v>0.576569</c:v>
                </c:pt>
                <c:pt idx="3983">
                  <c:v>0.57656799999999997</c:v>
                </c:pt>
                <c:pt idx="3984">
                  <c:v>0.57656700000000005</c:v>
                </c:pt>
                <c:pt idx="3985">
                  <c:v>0.57656600000000002</c:v>
                </c:pt>
                <c:pt idx="3986">
                  <c:v>0.57656499999999999</c:v>
                </c:pt>
                <c:pt idx="3987">
                  <c:v>0.57656399999999997</c:v>
                </c:pt>
                <c:pt idx="3988">
                  <c:v>0.57656300000000005</c:v>
                </c:pt>
                <c:pt idx="3989">
                  <c:v>0.57656200000000002</c:v>
                </c:pt>
                <c:pt idx="3990">
                  <c:v>0.57655999999999996</c:v>
                </c:pt>
                <c:pt idx="3991">
                  <c:v>0.57655900000000004</c:v>
                </c:pt>
                <c:pt idx="3992">
                  <c:v>0.57655800000000001</c:v>
                </c:pt>
                <c:pt idx="3993">
                  <c:v>0.57655699999999999</c:v>
                </c:pt>
                <c:pt idx="3994">
                  <c:v>0.57655599999999996</c:v>
                </c:pt>
                <c:pt idx="3995">
                  <c:v>0.57655500000000004</c:v>
                </c:pt>
                <c:pt idx="3996">
                  <c:v>0.57655400000000001</c:v>
                </c:pt>
                <c:pt idx="3997">
                  <c:v>0.57655299999999998</c:v>
                </c:pt>
                <c:pt idx="3998">
                  <c:v>0.57655199999999995</c:v>
                </c:pt>
                <c:pt idx="3999">
                  <c:v>0.57655100000000004</c:v>
                </c:pt>
                <c:pt idx="4000">
                  <c:v>0.57655000000000001</c:v>
                </c:pt>
                <c:pt idx="4001">
                  <c:v>0.57654899999999998</c:v>
                </c:pt>
                <c:pt idx="4002">
                  <c:v>0.57654799999999995</c:v>
                </c:pt>
                <c:pt idx="4003">
                  <c:v>0.57654700000000003</c:v>
                </c:pt>
                <c:pt idx="4004">
                  <c:v>0.576546</c:v>
                </c:pt>
                <c:pt idx="4005">
                  <c:v>0.57654499999999997</c:v>
                </c:pt>
                <c:pt idx="4006">
                  <c:v>0.57654399999999995</c:v>
                </c:pt>
                <c:pt idx="4007">
                  <c:v>0.57654300000000003</c:v>
                </c:pt>
                <c:pt idx="4008">
                  <c:v>0.576542</c:v>
                </c:pt>
                <c:pt idx="4009">
                  <c:v>0.57654099999999997</c:v>
                </c:pt>
                <c:pt idx="4010">
                  <c:v>0.57654000000000005</c:v>
                </c:pt>
                <c:pt idx="4011">
                  <c:v>0.57653900000000002</c:v>
                </c:pt>
                <c:pt idx="4012">
                  <c:v>0.57653799999999999</c:v>
                </c:pt>
                <c:pt idx="4013">
                  <c:v>0.57653699999999997</c:v>
                </c:pt>
                <c:pt idx="4014">
                  <c:v>0.57653600000000005</c:v>
                </c:pt>
                <c:pt idx="4015">
                  <c:v>0.57653500000000002</c:v>
                </c:pt>
                <c:pt idx="4016">
                  <c:v>0.57653399999999999</c:v>
                </c:pt>
                <c:pt idx="4017">
                  <c:v>0.57653299999999996</c:v>
                </c:pt>
                <c:pt idx="4018">
                  <c:v>0.57653200000000004</c:v>
                </c:pt>
                <c:pt idx="4019">
                  <c:v>0.57653100000000002</c:v>
                </c:pt>
                <c:pt idx="4020">
                  <c:v>0.57652999999999999</c:v>
                </c:pt>
                <c:pt idx="4021">
                  <c:v>0.57652899999999996</c:v>
                </c:pt>
                <c:pt idx="4022">
                  <c:v>0.57652800000000004</c:v>
                </c:pt>
                <c:pt idx="4023">
                  <c:v>0.57652700000000001</c:v>
                </c:pt>
                <c:pt idx="4024">
                  <c:v>0.57652599999999998</c:v>
                </c:pt>
                <c:pt idx="4025">
                  <c:v>0.57652499999999995</c:v>
                </c:pt>
                <c:pt idx="4026">
                  <c:v>0.57652400000000004</c:v>
                </c:pt>
                <c:pt idx="4027">
                  <c:v>0.57652300000000001</c:v>
                </c:pt>
                <c:pt idx="4028">
                  <c:v>0.57652199999999998</c:v>
                </c:pt>
                <c:pt idx="4029">
                  <c:v>0.57652099999999995</c:v>
                </c:pt>
                <c:pt idx="4030">
                  <c:v>0.57652000000000003</c:v>
                </c:pt>
                <c:pt idx="4031">
                  <c:v>0.576519</c:v>
                </c:pt>
                <c:pt idx="4032">
                  <c:v>0.57651799999999997</c:v>
                </c:pt>
                <c:pt idx="4033">
                  <c:v>0.57651699999999995</c:v>
                </c:pt>
                <c:pt idx="4034">
                  <c:v>0.57651600000000003</c:v>
                </c:pt>
                <c:pt idx="4035">
                  <c:v>0.576515</c:v>
                </c:pt>
                <c:pt idx="4036">
                  <c:v>0.57651399999999997</c:v>
                </c:pt>
                <c:pt idx="4037">
                  <c:v>0.57651300000000005</c:v>
                </c:pt>
                <c:pt idx="4038">
                  <c:v>0.57651200000000002</c:v>
                </c:pt>
                <c:pt idx="4039">
                  <c:v>0.576511</c:v>
                </c:pt>
                <c:pt idx="4040">
                  <c:v>0.57650999999999997</c:v>
                </c:pt>
                <c:pt idx="4041">
                  <c:v>0.57650900000000005</c:v>
                </c:pt>
                <c:pt idx="4042">
                  <c:v>0.57650800000000002</c:v>
                </c:pt>
                <c:pt idx="4043">
                  <c:v>0.57650699999999999</c:v>
                </c:pt>
                <c:pt idx="4044">
                  <c:v>0.57650599999999996</c:v>
                </c:pt>
                <c:pt idx="4045">
                  <c:v>0.57650500000000005</c:v>
                </c:pt>
                <c:pt idx="4046">
                  <c:v>0.57650400000000002</c:v>
                </c:pt>
                <c:pt idx="4047">
                  <c:v>0.57650299999999999</c:v>
                </c:pt>
                <c:pt idx="4048">
                  <c:v>0.57650199999999996</c:v>
                </c:pt>
                <c:pt idx="4049">
                  <c:v>0.57650100000000004</c:v>
                </c:pt>
                <c:pt idx="4050">
                  <c:v>0.57650000000000001</c:v>
                </c:pt>
                <c:pt idx="4051">
                  <c:v>0.57649899999999998</c:v>
                </c:pt>
                <c:pt idx="4052">
                  <c:v>0.57649799999999995</c:v>
                </c:pt>
                <c:pt idx="4053">
                  <c:v>0.57649700000000004</c:v>
                </c:pt>
                <c:pt idx="4054">
                  <c:v>0.57649600000000001</c:v>
                </c:pt>
                <c:pt idx="4055">
                  <c:v>0.57649499999999998</c:v>
                </c:pt>
                <c:pt idx="4056">
                  <c:v>0.57649399999999995</c:v>
                </c:pt>
                <c:pt idx="4057">
                  <c:v>0.57649300000000003</c:v>
                </c:pt>
                <c:pt idx="4058">
                  <c:v>0.576492</c:v>
                </c:pt>
                <c:pt idx="4059">
                  <c:v>0.57649099999999998</c:v>
                </c:pt>
                <c:pt idx="4060">
                  <c:v>0.57648999999999995</c:v>
                </c:pt>
                <c:pt idx="4061">
                  <c:v>0.57648900000000003</c:v>
                </c:pt>
                <c:pt idx="4062">
                  <c:v>0.576488</c:v>
                </c:pt>
                <c:pt idx="4063">
                  <c:v>0.57648699999999997</c:v>
                </c:pt>
                <c:pt idx="4064">
                  <c:v>0.57648600000000005</c:v>
                </c:pt>
                <c:pt idx="4065">
                  <c:v>0.57648500000000003</c:v>
                </c:pt>
                <c:pt idx="4066">
                  <c:v>0.576484</c:v>
                </c:pt>
                <c:pt idx="4067">
                  <c:v>0.57648299999999997</c:v>
                </c:pt>
                <c:pt idx="4068">
                  <c:v>0.57648200000000005</c:v>
                </c:pt>
                <c:pt idx="4069">
                  <c:v>0.57648100000000002</c:v>
                </c:pt>
                <c:pt idx="4070">
                  <c:v>0.57647999999999999</c:v>
                </c:pt>
                <c:pt idx="4071">
                  <c:v>0.57647899999999996</c:v>
                </c:pt>
                <c:pt idx="4072">
                  <c:v>0.57647800000000005</c:v>
                </c:pt>
                <c:pt idx="4073">
                  <c:v>0.57647700000000002</c:v>
                </c:pt>
                <c:pt idx="4074">
                  <c:v>0.57647599999999999</c:v>
                </c:pt>
                <c:pt idx="4075">
                  <c:v>0.57647499999999996</c:v>
                </c:pt>
                <c:pt idx="4076">
                  <c:v>0.57647400000000004</c:v>
                </c:pt>
                <c:pt idx="4077">
                  <c:v>0.57647300000000001</c:v>
                </c:pt>
                <c:pt idx="4078">
                  <c:v>0.57647300000000001</c:v>
                </c:pt>
                <c:pt idx="4079">
                  <c:v>0.57647199999999998</c:v>
                </c:pt>
                <c:pt idx="4080">
                  <c:v>0.57647099999999996</c:v>
                </c:pt>
                <c:pt idx="4081">
                  <c:v>0.57647000000000004</c:v>
                </c:pt>
                <c:pt idx="4082">
                  <c:v>0.57646900000000001</c:v>
                </c:pt>
                <c:pt idx="4083">
                  <c:v>0.57646799999999998</c:v>
                </c:pt>
                <c:pt idx="4084">
                  <c:v>0.57646699999999995</c:v>
                </c:pt>
                <c:pt idx="4085">
                  <c:v>0.57646600000000003</c:v>
                </c:pt>
                <c:pt idx="4086">
                  <c:v>0.57646500000000001</c:v>
                </c:pt>
                <c:pt idx="4087">
                  <c:v>0.57646399999999998</c:v>
                </c:pt>
                <c:pt idx="4088">
                  <c:v>0.57646299999999995</c:v>
                </c:pt>
                <c:pt idx="4089">
                  <c:v>0.57646200000000003</c:v>
                </c:pt>
                <c:pt idx="4090">
                  <c:v>0.576461</c:v>
                </c:pt>
                <c:pt idx="4091">
                  <c:v>0.57645999999999997</c:v>
                </c:pt>
                <c:pt idx="4092">
                  <c:v>0.57645900000000005</c:v>
                </c:pt>
                <c:pt idx="4093">
                  <c:v>0.57645800000000003</c:v>
                </c:pt>
                <c:pt idx="4094">
                  <c:v>0.576457</c:v>
                </c:pt>
                <c:pt idx="4095">
                  <c:v>0.57645599999999997</c:v>
                </c:pt>
                <c:pt idx="4096">
                  <c:v>0.57645500000000005</c:v>
                </c:pt>
                <c:pt idx="4097">
                  <c:v>0.57645400000000002</c:v>
                </c:pt>
                <c:pt idx="4098">
                  <c:v>0.57645299999999999</c:v>
                </c:pt>
                <c:pt idx="4099">
                  <c:v>0.57645199999999996</c:v>
                </c:pt>
                <c:pt idx="4100">
                  <c:v>0.57645100000000005</c:v>
                </c:pt>
                <c:pt idx="4101">
                  <c:v>0.57645000000000002</c:v>
                </c:pt>
                <c:pt idx="4102">
                  <c:v>0.57644899999999999</c:v>
                </c:pt>
                <c:pt idx="4103">
                  <c:v>0.57644799999999996</c:v>
                </c:pt>
                <c:pt idx="4104">
                  <c:v>0.57644700000000004</c:v>
                </c:pt>
                <c:pt idx="4105">
                  <c:v>0.57644600000000001</c:v>
                </c:pt>
                <c:pt idx="4106">
                  <c:v>0.57644499999999999</c:v>
                </c:pt>
                <c:pt idx="4107">
                  <c:v>0.57644399999999996</c:v>
                </c:pt>
                <c:pt idx="4108">
                  <c:v>0.57644300000000004</c:v>
                </c:pt>
                <c:pt idx="4109">
                  <c:v>0.57644200000000001</c:v>
                </c:pt>
                <c:pt idx="4110">
                  <c:v>0.57644099999999998</c:v>
                </c:pt>
                <c:pt idx="4111">
                  <c:v>0.57643999999999995</c:v>
                </c:pt>
                <c:pt idx="4112">
                  <c:v>0.57643900000000003</c:v>
                </c:pt>
                <c:pt idx="4113">
                  <c:v>0.57643800000000001</c:v>
                </c:pt>
                <c:pt idx="4114">
                  <c:v>0.57643699999999998</c:v>
                </c:pt>
                <c:pt idx="4115">
                  <c:v>0.57643599999999995</c:v>
                </c:pt>
                <c:pt idx="4116">
                  <c:v>0.57643500000000003</c:v>
                </c:pt>
                <c:pt idx="4117">
                  <c:v>0.576434</c:v>
                </c:pt>
                <c:pt idx="4118">
                  <c:v>0.57643299999999997</c:v>
                </c:pt>
                <c:pt idx="4119">
                  <c:v>0.57643200000000006</c:v>
                </c:pt>
                <c:pt idx="4120">
                  <c:v>0.57643200000000006</c:v>
                </c:pt>
                <c:pt idx="4121">
                  <c:v>0.57643</c:v>
                </c:pt>
                <c:pt idx="4122">
                  <c:v>0.57643</c:v>
                </c:pt>
                <c:pt idx="4123">
                  <c:v>0.57642899999999997</c:v>
                </c:pt>
                <c:pt idx="4124">
                  <c:v>0.57642800000000005</c:v>
                </c:pt>
                <c:pt idx="4125">
                  <c:v>0.57642700000000002</c:v>
                </c:pt>
                <c:pt idx="4126">
                  <c:v>0.57642599999999999</c:v>
                </c:pt>
                <c:pt idx="4127">
                  <c:v>0.57642499999999997</c:v>
                </c:pt>
                <c:pt idx="4128">
                  <c:v>0.57642400000000005</c:v>
                </c:pt>
                <c:pt idx="4129">
                  <c:v>0.57642300000000002</c:v>
                </c:pt>
                <c:pt idx="4130">
                  <c:v>0.57642199999999999</c:v>
                </c:pt>
                <c:pt idx="4131">
                  <c:v>0.57642099999999996</c:v>
                </c:pt>
                <c:pt idx="4132">
                  <c:v>0.57642000000000004</c:v>
                </c:pt>
                <c:pt idx="4133">
                  <c:v>0.57641900000000001</c:v>
                </c:pt>
                <c:pt idx="4134">
                  <c:v>0.57641799999999999</c:v>
                </c:pt>
                <c:pt idx="4135">
                  <c:v>0.57641699999999996</c:v>
                </c:pt>
                <c:pt idx="4136">
                  <c:v>0.57641600000000004</c:v>
                </c:pt>
                <c:pt idx="4137">
                  <c:v>0.57641500000000001</c:v>
                </c:pt>
                <c:pt idx="4138">
                  <c:v>0.57641399999999998</c:v>
                </c:pt>
                <c:pt idx="4139">
                  <c:v>0.57641299999999995</c:v>
                </c:pt>
                <c:pt idx="4140">
                  <c:v>0.57641200000000004</c:v>
                </c:pt>
                <c:pt idx="4141">
                  <c:v>0.57641100000000001</c:v>
                </c:pt>
                <c:pt idx="4142">
                  <c:v>0.57640999999999998</c:v>
                </c:pt>
                <c:pt idx="4143">
                  <c:v>0.57640899999999995</c:v>
                </c:pt>
                <c:pt idx="4144">
                  <c:v>0.57640800000000003</c:v>
                </c:pt>
                <c:pt idx="4145">
                  <c:v>0.576407</c:v>
                </c:pt>
                <c:pt idx="4146">
                  <c:v>0.57640599999999997</c:v>
                </c:pt>
                <c:pt idx="4147">
                  <c:v>0.57640499999999995</c:v>
                </c:pt>
                <c:pt idx="4148">
                  <c:v>0.57640400000000003</c:v>
                </c:pt>
                <c:pt idx="4149">
                  <c:v>0.576403</c:v>
                </c:pt>
                <c:pt idx="4150">
                  <c:v>0.576403</c:v>
                </c:pt>
                <c:pt idx="4151">
                  <c:v>0.57640199999999997</c:v>
                </c:pt>
                <c:pt idx="4152">
                  <c:v>0.57640100000000005</c:v>
                </c:pt>
                <c:pt idx="4153">
                  <c:v>0.57640000000000002</c:v>
                </c:pt>
                <c:pt idx="4154">
                  <c:v>0.57639899999999999</c:v>
                </c:pt>
                <c:pt idx="4155">
                  <c:v>0.57639799999999997</c:v>
                </c:pt>
                <c:pt idx="4156">
                  <c:v>0.57639700000000005</c:v>
                </c:pt>
                <c:pt idx="4157">
                  <c:v>0.57639600000000002</c:v>
                </c:pt>
                <c:pt idx="4158">
                  <c:v>0.57639499999999999</c:v>
                </c:pt>
                <c:pt idx="4159">
                  <c:v>0.57639399999999996</c:v>
                </c:pt>
                <c:pt idx="4160">
                  <c:v>0.57639300000000004</c:v>
                </c:pt>
                <c:pt idx="4161">
                  <c:v>0.57639200000000002</c:v>
                </c:pt>
                <c:pt idx="4162">
                  <c:v>0.57639099999999999</c:v>
                </c:pt>
                <c:pt idx="4163">
                  <c:v>0.57638999999999996</c:v>
                </c:pt>
                <c:pt idx="4164">
                  <c:v>0.57638900000000004</c:v>
                </c:pt>
                <c:pt idx="4165">
                  <c:v>0.57638800000000001</c:v>
                </c:pt>
                <c:pt idx="4166">
                  <c:v>0.57638699999999998</c:v>
                </c:pt>
                <c:pt idx="4167">
                  <c:v>0.57638599999999995</c:v>
                </c:pt>
                <c:pt idx="4168">
                  <c:v>0.57638500000000004</c:v>
                </c:pt>
                <c:pt idx="4169">
                  <c:v>0.57638400000000001</c:v>
                </c:pt>
                <c:pt idx="4170">
                  <c:v>0.57638299999999998</c:v>
                </c:pt>
                <c:pt idx="4171">
                  <c:v>0.57638199999999995</c:v>
                </c:pt>
                <c:pt idx="4172">
                  <c:v>0.57638100000000003</c:v>
                </c:pt>
                <c:pt idx="4173">
                  <c:v>0.57638</c:v>
                </c:pt>
                <c:pt idx="4174">
                  <c:v>0.57638</c:v>
                </c:pt>
                <c:pt idx="4175">
                  <c:v>0.57637899999999997</c:v>
                </c:pt>
                <c:pt idx="4176">
                  <c:v>0.57637799999999995</c:v>
                </c:pt>
                <c:pt idx="4177">
                  <c:v>0.57637700000000003</c:v>
                </c:pt>
                <c:pt idx="4178">
                  <c:v>0.576376</c:v>
                </c:pt>
                <c:pt idx="4179">
                  <c:v>0.57637499999999997</c:v>
                </c:pt>
                <c:pt idx="4180">
                  <c:v>0.57637400000000005</c:v>
                </c:pt>
                <c:pt idx="4181">
                  <c:v>0.57637300000000002</c:v>
                </c:pt>
                <c:pt idx="4182">
                  <c:v>0.576372</c:v>
                </c:pt>
                <c:pt idx="4183">
                  <c:v>0.57637099999999997</c:v>
                </c:pt>
                <c:pt idx="4184">
                  <c:v>0.57637000000000005</c:v>
                </c:pt>
                <c:pt idx="4185">
                  <c:v>0.57636900000000002</c:v>
                </c:pt>
                <c:pt idx="4186">
                  <c:v>0.57636799999999999</c:v>
                </c:pt>
                <c:pt idx="4187">
                  <c:v>0.57636699999999996</c:v>
                </c:pt>
                <c:pt idx="4188">
                  <c:v>0.57636600000000004</c:v>
                </c:pt>
                <c:pt idx="4189">
                  <c:v>0.57636500000000002</c:v>
                </c:pt>
                <c:pt idx="4190">
                  <c:v>0.57636399999999999</c:v>
                </c:pt>
                <c:pt idx="4191">
                  <c:v>0.57636299999999996</c:v>
                </c:pt>
                <c:pt idx="4192">
                  <c:v>0.57636200000000004</c:v>
                </c:pt>
                <c:pt idx="4193">
                  <c:v>0.57636100000000001</c:v>
                </c:pt>
                <c:pt idx="4194">
                  <c:v>0.57636100000000001</c:v>
                </c:pt>
                <c:pt idx="4195">
                  <c:v>0.57635999999999998</c:v>
                </c:pt>
                <c:pt idx="4196">
                  <c:v>0.57635899999999995</c:v>
                </c:pt>
                <c:pt idx="4197">
                  <c:v>0.57635800000000004</c:v>
                </c:pt>
                <c:pt idx="4198">
                  <c:v>0.57635700000000001</c:v>
                </c:pt>
                <c:pt idx="4199">
                  <c:v>0.57635599999999998</c:v>
                </c:pt>
                <c:pt idx="4200">
                  <c:v>0.57635499999999995</c:v>
                </c:pt>
                <c:pt idx="4201">
                  <c:v>0.57635400000000003</c:v>
                </c:pt>
                <c:pt idx="4202">
                  <c:v>0.576353</c:v>
                </c:pt>
                <c:pt idx="4203">
                  <c:v>0.57635199999999998</c:v>
                </c:pt>
                <c:pt idx="4204">
                  <c:v>0.57635099999999995</c:v>
                </c:pt>
                <c:pt idx="4205">
                  <c:v>0.57635000000000003</c:v>
                </c:pt>
                <c:pt idx="4206">
                  <c:v>0.576349</c:v>
                </c:pt>
                <c:pt idx="4207">
                  <c:v>0.57634799999999997</c:v>
                </c:pt>
                <c:pt idx="4208">
                  <c:v>0.57634700000000005</c:v>
                </c:pt>
                <c:pt idx="4209">
                  <c:v>0.57634600000000002</c:v>
                </c:pt>
                <c:pt idx="4210">
                  <c:v>0.576345</c:v>
                </c:pt>
                <c:pt idx="4211">
                  <c:v>0.57634399999999997</c:v>
                </c:pt>
                <c:pt idx="4212">
                  <c:v>0.57634399999999997</c:v>
                </c:pt>
                <c:pt idx="4213">
                  <c:v>0.57634300000000005</c:v>
                </c:pt>
                <c:pt idx="4214">
                  <c:v>0.57634200000000002</c:v>
                </c:pt>
                <c:pt idx="4215">
                  <c:v>0.57634099999999999</c:v>
                </c:pt>
                <c:pt idx="4216">
                  <c:v>0.57633999999999996</c:v>
                </c:pt>
                <c:pt idx="4217">
                  <c:v>0.57633900000000005</c:v>
                </c:pt>
                <c:pt idx="4218">
                  <c:v>0.57633800000000002</c:v>
                </c:pt>
                <c:pt idx="4219">
                  <c:v>0.57633699999999999</c:v>
                </c:pt>
                <c:pt idx="4220">
                  <c:v>0.57633599999999996</c:v>
                </c:pt>
                <c:pt idx="4221">
                  <c:v>0.57633500000000004</c:v>
                </c:pt>
                <c:pt idx="4222">
                  <c:v>0.57633400000000001</c:v>
                </c:pt>
                <c:pt idx="4223">
                  <c:v>0.57633299999999998</c:v>
                </c:pt>
                <c:pt idx="4224">
                  <c:v>0.57633199999999996</c:v>
                </c:pt>
                <c:pt idx="4225">
                  <c:v>0.57633100000000004</c:v>
                </c:pt>
                <c:pt idx="4226">
                  <c:v>0.57633000000000001</c:v>
                </c:pt>
                <c:pt idx="4227">
                  <c:v>0.57632899999999998</c:v>
                </c:pt>
                <c:pt idx="4228">
                  <c:v>0.57632799999999995</c:v>
                </c:pt>
                <c:pt idx="4229">
                  <c:v>0.57632799999999995</c:v>
                </c:pt>
                <c:pt idx="4230">
                  <c:v>0.57632700000000003</c:v>
                </c:pt>
                <c:pt idx="4231">
                  <c:v>0.576326</c:v>
                </c:pt>
                <c:pt idx="4232">
                  <c:v>0.57632499999999998</c:v>
                </c:pt>
                <c:pt idx="4233">
                  <c:v>0.57632399999999995</c:v>
                </c:pt>
                <c:pt idx="4234">
                  <c:v>0.57632300000000003</c:v>
                </c:pt>
                <c:pt idx="4235">
                  <c:v>0.576322</c:v>
                </c:pt>
                <c:pt idx="4236">
                  <c:v>0.57632099999999997</c:v>
                </c:pt>
                <c:pt idx="4237">
                  <c:v>0.57632000000000005</c:v>
                </c:pt>
                <c:pt idx="4238">
                  <c:v>0.57631900000000003</c:v>
                </c:pt>
                <c:pt idx="4239">
                  <c:v>0.576318</c:v>
                </c:pt>
                <c:pt idx="4240">
                  <c:v>0.57631699999999997</c:v>
                </c:pt>
                <c:pt idx="4241">
                  <c:v>0.57631600000000005</c:v>
                </c:pt>
                <c:pt idx="4242">
                  <c:v>0.57631500000000002</c:v>
                </c:pt>
                <c:pt idx="4243">
                  <c:v>0.57631399999999999</c:v>
                </c:pt>
                <c:pt idx="4244">
                  <c:v>0.57631299999999996</c:v>
                </c:pt>
                <c:pt idx="4245">
                  <c:v>0.57631299999999996</c:v>
                </c:pt>
                <c:pt idx="4246">
                  <c:v>0.57631200000000005</c:v>
                </c:pt>
                <c:pt idx="4247">
                  <c:v>0.57631100000000002</c:v>
                </c:pt>
                <c:pt idx="4248">
                  <c:v>0.57630999999999999</c:v>
                </c:pt>
                <c:pt idx="4249">
                  <c:v>0.57630899999999996</c:v>
                </c:pt>
                <c:pt idx="4250">
                  <c:v>0.57630800000000004</c:v>
                </c:pt>
                <c:pt idx="4251">
                  <c:v>0.57630700000000001</c:v>
                </c:pt>
                <c:pt idx="4252">
                  <c:v>0.57630599999999998</c:v>
                </c:pt>
                <c:pt idx="4253">
                  <c:v>0.57630499999999996</c:v>
                </c:pt>
                <c:pt idx="4254">
                  <c:v>0.57630400000000004</c:v>
                </c:pt>
                <c:pt idx="4255">
                  <c:v>0.57630300000000001</c:v>
                </c:pt>
                <c:pt idx="4256">
                  <c:v>0.57630199999999998</c:v>
                </c:pt>
                <c:pt idx="4257">
                  <c:v>0.57630099999999995</c:v>
                </c:pt>
                <c:pt idx="4258">
                  <c:v>0.57630000000000003</c:v>
                </c:pt>
                <c:pt idx="4259">
                  <c:v>0.57630000000000003</c:v>
                </c:pt>
                <c:pt idx="4260">
                  <c:v>0.57629900000000001</c:v>
                </c:pt>
                <c:pt idx="4261">
                  <c:v>0.57629799999999998</c:v>
                </c:pt>
                <c:pt idx="4262">
                  <c:v>0.57629699999999995</c:v>
                </c:pt>
                <c:pt idx="4263">
                  <c:v>0.57629600000000003</c:v>
                </c:pt>
                <c:pt idx="4264">
                  <c:v>0.576295</c:v>
                </c:pt>
                <c:pt idx="4265">
                  <c:v>0.57629399999999997</c:v>
                </c:pt>
                <c:pt idx="4266">
                  <c:v>0.57629300000000006</c:v>
                </c:pt>
                <c:pt idx="4267">
                  <c:v>0.57629200000000003</c:v>
                </c:pt>
                <c:pt idx="4268">
                  <c:v>0.576291</c:v>
                </c:pt>
                <c:pt idx="4269">
                  <c:v>0.57628999999999997</c:v>
                </c:pt>
                <c:pt idx="4270">
                  <c:v>0.57628900000000005</c:v>
                </c:pt>
                <c:pt idx="4271">
                  <c:v>0.57628800000000002</c:v>
                </c:pt>
                <c:pt idx="4272">
                  <c:v>0.57628800000000002</c:v>
                </c:pt>
                <c:pt idx="4273">
                  <c:v>0.57628699999999999</c:v>
                </c:pt>
                <c:pt idx="4274">
                  <c:v>0.57628599999999996</c:v>
                </c:pt>
                <c:pt idx="4275">
                  <c:v>0.57628500000000005</c:v>
                </c:pt>
                <c:pt idx="4276">
                  <c:v>0.57628400000000002</c:v>
                </c:pt>
                <c:pt idx="4277">
                  <c:v>0.57628299999999999</c:v>
                </c:pt>
                <c:pt idx="4278">
                  <c:v>0.57628199999999996</c:v>
                </c:pt>
                <c:pt idx="4279">
                  <c:v>0.57628100000000004</c:v>
                </c:pt>
                <c:pt idx="4280">
                  <c:v>0.57628000000000001</c:v>
                </c:pt>
                <c:pt idx="4281">
                  <c:v>0.57627899999999999</c:v>
                </c:pt>
                <c:pt idx="4282">
                  <c:v>0.57627799999999996</c:v>
                </c:pt>
                <c:pt idx="4283">
                  <c:v>0.57627700000000004</c:v>
                </c:pt>
                <c:pt idx="4284">
                  <c:v>0.57627600000000001</c:v>
                </c:pt>
                <c:pt idx="4285">
                  <c:v>0.57627499999999998</c:v>
                </c:pt>
                <c:pt idx="4286">
                  <c:v>0.57627499999999998</c:v>
                </c:pt>
                <c:pt idx="4287">
                  <c:v>0.57627399999999995</c:v>
                </c:pt>
                <c:pt idx="4288">
                  <c:v>0.57627300000000004</c:v>
                </c:pt>
                <c:pt idx="4289">
                  <c:v>0.57627200000000001</c:v>
                </c:pt>
                <c:pt idx="4290">
                  <c:v>0.57627099999999998</c:v>
                </c:pt>
                <c:pt idx="4291">
                  <c:v>0.57626999999999995</c:v>
                </c:pt>
                <c:pt idx="4292">
                  <c:v>0.57626900000000003</c:v>
                </c:pt>
                <c:pt idx="4293">
                  <c:v>0.576268</c:v>
                </c:pt>
                <c:pt idx="4294">
                  <c:v>0.57626699999999997</c:v>
                </c:pt>
                <c:pt idx="4295">
                  <c:v>0.57626599999999994</c:v>
                </c:pt>
                <c:pt idx="4296">
                  <c:v>0.57626500000000003</c:v>
                </c:pt>
                <c:pt idx="4297">
                  <c:v>0.576264</c:v>
                </c:pt>
                <c:pt idx="4298">
                  <c:v>0.576264</c:v>
                </c:pt>
                <c:pt idx="4299">
                  <c:v>0.57626299999999997</c:v>
                </c:pt>
                <c:pt idx="4300">
                  <c:v>0.57626200000000005</c:v>
                </c:pt>
                <c:pt idx="4301">
                  <c:v>0.57626100000000002</c:v>
                </c:pt>
                <c:pt idx="4302">
                  <c:v>0.57625999999999999</c:v>
                </c:pt>
                <c:pt idx="4303">
                  <c:v>0.57625899999999997</c:v>
                </c:pt>
                <c:pt idx="4304">
                  <c:v>0.57625800000000005</c:v>
                </c:pt>
                <c:pt idx="4305">
                  <c:v>0.57625700000000002</c:v>
                </c:pt>
                <c:pt idx="4306">
                  <c:v>0.57625599999999999</c:v>
                </c:pt>
                <c:pt idx="4307">
                  <c:v>0.57625499999999996</c:v>
                </c:pt>
                <c:pt idx="4308">
                  <c:v>0.57625400000000004</c:v>
                </c:pt>
                <c:pt idx="4309">
                  <c:v>0.57625300000000002</c:v>
                </c:pt>
                <c:pt idx="4310">
                  <c:v>0.57625300000000002</c:v>
                </c:pt>
                <c:pt idx="4311">
                  <c:v>0.57625199999999999</c:v>
                </c:pt>
                <c:pt idx="4312">
                  <c:v>0.57625099999999996</c:v>
                </c:pt>
                <c:pt idx="4313">
                  <c:v>0.57625000000000004</c:v>
                </c:pt>
                <c:pt idx="4314">
                  <c:v>0.57624900000000001</c:v>
                </c:pt>
                <c:pt idx="4315">
                  <c:v>0.57624799999999998</c:v>
                </c:pt>
                <c:pt idx="4316">
                  <c:v>0.57624699999999995</c:v>
                </c:pt>
                <c:pt idx="4317">
                  <c:v>0.57624600000000004</c:v>
                </c:pt>
                <c:pt idx="4318">
                  <c:v>0.57624500000000001</c:v>
                </c:pt>
                <c:pt idx="4319">
                  <c:v>0.57624399999999998</c:v>
                </c:pt>
                <c:pt idx="4320">
                  <c:v>0.57624299999999995</c:v>
                </c:pt>
                <c:pt idx="4321">
                  <c:v>0.57624299999999995</c:v>
                </c:pt>
                <c:pt idx="4322">
                  <c:v>0.57624200000000003</c:v>
                </c:pt>
                <c:pt idx="4323">
                  <c:v>0.576241</c:v>
                </c:pt>
                <c:pt idx="4324">
                  <c:v>0.57623999999999997</c:v>
                </c:pt>
                <c:pt idx="4325">
                  <c:v>0.57623899999999995</c:v>
                </c:pt>
                <c:pt idx="4326">
                  <c:v>0.57623800000000003</c:v>
                </c:pt>
                <c:pt idx="4327">
                  <c:v>0.576237</c:v>
                </c:pt>
                <c:pt idx="4328">
                  <c:v>0.57623599999999997</c:v>
                </c:pt>
                <c:pt idx="4329">
                  <c:v>0.57623500000000005</c:v>
                </c:pt>
                <c:pt idx="4330">
                  <c:v>0.57623400000000002</c:v>
                </c:pt>
                <c:pt idx="4331">
                  <c:v>0.576233</c:v>
                </c:pt>
                <c:pt idx="4332">
                  <c:v>0.576233</c:v>
                </c:pt>
                <c:pt idx="4333">
                  <c:v>0.57623199999999997</c:v>
                </c:pt>
                <c:pt idx="4334">
                  <c:v>0.57623100000000005</c:v>
                </c:pt>
                <c:pt idx="4335">
                  <c:v>0.57623000000000002</c:v>
                </c:pt>
                <c:pt idx="4336">
                  <c:v>0.57622899999999999</c:v>
                </c:pt>
                <c:pt idx="4337">
                  <c:v>0.57622799999999996</c:v>
                </c:pt>
                <c:pt idx="4338">
                  <c:v>0.57622700000000004</c:v>
                </c:pt>
                <c:pt idx="4339">
                  <c:v>0.57622600000000002</c:v>
                </c:pt>
                <c:pt idx="4340">
                  <c:v>0.57622499999999999</c:v>
                </c:pt>
                <c:pt idx="4341">
                  <c:v>0.57622399999999996</c:v>
                </c:pt>
                <c:pt idx="4342">
                  <c:v>0.57622300000000004</c:v>
                </c:pt>
                <c:pt idx="4343">
                  <c:v>0.57622300000000004</c:v>
                </c:pt>
                <c:pt idx="4344">
                  <c:v>0.57622200000000001</c:v>
                </c:pt>
                <c:pt idx="4345">
                  <c:v>0.57622099999999998</c:v>
                </c:pt>
                <c:pt idx="4346">
                  <c:v>0.57621999999999995</c:v>
                </c:pt>
                <c:pt idx="4347">
                  <c:v>0.57621900000000004</c:v>
                </c:pt>
                <c:pt idx="4348">
                  <c:v>0.57621800000000001</c:v>
                </c:pt>
                <c:pt idx="4349">
                  <c:v>0.57621699999999998</c:v>
                </c:pt>
                <c:pt idx="4350">
                  <c:v>0.57621599999999995</c:v>
                </c:pt>
                <c:pt idx="4351">
                  <c:v>0.57621500000000003</c:v>
                </c:pt>
                <c:pt idx="4352">
                  <c:v>0.576214</c:v>
                </c:pt>
                <c:pt idx="4353">
                  <c:v>0.576214</c:v>
                </c:pt>
                <c:pt idx="4354">
                  <c:v>0.57621299999999998</c:v>
                </c:pt>
                <c:pt idx="4355">
                  <c:v>0.57621199999999995</c:v>
                </c:pt>
                <c:pt idx="4356">
                  <c:v>0.57621100000000003</c:v>
                </c:pt>
                <c:pt idx="4357">
                  <c:v>0.57621</c:v>
                </c:pt>
                <c:pt idx="4358">
                  <c:v>0.57620899999999997</c:v>
                </c:pt>
                <c:pt idx="4359">
                  <c:v>0.57620800000000005</c:v>
                </c:pt>
                <c:pt idx="4360">
                  <c:v>0.57620700000000002</c:v>
                </c:pt>
                <c:pt idx="4361">
                  <c:v>0.576206</c:v>
                </c:pt>
                <c:pt idx="4362">
                  <c:v>0.57620499999999997</c:v>
                </c:pt>
                <c:pt idx="4363">
                  <c:v>0.57620499999999997</c:v>
                </c:pt>
                <c:pt idx="4364">
                  <c:v>0.57620400000000005</c:v>
                </c:pt>
                <c:pt idx="4365">
                  <c:v>0.57620300000000002</c:v>
                </c:pt>
                <c:pt idx="4366">
                  <c:v>0.57620199999999999</c:v>
                </c:pt>
                <c:pt idx="4367">
                  <c:v>0.57620099999999996</c:v>
                </c:pt>
                <c:pt idx="4368">
                  <c:v>0.57620000000000005</c:v>
                </c:pt>
                <c:pt idx="4369">
                  <c:v>0.57619900000000002</c:v>
                </c:pt>
                <c:pt idx="4370">
                  <c:v>0.57619799999999999</c:v>
                </c:pt>
                <c:pt idx="4371">
                  <c:v>0.57619699999999996</c:v>
                </c:pt>
                <c:pt idx="4372">
                  <c:v>0.57619600000000004</c:v>
                </c:pt>
                <c:pt idx="4373">
                  <c:v>0.57619600000000004</c:v>
                </c:pt>
                <c:pt idx="4374">
                  <c:v>0.57619500000000001</c:v>
                </c:pt>
                <c:pt idx="4375">
                  <c:v>0.57619399999999998</c:v>
                </c:pt>
                <c:pt idx="4376">
                  <c:v>0.57619299999999996</c:v>
                </c:pt>
                <c:pt idx="4377">
                  <c:v>0.57619200000000004</c:v>
                </c:pt>
                <c:pt idx="4378">
                  <c:v>0.57619100000000001</c:v>
                </c:pt>
                <c:pt idx="4379">
                  <c:v>0.57618999999999998</c:v>
                </c:pt>
                <c:pt idx="4380">
                  <c:v>0.57618899999999995</c:v>
                </c:pt>
                <c:pt idx="4381">
                  <c:v>0.57618800000000003</c:v>
                </c:pt>
                <c:pt idx="4382">
                  <c:v>0.57618800000000003</c:v>
                </c:pt>
                <c:pt idx="4383">
                  <c:v>0.576187</c:v>
                </c:pt>
                <c:pt idx="4384">
                  <c:v>0.57618599999999998</c:v>
                </c:pt>
                <c:pt idx="4385">
                  <c:v>0.57618499999999995</c:v>
                </c:pt>
                <c:pt idx="4386">
                  <c:v>0.57618400000000003</c:v>
                </c:pt>
                <c:pt idx="4387">
                  <c:v>0.576183</c:v>
                </c:pt>
                <c:pt idx="4388">
                  <c:v>0.57618199999999997</c:v>
                </c:pt>
                <c:pt idx="4389">
                  <c:v>0.57618100000000005</c:v>
                </c:pt>
                <c:pt idx="4390">
                  <c:v>0.57618000000000003</c:v>
                </c:pt>
                <c:pt idx="4391">
                  <c:v>0.57618000000000003</c:v>
                </c:pt>
                <c:pt idx="4392">
                  <c:v>0.576179</c:v>
                </c:pt>
                <c:pt idx="4393">
                  <c:v>0.57617799999999997</c:v>
                </c:pt>
                <c:pt idx="4394">
                  <c:v>0.57617700000000005</c:v>
                </c:pt>
                <c:pt idx="4395">
                  <c:v>0.57617600000000002</c:v>
                </c:pt>
                <c:pt idx="4396">
                  <c:v>0.57617499999999999</c:v>
                </c:pt>
                <c:pt idx="4397">
                  <c:v>0.57617399999999996</c:v>
                </c:pt>
                <c:pt idx="4398">
                  <c:v>0.57617300000000005</c:v>
                </c:pt>
                <c:pt idx="4399">
                  <c:v>0.57617200000000002</c:v>
                </c:pt>
                <c:pt idx="4400">
                  <c:v>0.57617200000000002</c:v>
                </c:pt>
                <c:pt idx="4401">
                  <c:v>0.57617099999999999</c:v>
                </c:pt>
                <c:pt idx="4402">
                  <c:v>0.57616999999999996</c:v>
                </c:pt>
                <c:pt idx="4403">
                  <c:v>0.57616900000000004</c:v>
                </c:pt>
                <c:pt idx="4404">
                  <c:v>0.57616800000000001</c:v>
                </c:pt>
                <c:pt idx="4405">
                  <c:v>0.57616699999999998</c:v>
                </c:pt>
                <c:pt idx="4406">
                  <c:v>0.57616599999999996</c:v>
                </c:pt>
                <c:pt idx="4407">
                  <c:v>0.57616500000000004</c:v>
                </c:pt>
                <c:pt idx="4408">
                  <c:v>0.57616400000000001</c:v>
                </c:pt>
                <c:pt idx="4409">
                  <c:v>0.57616400000000001</c:v>
                </c:pt>
                <c:pt idx="4410">
                  <c:v>0.57616299999999998</c:v>
                </c:pt>
                <c:pt idx="4411">
                  <c:v>0.57616199999999995</c:v>
                </c:pt>
                <c:pt idx="4412">
                  <c:v>0.57616100000000003</c:v>
                </c:pt>
                <c:pt idx="4413">
                  <c:v>0.57616000000000001</c:v>
                </c:pt>
                <c:pt idx="4414">
                  <c:v>0.57615899999999998</c:v>
                </c:pt>
                <c:pt idx="4415">
                  <c:v>0.57615799999999995</c:v>
                </c:pt>
                <c:pt idx="4416">
                  <c:v>0.57615700000000003</c:v>
                </c:pt>
                <c:pt idx="4417">
                  <c:v>0.576156</c:v>
                </c:pt>
                <c:pt idx="4418">
                  <c:v>0.576156</c:v>
                </c:pt>
                <c:pt idx="4419">
                  <c:v>0.57615499999999997</c:v>
                </c:pt>
                <c:pt idx="4420">
                  <c:v>0.57615400000000005</c:v>
                </c:pt>
                <c:pt idx="4421">
                  <c:v>0.57615300000000003</c:v>
                </c:pt>
                <c:pt idx="4422">
                  <c:v>0.576152</c:v>
                </c:pt>
                <c:pt idx="4423">
                  <c:v>0.57615099999999997</c:v>
                </c:pt>
                <c:pt idx="4424">
                  <c:v>0.57615000000000005</c:v>
                </c:pt>
                <c:pt idx="4425">
                  <c:v>0.57614900000000002</c:v>
                </c:pt>
                <c:pt idx="4426">
                  <c:v>0.57614900000000002</c:v>
                </c:pt>
                <c:pt idx="4427">
                  <c:v>0.57614799999999999</c:v>
                </c:pt>
                <c:pt idx="4428">
                  <c:v>0.57614699999999996</c:v>
                </c:pt>
                <c:pt idx="4429">
                  <c:v>0.57614600000000005</c:v>
                </c:pt>
                <c:pt idx="4430">
                  <c:v>0.57614500000000002</c:v>
                </c:pt>
                <c:pt idx="4431">
                  <c:v>0.57614399999999999</c:v>
                </c:pt>
                <c:pt idx="4432">
                  <c:v>0.57614299999999996</c:v>
                </c:pt>
                <c:pt idx="4433">
                  <c:v>0.57614200000000004</c:v>
                </c:pt>
                <c:pt idx="4434">
                  <c:v>0.57614200000000004</c:v>
                </c:pt>
                <c:pt idx="4435">
                  <c:v>0.57614100000000001</c:v>
                </c:pt>
                <c:pt idx="4436">
                  <c:v>0.57613999999999999</c:v>
                </c:pt>
                <c:pt idx="4437">
                  <c:v>0.57613899999999996</c:v>
                </c:pt>
                <c:pt idx="4438">
                  <c:v>0.57613800000000004</c:v>
                </c:pt>
                <c:pt idx="4439">
                  <c:v>0.57613700000000001</c:v>
                </c:pt>
                <c:pt idx="4440">
                  <c:v>0.57613599999999998</c:v>
                </c:pt>
                <c:pt idx="4441">
                  <c:v>0.57613499999999995</c:v>
                </c:pt>
                <c:pt idx="4442">
                  <c:v>0.57613499999999995</c:v>
                </c:pt>
                <c:pt idx="4443">
                  <c:v>0.57613400000000003</c:v>
                </c:pt>
                <c:pt idx="4444">
                  <c:v>0.57613300000000001</c:v>
                </c:pt>
                <c:pt idx="4445">
                  <c:v>0.57613199999999998</c:v>
                </c:pt>
                <c:pt idx="4446">
                  <c:v>0.57613099999999995</c:v>
                </c:pt>
                <c:pt idx="4447">
                  <c:v>0.57613000000000003</c:v>
                </c:pt>
                <c:pt idx="4448">
                  <c:v>0.576129</c:v>
                </c:pt>
                <c:pt idx="4449">
                  <c:v>0.57612799999999997</c:v>
                </c:pt>
                <c:pt idx="4450">
                  <c:v>0.57612799999999997</c:v>
                </c:pt>
                <c:pt idx="4451">
                  <c:v>0.57612699999999994</c:v>
                </c:pt>
                <c:pt idx="4452">
                  <c:v>0.57612600000000003</c:v>
                </c:pt>
                <c:pt idx="4453">
                  <c:v>0.576125</c:v>
                </c:pt>
                <c:pt idx="4454">
                  <c:v>0.57612399999999997</c:v>
                </c:pt>
                <c:pt idx="4455">
                  <c:v>0.57612300000000005</c:v>
                </c:pt>
                <c:pt idx="4456">
                  <c:v>0.57612200000000002</c:v>
                </c:pt>
                <c:pt idx="4457">
                  <c:v>0.57612099999999999</c:v>
                </c:pt>
                <c:pt idx="4458">
                  <c:v>0.57612099999999999</c:v>
                </c:pt>
                <c:pt idx="4459">
                  <c:v>0.57611999999999997</c:v>
                </c:pt>
                <c:pt idx="4460">
                  <c:v>0.57611900000000005</c:v>
                </c:pt>
                <c:pt idx="4461">
                  <c:v>0.57611800000000002</c:v>
                </c:pt>
                <c:pt idx="4462">
                  <c:v>0.57611699999999999</c:v>
                </c:pt>
                <c:pt idx="4463">
                  <c:v>0.57611599999999996</c:v>
                </c:pt>
                <c:pt idx="4464">
                  <c:v>0.57611500000000004</c:v>
                </c:pt>
                <c:pt idx="4465">
                  <c:v>0.57611500000000004</c:v>
                </c:pt>
                <c:pt idx="4466">
                  <c:v>0.57611400000000001</c:v>
                </c:pt>
                <c:pt idx="4467">
                  <c:v>0.57611299999999999</c:v>
                </c:pt>
                <c:pt idx="4468">
                  <c:v>0.57611199999999996</c:v>
                </c:pt>
                <c:pt idx="4469">
                  <c:v>0.57611100000000004</c:v>
                </c:pt>
                <c:pt idx="4470">
                  <c:v>0.57611000000000001</c:v>
                </c:pt>
                <c:pt idx="4471">
                  <c:v>0.57610899999999998</c:v>
                </c:pt>
                <c:pt idx="4472">
                  <c:v>0.57610799999999995</c:v>
                </c:pt>
                <c:pt idx="4473">
                  <c:v>0.57610799999999995</c:v>
                </c:pt>
                <c:pt idx="4474">
                  <c:v>0.57610700000000004</c:v>
                </c:pt>
                <c:pt idx="4475">
                  <c:v>0.57610600000000001</c:v>
                </c:pt>
                <c:pt idx="4476">
                  <c:v>0.57610499999999998</c:v>
                </c:pt>
                <c:pt idx="4477">
                  <c:v>0.57610399999999995</c:v>
                </c:pt>
                <c:pt idx="4478">
                  <c:v>0.57610300000000003</c:v>
                </c:pt>
                <c:pt idx="4479">
                  <c:v>0.576102</c:v>
                </c:pt>
                <c:pt idx="4480">
                  <c:v>0.576102</c:v>
                </c:pt>
                <c:pt idx="4481">
                  <c:v>0.57610099999999997</c:v>
                </c:pt>
                <c:pt idx="4482">
                  <c:v>0.57609999999999995</c:v>
                </c:pt>
                <c:pt idx="4483">
                  <c:v>0.57609900000000003</c:v>
                </c:pt>
                <c:pt idx="4484">
                  <c:v>0.576098</c:v>
                </c:pt>
                <c:pt idx="4485">
                  <c:v>0.57609699999999997</c:v>
                </c:pt>
                <c:pt idx="4486">
                  <c:v>0.57609600000000005</c:v>
                </c:pt>
                <c:pt idx="4487">
                  <c:v>0.57609600000000005</c:v>
                </c:pt>
                <c:pt idx="4488">
                  <c:v>0.57609500000000002</c:v>
                </c:pt>
                <c:pt idx="4489">
                  <c:v>0.57609399999999999</c:v>
                </c:pt>
                <c:pt idx="4490">
                  <c:v>0.57609299999999997</c:v>
                </c:pt>
                <c:pt idx="4491">
                  <c:v>0.57609200000000005</c:v>
                </c:pt>
                <c:pt idx="4492">
                  <c:v>0.57609100000000002</c:v>
                </c:pt>
                <c:pt idx="4493">
                  <c:v>0.57608999999999999</c:v>
                </c:pt>
                <c:pt idx="4494">
                  <c:v>0.57608999999999999</c:v>
                </c:pt>
                <c:pt idx="4495">
                  <c:v>0.57608899999999996</c:v>
                </c:pt>
                <c:pt idx="4496">
                  <c:v>0.57608800000000004</c:v>
                </c:pt>
                <c:pt idx="4497">
                  <c:v>0.57608700000000002</c:v>
                </c:pt>
                <c:pt idx="4498">
                  <c:v>0.57608599999999999</c:v>
                </c:pt>
                <c:pt idx="4499">
                  <c:v>0.57608499999999996</c:v>
                </c:pt>
                <c:pt idx="4500">
                  <c:v>0.57608400000000004</c:v>
                </c:pt>
                <c:pt idx="4501">
                  <c:v>0.57608300000000001</c:v>
                </c:pt>
                <c:pt idx="4502">
                  <c:v>0.57608300000000001</c:v>
                </c:pt>
                <c:pt idx="4503">
                  <c:v>0.57608199999999998</c:v>
                </c:pt>
                <c:pt idx="4504">
                  <c:v>0.57608099999999995</c:v>
                </c:pt>
                <c:pt idx="4505">
                  <c:v>0.57608000000000004</c:v>
                </c:pt>
                <c:pt idx="4506">
                  <c:v>0.57607900000000001</c:v>
                </c:pt>
                <c:pt idx="4507">
                  <c:v>0.57607799999999998</c:v>
                </c:pt>
                <c:pt idx="4508">
                  <c:v>0.57607799999999998</c:v>
                </c:pt>
                <c:pt idx="4509">
                  <c:v>0.57607699999999995</c:v>
                </c:pt>
                <c:pt idx="4510">
                  <c:v>0.57607600000000003</c:v>
                </c:pt>
                <c:pt idx="4511">
                  <c:v>0.576075</c:v>
                </c:pt>
                <c:pt idx="4512">
                  <c:v>0.57607399999999997</c:v>
                </c:pt>
                <c:pt idx="4513">
                  <c:v>0.57607299999999995</c:v>
                </c:pt>
                <c:pt idx="4514">
                  <c:v>0.57607200000000003</c:v>
                </c:pt>
                <c:pt idx="4515">
                  <c:v>0.57607200000000003</c:v>
                </c:pt>
                <c:pt idx="4516">
                  <c:v>0.576071</c:v>
                </c:pt>
                <c:pt idx="4517">
                  <c:v>0.57606999999999997</c:v>
                </c:pt>
                <c:pt idx="4518">
                  <c:v>0.57606900000000005</c:v>
                </c:pt>
                <c:pt idx="4519">
                  <c:v>0.57606800000000002</c:v>
                </c:pt>
                <c:pt idx="4520">
                  <c:v>0.576067</c:v>
                </c:pt>
                <c:pt idx="4521">
                  <c:v>0.57606599999999997</c:v>
                </c:pt>
                <c:pt idx="4522">
                  <c:v>0.57606599999999997</c:v>
                </c:pt>
                <c:pt idx="4523">
                  <c:v>0.57606500000000005</c:v>
                </c:pt>
                <c:pt idx="4524">
                  <c:v>0.57606400000000002</c:v>
                </c:pt>
                <c:pt idx="4525">
                  <c:v>0.57606299999999999</c:v>
                </c:pt>
                <c:pt idx="4526">
                  <c:v>0.57606199999999996</c:v>
                </c:pt>
                <c:pt idx="4527">
                  <c:v>0.57606100000000005</c:v>
                </c:pt>
                <c:pt idx="4528">
                  <c:v>0.57606000000000002</c:v>
                </c:pt>
                <c:pt idx="4529">
                  <c:v>0.57606000000000002</c:v>
                </c:pt>
                <c:pt idx="4530">
                  <c:v>0.57605899999999999</c:v>
                </c:pt>
                <c:pt idx="4531">
                  <c:v>0.57605799999999996</c:v>
                </c:pt>
                <c:pt idx="4532">
                  <c:v>0.57605700000000004</c:v>
                </c:pt>
                <c:pt idx="4533">
                  <c:v>0.57605600000000001</c:v>
                </c:pt>
                <c:pt idx="4534">
                  <c:v>0.57605499999999998</c:v>
                </c:pt>
                <c:pt idx="4535">
                  <c:v>0.57605499999999998</c:v>
                </c:pt>
                <c:pt idx="4536">
                  <c:v>0.57605399999999995</c:v>
                </c:pt>
                <c:pt idx="4537">
                  <c:v>0.57605300000000004</c:v>
                </c:pt>
                <c:pt idx="4538">
                  <c:v>0.57605200000000001</c:v>
                </c:pt>
                <c:pt idx="4539">
                  <c:v>0.57605099999999998</c:v>
                </c:pt>
                <c:pt idx="4540">
                  <c:v>0.57604999999999995</c:v>
                </c:pt>
                <c:pt idx="4541">
                  <c:v>0.57604900000000003</c:v>
                </c:pt>
                <c:pt idx="4542">
                  <c:v>0.57604900000000003</c:v>
                </c:pt>
                <c:pt idx="4543">
                  <c:v>0.576048</c:v>
                </c:pt>
                <c:pt idx="4544">
                  <c:v>0.57604699999999998</c:v>
                </c:pt>
                <c:pt idx="4545">
                  <c:v>0.57604599999999995</c:v>
                </c:pt>
                <c:pt idx="4546">
                  <c:v>0.57604500000000003</c:v>
                </c:pt>
                <c:pt idx="4547">
                  <c:v>0.576044</c:v>
                </c:pt>
                <c:pt idx="4548">
                  <c:v>0.576044</c:v>
                </c:pt>
                <c:pt idx="4549">
                  <c:v>0.57604299999999997</c:v>
                </c:pt>
                <c:pt idx="4550">
                  <c:v>0.57604200000000005</c:v>
                </c:pt>
                <c:pt idx="4551">
                  <c:v>0.57604100000000003</c:v>
                </c:pt>
                <c:pt idx="4552">
                  <c:v>0.57604</c:v>
                </c:pt>
                <c:pt idx="4553">
                  <c:v>0.57603899999999997</c:v>
                </c:pt>
                <c:pt idx="4554">
                  <c:v>0.57603899999999997</c:v>
                </c:pt>
                <c:pt idx="4555">
                  <c:v>0.57603800000000005</c:v>
                </c:pt>
                <c:pt idx="4556">
                  <c:v>0.57603700000000002</c:v>
                </c:pt>
                <c:pt idx="4557">
                  <c:v>0.57603599999999999</c:v>
                </c:pt>
                <c:pt idx="4558">
                  <c:v>0.57603499999999996</c:v>
                </c:pt>
                <c:pt idx="4559">
                  <c:v>0.57603400000000005</c:v>
                </c:pt>
                <c:pt idx="4560">
                  <c:v>0.57603300000000002</c:v>
                </c:pt>
                <c:pt idx="4561">
                  <c:v>0.57603300000000002</c:v>
                </c:pt>
                <c:pt idx="4562">
                  <c:v>0.57603199999999999</c:v>
                </c:pt>
                <c:pt idx="4563">
                  <c:v>0.57603099999999996</c:v>
                </c:pt>
                <c:pt idx="4564">
                  <c:v>0.57603000000000004</c:v>
                </c:pt>
                <c:pt idx="4565">
                  <c:v>0.57602900000000001</c:v>
                </c:pt>
                <c:pt idx="4566">
                  <c:v>0.57602799999999998</c:v>
                </c:pt>
                <c:pt idx="4567">
                  <c:v>0.57602799999999998</c:v>
                </c:pt>
                <c:pt idx="4568">
                  <c:v>0.57602699999999996</c:v>
                </c:pt>
                <c:pt idx="4569">
                  <c:v>0.57602600000000004</c:v>
                </c:pt>
                <c:pt idx="4570">
                  <c:v>0.57602500000000001</c:v>
                </c:pt>
                <c:pt idx="4571">
                  <c:v>0.57602399999999998</c:v>
                </c:pt>
                <c:pt idx="4572">
                  <c:v>0.57602299999999995</c:v>
                </c:pt>
                <c:pt idx="4573">
                  <c:v>0.57602299999999995</c:v>
                </c:pt>
                <c:pt idx="4574">
                  <c:v>0.57602200000000003</c:v>
                </c:pt>
                <c:pt idx="4575">
                  <c:v>0.57602100000000001</c:v>
                </c:pt>
                <c:pt idx="4576">
                  <c:v>0.57601999999999998</c:v>
                </c:pt>
                <c:pt idx="4577">
                  <c:v>0.57601899999999995</c:v>
                </c:pt>
                <c:pt idx="4578">
                  <c:v>0.57601800000000003</c:v>
                </c:pt>
                <c:pt idx="4579">
                  <c:v>0.57601800000000003</c:v>
                </c:pt>
                <c:pt idx="4580">
                  <c:v>0.576017</c:v>
                </c:pt>
                <c:pt idx="4581">
                  <c:v>0.57601599999999997</c:v>
                </c:pt>
                <c:pt idx="4582">
                  <c:v>0.57601500000000005</c:v>
                </c:pt>
                <c:pt idx="4583">
                  <c:v>0.57601400000000003</c:v>
                </c:pt>
                <c:pt idx="4584">
                  <c:v>0.576013</c:v>
                </c:pt>
                <c:pt idx="4585">
                  <c:v>0.576013</c:v>
                </c:pt>
                <c:pt idx="4586">
                  <c:v>0.57601199999999997</c:v>
                </c:pt>
                <c:pt idx="4587">
                  <c:v>0.57601100000000005</c:v>
                </c:pt>
                <c:pt idx="4588">
                  <c:v>0.57601000000000002</c:v>
                </c:pt>
                <c:pt idx="4589">
                  <c:v>0.57600899999999999</c:v>
                </c:pt>
                <c:pt idx="4590">
                  <c:v>0.57600799999999996</c:v>
                </c:pt>
                <c:pt idx="4591">
                  <c:v>0.57600799999999996</c:v>
                </c:pt>
                <c:pt idx="4592">
                  <c:v>0.57600700000000005</c:v>
                </c:pt>
                <c:pt idx="4593">
                  <c:v>0.57600600000000002</c:v>
                </c:pt>
                <c:pt idx="4594">
                  <c:v>0.57600499999999999</c:v>
                </c:pt>
                <c:pt idx="4595">
                  <c:v>0.57600399999999996</c:v>
                </c:pt>
                <c:pt idx="4596">
                  <c:v>0.57600300000000004</c:v>
                </c:pt>
                <c:pt idx="4597">
                  <c:v>0.57600300000000004</c:v>
                </c:pt>
                <c:pt idx="4598">
                  <c:v>0.57600200000000001</c:v>
                </c:pt>
                <c:pt idx="4599">
                  <c:v>0.57600099999999999</c:v>
                </c:pt>
                <c:pt idx="4600">
                  <c:v>0.57599999999999996</c:v>
                </c:pt>
                <c:pt idx="4601">
                  <c:v>0.57599900000000004</c:v>
                </c:pt>
                <c:pt idx="4602">
                  <c:v>0.57599800000000001</c:v>
                </c:pt>
                <c:pt idx="4603">
                  <c:v>0.57599800000000001</c:v>
                </c:pt>
                <c:pt idx="4604">
                  <c:v>0.57599699999999998</c:v>
                </c:pt>
                <c:pt idx="4605">
                  <c:v>0.57599599999999995</c:v>
                </c:pt>
                <c:pt idx="4606">
                  <c:v>0.57599500000000003</c:v>
                </c:pt>
                <c:pt idx="4607">
                  <c:v>0.57599400000000001</c:v>
                </c:pt>
                <c:pt idx="4608">
                  <c:v>0.57599400000000001</c:v>
                </c:pt>
                <c:pt idx="4609">
                  <c:v>0.57599299999999998</c:v>
                </c:pt>
                <c:pt idx="4610">
                  <c:v>0.57599199999999995</c:v>
                </c:pt>
                <c:pt idx="4611">
                  <c:v>0.57599100000000003</c:v>
                </c:pt>
                <c:pt idx="4612">
                  <c:v>0.57599</c:v>
                </c:pt>
                <c:pt idx="4613">
                  <c:v>0.57598899999999997</c:v>
                </c:pt>
                <c:pt idx="4614">
                  <c:v>0.57598899999999997</c:v>
                </c:pt>
                <c:pt idx="4615">
                  <c:v>0.57598800000000006</c:v>
                </c:pt>
                <c:pt idx="4616">
                  <c:v>0.57598700000000003</c:v>
                </c:pt>
                <c:pt idx="4617">
                  <c:v>0.575986</c:v>
                </c:pt>
                <c:pt idx="4618">
                  <c:v>0.57598499999999997</c:v>
                </c:pt>
                <c:pt idx="4619">
                  <c:v>0.57598499999999997</c:v>
                </c:pt>
                <c:pt idx="4620">
                  <c:v>0.57598400000000005</c:v>
                </c:pt>
                <c:pt idx="4621">
                  <c:v>0.57598300000000002</c:v>
                </c:pt>
                <c:pt idx="4622">
                  <c:v>0.57598199999999999</c:v>
                </c:pt>
                <c:pt idx="4623">
                  <c:v>0.57598099999999997</c:v>
                </c:pt>
                <c:pt idx="4624">
                  <c:v>0.57598000000000005</c:v>
                </c:pt>
                <c:pt idx="4625">
                  <c:v>0.57598000000000005</c:v>
                </c:pt>
                <c:pt idx="4626">
                  <c:v>0.57597900000000002</c:v>
                </c:pt>
                <c:pt idx="4627">
                  <c:v>0.57597799999999999</c:v>
                </c:pt>
                <c:pt idx="4628">
                  <c:v>0.57597699999999996</c:v>
                </c:pt>
                <c:pt idx="4629">
                  <c:v>0.57597600000000004</c:v>
                </c:pt>
                <c:pt idx="4630">
                  <c:v>0.57597500000000001</c:v>
                </c:pt>
                <c:pt idx="4631">
                  <c:v>0.57597500000000001</c:v>
                </c:pt>
                <c:pt idx="4632">
                  <c:v>0.57597399999999999</c:v>
                </c:pt>
                <c:pt idx="4633">
                  <c:v>0.57597299999999996</c:v>
                </c:pt>
                <c:pt idx="4634">
                  <c:v>0.57597200000000004</c:v>
                </c:pt>
                <c:pt idx="4635">
                  <c:v>0.57597100000000001</c:v>
                </c:pt>
                <c:pt idx="4636">
                  <c:v>0.57597100000000001</c:v>
                </c:pt>
                <c:pt idx="4637">
                  <c:v>0.57596999999999998</c:v>
                </c:pt>
                <c:pt idx="4638">
                  <c:v>0.57596899999999995</c:v>
                </c:pt>
                <c:pt idx="4639">
                  <c:v>0.57596800000000004</c:v>
                </c:pt>
                <c:pt idx="4640">
                  <c:v>0.57596700000000001</c:v>
                </c:pt>
                <c:pt idx="4641">
                  <c:v>0.57596700000000001</c:v>
                </c:pt>
                <c:pt idx="4642">
                  <c:v>0.57596599999999998</c:v>
                </c:pt>
                <c:pt idx="4643">
                  <c:v>0.57596499999999995</c:v>
                </c:pt>
                <c:pt idx="4644">
                  <c:v>0.57596400000000003</c:v>
                </c:pt>
                <c:pt idx="4645">
                  <c:v>0.575963</c:v>
                </c:pt>
                <c:pt idx="4646">
                  <c:v>0.57596199999999997</c:v>
                </c:pt>
                <c:pt idx="4647">
                  <c:v>0.57596199999999997</c:v>
                </c:pt>
                <c:pt idx="4648">
                  <c:v>0.57596099999999995</c:v>
                </c:pt>
                <c:pt idx="4649">
                  <c:v>0.57596000000000003</c:v>
                </c:pt>
                <c:pt idx="4650">
                  <c:v>0.575959</c:v>
                </c:pt>
                <c:pt idx="4651">
                  <c:v>0.57595799999999997</c:v>
                </c:pt>
                <c:pt idx="4652">
                  <c:v>0.57595799999999997</c:v>
                </c:pt>
                <c:pt idx="4653">
                  <c:v>0.57595700000000005</c:v>
                </c:pt>
                <c:pt idx="4654">
                  <c:v>0.57595600000000002</c:v>
                </c:pt>
                <c:pt idx="4655">
                  <c:v>0.57595499999999999</c:v>
                </c:pt>
                <c:pt idx="4656">
                  <c:v>0.57595399999999997</c:v>
                </c:pt>
                <c:pt idx="4657">
                  <c:v>0.57595399999999997</c:v>
                </c:pt>
                <c:pt idx="4658">
                  <c:v>0.57595300000000005</c:v>
                </c:pt>
                <c:pt idx="4659">
                  <c:v>0.57595200000000002</c:v>
                </c:pt>
                <c:pt idx="4660">
                  <c:v>0.57595099999999999</c:v>
                </c:pt>
                <c:pt idx="4661">
                  <c:v>0.57594999999999996</c:v>
                </c:pt>
                <c:pt idx="4662">
                  <c:v>0.57594900000000004</c:v>
                </c:pt>
                <c:pt idx="4663">
                  <c:v>0.57594900000000004</c:v>
                </c:pt>
                <c:pt idx="4664">
                  <c:v>0.57594800000000002</c:v>
                </c:pt>
                <c:pt idx="4665">
                  <c:v>0.57594699999999999</c:v>
                </c:pt>
                <c:pt idx="4666">
                  <c:v>0.57594599999999996</c:v>
                </c:pt>
                <c:pt idx="4667">
                  <c:v>0.57594500000000004</c:v>
                </c:pt>
                <c:pt idx="4668">
                  <c:v>0.57594500000000004</c:v>
                </c:pt>
                <c:pt idx="4669">
                  <c:v>0.57594400000000001</c:v>
                </c:pt>
                <c:pt idx="4670">
                  <c:v>0.57594299999999998</c:v>
                </c:pt>
                <c:pt idx="4671">
                  <c:v>0.57594199999999995</c:v>
                </c:pt>
                <c:pt idx="4672">
                  <c:v>0.57594100000000004</c:v>
                </c:pt>
                <c:pt idx="4673">
                  <c:v>0.57594100000000004</c:v>
                </c:pt>
                <c:pt idx="4674">
                  <c:v>0.57594000000000001</c:v>
                </c:pt>
                <c:pt idx="4675">
                  <c:v>0.57593899999999998</c:v>
                </c:pt>
                <c:pt idx="4676">
                  <c:v>0.57593799999999995</c:v>
                </c:pt>
                <c:pt idx="4677">
                  <c:v>0.57593700000000003</c:v>
                </c:pt>
                <c:pt idx="4678">
                  <c:v>0.57593700000000003</c:v>
                </c:pt>
                <c:pt idx="4679">
                  <c:v>0.575936</c:v>
                </c:pt>
                <c:pt idx="4680">
                  <c:v>0.57593499999999997</c:v>
                </c:pt>
                <c:pt idx="4681">
                  <c:v>0.57593399999999995</c:v>
                </c:pt>
                <c:pt idx="4682">
                  <c:v>0.57593300000000003</c:v>
                </c:pt>
                <c:pt idx="4683">
                  <c:v>0.57593300000000003</c:v>
                </c:pt>
                <c:pt idx="4684">
                  <c:v>0.575932</c:v>
                </c:pt>
                <c:pt idx="4685">
                  <c:v>0.57593099999999997</c:v>
                </c:pt>
                <c:pt idx="4686">
                  <c:v>0.57593000000000005</c:v>
                </c:pt>
                <c:pt idx="4687">
                  <c:v>0.57592900000000002</c:v>
                </c:pt>
                <c:pt idx="4688">
                  <c:v>0.57592900000000002</c:v>
                </c:pt>
                <c:pt idx="4689">
                  <c:v>0.575928</c:v>
                </c:pt>
                <c:pt idx="4690">
                  <c:v>0.57592699999999997</c:v>
                </c:pt>
                <c:pt idx="4691">
                  <c:v>0.57592600000000005</c:v>
                </c:pt>
                <c:pt idx="4692">
                  <c:v>0.57592500000000002</c:v>
                </c:pt>
                <c:pt idx="4693">
                  <c:v>0.57592500000000002</c:v>
                </c:pt>
                <c:pt idx="4694">
                  <c:v>0.57592399999999999</c:v>
                </c:pt>
                <c:pt idx="4695">
                  <c:v>0.57592299999999996</c:v>
                </c:pt>
                <c:pt idx="4696">
                  <c:v>0.57592200000000005</c:v>
                </c:pt>
                <c:pt idx="4697">
                  <c:v>0.57592100000000002</c:v>
                </c:pt>
                <c:pt idx="4698">
                  <c:v>0.57592100000000002</c:v>
                </c:pt>
                <c:pt idx="4699">
                  <c:v>0.57591999999999999</c:v>
                </c:pt>
                <c:pt idx="4700">
                  <c:v>0.57591899999999996</c:v>
                </c:pt>
                <c:pt idx="4701">
                  <c:v>0.57591800000000004</c:v>
                </c:pt>
                <c:pt idx="4702">
                  <c:v>0.57591800000000004</c:v>
                </c:pt>
                <c:pt idx="4703">
                  <c:v>0.57591700000000001</c:v>
                </c:pt>
                <c:pt idx="4704">
                  <c:v>0.57591599999999998</c:v>
                </c:pt>
                <c:pt idx="4705">
                  <c:v>0.57591499999999995</c:v>
                </c:pt>
                <c:pt idx="4706">
                  <c:v>0.57591400000000004</c:v>
                </c:pt>
                <c:pt idx="4707">
                  <c:v>0.57591400000000004</c:v>
                </c:pt>
                <c:pt idx="4708">
                  <c:v>0.57591300000000001</c:v>
                </c:pt>
                <c:pt idx="4709">
                  <c:v>0.57591199999999998</c:v>
                </c:pt>
                <c:pt idx="4710">
                  <c:v>0.57591099999999995</c:v>
                </c:pt>
                <c:pt idx="4711">
                  <c:v>0.57591000000000003</c:v>
                </c:pt>
                <c:pt idx="4712">
                  <c:v>0.57591000000000003</c:v>
                </c:pt>
                <c:pt idx="4713">
                  <c:v>0.575909</c:v>
                </c:pt>
                <c:pt idx="4714">
                  <c:v>0.57590799999999998</c:v>
                </c:pt>
                <c:pt idx="4715">
                  <c:v>0.57590699999999995</c:v>
                </c:pt>
                <c:pt idx="4716">
                  <c:v>0.57590600000000003</c:v>
                </c:pt>
                <c:pt idx="4717">
                  <c:v>0.57590600000000003</c:v>
                </c:pt>
                <c:pt idx="4718">
                  <c:v>0.575905</c:v>
                </c:pt>
                <c:pt idx="4719">
                  <c:v>0.57590399999999997</c:v>
                </c:pt>
                <c:pt idx="4720">
                  <c:v>0.57590300000000005</c:v>
                </c:pt>
                <c:pt idx="4721">
                  <c:v>0.57590300000000005</c:v>
                </c:pt>
                <c:pt idx="4722">
                  <c:v>0.57590200000000003</c:v>
                </c:pt>
                <c:pt idx="4723">
                  <c:v>0.575901</c:v>
                </c:pt>
                <c:pt idx="4724">
                  <c:v>0.57589999999999997</c:v>
                </c:pt>
                <c:pt idx="4725">
                  <c:v>0.57589900000000005</c:v>
                </c:pt>
                <c:pt idx="4726">
                  <c:v>0.57589900000000005</c:v>
                </c:pt>
                <c:pt idx="4727">
                  <c:v>0.57589800000000002</c:v>
                </c:pt>
                <c:pt idx="4728">
                  <c:v>0.57589699999999999</c:v>
                </c:pt>
                <c:pt idx="4729">
                  <c:v>0.57589599999999996</c:v>
                </c:pt>
                <c:pt idx="4730">
                  <c:v>0.57589500000000005</c:v>
                </c:pt>
                <c:pt idx="4731">
                  <c:v>0.57589500000000005</c:v>
                </c:pt>
                <c:pt idx="4732">
                  <c:v>0.57589400000000002</c:v>
                </c:pt>
                <c:pt idx="4733">
                  <c:v>0.57589299999999999</c:v>
                </c:pt>
                <c:pt idx="4734">
                  <c:v>0.57589199999999996</c:v>
                </c:pt>
                <c:pt idx="4735">
                  <c:v>0.57589100000000004</c:v>
                </c:pt>
                <c:pt idx="4736">
                  <c:v>0.57589100000000004</c:v>
                </c:pt>
                <c:pt idx="4737">
                  <c:v>0.57589000000000001</c:v>
                </c:pt>
                <c:pt idx="4738">
                  <c:v>0.57588899999999998</c:v>
                </c:pt>
                <c:pt idx="4739">
                  <c:v>0.57588799999999996</c:v>
                </c:pt>
                <c:pt idx="4740">
                  <c:v>0.57588799999999996</c:v>
                </c:pt>
                <c:pt idx="4741">
                  <c:v>0.57588700000000004</c:v>
                </c:pt>
                <c:pt idx="4742">
                  <c:v>0.57588600000000001</c:v>
                </c:pt>
                <c:pt idx="4743">
                  <c:v>0.57588499999999998</c:v>
                </c:pt>
                <c:pt idx="4744">
                  <c:v>0.57588399999999995</c:v>
                </c:pt>
                <c:pt idx="4745">
                  <c:v>0.57588399999999995</c:v>
                </c:pt>
                <c:pt idx="4746">
                  <c:v>0.57588300000000003</c:v>
                </c:pt>
                <c:pt idx="4747">
                  <c:v>0.57588200000000001</c:v>
                </c:pt>
                <c:pt idx="4748">
                  <c:v>0.57588099999999998</c:v>
                </c:pt>
                <c:pt idx="4749">
                  <c:v>0.57588099999999998</c:v>
                </c:pt>
                <c:pt idx="4750">
                  <c:v>0.57587999999999995</c:v>
                </c:pt>
                <c:pt idx="4751">
                  <c:v>0.57587900000000003</c:v>
                </c:pt>
                <c:pt idx="4752">
                  <c:v>0.575878</c:v>
                </c:pt>
                <c:pt idx="4753">
                  <c:v>0.57587699999999997</c:v>
                </c:pt>
                <c:pt idx="4754">
                  <c:v>0.57587699999999997</c:v>
                </c:pt>
                <c:pt idx="4755">
                  <c:v>0.57587600000000005</c:v>
                </c:pt>
                <c:pt idx="4756">
                  <c:v>0.57587500000000003</c:v>
                </c:pt>
                <c:pt idx="4757">
                  <c:v>0.575874</c:v>
                </c:pt>
                <c:pt idx="4758">
                  <c:v>0.575874</c:v>
                </c:pt>
                <c:pt idx="4759">
                  <c:v>0.57587299999999997</c:v>
                </c:pt>
                <c:pt idx="4760">
                  <c:v>0.57587200000000005</c:v>
                </c:pt>
                <c:pt idx="4761">
                  <c:v>0.57587100000000002</c:v>
                </c:pt>
                <c:pt idx="4762">
                  <c:v>0.57586999999999999</c:v>
                </c:pt>
                <c:pt idx="4763">
                  <c:v>0.57586999999999999</c:v>
                </c:pt>
                <c:pt idx="4764">
                  <c:v>0.57586899999999996</c:v>
                </c:pt>
                <c:pt idx="4765">
                  <c:v>0.57586800000000005</c:v>
                </c:pt>
                <c:pt idx="4766">
                  <c:v>0.57586700000000002</c:v>
                </c:pt>
                <c:pt idx="4767">
                  <c:v>0.57586700000000002</c:v>
                </c:pt>
                <c:pt idx="4768">
                  <c:v>0.57586599999999999</c:v>
                </c:pt>
                <c:pt idx="4769">
                  <c:v>0.57586499999999996</c:v>
                </c:pt>
                <c:pt idx="4770">
                  <c:v>0.57586400000000004</c:v>
                </c:pt>
                <c:pt idx="4771">
                  <c:v>0.57586300000000001</c:v>
                </c:pt>
                <c:pt idx="4772">
                  <c:v>0.57586300000000001</c:v>
                </c:pt>
                <c:pt idx="4773">
                  <c:v>0.57586199999999999</c:v>
                </c:pt>
                <c:pt idx="4774">
                  <c:v>0.57586099999999996</c:v>
                </c:pt>
                <c:pt idx="4775">
                  <c:v>0.57586000000000004</c:v>
                </c:pt>
                <c:pt idx="4776">
                  <c:v>0.57586000000000004</c:v>
                </c:pt>
                <c:pt idx="4777">
                  <c:v>0.57585900000000001</c:v>
                </c:pt>
                <c:pt idx="4778">
                  <c:v>0.57585799999999998</c:v>
                </c:pt>
                <c:pt idx="4779">
                  <c:v>0.57585699999999995</c:v>
                </c:pt>
                <c:pt idx="4780">
                  <c:v>0.57585699999999995</c:v>
                </c:pt>
                <c:pt idx="4781">
                  <c:v>0.57585600000000003</c:v>
                </c:pt>
                <c:pt idx="4782">
                  <c:v>0.57585500000000001</c:v>
                </c:pt>
                <c:pt idx="4783">
                  <c:v>0.57585399999999998</c:v>
                </c:pt>
                <c:pt idx="4784">
                  <c:v>0.57585299999999995</c:v>
                </c:pt>
                <c:pt idx="4785">
                  <c:v>0.57585299999999995</c:v>
                </c:pt>
                <c:pt idx="4786">
                  <c:v>0.57585200000000003</c:v>
                </c:pt>
                <c:pt idx="4787">
                  <c:v>0.575851</c:v>
                </c:pt>
                <c:pt idx="4788">
                  <c:v>0.57584999999999997</c:v>
                </c:pt>
                <c:pt idx="4789">
                  <c:v>0.57584999999999997</c:v>
                </c:pt>
                <c:pt idx="4790">
                  <c:v>0.57584900000000006</c:v>
                </c:pt>
                <c:pt idx="4791">
                  <c:v>0.57584800000000003</c:v>
                </c:pt>
                <c:pt idx="4792">
                  <c:v>0.575847</c:v>
                </c:pt>
                <c:pt idx="4793">
                  <c:v>0.57584599999999997</c:v>
                </c:pt>
                <c:pt idx="4794">
                  <c:v>0.57584599999999997</c:v>
                </c:pt>
                <c:pt idx="4795">
                  <c:v>0.57584500000000005</c:v>
                </c:pt>
                <c:pt idx="4796">
                  <c:v>0.57584400000000002</c:v>
                </c:pt>
                <c:pt idx="4797">
                  <c:v>0.57584299999999999</c:v>
                </c:pt>
                <c:pt idx="4798">
                  <c:v>0.57584299999999999</c:v>
                </c:pt>
                <c:pt idx="4799">
                  <c:v>0.57584199999999996</c:v>
                </c:pt>
                <c:pt idx="4800">
                  <c:v>0.57584100000000005</c:v>
                </c:pt>
                <c:pt idx="4801">
                  <c:v>0.57584000000000002</c:v>
                </c:pt>
                <c:pt idx="4802">
                  <c:v>0.57584000000000002</c:v>
                </c:pt>
                <c:pt idx="4803">
                  <c:v>0.57583899999999999</c:v>
                </c:pt>
                <c:pt idx="4804">
                  <c:v>0.57583799999999996</c:v>
                </c:pt>
                <c:pt idx="4805">
                  <c:v>0.57583700000000004</c:v>
                </c:pt>
                <c:pt idx="4806">
                  <c:v>0.57583700000000004</c:v>
                </c:pt>
                <c:pt idx="4807">
                  <c:v>0.57583600000000001</c:v>
                </c:pt>
                <c:pt idx="4808">
                  <c:v>0.57583499999999999</c:v>
                </c:pt>
                <c:pt idx="4809">
                  <c:v>0.57583399999999996</c:v>
                </c:pt>
                <c:pt idx="4810">
                  <c:v>0.57583300000000004</c:v>
                </c:pt>
                <c:pt idx="4811">
                  <c:v>0.57583300000000004</c:v>
                </c:pt>
                <c:pt idx="4812">
                  <c:v>0.57583200000000001</c:v>
                </c:pt>
                <c:pt idx="4813">
                  <c:v>0.57583099999999998</c:v>
                </c:pt>
                <c:pt idx="4814">
                  <c:v>0.57582999999999995</c:v>
                </c:pt>
                <c:pt idx="4815">
                  <c:v>0.57582999999999995</c:v>
                </c:pt>
                <c:pt idx="4816">
                  <c:v>0.57582900000000004</c:v>
                </c:pt>
                <c:pt idx="4817">
                  <c:v>0.57582800000000001</c:v>
                </c:pt>
                <c:pt idx="4818">
                  <c:v>0.57582699999999998</c:v>
                </c:pt>
                <c:pt idx="4819">
                  <c:v>0.57582699999999998</c:v>
                </c:pt>
                <c:pt idx="4820">
                  <c:v>0.57582599999999995</c:v>
                </c:pt>
                <c:pt idx="4821">
                  <c:v>0.57582500000000003</c:v>
                </c:pt>
                <c:pt idx="4822">
                  <c:v>0.575824</c:v>
                </c:pt>
                <c:pt idx="4823">
                  <c:v>0.575824</c:v>
                </c:pt>
                <c:pt idx="4824">
                  <c:v>0.57582299999999997</c:v>
                </c:pt>
                <c:pt idx="4825">
                  <c:v>0.57582199999999994</c:v>
                </c:pt>
                <c:pt idx="4826">
                  <c:v>0.57582100000000003</c:v>
                </c:pt>
                <c:pt idx="4827">
                  <c:v>0.57582100000000003</c:v>
                </c:pt>
                <c:pt idx="4828">
                  <c:v>0.57582</c:v>
                </c:pt>
                <c:pt idx="4829">
                  <c:v>0.57581899999999997</c:v>
                </c:pt>
                <c:pt idx="4830">
                  <c:v>0.57581800000000005</c:v>
                </c:pt>
                <c:pt idx="4831">
                  <c:v>0.57581800000000005</c:v>
                </c:pt>
                <c:pt idx="4832">
                  <c:v>0.57581700000000002</c:v>
                </c:pt>
                <c:pt idx="4833">
                  <c:v>0.57581599999999999</c:v>
                </c:pt>
                <c:pt idx="4834">
                  <c:v>0.57581499999999997</c:v>
                </c:pt>
                <c:pt idx="4835">
                  <c:v>0.57581400000000005</c:v>
                </c:pt>
                <c:pt idx="4836">
                  <c:v>0.57581400000000005</c:v>
                </c:pt>
                <c:pt idx="4837">
                  <c:v>0.57581300000000002</c:v>
                </c:pt>
                <c:pt idx="4838">
                  <c:v>0.57581199999999999</c:v>
                </c:pt>
                <c:pt idx="4839">
                  <c:v>0.57581199999999999</c:v>
                </c:pt>
                <c:pt idx="4840">
                  <c:v>0.57581099999999996</c:v>
                </c:pt>
                <c:pt idx="4841">
                  <c:v>0.57581000000000004</c:v>
                </c:pt>
                <c:pt idx="4842">
                  <c:v>0.57580900000000002</c:v>
                </c:pt>
                <c:pt idx="4843">
                  <c:v>0.57580799999999999</c:v>
                </c:pt>
                <c:pt idx="4844">
                  <c:v>0.57580799999999999</c:v>
                </c:pt>
                <c:pt idx="4845">
                  <c:v>0.57580699999999996</c:v>
                </c:pt>
                <c:pt idx="4846">
                  <c:v>0.57580600000000004</c:v>
                </c:pt>
                <c:pt idx="4847">
                  <c:v>0.57580500000000001</c:v>
                </c:pt>
                <c:pt idx="4848">
                  <c:v>0.57580500000000001</c:v>
                </c:pt>
                <c:pt idx="4849">
                  <c:v>0.57580399999999998</c:v>
                </c:pt>
                <c:pt idx="4850">
                  <c:v>0.57580299999999995</c:v>
                </c:pt>
                <c:pt idx="4851">
                  <c:v>0.57580200000000004</c:v>
                </c:pt>
                <c:pt idx="4852">
                  <c:v>0.57580200000000004</c:v>
                </c:pt>
                <c:pt idx="4853">
                  <c:v>0.57580100000000001</c:v>
                </c:pt>
                <c:pt idx="4854">
                  <c:v>0.57579999999999998</c:v>
                </c:pt>
                <c:pt idx="4855">
                  <c:v>0.57579899999999995</c:v>
                </c:pt>
                <c:pt idx="4856">
                  <c:v>0.57579899999999995</c:v>
                </c:pt>
                <c:pt idx="4857">
                  <c:v>0.57579800000000003</c:v>
                </c:pt>
                <c:pt idx="4858">
                  <c:v>0.575797</c:v>
                </c:pt>
                <c:pt idx="4859">
                  <c:v>0.57579599999999997</c:v>
                </c:pt>
                <c:pt idx="4860">
                  <c:v>0.57579599999999997</c:v>
                </c:pt>
                <c:pt idx="4861">
                  <c:v>0.57579499999999995</c:v>
                </c:pt>
                <c:pt idx="4862">
                  <c:v>0.57579400000000003</c:v>
                </c:pt>
                <c:pt idx="4863">
                  <c:v>0.57579400000000003</c:v>
                </c:pt>
                <c:pt idx="4864">
                  <c:v>0.575793</c:v>
                </c:pt>
                <c:pt idx="4865">
                  <c:v>0.57579199999999997</c:v>
                </c:pt>
                <c:pt idx="4866">
                  <c:v>0.57579100000000005</c:v>
                </c:pt>
                <c:pt idx="4867">
                  <c:v>0.57579100000000005</c:v>
                </c:pt>
                <c:pt idx="4868">
                  <c:v>0.57579000000000002</c:v>
                </c:pt>
                <c:pt idx="4869">
                  <c:v>0.575789</c:v>
                </c:pt>
                <c:pt idx="4870">
                  <c:v>0.57578799999999997</c:v>
                </c:pt>
                <c:pt idx="4871">
                  <c:v>0.57578700000000005</c:v>
                </c:pt>
                <c:pt idx="4872">
                  <c:v>0.57578700000000005</c:v>
                </c:pt>
                <c:pt idx="4873">
                  <c:v>0.57578600000000002</c:v>
                </c:pt>
                <c:pt idx="4874">
                  <c:v>0.57578499999999999</c:v>
                </c:pt>
                <c:pt idx="4875">
                  <c:v>0.57578499999999999</c:v>
                </c:pt>
                <c:pt idx="4876">
                  <c:v>0.57578399999999996</c:v>
                </c:pt>
                <c:pt idx="4877">
                  <c:v>0.57578300000000004</c:v>
                </c:pt>
                <c:pt idx="4878">
                  <c:v>0.57578200000000002</c:v>
                </c:pt>
                <c:pt idx="4879">
                  <c:v>0.57578200000000002</c:v>
                </c:pt>
                <c:pt idx="4880">
                  <c:v>0.57578099999999999</c:v>
                </c:pt>
                <c:pt idx="4881">
                  <c:v>0.57577999999999996</c:v>
                </c:pt>
                <c:pt idx="4882">
                  <c:v>0.57577900000000004</c:v>
                </c:pt>
                <c:pt idx="4883">
                  <c:v>0.57577900000000004</c:v>
                </c:pt>
                <c:pt idx="4884">
                  <c:v>0.57577800000000001</c:v>
                </c:pt>
                <c:pt idx="4885">
                  <c:v>0.57577699999999998</c:v>
                </c:pt>
                <c:pt idx="4886">
                  <c:v>0.57577599999999995</c:v>
                </c:pt>
                <c:pt idx="4887">
                  <c:v>0.57577599999999995</c:v>
                </c:pt>
                <c:pt idx="4888">
                  <c:v>0.57577500000000004</c:v>
                </c:pt>
                <c:pt idx="4889">
                  <c:v>0.57577400000000001</c:v>
                </c:pt>
                <c:pt idx="4890">
                  <c:v>0.57577299999999998</c:v>
                </c:pt>
                <c:pt idx="4891">
                  <c:v>0.57577299999999998</c:v>
                </c:pt>
                <c:pt idx="4892">
                  <c:v>0.57577199999999995</c:v>
                </c:pt>
                <c:pt idx="4893">
                  <c:v>0.57577100000000003</c:v>
                </c:pt>
                <c:pt idx="4894">
                  <c:v>0.57577</c:v>
                </c:pt>
                <c:pt idx="4895">
                  <c:v>0.57577</c:v>
                </c:pt>
                <c:pt idx="4896">
                  <c:v>0.57576899999999998</c:v>
                </c:pt>
                <c:pt idx="4897">
                  <c:v>0.57576799999999995</c:v>
                </c:pt>
                <c:pt idx="4898">
                  <c:v>0.57576799999999995</c:v>
                </c:pt>
                <c:pt idx="4899">
                  <c:v>0.57576700000000003</c:v>
                </c:pt>
                <c:pt idx="4900">
                  <c:v>0.575766</c:v>
                </c:pt>
                <c:pt idx="4901">
                  <c:v>0.57576499999999997</c:v>
                </c:pt>
                <c:pt idx="4902">
                  <c:v>0.57576499999999997</c:v>
                </c:pt>
                <c:pt idx="4903">
                  <c:v>0.57576400000000005</c:v>
                </c:pt>
                <c:pt idx="4904">
                  <c:v>0.57576300000000002</c:v>
                </c:pt>
                <c:pt idx="4905">
                  <c:v>0.575762</c:v>
                </c:pt>
                <c:pt idx="4906">
                  <c:v>0.575762</c:v>
                </c:pt>
                <c:pt idx="4907">
                  <c:v>0.57576099999999997</c:v>
                </c:pt>
                <c:pt idx="4908">
                  <c:v>0.57576000000000005</c:v>
                </c:pt>
                <c:pt idx="4909">
                  <c:v>0.57575900000000002</c:v>
                </c:pt>
                <c:pt idx="4910">
                  <c:v>0.57575900000000002</c:v>
                </c:pt>
                <c:pt idx="4911">
                  <c:v>0.57575799999999999</c:v>
                </c:pt>
                <c:pt idx="4912">
                  <c:v>0.57575699999999996</c:v>
                </c:pt>
                <c:pt idx="4913">
                  <c:v>0.57575600000000005</c:v>
                </c:pt>
                <c:pt idx="4914">
                  <c:v>0.57575600000000005</c:v>
                </c:pt>
                <c:pt idx="4915">
                  <c:v>0.57575500000000002</c:v>
                </c:pt>
                <c:pt idx="4916">
                  <c:v>0.57575399999999999</c:v>
                </c:pt>
                <c:pt idx="4917">
                  <c:v>0.57575399999999999</c:v>
                </c:pt>
                <c:pt idx="4918">
                  <c:v>0.57575299999999996</c:v>
                </c:pt>
                <c:pt idx="4919">
                  <c:v>0.57575200000000004</c:v>
                </c:pt>
                <c:pt idx="4920">
                  <c:v>0.57575100000000001</c:v>
                </c:pt>
                <c:pt idx="4921">
                  <c:v>0.57575100000000001</c:v>
                </c:pt>
                <c:pt idx="4922">
                  <c:v>0.57574999999999998</c:v>
                </c:pt>
                <c:pt idx="4923">
                  <c:v>0.57574899999999996</c:v>
                </c:pt>
                <c:pt idx="4924">
                  <c:v>0.57574899999999996</c:v>
                </c:pt>
                <c:pt idx="4925">
                  <c:v>0.57574800000000004</c:v>
                </c:pt>
                <c:pt idx="4926">
                  <c:v>0.57574700000000001</c:v>
                </c:pt>
                <c:pt idx="4927">
                  <c:v>0.57574599999999998</c:v>
                </c:pt>
                <c:pt idx="4928">
                  <c:v>0.57574599999999998</c:v>
                </c:pt>
                <c:pt idx="4929">
                  <c:v>0.57574499999999995</c:v>
                </c:pt>
                <c:pt idx="4930">
                  <c:v>0.57574400000000003</c:v>
                </c:pt>
                <c:pt idx="4931">
                  <c:v>0.575743</c:v>
                </c:pt>
                <c:pt idx="4932">
                  <c:v>0.575743</c:v>
                </c:pt>
                <c:pt idx="4933">
                  <c:v>0.57574199999999998</c:v>
                </c:pt>
                <c:pt idx="4934">
                  <c:v>0.57574099999999995</c:v>
                </c:pt>
                <c:pt idx="4935">
                  <c:v>0.57574000000000003</c:v>
                </c:pt>
                <c:pt idx="4936">
                  <c:v>0.57574000000000003</c:v>
                </c:pt>
                <c:pt idx="4937">
                  <c:v>0.575739</c:v>
                </c:pt>
                <c:pt idx="4938">
                  <c:v>0.57573799999999997</c:v>
                </c:pt>
                <c:pt idx="4939">
                  <c:v>0.57573799999999997</c:v>
                </c:pt>
                <c:pt idx="4940">
                  <c:v>0.57573700000000005</c:v>
                </c:pt>
                <c:pt idx="4941">
                  <c:v>0.57573600000000003</c:v>
                </c:pt>
                <c:pt idx="4942">
                  <c:v>0.575735</c:v>
                </c:pt>
                <c:pt idx="4943">
                  <c:v>0.575735</c:v>
                </c:pt>
                <c:pt idx="4944">
                  <c:v>0.57573399999999997</c:v>
                </c:pt>
                <c:pt idx="4945">
                  <c:v>0.57573300000000005</c:v>
                </c:pt>
                <c:pt idx="4946">
                  <c:v>0.57573300000000005</c:v>
                </c:pt>
                <c:pt idx="4947">
                  <c:v>0.57573200000000002</c:v>
                </c:pt>
                <c:pt idx="4948">
                  <c:v>0.57573099999999999</c:v>
                </c:pt>
                <c:pt idx="4949">
                  <c:v>0.57572999999999996</c:v>
                </c:pt>
                <c:pt idx="4950">
                  <c:v>0.57572999999999996</c:v>
                </c:pt>
                <c:pt idx="4951">
                  <c:v>0.57572900000000005</c:v>
                </c:pt>
                <c:pt idx="4952">
                  <c:v>0.57572800000000002</c:v>
                </c:pt>
                <c:pt idx="4953">
                  <c:v>0.57572699999999999</c:v>
                </c:pt>
                <c:pt idx="4954">
                  <c:v>0.57572699999999999</c:v>
                </c:pt>
                <c:pt idx="4955">
                  <c:v>0.57572599999999996</c:v>
                </c:pt>
                <c:pt idx="4956">
                  <c:v>0.57572500000000004</c:v>
                </c:pt>
                <c:pt idx="4957">
                  <c:v>0.57572500000000004</c:v>
                </c:pt>
                <c:pt idx="4958">
                  <c:v>0.57572400000000001</c:v>
                </c:pt>
                <c:pt idx="4959">
                  <c:v>0.57572299999999998</c:v>
                </c:pt>
                <c:pt idx="4960">
                  <c:v>0.57572199999999996</c:v>
                </c:pt>
                <c:pt idx="4961">
                  <c:v>0.57572199999999996</c:v>
                </c:pt>
                <c:pt idx="4962">
                  <c:v>0.57572100000000004</c:v>
                </c:pt>
                <c:pt idx="4963">
                  <c:v>0.57572000000000001</c:v>
                </c:pt>
                <c:pt idx="4964">
                  <c:v>0.57572000000000001</c:v>
                </c:pt>
                <c:pt idx="4965">
                  <c:v>0.57571899999999998</c:v>
                </c:pt>
                <c:pt idx="4966">
                  <c:v>0.57571799999999995</c:v>
                </c:pt>
                <c:pt idx="4967">
                  <c:v>0.57571700000000003</c:v>
                </c:pt>
                <c:pt idx="4968">
                  <c:v>0.57571700000000003</c:v>
                </c:pt>
                <c:pt idx="4969">
                  <c:v>0.57571600000000001</c:v>
                </c:pt>
                <c:pt idx="4970">
                  <c:v>0.57571499999999998</c:v>
                </c:pt>
                <c:pt idx="4971">
                  <c:v>0.57571499999999998</c:v>
                </c:pt>
                <c:pt idx="4972">
                  <c:v>0.57571399999999995</c:v>
                </c:pt>
                <c:pt idx="4973">
                  <c:v>0.57571300000000003</c:v>
                </c:pt>
                <c:pt idx="4974">
                  <c:v>0.575712</c:v>
                </c:pt>
                <c:pt idx="4975">
                  <c:v>0.575712</c:v>
                </c:pt>
                <c:pt idx="4976">
                  <c:v>0.57571099999999997</c:v>
                </c:pt>
                <c:pt idx="4977">
                  <c:v>0.57571000000000006</c:v>
                </c:pt>
                <c:pt idx="4978">
                  <c:v>0.57571000000000006</c:v>
                </c:pt>
                <c:pt idx="4979">
                  <c:v>0.57570900000000003</c:v>
                </c:pt>
                <c:pt idx="4980">
                  <c:v>0.575708</c:v>
                </c:pt>
                <c:pt idx="4981">
                  <c:v>0.57570699999999997</c:v>
                </c:pt>
                <c:pt idx="4982">
                  <c:v>0.57570699999999997</c:v>
                </c:pt>
                <c:pt idx="4983">
                  <c:v>0.57570600000000005</c:v>
                </c:pt>
                <c:pt idx="4984">
                  <c:v>0.57570500000000002</c:v>
                </c:pt>
                <c:pt idx="4985">
                  <c:v>0.57570500000000002</c:v>
                </c:pt>
                <c:pt idx="4986">
                  <c:v>0.57570399999999999</c:v>
                </c:pt>
                <c:pt idx="4987">
                  <c:v>0.57570299999999996</c:v>
                </c:pt>
                <c:pt idx="4988">
                  <c:v>0.57570200000000005</c:v>
                </c:pt>
                <c:pt idx="4989">
                  <c:v>0.57570200000000005</c:v>
                </c:pt>
                <c:pt idx="4990">
                  <c:v>0.57570100000000002</c:v>
                </c:pt>
                <c:pt idx="4991">
                  <c:v>0.57569999999999999</c:v>
                </c:pt>
                <c:pt idx="4992">
                  <c:v>0.57569999999999999</c:v>
                </c:pt>
                <c:pt idx="4993">
                  <c:v>0.57569899999999996</c:v>
                </c:pt>
                <c:pt idx="4994">
                  <c:v>0.57569800000000004</c:v>
                </c:pt>
                <c:pt idx="4995">
                  <c:v>0.57569800000000004</c:v>
                </c:pt>
                <c:pt idx="4996">
                  <c:v>0.57569700000000001</c:v>
                </c:pt>
                <c:pt idx="4997">
                  <c:v>0.57569599999999999</c:v>
                </c:pt>
                <c:pt idx="4998">
                  <c:v>0.57569499999999996</c:v>
                </c:pt>
                <c:pt idx="4999">
                  <c:v>0.57569499999999996</c:v>
                </c:pt>
                <c:pt idx="5000">
                  <c:v>0.57569400000000004</c:v>
                </c:pt>
                <c:pt idx="5001">
                  <c:v>0.57569300000000001</c:v>
                </c:pt>
                <c:pt idx="5002">
                  <c:v>0.57569300000000001</c:v>
                </c:pt>
                <c:pt idx="5003">
                  <c:v>0.57569199999999998</c:v>
                </c:pt>
                <c:pt idx="5004">
                  <c:v>0.57569099999999995</c:v>
                </c:pt>
                <c:pt idx="5005">
                  <c:v>0.57569000000000004</c:v>
                </c:pt>
                <c:pt idx="5006">
                  <c:v>0.57569000000000004</c:v>
                </c:pt>
                <c:pt idx="5007">
                  <c:v>0.57568900000000001</c:v>
                </c:pt>
                <c:pt idx="5008">
                  <c:v>0.57568799999999998</c:v>
                </c:pt>
                <c:pt idx="5009">
                  <c:v>0.57568799999999998</c:v>
                </c:pt>
                <c:pt idx="5010">
                  <c:v>0.57568699999999995</c:v>
                </c:pt>
                <c:pt idx="5011">
                  <c:v>0.57568600000000003</c:v>
                </c:pt>
                <c:pt idx="5012">
                  <c:v>0.57568600000000003</c:v>
                </c:pt>
                <c:pt idx="5013">
                  <c:v>0.575685</c:v>
                </c:pt>
                <c:pt idx="5014">
                  <c:v>0.57568399999999997</c:v>
                </c:pt>
                <c:pt idx="5015">
                  <c:v>0.57568299999999994</c:v>
                </c:pt>
                <c:pt idx="5016">
                  <c:v>0.57568299999999994</c:v>
                </c:pt>
                <c:pt idx="5017">
                  <c:v>0.57568200000000003</c:v>
                </c:pt>
                <c:pt idx="5018">
                  <c:v>0.575681</c:v>
                </c:pt>
                <c:pt idx="5019">
                  <c:v>0.575681</c:v>
                </c:pt>
                <c:pt idx="5020">
                  <c:v>0.57567999999999997</c:v>
                </c:pt>
                <c:pt idx="5021">
                  <c:v>0.57567900000000005</c:v>
                </c:pt>
                <c:pt idx="5022">
                  <c:v>0.57567900000000005</c:v>
                </c:pt>
                <c:pt idx="5023">
                  <c:v>0.57567800000000002</c:v>
                </c:pt>
                <c:pt idx="5024">
                  <c:v>0.57567800000000002</c:v>
                </c:pt>
                <c:pt idx="5025">
                  <c:v>0.57567699999999999</c:v>
                </c:pt>
                <c:pt idx="5026">
                  <c:v>0.57567699999999999</c:v>
                </c:pt>
                <c:pt idx="5027">
                  <c:v>0.57567699999999999</c:v>
                </c:pt>
                <c:pt idx="5028">
                  <c:v>0.57567699999999999</c:v>
                </c:pt>
                <c:pt idx="5029">
                  <c:v>0.57567699999999999</c:v>
                </c:pt>
                <c:pt idx="5030">
                  <c:v>0.57567699999999999</c:v>
                </c:pt>
                <c:pt idx="5031">
                  <c:v>0.57567699999999999</c:v>
                </c:pt>
                <c:pt idx="5032">
                  <c:v>0.57567699999999999</c:v>
                </c:pt>
                <c:pt idx="5033">
                  <c:v>0.57567699999999999</c:v>
                </c:pt>
                <c:pt idx="5034">
                  <c:v>0.57567800000000002</c:v>
                </c:pt>
                <c:pt idx="5035">
                  <c:v>0.57567800000000002</c:v>
                </c:pt>
                <c:pt idx="5036">
                  <c:v>0.57567900000000005</c:v>
                </c:pt>
                <c:pt idx="5037">
                  <c:v>0.57567999999999997</c:v>
                </c:pt>
                <c:pt idx="5038">
                  <c:v>0.575681</c:v>
                </c:pt>
                <c:pt idx="5039">
                  <c:v>0.57568299999999994</c:v>
                </c:pt>
                <c:pt idx="5040">
                  <c:v>0.575685</c:v>
                </c:pt>
                <c:pt idx="5041">
                  <c:v>0.57568699999999995</c:v>
                </c:pt>
                <c:pt idx="5042">
                  <c:v>0.57569000000000004</c:v>
                </c:pt>
                <c:pt idx="5043">
                  <c:v>0.57569400000000004</c:v>
                </c:pt>
                <c:pt idx="5044">
                  <c:v>0.57569800000000004</c:v>
                </c:pt>
                <c:pt idx="5045">
                  <c:v>0.57570200000000005</c:v>
                </c:pt>
                <c:pt idx="5046">
                  <c:v>0.57570699999999997</c:v>
                </c:pt>
                <c:pt idx="5047">
                  <c:v>0.57571300000000003</c:v>
                </c:pt>
                <c:pt idx="5048">
                  <c:v>0.57571899999999998</c:v>
                </c:pt>
                <c:pt idx="5049">
                  <c:v>0.57572500000000004</c:v>
                </c:pt>
                <c:pt idx="5050">
                  <c:v>0.57572999999999996</c:v>
                </c:pt>
                <c:pt idx="5051">
                  <c:v>0.575735</c:v>
                </c:pt>
                <c:pt idx="5052">
                  <c:v>0.575739</c:v>
                </c:pt>
                <c:pt idx="5053">
                  <c:v>0.57574000000000003</c:v>
                </c:pt>
                <c:pt idx="5054">
                  <c:v>0.57573799999999997</c:v>
                </c:pt>
                <c:pt idx="5055">
                  <c:v>0.57573200000000002</c:v>
                </c:pt>
                <c:pt idx="5056">
                  <c:v>0.57572000000000001</c:v>
                </c:pt>
                <c:pt idx="5057">
                  <c:v>0.57569999999999999</c:v>
                </c:pt>
                <c:pt idx="5058">
                  <c:v>0.57567100000000004</c:v>
                </c:pt>
                <c:pt idx="5059">
                  <c:v>0.57563200000000003</c:v>
                </c:pt>
                <c:pt idx="5060">
                  <c:v>0.57557999999999998</c:v>
                </c:pt>
                <c:pt idx="5061">
                  <c:v>0.57551300000000005</c:v>
                </c:pt>
                <c:pt idx="5062">
                  <c:v>0.57543100000000003</c:v>
                </c:pt>
                <c:pt idx="5063">
                  <c:v>0.57533199999999995</c:v>
                </c:pt>
                <c:pt idx="5064">
                  <c:v>0.57521299999999997</c:v>
                </c:pt>
                <c:pt idx="5065">
                  <c:v>0.57507799999999998</c:v>
                </c:pt>
                <c:pt idx="5066">
                  <c:v>0.57492600000000005</c:v>
                </c:pt>
                <c:pt idx="5067">
                  <c:v>0.57475699999999996</c:v>
                </c:pt>
                <c:pt idx="5068">
                  <c:v>0.574573</c:v>
                </c:pt>
                <c:pt idx="5069">
                  <c:v>0.57437899999999997</c:v>
                </c:pt>
                <c:pt idx="5070">
                  <c:v>0.57417600000000002</c:v>
                </c:pt>
                <c:pt idx="5071">
                  <c:v>0.57396999999999998</c:v>
                </c:pt>
                <c:pt idx="5072">
                  <c:v>0.57376099999999997</c:v>
                </c:pt>
                <c:pt idx="5073">
                  <c:v>0.57355100000000003</c:v>
                </c:pt>
                <c:pt idx="5074">
                  <c:v>0.57334099999999999</c:v>
                </c:pt>
                <c:pt idx="5075">
                  <c:v>0.573129</c:v>
                </c:pt>
                <c:pt idx="5076">
                  <c:v>0.57291800000000004</c:v>
                </c:pt>
                <c:pt idx="5077">
                  <c:v>0.57270600000000005</c:v>
                </c:pt>
                <c:pt idx="5078">
                  <c:v>0.57249499999999998</c:v>
                </c:pt>
                <c:pt idx="5079">
                  <c:v>0.57228500000000004</c:v>
                </c:pt>
                <c:pt idx="5080">
                  <c:v>0.57208000000000003</c:v>
                </c:pt>
                <c:pt idx="5081">
                  <c:v>0.57188700000000003</c:v>
                </c:pt>
                <c:pt idx="5082">
                  <c:v>0.57171799999999995</c:v>
                </c:pt>
                <c:pt idx="5083">
                  <c:v>0.57158799999999998</c:v>
                </c:pt>
                <c:pt idx="5084">
                  <c:v>0.57150599999999996</c:v>
                </c:pt>
                <c:pt idx="5085">
                  <c:v>0.57147800000000004</c:v>
                </c:pt>
                <c:pt idx="5086">
                  <c:v>0.57150800000000002</c:v>
                </c:pt>
                <c:pt idx="5087">
                  <c:v>0.57159899999999997</c:v>
                </c:pt>
                <c:pt idx="5088">
                  <c:v>0.57174400000000003</c:v>
                </c:pt>
                <c:pt idx="5089">
                  <c:v>0.57192699999999996</c:v>
                </c:pt>
                <c:pt idx="5090">
                  <c:v>0.57212799999999997</c:v>
                </c:pt>
                <c:pt idx="5091">
                  <c:v>0.57233699999999998</c:v>
                </c:pt>
                <c:pt idx="5092">
                  <c:v>0.57255299999999998</c:v>
                </c:pt>
                <c:pt idx="5093">
                  <c:v>0.57277699999999998</c:v>
                </c:pt>
                <c:pt idx="5094">
                  <c:v>0.57300899999999999</c:v>
                </c:pt>
                <c:pt idx="5095">
                  <c:v>0.57325000000000004</c:v>
                </c:pt>
                <c:pt idx="5096">
                  <c:v>0.57349799999999995</c:v>
                </c:pt>
                <c:pt idx="5097">
                  <c:v>0.57375399999999999</c:v>
                </c:pt>
                <c:pt idx="5098">
                  <c:v>0.57401800000000003</c:v>
                </c:pt>
                <c:pt idx="5099">
                  <c:v>0.57428699999999999</c:v>
                </c:pt>
                <c:pt idx="5100">
                  <c:v>0.57456300000000005</c:v>
                </c:pt>
                <c:pt idx="5101">
                  <c:v>0.57484500000000005</c:v>
                </c:pt>
                <c:pt idx="5102">
                  <c:v>0.57513199999999998</c:v>
                </c:pt>
                <c:pt idx="5103">
                  <c:v>0.57542400000000005</c:v>
                </c:pt>
                <c:pt idx="5104">
                  <c:v>0.57572000000000001</c:v>
                </c:pt>
                <c:pt idx="5105">
                  <c:v>0.57602100000000001</c:v>
                </c:pt>
                <c:pt idx="5106">
                  <c:v>0.576326</c:v>
                </c:pt>
                <c:pt idx="5107">
                  <c:v>0.57663500000000001</c:v>
                </c:pt>
                <c:pt idx="5108">
                  <c:v>0.57694800000000002</c:v>
                </c:pt>
                <c:pt idx="5109">
                  <c:v>0.577264</c:v>
                </c:pt>
                <c:pt idx="5110">
                  <c:v>0.57758299999999996</c:v>
                </c:pt>
                <c:pt idx="5111">
                  <c:v>0.577905</c:v>
                </c:pt>
                <c:pt idx="5112">
                  <c:v>0.57823100000000005</c:v>
                </c:pt>
                <c:pt idx="5113">
                  <c:v>0.57855900000000005</c:v>
                </c:pt>
                <c:pt idx="5114">
                  <c:v>0.57888899999999999</c:v>
                </c:pt>
                <c:pt idx="5115">
                  <c:v>0.57922300000000004</c:v>
                </c:pt>
                <c:pt idx="5116">
                  <c:v>0.57955900000000005</c:v>
                </c:pt>
                <c:pt idx="5117">
                  <c:v>0.579897</c:v>
                </c:pt>
                <c:pt idx="5118">
                  <c:v>0.580237</c:v>
                </c:pt>
                <c:pt idx="5119">
                  <c:v>0.58057899999999996</c:v>
                </c:pt>
                <c:pt idx="5120">
                  <c:v>0.580924</c:v>
                </c:pt>
                <c:pt idx="5121">
                  <c:v>0.58126999999999995</c:v>
                </c:pt>
                <c:pt idx="5122">
                  <c:v>0.58161799999999997</c:v>
                </c:pt>
                <c:pt idx="5123">
                  <c:v>0.58196800000000004</c:v>
                </c:pt>
                <c:pt idx="5124">
                  <c:v>0.58231999999999995</c:v>
                </c:pt>
                <c:pt idx="5125">
                  <c:v>0.582673</c:v>
                </c:pt>
                <c:pt idx="5126">
                  <c:v>0.58302799999999999</c:v>
                </c:pt>
                <c:pt idx="5127">
                  <c:v>0.58338400000000001</c:v>
                </c:pt>
                <c:pt idx="5128">
                  <c:v>0.58374199999999998</c:v>
                </c:pt>
                <c:pt idx="5129">
                  <c:v>0.58410099999999998</c:v>
                </c:pt>
                <c:pt idx="5130">
                  <c:v>0.58446100000000001</c:v>
                </c:pt>
                <c:pt idx="5131">
                  <c:v>0.58482299999999998</c:v>
                </c:pt>
                <c:pt idx="5132">
                  <c:v>0.58518599999999998</c:v>
                </c:pt>
                <c:pt idx="5133">
                  <c:v>0.58555000000000001</c:v>
                </c:pt>
                <c:pt idx="5134">
                  <c:v>0.58591499999999996</c:v>
                </c:pt>
                <c:pt idx="5135">
                  <c:v>0.58628100000000005</c:v>
                </c:pt>
                <c:pt idx="5136">
                  <c:v>0.58664799999999995</c:v>
                </c:pt>
                <c:pt idx="5137">
                  <c:v>0.58701700000000001</c:v>
                </c:pt>
                <c:pt idx="5138">
                  <c:v>0.58738599999999996</c:v>
                </c:pt>
                <c:pt idx="5139">
                  <c:v>0.58775599999999995</c:v>
                </c:pt>
                <c:pt idx="5140">
                  <c:v>0.58812699999999996</c:v>
                </c:pt>
                <c:pt idx="5141">
                  <c:v>0.58849899999999999</c:v>
                </c:pt>
                <c:pt idx="5142">
                  <c:v>0.58887199999999995</c:v>
                </c:pt>
                <c:pt idx="5143">
                  <c:v>0.58924500000000002</c:v>
                </c:pt>
                <c:pt idx="5144">
                  <c:v>0.58962000000000003</c:v>
                </c:pt>
                <c:pt idx="5145">
                  <c:v>0.58999500000000005</c:v>
                </c:pt>
                <c:pt idx="5146">
                  <c:v>0.59037099999999998</c:v>
                </c:pt>
                <c:pt idx="5147">
                  <c:v>0.59074700000000002</c:v>
                </c:pt>
                <c:pt idx="5148">
                  <c:v>0.59112500000000001</c:v>
                </c:pt>
                <c:pt idx="5149">
                  <c:v>0.59150199999999997</c:v>
                </c:pt>
                <c:pt idx="5150">
                  <c:v>0.59188099999999999</c:v>
                </c:pt>
                <c:pt idx="5151">
                  <c:v>0.59226000000000001</c:v>
                </c:pt>
                <c:pt idx="5152">
                  <c:v>0.59263999999999994</c:v>
                </c:pt>
                <c:pt idx="5153">
                  <c:v>0.59301999999999999</c:v>
                </c:pt>
                <c:pt idx="5154">
                  <c:v>0.59340099999999996</c:v>
                </c:pt>
                <c:pt idx="5155">
                  <c:v>0.59378200000000003</c:v>
                </c:pt>
                <c:pt idx="5156">
                  <c:v>0.59416400000000003</c:v>
                </c:pt>
                <c:pt idx="5157">
                  <c:v>0.59454600000000002</c:v>
                </c:pt>
                <c:pt idx="5158">
                  <c:v>0.59492900000000004</c:v>
                </c:pt>
                <c:pt idx="5159">
                  <c:v>0.59531199999999995</c:v>
                </c:pt>
                <c:pt idx="5160">
                  <c:v>0.59569499999999997</c:v>
                </c:pt>
                <c:pt idx="5161">
                  <c:v>0.59607900000000003</c:v>
                </c:pt>
                <c:pt idx="5162">
                  <c:v>0.59646399999999999</c:v>
                </c:pt>
                <c:pt idx="5163">
                  <c:v>0.59684899999999996</c:v>
                </c:pt>
                <c:pt idx="5164">
                  <c:v>0.59723400000000004</c:v>
                </c:pt>
                <c:pt idx="5165">
                  <c:v>0.59761900000000001</c:v>
                </c:pt>
                <c:pt idx="5166">
                  <c:v>0.59800500000000001</c:v>
                </c:pt>
                <c:pt idx="5167">
                  <c:v>0.59839200000000003</c:v>
                </c:pt>
                <c:pt idx="5168">
                  <c:v>0.59877800000000003</c:v>
                </c:pt>
                <c:pt idx="5169">
                  <c:v>0.59916499999999995</c:v>
                </c:pt>
                <c:pt idx="5170">
                  <c:v>0.59955199999999997</c:v>
                </c:pt>
                <c:pt idx="5171">
                  <c:v>0.59994000000000003</c:v>
                </c:pt>
                <c:pt idx="5172">
                  <c:v>0.60032700000000006</c:v>
                </c:pt>
                <c:pt idx="5173">
                  <c:v>0.600715</c:v>
                </c:pt>
                <c:pt idx="5174">
                  <c:v>0.60110399999999997</c:v>
                </c:pt>
                <c:pt idx="5175">
                  <c:v>0.60149200000000003</c:v>
                </c:pt>
                <c:pt idx="5176">
                  <c:v>0.601881</c:v>
                </c:pt>
                <c:pt idx="5177">
                  <c:v>0.60226999999999997</c:v>
                </c:pt>
                <c:pt idx="5178">
                  <c:v>0.60265899999999994</c:v>
                </c:pt>
                <c:pt idx="5179">
                  <c:v>0.60304899999999995</c:v>
                </c:pt>
                <c:pt idx="5180">
                  <c:v>0.60343800000000003</c:v>
                </c:pt>
                <c:pt idx="5181">
                  <c:v>0.60382800000000003</c:v>
                </c:pt>
                <c:pt idx="5182">
                  <c:v>0.60421800000000003</c:v>
                </c:pt>
                <c:pt idx="5183">
                  <c:v>0.60460800000000003</c:v>
                </c:pt>
                <c:pt idx="5184">
                  <c:v>0.60499800000000004</c:v>
                </c:pt>
                <c:pt idx="5185">
                  <c:v>0.60538899999999995</c:v>
                </c:pt>
                <c:pt idx="5186">
                  <c:v>0.60577899999999996</c:v>
                </c:pt>
                <c:pt idx="5187">
                  <c:v>0.60616999999999999</c:v>
                </c:pt>
                <c:pt idx="5188">
                  <c:v>0.60656100000000002</c:v>
                </c:pt>
                <c:pt idx="5189">
                  <c:v>0.60695200000000005</c:v>
                </c:pt>
                <c:pt idx="5190">
                  <c:v>0.60734299999999997</c:v>
                </c:pt>
                <c:pt idx="5191">
                  <c:v>0.60773500000000003</c:v>
                </c:pt>
                <c:pt idx="5192">
                  <c:v>0.60812600000000006</c:v>
                </c:pt>
                <c:pt idx="5193">
                  <c:v>0.60851699999999997</c:v>
                </c:pt>
                <c:pt idx="5194">
                  <c:v>0.60890900000000003</c:v>
                </c:pt>
                <c:pt idx="5195">
                  <c:v>0.60929999999999995</c:v>
                </c:pt>
                <c:pt idx="5196">
                  <c:v>0.60969200000000001</c:v>
                </c:pt>
                <c:pt idx="5197">
                  <c:v>0.61008399999999996</c:v>
                </c:pt>
                <c:pt idx="5198">
                  <c:v>0.61047600000000002</c:v>
                </c:pt>
                <c:pt idx="5199">
                  <c:v>0.61086799999999997</c:v>
                </c:pt>
                <c:pt idx="5200">
                  <c:v>0.61126000000000003</c:v>
                </c:pt>
                <c:pt idx="5201">
                  <c:v>0.61165199999999997</c:v>
                </c:pt>
                <c:pt idx="5202">
                  <c:v>0.61204400000000003</c:v>
                </c:pt>
                <c:pt idx="5203">
                  <c:v>0.61243599999999998</c:v>
                </c:pt>
                <c:pt idx="5204">
                  <c:v>0.61282800000000004</c:v>
                </c:pt>
                <c:pt idx="5205">
                  <c:v>0.61322100000000002</c:v>
                </c:pt>
                <c:pt idx="5206">
                  <c:v>0.61361299999999996</c:v>
                </c:pt>
                <c:pt idx="5207">
                  <c:v>0.61400500000000002</c:v>
                </c:pt>
                <c:pt idx="5208">
                  <c:v>0.61439699999999997</c:v>
                </c:pt>
                <c:pt idx="5209">
                  <c:v>0.61478999999999995</c:v>
                </c:pt>
                <c:pt idx="5210">
                  <c:v>0.61518200000000001</c:v>
                </c:pt>
                <c:pt idx="5211">
                  <c:v>0.61557399999999995</c:v>
                </c:pt>
                <c:pt idx="5212">
                  <c:v>0.61596700000000004</c:v>
                </c:pt>
                <c:pt idx="5213">
                  <c:v>0.61635899999999999</c:v>
                </c:pt>
                <c:pt idx="5214">
                  <c:v>0.61675100000000005</c:v>
                </c:pt>
                <c:pt idx="5215">
                  <c:v>0.61714400000000003</c:v>
                </c:pt>
                <c:pt idx="5216">
                  <c:v>0.61753599999999997</c:v>
                </c:pt>
                <c:pt idx="5217">
                  <c:v>0.61792800000000003</c:v>
                </c:pt>
                <c:pt idx="5218">
                  <c:v>0.61832100000000001</c:v>
                </c:pt>
                <c:pt idx="5219">
                  <c:v>0.61871299999999996</c:v>
                </c:pt>
                <c:pt idx="5220">
                  <c:v>0.61910500000000002</c:v>
                </c:pt>
                <c:pt idx="5221">
                  <c:v>0.61949699999999996</c:v>
                </c:pt>
                <c:pt idx="5222">
                  <c:v>0.61989000000000005</c:v>
                </c:pt>
                <c:pt idx="5223">
                  <c:v>0.620282</c:v>
                </c:pt>
                <c:pt idx="5224">
                  <c:v>0.62067399999999995</c:v>
                </c:pt>
                <c:pt idx="5225">
                  <c:v>0.62106600000000001</c:v>
                </c:pt>
                <c:pt idx="5226">
                  <c:v>0.62145799999999995</c:v>
                </c:pt>
                <c:pt idx="5227">
                  <c:v>0.62185000000000001</c:v>
                </c:pt>
                <c:pt idx="5228">
                  <c:v>0.62224199999999996</c:v>
                </c:pt>
                <c:pt idx="5229">
                  <c:v>0.62263400000000002</c:v>
                </c:pt>
                <c:pt idx="5230">
                  <c:v>0.62302500000000005</c:v>
                </c:pt>
                <c:pt idx="5231">
                  <c:v>0.623417</c:v>
                </c:pt>
                <c:pt idx="5232">
                  <c:v>0.62380899999999995</c:v>
                </c:pt>
                <c:pt idx="5233">
                  <c:v>0.62419999999999998</c:v>
                </c:pt>
                <c:pt idx="5234">
                  <c:v>0.62459200000000004</c:v>
                </c:pt>
                <c:pt idx="5235">
                  <c:v>0.62498299999999996</c:v>
                </c:pt>
                <c:pt idx="5236">
                  <c:v>0.62537500000000001</c:v>
                </c:pt>
                <c:pt idx="5237">
                  <c:v>0.62576600000000004</c:v>
                </c:pt>
                <c:pt idx="5238">
                  <c:v>0.62615699999999996</c:v>
                </c:pt>
                <c:pt idx="5239">
                  <c:v>0.62654900000000002</c:v>
                </c:pt>
                <c:pt idx="5240">
                  <c:v>0.62694000000000005</c:v>
                </c:pt>
                <c:pt idx="5241">
                  <c:v>0.62733099999999997</c:v>
                </c:pt>
                <c:pt idx="5242">
                  <c:v>0.627722</c:v>
                </c:pt>
                <c:pt idx="5243">
                  <c:v>0.628112</c:v>
                </c:pt>
                <c:pt idx="5244">
                  <c:v>0.62850300000000003</c:v>
                </c:pt>
                <c:pt idx="5245">
                  <c:v>0.62889399999999995</c:v>
                </c:pt>
                <c:pt idx="5246">
                  <c:v>0.62928399999999995</c:v>
                </c:pt>
                <c:pt idx="5247">
                  <c:v>0.62967499999999998</c:v>
                </c:pt>
                <c:pt idx="5248">
                  <c:v>0.63006499999999999</c:v>
                </c:pt>
                <c:pt idx="5249">
                  <c:v>0.63045499999999999</c:v>
                </c:pt>
                <c:pt idx="5250">
                  <c:v>0.63084499999999999</c:v>
                </c:pt>
                <c:pt idx="5251">
                  <c:v>0.63123499999999999</c:v>
                </c:pt>
                <c:pt idx="5252">
                  <c:v>0.63162499999999999</c:v>
                </c:pt>
                <c:pt idx="5253">
                  <c:v>0.63201499999999999</c:v>
                </c:pt>
                <c:pt idx="5254">
                  <c:v>0.63240499999999999</c:v>
                </c:pt>
                <c:pt idx="5255">
                  <c:v>0.632795</c:v>
                </c:pt>
                <c:pt idx="5256">
                  <c:v>0.63318399999999997</c:v>
                </c:pt>
                <c:pt idx="5257">
                  <c:v>0.63357300000000005</c:v>
                </c:pt>
                <c:pt idx="5258">
                  <c:v>0.63396300000000005</c:v>
                </c:pt>
                <c:pt idx="5259">
                  <c:v>0.63435200000000003</c:v>
                </c:pt>
                <c:pt idx="5260">
                  <c:v>0.634741</c:v>
                </c:pt>
                <c:pt idx="5261">
                  <c:v>0.63512999999999997</c:v>
                </c:pt>
                <c:pt idx="5262">
                  <c:v>0.63551800000000003</c:v>
                </c:pt>
                <c:pt idx="5263">
                  <c:v>0.635907</c:v>
                </c:pt>
                <c:pt idx="5264">
                  <c:v>0.63629599999999997</c:v>
                </c:pt>
                <c:pt idx="5265">
                  <c:v>0.63668400000000003</c:v>
                </c:pt>
                <c:pt idx="5266">
                  <c:v>0.63707199999999997</c:v>
                </c:pt>
                <c:pt idx="5267">
                  <c:v>0.63746000000000003</c:v>
                </c:pt>
                <c:pt idx="5268">
                  <c:v>0.63784799999999997</c:v>
                </c:pt>
                <c:pt idx="5269">
                  <c:v>0.63823600000000003</c:v>
                </c:pt>
                <c:pt idx="5270">
                  <c:v>0.63862399999999997</c:v>
                </c:pt>
                <c:pt idx="5271">
                  <c:v>0.63901200000000002</c:v>
                </c:pt>
                <c:pt idx="5272">
                  <c:v>0.63939900000000005</c:v>
                </c:pt>
                <c:pt idx="5273">
                  <c:v>0.63978599999999997</c:v>
                </c:pt>
                <c:pt idx="5274">
                  <c:v>0.64017299999999999</c:v>
                </c:pt>
                <c:pt idx="5275">
                  <c:v>0.64056100000000005</c:v>
                </c:pt>
                <c:pt idx="5276">
                  <c:v>0.64094700000000004</c:v>
                </c:pt>
                <c:pt idx="5277">
                  <c:v>0.64133399999999996</c:v>
                </c:pt>
                <c:pt idx="5278">
                  <c:v>0.64172099999999999</c:v>
                </c:pt>
                <c:pt idx="5279">
                  <c:v>0.64210699999999998</c:v>
                </c:pt>
                <c:pt idx="5280">
                  <c:v>0.64249400000000001</c:v>
                </c:pt>
                <c:pt idx="5281">
                  <c:v>0.64288000000000001</c:v>
                </c:pt>
                <c:pt idx="5282">
                  <c:v>0.643266</c:v>
                </c:pt>
                <c:pt idx="5283">
                  <c:v>0.643652</c:v>
                </c:pt>
                <c:pt idx="5284">
                  <c:v>0.64403699999999997</c:v>
                </c:pt>
                <c:pt idx="5285">
                  <c:v>0.64442299999999997</c:v>
                </c:pt>
                <c:pt idx="5286">
                  <c:v>0.64480800000000005</c:v>
                </c:pt>
                <c:pt idx="5287">
                  <c:v>0.64519400000000005</c:v>
                </c:pt>
                <c:pt idx="5288">
                  <c:v>0.64557900000000001</c:v>
                </c:pt>
                <c:pt idx="5289">
                  <c:v>0.64596399999999998</c:v>
                </c:pt>
                <c:pt idx="5290">
                  <c:v>0.64634899999999995</c:v>
                </c:pt>
                <c:pt idx="5291">
                  <c:v>0.646733</c:v>
                </c:pt>
                <c:pt idx="5292">
                  <c:v>0.64711799999999997</c:v>
                </c:pt>
                <c:pt idx="5293">
                  <c:v>0.64750200000000002</c:v>
                </c:pt>
                <c:pt idx="5294">
                  <c:v>0.64788599999999996</c:v>
                </c:pt>
                <c:pt idx="5295">
                  <c:v>0.64827000000000001</c:v>
                </c:pt>
                <c:pt idx="5296">
                  <c:v>0.64865399999999995</c:v>
                </c:pt>
                <c:pt idx="5297">
                  <c:v>0.649038</c:v>
                </c:pt>
                <c:pt idx="5298">
                  <c:v>0.64942100000000003</c:v>
                </c:pt>
                <c:pt idx="5299">
                  <c:v>0.64980499999999997</c:v>
                </c:pt>
                <c:pt idx="5300">
                  <c:v>0.65018799999999999</c:v>
                </c:pt>
                <c:pt idx="5301">
                  <c:v>0.65057100000000001</c:v>
                </c:pt>
                <c:pt idx="5302">
                  <c:v>0.65095400000000003</c:v>
                </c:pt>
                <c:pt idx="5303">
                  <c:v>0.65133600000000003</c:v>
                </c:pt>
                <c:pt idx="5304">
                  <c:v>0.65171900000000005</c:v>
                </c:pt>
                <c:pt idx="5305">
                  <c:v>0.65210100000000004</c:v>
                </c:pt>
                <c:pt idx="5306">
                  <c:v>0.65248399999999995</c:v>
                </c:pt>
                <c:pt idx="5307">
                  <c:v>0.65286599999999995</c:v>
                </c:pt>
                <c:pt idx="5308">
                  <c:v>0.65324700000000002</c:v>
                </c:pt>
                <c:pt idx="5309">
                  <c:v>0.65362900000000002</c:v>
                </c:pt>
                <c:pt idx="5310">
                  <c:v>0.65401100000000001</c:v>
                </c:pt>
                <c:pt idx="5311">
                  <c:v>0.65439199999999997</c:v>
                </c:pt>
                <c:pt idx="5312">
                  <c:v>0.65477300000000005</c:v>
                </c:pt>
                <c:pt idx="5313">
                  <c:v>0.65515400000000001</c:v>
                </c:pt>
                <c:pt idx="5314">
                  <c:v>0.65553499999999998</c:v>
                </c:pt>
                <c:pt idx="5315">
                  <c:v>0.65591600000000005</c:v>
                </c:pt>
                <c:pt idx="5316">
                  <c:v>0.65629599999999999</c:v>
                </c:pt>
                <c:pt idx="5317">
                  <c:v>0.65667699999999996</c:v>
                </c:pt>
                <c:pt idx="5318">
                  <c:v>0.657057</c:v>
                </c:pt>
                <c:pt idx="5319">
                  <c:v>0.65743700000000005</c:v>
                </c:pt>
                <c:pt idx="5320">
                  <c:v>0.65781599999999996</c:v>
                </c:pt>
                <c:pt idx="5321">
                  <c:v>0.658196</c:v>
                </c:pt>
                <c:pt idx="5322">
                  <c:v>0.65857600000000005</c:v>
                </c:pt>
                <c:pt idx="5323">
                  <c:v>0.65895499999999996</c:v>
                </c:pt>
                <c:pt idx="5324">
                  <c:v>0.65933399999999998</c:v>
                </c:pt>
                <c:pt idx="5325">
                  <c:v>0.65971299999999999</c:v>
                </c:pt>
                <c:pt idx="5326">
                  <c:v>0.66009200000000001</c:v>
                </c:pt>
                <c:pt idx="5327">
                  <c:v>0.66047</c:v>
                </c:pt>
                <c:pt idx="5328">
                  <c:v>0.66084799999999999</c:v>
                </c:pt>
                <c:pt idx="5329">
                  <c:v>0.66122700000000001</c:v>
                </c:pt>
                <c:pt idx="5330">
                  <c:v>0.661605</c:v>
                </c:pt>
                <c:pt idx="5331">
                  <c:v>0.66198299999999999</c:v>
                </c:pt>
                <c:pt idx="5332">
                  <c:v>0.66235999999999995</c:v>
                </c:pt>
                <c:pt idx="5333">
                  <c:v>0.66273800000000005</c:v>
                </c:pt>
                <c:pt idx="5334">
                  <c:v>0.66311500000000001</c:v>
                </c:pt>
                <c:pt idx="5335">
                  <c:v>0.66349199999999997</c:v>
                </c:pt>
                <c:pt idx="5336">
                  <c:v>0.66386900000000004</c:v>
                </c:pt>
                <c:pt idx="5337">
                  <c:v>0.664246</c:v>
                </c:pt>
                <c:pt idx="5338">
                  <c:v>0.66462200000000005</c:v>
                </c:pt>
                <c:pt idx="5339">
                  <c:v>0.66499900000000001</c:v>
                </c:pt>
                <c:pt idx="5340">
                  <c:v>0.66537500000000005</c:v>
                </c:pt>
                <c:pt idx="5341">
                  <c:v>0.66575099999999998</c:v>
                </c:pt>
                <c:pt idx="5342">
                  <c:v>0.66612700000000002</c:v>
                </c:pt>
                <c:pt idx="5343">
                  <c:v>0.66650200000000004</c:v>
                </c:pt>
                <c:pt idx="5344">
                  <c:v>0.66687799999999997</c:v>
                </c:pt>
                <c:pt idx="5345">
                  <c:v>0.66725299999999999</c:v>
                </c:pt>
                <c:pt idx="5346">
                  <c:v>0.667628</c:v>
                </c:pt>
                <c:pt idx="5347">
                  <c:v>0.66800300000000001</c:v>
                </c:pt>
                <c:pt idx="5348">
                  <c:v>0.66837800000000003</c:v>
                </c:pt>
                <c:pt idx="5349">
                  <c:v>0.66875200000000001</c:v>
                </c:pt>
                <c:pt idx="5350">
                  <c:v>0.66912700000000003</c:v>
                </c:pt>
                <c:pt idx="5351">
                  <c:v>0.66950100000000001</c:v>
                </c:pt>
                <c:pt idx="5352">
                  <c:v>0.669875</c:v>
                </c:pt>
                <c:pt idx="5353">
                  <c:v>0.67024899999999998</c:v>
                </c:pt>
                <c:pt idx="5354">
                  <c:v>0.67062200000000005</c:v>
                </c:pt>
                <c:pt idx="5355">
                  <c:v>0.67099500000000001</c:v>
                </c:pt>
                <c:pt idx="5356">
                  <c:v>0.67136899999999999</c:v>
                </c:pt>
                <c:pt idx="5357">
                  <c:v>0.67174199999999995</c:v>
                </c:pt>
                <c:pt idx="5358">
                  <c:v>0.67211500000000002</c:v>
                </c:pt>
                <c:pt idx="5359">
                  <c:v>0.67248699999999995</c:v>
                </c:pt>
                <c:pt idx="5360">
                  <c:v>0.67286000000000001</c:v>
                </c:pt>
                <c:pt idx="5361">
                  <c:v>0.67323200000000005</c:v>
                </c:pt>
                <c:pt idx="5362">
                  <c:v>0.67360399999999998</c:v>
                </c:pt>
                <c:pt idx="5363">
                  <c:v>0.67397600000000002</c:v>
                </c:pt>
                <c:pt idx="5364">
                  <c:v>0.67434799999999995</c:v>
                </c:pt>
                <c:pt idx="5365">
                  <c:v>0.67471899999999996</c:v>
                </c:pt>
                <c:pt idx="5366">
                  <c:v>0.67508999999999997</c:v>
                </c:pt>
                <c:pt idx="5367">
                  <c:v>0.67546200000000001</c:v>
                </c:pt>
                <c:pt idx="5368">
                  <c:v>0.67583199999999999</c:v>
                </c:pt>
                <c:pt idx="5369">
                  <c:v>0.676203</c:v>
                </c:pt>
                <c:pt idx="5370">
                  <c:v>0.67657400000000001</c:v>
                </c:pt>
                <c:pt idx="5371">
                  <c:v>0.67694399999999999</c:v>
                </c:pt>
                <c:pt idx="5372">
                  <c:v>0.67731399999999997</c:v>
                </c:pt>
                <c:pt idx="5373">
                  <c:v>0.67768399999999995</c:v>
                </c:pt>
                <c:pt idx="5374">
                  <c:v>0.67805400000000005</c:v>
                </c:pt>
                <c:pt idx="5375">
                  <c:v>0.67842400000000003</c:v>
                </c:pt>
                <c:pt idx="5376">
                  <c:v>0.67879299999999998</c:v>
                </c:pt>
                <c:pt idx="5377">
                  <c:v>0.67916200000000004</c:v>
                </c:pt>
                <c:pt idx="5378">
                  <c:v>0.679531</c:v>
                </c:pt>
                <c:pt idx="5379">
                  <c:v>0.67989999999999995</c:v>
                </c:pt>
                <c:pt idx="5380">
                  <c:v>0.68026900000000001</c:v>
                </c:pt>
                <c:pt idx="5381">
                  <c:v>0.68063700000000005</c:v>
                </c:pt>
                <c:pt idx="5382">
                  <c:v>0.68100499999999997</c:v>
                </c:pt>
                <c:pt idx="5383">
                  <c:v>0.68137300000000001</c:v>
                </c:pt>
                <c:pt idx="5384">
                  <c:v>0.68174100000000004</c:v>
                </c:pt>
                <c:pt idx="5385">
                  <c:v>0.68210899999999997</c:v>
                </c:pt>
                <c:pt idx="5386">
                  <c:v>0.68247599999999997</c:v>
                </c:pt>
                <c:pt idx="5387">
                  <c:v>0.68284400000000001</c:v>
                </c:pt>
                <c:pt idx="5388">
                  <c:v>0.68321100000000001</c:v>
                </c:pt>
                <c:pt idx="5389">
                  <c:v>0.68357800000000002</c:v>
                </c:pt>
                <c:pt idx="5390">
                  <c:v>0.683944</c:v>
                </c:pt>
                <c:pt idx="5391">
                  <c:v>0.684311</c:v>
                </c:pt>
                <c:pt idx="5392">
                  <c:v>0.68467699999999998</c:v>
                </c:pt>
                <c:pt idx="5393">
                  <c:v>0.68504299999999996</c:v>
                </c:pt>
                <c:pt idx="5394">
                  <c:v>0.68540900000000005</c:v>
                </c:pt>
                <c:pt idx="5395">
                  <c:v>0.68577500000000002</c:v>
                </c:pt>
                <c:pt idx="5396">
                  <c:v>0.68613999999999997</c:v>
                </c:pt>
                <c:pt idx="5397">
                  <c:v>0.68650599999999995</c:v>
                </c:pt>
                <c:pt idx="5398">
                  <c:v>0.68687100000000001</c:v>
                </c:pt>
                <c:pt idx="5399">
                  <c:v>0.68723599999999996</c:v>
                </c:pt>
                <c:pt idx="5400">
                  <c:v>0.68760100000000002</c:v>
                </c:pt>
                <c:pt idx="5401">
                  <c:v>0.68796500000000005</c:v>
                </c:pt>
                <c:pt idx="5402">
                  <c:v>0.68833</c:v>
                </c:pt>
                <c:pt idx="5403">
                  <c:v>0.68869400000000003</c:v>
                </c:pt>
                <c:pt idx="5404">
                  <c:v>0.68905799999999995</c:v>
                </c:pt>
                <c:pt idx="5405">
                  <c:v>0.68942099999999995</c:v>
                </c:pt>
                <c:pt idx="5406">
                  <c:v>0.68978499999999998</c:v>
                </c:pt>
                <c:pt idx="5407">
                  <c:v>0.69014799999999998</c:v>
                </c:pt>
                <c:pt idx="5408">
                  <c:v>0.69051200000000001</c:v>
                </c:pt>
                <c:pt idx="5409">
                  <c:v>0.69087500000000002</c:v>
                </c:pt>
                <c:pt idx="5410">
                  <c:v>0.69123699999999999</c:v>
                </c:pt>
                <c:pt idx="5411">
                  <c:v>0.69159999999999999</c:v>
                </c:pt>
                <c:pt idx="5412">
                  <c:v>0.69196199999999997</c:v>
                </c:pt>
                <c:pt idx="5413">
                  <c:v>0.69232499999999997</c:v>
                </c:pt>
                <c:pt idx="5414">
                  <c:v>0.69268600000000002</c:v>
                </c:pt>
                <c:pt idx="5415">
                  <c:v>0.693048</c:v>
                </c:pt>
                <c:pt idx="5416">
                  <c:v>0.69340999999999997</c:v>
                </c:pt>
                <c:pt idx="5417">
                  <c:v>0.69377100000000003</c:v>
                </c:pt>
                <c:pt idx="5418">
                  <c:v>0.694133</c:v>
                </c:pt>
                <c:pt idx="5419">
                  <c:v>0.69449399999999994</c:v>
                </c:pt>
                <c:pt idx="5420">
                  <c:v>0.69485399999999997</c:v>
                </c:pt>
                <c:pt idx="5421">
                  <c:v>0.69521500000000003</c:v>
                </c:pt>
                <c:pt idx="5422">
                  <c:v>0.69557599999999997</c:v>
                </c:pt>
                <c:pt idx="5423">
                  <c:v>0.695936</c:v>
                </c:pt>
                <c:pt idx="5424">
                  <c:v>0.69629600000000003</c:v>
                </c:pt>
                <c:pt idx="5425">
                  <c:v>0.69665600000000005</c:v>
                </c:pt>
                <c:pt idx="5426">
                  <c:v>0.69701500000000005</c:v>
                </c:pt>
                <c:pt idx="5427">
                  <c:v>0.69737499999999997</c:v>
                </c:pt>
                <c:pt idx="5428">
                  <c:v>0.69773399999999997</c:v>
                </c:pt>
                <c:pt idx="5429">
                  <c:v>0.69809299999999996</c:v>
                </c:pt>
                <c:pt idx="5430">
                  <c:v>0.69845199999999996</c:v>
                </c:pt>
                <c:pt idx="5431">
                  <c:v>0.69881099999999996</c:v>
                </c:pt>
                <c:pt idx="5432">
                  <c:v>0.69916900000000004</c:v>
                </c:pt>
                <c:pt idx="5433">
                  <c:v>0.69952700000000001</c:v>
                </c:pt>
                <c:pt idx="5434">
                  <c:v>0.69988499999999998</c:v>
                </c:pt>
                <c:pt idx="5435">
                  <c:v>0.70024299999999995</c:v>
                </c:pt>
                <c:pt idx="5436">
                  <c:v>0.70060100000000003</c:v>
                </c:pt>
                <c:pt idx="5437">
                  <c:v>0.70095799999999997</c:v>
                </c:pt>
                <c:pt idx="5438">
                  <c:v>0.70131600000000005</c:v>
                </c:pt>
                <c:pt idx="5439">
                  <c:v>0.70167299999999999</c:v>
                </c:pt>
                <c:pt idx="5440">
                  <c:v>0.70203000000000004</c:v>
                </c:pt>
                <c:pt idx="5441">
                  <c:v>0.70238599999999995</c:v>
                </c:pt>
                <c:pt idx="5442">
                  <c:v>0.70274300000000001</c:v>
                </c:pt>
                <c:pt idx="5443">
                  <c:v>0.70309900000000003</c:v>
                </c:pt>
                <c:pt idx="5444">
                  <c:v>0.70345500000000005</c:v>
                </c:pt>
                <c:pt idx="5445">
                  <c:v>0.70381099999999996</c:v>
                </c:pt>
                <c:pt idx="5446">
                  <c:v>0.70416699999999999</c:v>
                </c:pt>
                <c:pt idx="5447">
                  <c:v>0.70452199999999998</c:v>
                </c:pt>
                <c:pt idx="5448">
                  <c:v>0.704878</c:v>
                </c:pt>
                <c:pt idx="5449">
                  <c:v>0.705233</c:v>
                </c:pt>
                <c:pt idx="5450">
                  <c:v>0.70558799999999999</c:v>
                </c:pt>
                <c:pt idx="5451">
                  <c:v>0.70594299999999999</c:v>
                </c:pt>
                <c:pt idx="5452">
                  <c:v>0.70629699999999995</c:v>
                </c:pt>
                <c:pt idx="5453">
                  <c:v>0.70665100000000003</c:v>
                </c:pt>
                <c:pt idx="5454">
                  <c:v>0.70700600000000002</c:v>
                </c:pt>
                <c:pt idx="5455">
                  <c:v>0.70735899999999996</c:v>
                </c:pt>
                <c:pt idx="5456">
                  <c:v>0.70771300000000004</c:v>
                </c:pt>
                <c:pt idx="5457">
                  <c:v>0.708067</c:v>
                </c:pt>
                <c:pt idx="5458">
                  <c:v>0.70842000000000005</c:v>
                </c:pt>
                <c:pt idx="5459">
                  <c:v>0.70877299999999999</c:v>
                </c:pt>
                <c:pt idx="5460">
                  <c:v>0.70912600000000003</c:v>
                </c:pt>
                <c:pt idx="5461">
                  <c:v>0.70947899999999997</c:v>
                </c:pt>
                <c:pt idx="5462">
                  <c:v>0.70983099999999999</c:v>
                </c:pt>
                <c:pt idx="5463">
                  <c:v>0.71018400000000004</c:v>
                </c:pt>
                <c:pt idx="5464">
                  <c:v>0.71053599999999995</c:v>
                </c:pt>
                <c:pt idx="5465">
                  <c:v>0.71088799999999996</c:v>
                </c:pt>
                <c:pt idx="5466">
                  <c:v>0.71123999999999998</c:v>
                </c:pt>
                <c:pt idx="5467">
                  <c:v>0.71159099999999997</c:v>
                </c:pt>
                <c:pt idx="5468">
                  <c:v>0.71194299999999999</c:v>
                </c:pt>
                <c:pt idx="5469">
                  <c:v>0.71229399999999998</c:v>
                </c:pt>
                <c:pt idx="5470">
                  <c:v>0.71264499999999997</c:v>
                </c:pt>
                <c:pt idx="5471">
                  <c:v>0.71299599999999996</c:v>
                </c:pt>
                <c:pt idx="5472">
                  <c:v>0.71334600000000004</c:v>
                </c:pt>
                <c:pt idx="5473">
                  <c:v>0.71369700000000003</c:v>
                </c:pt>
                <c:pt idx="5474">
                  <c:v>0.71404699999999999</c:v>
                </c:pt>
                <c:pt idx="5475">
                  <c:v>0.71439699999999995</c:v>
                </c:pt>
                <c:pt idx="5476">
                  <c:v>0.71474599999999999</c:v>
                </c:pt>
                <c:pt idx="5477">
                  <c:v>0.71509599999999995</c:v>
                </c:pt>
                <c:pt idx="5478">
                  <c:v>0.71544600000000003</c:v>
                </c:pt>
                <c:pt idx="5479">
                  <c:v>0.71579499999999996</c:v>
                </c:pt>
                <c:pt idx="5480">
                  <c:v>0.716144</c:v>
                </c:pt>
                <c:pt idx="5481">
                  <c:v>0.71649300000000005</c:v>
                </c:pt>
                <c:pt idx="5482">
                  <c:v>0.71684099999999995</c:v>
                </c:pt>
                <c:pt idx="5483">
                  <c:v>0.71718999999999999</c:v>
                </c:pt>
                <c:pt idx="5484">
                  <c:v>0.71753800000000001</c:v>
                </c:pt>
                <c:pt idx="5485">
                  <c:v>0.71788600000000002</c:v>
                </c:pt>
                <c:pt idx="5486">
                  <c:v>0.71823400000000004</c:v>
                </c:pt>
                <c:pt idx="5487">
                  <c:v>0.71858100000000003</c:v>
                </c:pt>
                <c:pt idx="5488">
                  <c:v>0.71892900000000004</c:v>
                </c:pt>
                <c:pt idx="5489">
                  <c:v>0.71927600000000003</c:v>
                </c:pt>
                <c:pt idx="5490">
                  <c:v>0.71962300000000001</c:v>
                </c:pt>
                <c:pt idx="5491">
                  <c:v>0.71997</c:v>
                </c:pt>
                <c:pt idx="5492">
                  <c:v>0.72031599999999996</c:v>
                </c:pt>
                <c:pt idx="5493">
                  <c:v>0.72066300000000005</c:v>
                </c:pt>
                <c:pt idx="5494">
                  <c:v>0.72100900000000001</c:v>
                </c:pt>
                <c:pt idx="5495">
                  <c:v>0.72135499999999997</c:v>
                </c:pt>
                <c:pt idx="5496">
                  <c:v>0.72170100000000004</c:v>
                </c:pt>
                <c:pt idx="5497">
                  <c:v>0.72204699999999999</c:v>
                </c:pt>
                <c:pt idx="5498">
                  <c:v>0.72239200000000003</c:v>
                </c:pt>
                <c:pt idx="5499">
                  <c:v>0.72273699999999996</c:v>
                </c:pt>
                <c:pt idx="5500">
                  <c:v>0.723082</c:v>
                </c:pt>
                <c:pt idx="5501">
                  <c:v>0.72342700000000004</c:v>
                </c:pt>
                <c:pt idx="5502">
                  <c:v>0.72377199999999997</c:v>
                </c:pt>
                <c:pt idx="5503">
                  <c:v>0.72411599999999998</c:v>
                </c:pt>
                <c:pt idx="5504">
                  <c:v>0.72446100000000002</c:v>
                </c:pt>
                <c:pt idx="5505">
                  <c:v>0.72480500000000003</c:v>
                </c:pt>
                <c:pt idx="5506">
                  <c:v>0.72514900000000004</c:v>
                </c:pt>
                <c:pt idx="5507">
                  <c:v>0.72549200000000003</c:v>
                </c:pt>
                <c:pt idx="5508">
                  <c:v>0.72583600000000004</c:v>
                </c:pt>
                <c:pt idx="5509">
                  <c:v>0.72617900000000002</c:v>
                </c:pt>
                <c:pt idx="5510">
                  <c:v>0.726522</c:v>
                </c:pt>
                <c:pt idx="5511">
                  <c:v>0.72686499999999998</c:v>
                </c:pt>
                <c:pt idx="5512">
                  <c:v>0.72720799999999997</c:v>
                </c:pt>
                <c:pt idx="5513">
                  <c:v>0.72755000000000003</c:v>
                </c:pt>
                <c:pt idx="5514">
                  <c:v>0.72789300000000001</c:v>
                </c:pt>
                <c:pt idx="5515">
                  <c:v>0.72823499999999997</c:v>
                </c:pt>
                <c:pt idx="5516">
                  <c:v>0.72857700000000003</c:v>
                </c:pt>
                <c:pt idx="5517">
                  <c:v>0.72891799999999995</c:v>
                </c:pt>
                <c:pt idx="5518">
                  <c:v>0.72926000000000002</c:v>
                </c:pt>
                <c:pt idx="5519">
                  <c:v>0.72960100000000006</c:v>
                </c:pt>
                <c:pt idx="5520">
                  <c:v>0.72994199999999998</c:v>
                </c:pt>
                <c:pt idx="5521">
                  <c:v>0.73028300000000002</c:v>
                </c:pt>
                <c:pt idx="5522">
                  <c:v>0.73062400000000005</c:v>
                </c:pt>
                <c:pt idx="5523">
                  <c:v>0.73096499999999998</c:v>
                </c:pt>
                <c:pt idx="5524">
                  <c:v>0.73130499999999998</c:v>
                </c:pt>
                <c:pt idx="5525">
                  <c:v>0.73164499999999999</c:v>
                </c:pt>
                <c:pt idx="5526">
                  <c:v>0.731985</c:v>
                </c:pt>
                <c:pt idx="5527">
                  <c:v>0.732325</c:v>
                </c:pt>
                <c:pt idx="5528">
                  <c:v>0.73266399999999998</c:v>
                </c:pt>
                <c:pt idx="5529">
                  <c:v>0.73300399999999999</c:v>
                </c:pt>
                <c:pt idx="5530">
                  <c:v>0.73334299999999997</c:v>
                </c:pt>
                <c:pt idx="5531">
                  <c:v>0.73368199999999995</c:v>
                </c:pt>
                <c:pt idx="5532">
                  <c:v>0.73402100000000003</c:v>
                </c:pt>
                <c:pt idx="5533">
                  <c:v>0.73435899999999998</c:v>
                </c:pt>
                <c:pt idx="5534">
                  <c:v>0.73469799999999996</c:v>
                </c:pt>
                <c:pt idx="5535">
                  <c:v>0.73503600000000002</c:v>
                </c:pt>
                <c:pt idx="5536">
                  <c:v>0.73537399999999997</c:v>
                </c:pt>
                <c:pt idx="5537">
                  <c:v>0.73571200000000003</c:v>
                </c:pt>
                <c:pt idx="5538">
                  <c:v>0.73604899999999995</c:v>
                </c:pt>
                <c:pt idx="5539">
                  <c:v>0.73638700000000001</c:v>
                </c:pt>
                <c:pt idx="5540">
                  <c:v>0.73672400000000005</c:v>
                </c:pt>
                <c:pt idx="5541">
                  <c:v>0.73706099999999997</c:v>
                </c:pt>
                <c:pt idx="5542">
                  <c:v>0.737398</c:v>
                </c:pt>
                <c:pt idx="5543">
                  <c:v>0.737734</c:v>
                </c:pt>
                <c:pt idx="5544">
                  <c:v>0.73807100000000003</c:v>
                </c:pt>
                <c:pt idx="5545">
                  <c:v>0.73840700000000004</c:v>
                </c:pt>
                <c:pt idx="5546">
                  <c:v>0.73874300000000004</c:v>
                </c:pt>
                <c:pt idx="5547">
                  <c:v>0.73907900000000004</c:v>
                </c:pt>
                <c:pt idx="5548">
                  <c:v>0.73941500000000004</c:v>
                </c:pt>
                <c:pt idx="5549">
                  <c:v>0.73975000000000002</c:v>
                </c:pt>
                <c:pt idx="5550">
                  <c:v>0.74008499999999999</c:v>
                </c:pt>
                <c:pt idx="5551">
                  <c:v>0.740421</c:v>
                </c:pt>
                <c:pt idx="5552">
                  <c:v>0.74075500000000005</c:v>
                </c:pt>
                <c:pt idx="5553">
                  <c:v>0.74109000000000003</c:v>
                </c:pt>
                <c:pt idx="5554">
                  <c:v>0.741425</c:v>
                </c:pt>
                <c:pt idx="5555">
                  <c:v>0.74175899999999995</c:v>
                </c:pt>
                <c:pt idx="5556">
                  <c:v>0.742093</c:v>
                </c:pt>
                <c:pt idx="5557">
                  <c:v>0.74242699999999995</c:v>
                </c:pt>
                <c:pt idx="5558">
                  <c:v>0.742761</c:v>
                </c:pt>
                <c:pt idx="5559">
                  <c:v>0.74309400000000003</c:v>
                </c:pt>
                <c:pt idx="5560">
                  <c:v>0.74342699999999995</c:v>
                </c:pt>
                <c:pt idx="5561">
                  <c:v>0.74376100000000001</c:v>
                </c:pt>
                <c:pt idx="5562">
                  <c:v>0.744093</c:v>
                </c:pt>
                <c:pt idx="5563">
                  <c:v>0.74442600000000003</c:v>
                </c:pt>
                <c:pt idx="5564">
                  <c:v>0.74475899999999995</c:v>
                </c:pt>
                <c:pt idx="5565">
                  <c:v>0.74509099999999995</c:v>
                </c:pt>
                <c:pt idx="5566">
                  <c:v>0.74542299999999995</c:v>
                </c:pt>
                <c:pt idx="5567">
                  <c:v>0.74575499999999995</c:v>
                </c:pt>
                <c:pt idx="5568">
                  <c:v>0.74608699999999994</c:v>
                </c:pt>
                <c:pt idx="5569">
                  <c:v>0.74641800000000003</c:v>
                </c:pt>
                <c:pt idx="5570">
                  <c:v>0.74675000000000002</c:v>
                </c:pt>
                <c:pt idx="5571">
                  <c:v>0.747081</c:v>
                </c:pt>
                <c:pt idx="5572">
                  <c:v>0.74741199999999997</c:v>
                </c:pt>
                <c:pt idx="5573">
                  <c:v>0.74774300000000005</c:v>
                </c:pt>
                <c:pt idx="5574">
                  <c:v>0.74807299999999999</c:v>
                </c:pt>
                <c:pt idx="5575">
                  <c:v>0.74840399999999996</c:v>
                </c:pt>
                <c:pt idx="5576">
                  <c:v>0.74873400000000001</c:v>
                </c:pt>
                <c:pt idx="5577">
                  <c:v>0.74906399999999995</c:v>
                </c:pt>
                <c:pt idx="5578">
                  <c:v>0.749394</c:v>
                </c:pt>
                <c:pt idx="5579">
                  <c:v>0.74972300000000003</c:v>
                </c:pt>
                <c:pt idx="5580">
                  <c:v>0.75005299999999997</c:v>
                </c:pt>
                <c:pt idx="5581">
                  <c:v>0.75038199999999999</c:v>
                </c:pt>
                <c:pt idx="5582">
                  <c:v>0.75071100000000002</c:v>
                </c:pt>
                <c:pt idx="5583">
                  <c:v>0.75104000000000004</c:v>
                </c:pt>
                <c:pt idx="5584">
                  <c:v>0.75136899999999995</c:v>
                </c:pt>
                <c:pt idx="5585">
                  <c:v>0.75169699999999995</c:v>
                </c:pt>
                <c:pt idx="5586">
                  <c:v>0.75202500000000005</c:v>
                </c:pt>
                <c:pt idx="5587">
                  <c:v>0.75235300000000005</c:v>
                </c:pt>
                <c:pt idx="5588">
                  <c:v>0.75268100000000004</c:v>
                </c:pt>
                <c:pt idx="5589">
                  <c:v>0.75300900000000004</c:v>
                </c:pt>
                <c:pt idx="5590">
                  <c:v>0.75333600000000001</c:v>
                </c:pt>
                <c:pt idx="5591">
                  <c:v>0.753664</c:v>
                </c:pt>
                <c:pt idx="5592">
                  <c:v>0.75399099999999997</c:v>
                </c:pt>
                <c:pt idx="5593">
                  <c:v>0.75431800000000004</c:v>
                </c:pt>
                <c:pt idx="5594">
                  <c:v>0.75464399999999998</c:v>
                </c:pt>
                <c:pt idx="5595">
                  <c:v>0.75497099999999995</c:v>
                </c:pt>
                <c:pt idx="5596">
                  <c:v>0.755297</c:v>
                </c:pt>
                <c:pt idx="5597">
                  <c:v>0.75562300000000004</c:v>
                </c:pt>
                <c:pt idx="5598">
                  <c:v>0.75594899999999998</c:v>
                </c:pt>
                <c:pt idx="5599">
                  <c:v>0.75627500000000003</c:v>
                </c:pt>
                <c:pt idx="5600">
                  <c:v>0.75660099999999997</c:v>
                </c:pt>
                <c:pt idx="5601">
                  <c:v>0.75692599999999999</c:v>
                </c:pt>
                <c:pt idx="5602">
                  <c:v>0.75725100000000001</c:v>
                </c:pt>
                <c:pt idx="5603">
                  <c:v>0.75757600000000003</c:v>
                </c:pt>
                <c:pt idx="5604">
                  <c:v>0.75790100000000005</c:v>
                </c:pt>
                <c:pt idx="5605">
                  <c:v>0.75822599999999996</c:v>
                </c:pt>
                <c:pt idx="5606">
                  <c:v>0.75854999999999995</c:v>
                </c:pt>
                <c:pt idx="5607">
                  <c:v>0.75887400000000005</c:v>
                </c:pt>
                <c:pt idx="5608">
                  <c:v>0.75919800000000004</c:v>
                </c:pt>
                <c:pt idx="5609">
                  <c:v>0.75952200000000003</c:v>
                </c:pt>
                <c:pt idx="5610">
                  <c:v>0.75984600000000002</c:v>
                </c:pt>
                <c:pt idx="5611">
                  <c:v>0.76016899999999998</c:v>
                </c:pt>
                <c:pt idx="5612">
                  <c:v>0.76049199999999995</c:v>
                </c:pt>
                <c:pt idx="5613">
                  <c:v>0.76081500000000002</c:v>
                </c:pt>
                <c:pt idx="5614">
                  <c:v>0.76113799999999998</c:v>
                </c:pt>
                <c:pt idx="5615">
                  <c:v>0.76146100000000005</c:v>
                </c:pt>
                <c:pt idx="5616">
                  <c:v>0.76178299999999999</c:v>
                </c:pt>
                <c:pt idx="5617">
                  <c:v>0.76210599999999995</c:v>
                </c:pt>
                <c:pt idx="5618">
                  <c:v>0.76242799999999999</c:v>
                </c:pt>
                <c:pt idx="5619">
                  <c:v>0.76274900000000001</c:v>
                </c:pt>
                <c:pt idx="5620">
                  <c:v>0.76307100000000005</c:v>
                </c:pt>
                <c:pt idx="5621">
                  <c:v>0.76339299999999999</c:v>
                </c:pt>
                <c:pt idx="5622">
                  <c:v>0.763714</c:v>
                </c:pt>
                <c:pt idx="5623">
                  <c:v>0.76403500000000002</c:v>
                </c:pt>
                <c:pt idx="5624">
                  <c:v>0.76435600000000004</c:v>
                </c:pt>
                <c:pt idx="5625">
                  <c:v>0.76467700000000005</c:v>
                </c:pt>
                <c:pt idx="5626">
                  <c:v>0.76499700000000004</c:v>
                </c:pt>
                <c:pt idx="5627">
                  <c:v>0.76531800000000005</c:v>
                </c:pt>
                <c:pt idx="5628">
                  <c:v>0.76563800000000004</c:v>
                </c:pt>
                <c:pt idx="5629">
                  <c:v>0.76595800000000003</c:v>
                </c:pt>
                <c:pt idx="5630">
                  <c:v>0.76627699999999999</c:v>
                </c:pt>
                <c:pt idx="5631">
                  <c:v>0.76659699999999997</c:v>
                </c:pt>
                <c:pt idx="5632">
                  <c:v>0.76691600000000004</c:v>
                </c:pt>
                <c:pt idx="5633">
                  <c:v>0.76723600000000003</c:v>
                </c:pt>
                <c:pt idx="5634">
                  <c:v>0.76755499999999999</c:v>
                </c:pt>
                <c:pt idx="5635">
                  <c:v>0.76787300000000003</c:v>
                </c:pt>
                <c:pt idx="5636">
                  <c:v>0.76819199999999999</c:v>
                </c:pt>
                <c:pt idx="5637">
                  <c:v>0.76851000000000003</c:v>
                </c:pt>
                <c:pt idx="5638">
                  <c:v>0.76882899999999998</c:v>
                </c:pt>
                <c:pt idx="5639">
                  <c:v>0.76914700000000003</c:v>
                </c:pt>
                <c:pt idx="5640">
                  <c:v>0.76946499999999995</c:v>
                </c:pt>
                <c:pt idx="5641">
                  <c:v>0.76978199999999997</c:v>
                </c:pt>
                <c:pt idx="5642">
                  <c:v>0.77010000000000001</c:v>
                </c:pt>
                <c:pt idx="5643">
                  <c:v>0.77041700000000002</c:v>
                </c:pt>
                <c:pt idx="5644">
                  <c:v>0.77073400000000003</c:v>
                </c:pt>
                <c:pt idx="5645">
                  <c:v>0.77105100000000004</c:v>
                </c:pt>
                <c:pt idx="5646">
                  <c:v>0.77136800000000005</c:v>
                </c:pt>
                <c:pt idx="5647">
                  <c:v>0.77168400000000004</c:v>
                </c:pt>
                <c:pt idx="5648">
                  <c:v>0.77200000000000002</c:v>
                </c:pt>
                <c:pt idx="5649">
                  <c:v>0.77231700000000003</c:v>
                </c:pt>
                <c:pt idx="5650">
                  <c:v>0.77263300000000001</c:v>
                </c:pt>
                <c:pt idx="5651">
                  <c:v>0.77294799999999997</c:v>
                </c:pt>
                <c:pt idx="5652">
                  <c:v>0.77326399999999995</c:v>
                </c:pt>
                <c:pt idx="5653">
                  <c:v>0.77357900000000002</c:v>
                </c:pt>
                <c:pt idx="5654">
                  <c:v>0.77389399999999997</c:v>
                </c:pt>
                <c:pt idx="5655">
                  <c:v>0.77420900000000004</c:v>
                </c:pt>
                <c:pt idx="5656">
                  <c:v>0.77452399999999999</c:v>
                </c:pt>
                <c:pt idx="5657">
                  <c:v>0.77483900000000006</c:v>
                </c:pt>
                <c:pt idx="5658">
                  <c:v>0.77515299999999998</c:v>
                </c:pt>
                <c:pt idx="5659">
                  <c:v>0.77546700000000002</c:v>
                </c:pt>
                <c:pt idx="5660">
                  <c:v>0.77578100000000005</c:v>
                </c:pt>
                <c:pt idx="5661">
                  <c:v>0.77609499999999998</c:v>
                </c:pt>
                <c:pt idx="5662">
                  <c:v>0.77640900000000002</c:v>
                </c:pt>
                <c:pt idx="5663">
                  <c:v>0.77672200000000002</c:v>
                </c:pt>
                <c:pt idx="5664">
                  <c:v>0.77703500000000003</c:v>
                </c:pt>
                <c:pt idx="5665">
                  <c:v>0.77734899999999996</c:v>
                </c:pt>
                <c:pt idx="5666">
                  <c:v>0.77766100000000005</c:v>
                </c:pt>
                <c:pt idx="5667">
                  <c:v>0.77797400000000005</c:v>
                </c:pt>
                <c:pt idx="5668">
                  <c:v>0.77828699999999995</c:v>
                </c:pt>
                <c:pt idx="5669">
                  <c:v>0.77859900000000004</c:v>
                </c:pt>
                <c:pt idx="5670">
                  <c:v>0.77891100000000002</c:v>
                </c:pt>
                <c:pt idx="5671">
                  <c:v>0.779223</c:v>
                </c:pt>
                <c:pt idx="5672">
                  <c:v>0.77953499999999998</c:v>
                </c:pt>
                <c:pt idx="5673">
                  <c:v>0.77984600000000004</c:v>
                </c:pt>
                <c:pt idx="5674">
                  <c:v>0.78015800000000002</c:v>
                </c:pt>
                <c:pt idx="5675">
                  <c:v>0.78046899999999997</c:v>
                </c:pt>
                <c:pt idx="5676">
                  <c:v>0.78078000000000003</c:v>
                </c:pt>
                <c:pt idx="5677">
                  <c:v>0.78108999999999995</c:v>
                </c:pt>
                <c:pt idx="5678">
                  <c:v>0.78140100000000001</c:v>
                </c:pt>
                <c:pt idx="5679">
                  <c:v>0.78171100000000004</c:v>
                </c:pt>
                <c:pt idx="5680">
                  <c:v>0.78202199999999999</c:v>
                </c:pt>
                <c:pt idx="5681">
                  <c:v>0.78233200000000003</c:v>
                </c:pt>
                <c:pt idx="5682">
                  <c:v>0.78264100000000003</c:v>
                </c:pt>
                <c:pt idx="5683">
                  <c:v>0.78295099999999995</c:v>
                </c:pt>
                <c:pt idx="5684">
                  <c:v>0.78325999999999996</c:v>
                </c:pt>
                <c:pt idx="5685">
                  <c:v>0.78356999999999999</c:v>
                </c:pt>
                <c:pt idx="5686">
                  <c:v>0.78387899999999999</c:v>
                </c:pt>
                <c:pt idx="5687">
                  <c:v>0.784188</c:v>
                </c:pt>
                <c:pt idx="5688">
                  <c:v>0.78449599999999997</c:v>
                </c:pt>
                <c:pt idx="5689">
                  <c:v>0.78480499999999997</c:v>
                </c:pt>
                <c:pt idx="5690">
                  <c:v>0.78511299999999995</c:v>
                </c:pt>
                <c:pt idx="5691">
                  <c:v>0.78542100000000004</c:v>
                </c:pt>
                <c:pt idx="5692">
                  <c:v>0.78572900000000001</c:v>
                </c:pt>
                <c:pt idx="5693">
                  <c:v>0.78603699999999999</c:v>
                </c:pt>
                <c:pt idx="5694">
                  <c:v>0.78634400000000004</c:v>
                </c:pt>
                <c:pt idx="5695">
                  <c:v>0.78665200000000002</c:v>
                </c:pt>
                <c:pt idx="5696">
                  <c:v>0.78695899999999996</c:v>
                </c:pt>
                <c:pt idx="5697">
                  <c:v>0.78726600000000002</c:v>
                </c:pt>
                <c:pt idx="5698">
                  <c:v>0.78757299999999997</c:v>
                </c:pt>
                <c:pt idx="5699">
                  <c:v>0.787879</c:v>
                </c:pt>
                <c:pt idx="5700">
                  <c:v>0.78818600000000005</c:v>
                </c:pt>
                <c:pt idx="5701">
                  <c:v>0.78849199999999997</c:v>
                </c:pt>
                <c:pt idx="5702">
                  <c:v>0.788798</c:v>
                </c:pt>
                <c:pt idx="5703">
                  <c:v>0.78910400000000003</c:v>
                </c:pt>
                <c:pt idx="5704">
                  <c:v>0.78940900000000003</c:v>
                </c:pt>
                <c:pt idx="5705">
                  <c:v>0.78971499999999994</c:v>
                </c:pt>
                <c:pt idx="5706">
                  <c:v>0.79001999999999994</c:v>
                </c:pt>
                <c:pt idx="5707">
                  <c:v>0.79032500000000006</c:v>
                </c:pt>
                <c:pt idx="5708">
                  <c:v>0.79063000000000005</c:v>
                </c:pt>
                <c:pt idx="5709">
                  <c:v>0.79093500000000005</c:v>
                </c:pt>
                <c:pt idx="5710">
                  <c:v>0.79123900000000003</c:v>
                </c:pt>
                <c:pt idx="5711">
                  <c:v>0.79154400000000003</c:v>
                </c:pt>
                <c:pt idx="5712">
                  <c:v>0.791848</c:v>
                </c:pt>
                <c:pt idx="5713">
                  <c:v>0.79215199999999997</c:v>
                </c:pt>
                <c:pt idx="5714">
                  <c:v>0.79245500000000002</c:v>
                </c:pt>
                <c:pt idx="5715">
                  <c:v>0.79275899999999999</c:v>
                </c:pt>
                <c:pt idx="5716">
                  <c:v>0.79306200000000004</c:v>
                </c:pt>
                <c:pt idx="5717">
                  <c:v>0.79336499999999999</c:v>
                </c:pt>
                <c:pt idx="5718">
                  <c:v>0.79366800000000004</c:v>
                </c:pt>
                <c:pt idx="5719">
                  <c:v>0.79397099999999998</c:v>
                </c:pt>
                <c:pt idx="5720">
                  <c:v>0.79427400000000004</c:v>
                </c:pt>
                <c:pt idx="5721">
                  <c:v>0.79457599999999995</c:v>
                </c:pt>
                <c:pt idx="5722">
                  <c:v>0.79487799999999997</c:v>
                </c:pt>
                <c:pt idx="5723">
                  <c:v>0.79518100000000003</c:v>
                </c:pt>
                <c:pt idx="5724">
                  <c:v>0.79548200000000002</c:v>
                </c:pt>
                <c:pt idx="5725">
                  <c:v>0.79578400000000005</c:v>
                </c:pt>
                <c:pt idx="5726">
                  <c:v>0.79608599999999996</c:v>
                </c:pt>
                <c:pt idx="5727">
                  <c:v>0.79638699999999996</c:v>
                </c:pt>
                <c:pt idx="5728">
                  <c:v>0.79668799999999995</c:v>
                </c:pt>
                <c:pt idx="5729">
                  <c:v>0.79698899999999995</c:v>
                </c:pt>
                <c:pt idx="5730">
                  <c:v>0.79729000000000005</c:v>
                </c:pt>
                <c:pt idx="5731">
                  <c:v>0.79759000000000002</c:v>
                </c:pt>
                <c:pt idx="5732">
                  <c:v>0.79788999999999999</c:v>
                </c:pt>
                <c:pt idx="5733">
                  <c:v>0.79819099999999998</c:v>
                </c:pt>
                <c:pt idx="5734">
                  <c:v>0.79849099999999995</c:v>
                </c:pt>
                <c:pt idx="5735">
                  <c:v>0.79879</c:v>
                </c:pt>
                <c:pt idx="5736">
                  <c:v>0.79908999999999997</c:v>
                </c:pt>
                <c:pt idx="5737">
                  <c:v>0.79938900000000002</c:v>
                </c:pt>
                <c:pt idx="5738">
                  <c:v>0.79968899999999998</c:v>
                </c:pt>
                <c:pt idx="5739">
                  <c:v>0.79998800000000003</c:v>
                </c:pt>
                <c:pt idx="5740">
                  <c:v>0.80028600000000005</c:v>
                </c:pt>
                <c:pt idx="5741">
                  <c:v>0.80058499999999999</c:v>
                </c:pt>
                <c:pt idx="5742">
                  <c:v>0.80088300000000001</c:v>
                </c:pt>
                <c:pt idx="5743">
                  <c:v>0.80118199999999995</c:v>
                </c:pt>
                <c:pt idx="5744">
                  <c:v>0.80147999999999997</c:v>
                </c:pt>
                <c:pt idx="5745">
                  <c:v>0.80177799999999999</c:v>
                </c:pt>
                <c:pt idx="5746">
                  <c:v>0.80207499999999998</c:v>
                </c:pt>
                <c:pt idx="5747">
                  <c:v>0.802373</c:v>
                </c:pt>
                <c:pt idx="5748">
                  <c:v>0.80266999999999999</c:v>
                </c:pt>
                <c:pt idx="5749">
                  <c:v>0.80296699999999999</c:v>
                </c:pt>
                <c:pt idx="5750">
                  <c:v>0.80326399999999998</c:v>
                </c:pt>
                <c:pt idx="5751">
                  <c:v>0.80356099999999997</c:v>
                </c:pt>
                <c:pt idx="5752">
                  <c:v>0.80385799999999996</c:v>
                </c:pt>
                <c:pt idx="5753">
                  <c:v>0.80415400000000004</c:v>
                </c:pt>
                <c:pt idx="5754">
                  <c:v>0.80445</c:v>
                </c:pt>
                <c:pt idx="5755">
                  <c:v>0.80474599999999996</c:v>
                </c:pt>
                <c:pt idx="5756">
                  <c:v>0.80504200000000004</c:v>
                </c:pt>
                <c:pt idx="5757">
                  <c:v>0.805338</c:v>
                </c:pt>
                <c:pt idx="5758">
                  <c:v>0.80563300000000004</c:v>
                </c:pt>
                <c:pt idx="5759">
                  <c:v>0.80592799999999998</c:v>
                </c:pt>
                <c:pt idx="5760">
                  <c:v>0.80622300000000002</c:v>
                </c:pt>
                <c:pt idx="5761">
                  <c:v>0.80651799999999996</c:v>
                </c:pt>
                <c:pt idx="5762">
                  <c:v>0.806813</c:v>
                </c:pt>
                <c:pt idx="5763">
                  <c:v>0.80710800000000005</c:v>
                </c:pt>
                <c:pt idx="5764">
                  <c:v>0.80740199999999995</c:v>
                </c:pt>
                <c:pt idx="5765">
                  <c:v>0.80769599999999997</c:v>
                </c:pt>
                <c:pt idx="5766">
                  <c:v>0.80798999999999999</c:v>
                </c:pt>
                <c:pt idx="5767">
                  <c:v>0.808284</c:v>
                </c:pt>
                <c:pt idx="5768">
                  <c:v>0.80857699999999999</c:v>
                </c:pt>
                <c:pt idx="5769">
                  <c:v>0.80887100000000001</c:v>
                </c:pt>
                <c:pt idx="5770">
                  <c:v>0.80916399999999999</c:v>
                </c:pt>
                <c:pt idx="5771">
                  <c:v>0.80945699999999998</c:v>
                </c:pt>
                <c:pt idx="5772">
                  <c:v>0.80974999999999997</c:v>
                </c:pt>
                <c:pt idx="5773">
                  <c:v>0.81004200000000004</c:v>
                </c:pt>
                <c:pt idx="5774">
                  <c:v>0.81033500000000003</c:v>
                </c:pt>
                <c:pt idx="5775">
                  <c:v>0.81062699999999999</c:v>
                </c:pt>
                <c:pt idx="5776">
                  <c:v>0.81091899999999995</c:v>
                </c:pt>
                <c:pt idx="5777">
                  <c:v>0.81121100000000002</c:v>
                </c:pt>
                <c:pt idx="5778">
                  <c:v>0.81150299999999997</c:v>
                </c:pt>
                <c:pt idx="5779">
                  <c:v>0.81179400000000002</c:v>
                </c:pt>
                <c:pt idx="5780">
                  <c:v>0.81208499999999995</c:v>
                </c:pt>
                <c:pt idx="5781">
                  <c:v>0.81237599999999999</c:v>
                </c:pt>
                <c:pt idx="5782">
                  <c:v>0.81266700000000003</c:v>
                </c:pt>
                <c:pt idx="5783">
                  <c:v>0.81295799999999996</c:v>
                </c:pt>
                <c:pt idx="5784">
                  <c:v>0.813249</c:v>
                </c:pt>
                <c:pt idx="5785">
                  <c:v>0.81353900000000001</c:v>
                </c:pt>
                <c:pt idx="5786">
                  <c:v>0.81382900000000002</c:v>
                </c:pt>
                <c:pt idx="5787">
                  <c:v>0.81411900000000004</c:v>
                </c:pt>
                <c:pt idx="5788">
                  <c:v>0.81440900000000005</c:v>
                </c:pt>
                <c:pt idx="5789">
                  <c:v>0.81469899999999995</c:v>
                </c:pt>
                <c:pt idx="5790">
                  <c:v>0.81498800000000005</c:v>
                </c:pt>
                <c:pt idx="5791">
                  <c:v>0.81527700000000003</c:v>
                </c:pt>
                <c:pt idx="5792">
                  <c:v>0.81556600000000001</c:v>
                </c:pt>
                <c:pt idx="5793">
                  <c:v>0.815855</c:v>
                </c:pt>
                <c:pt idx="5794">
                  <c:v>0.81614399999999998</c:v>
                </c:pt>
                <c:pt idx="5795">
                  <c:v>0.81643200000000005</c:v>
                </c:pt>
                <c:pt idx="5796">
                  <c:v>0.81672100000000003</c:v>
                </c:pt>
                <c:pt idx="5797">
                  <c:v>0.81700899999999999</c:v>
                </c:pt>
                <c:pt idx="5798">
                  <c:v>0.81729700000000005</c:v>
                </c:pt>
                <c:pt idx="5799">
                  <c:v>0.81758500000000001</c:v>
                </c:pt>
                <c:pt idx="5800">
                  <c:v>0.81787200000000004</c:v>
                </c:pt>
                <c:pt idx="5801">
                  <c:v>0.81816</c:v>
                </c:pt>
                <c:pt idx="5802">
                  <c:v>0.81844700000000004</c:v>
                </c:pt>
                <c:pt idx="5803">
                  <c:v>0.81873399999999996</c:v>
                </c:pt>
                <c:pt idx="5804">
                  <c:v>0.819021</c:v>
                </c:pt>
                <c:pt idx="5805">
                  <c:v>0.81930700000000001</c:v>
                </c:pt>
                <c:pt idx="5806">
                  <c:v>0.81959400000000004</c:v>
                </c:pt>
                <c:pt idx="5807">
                  <c:v>0.81988000000000005</c:v>
                </c:pt>
                <c:pt idx="5808">
                  <c:v>0.82016599999999995</c:v>
                </c:pt>
                <c:pt idx="5809">
                  <c:v>0.82045199999999996</c:v>
                </c:pt>
                <c:pt idx="5810">
                  <c:v>0.82073700000000005</c:v>
                </c:pt>
                <c:pt idx="5811">
                  <c:v>0.82102299999999995</c:v>
                </c:pt>
                <c:pt idx="5812">
                  <c:v>0.82130800000000004</c:v>
                </c:pt>
                <c:pt idx="5813">
                  <c:v>0.82159300000000002</c:v>
                </c:pt>
                <c:pt idx="5814">
                  <c:v>0.821878</c:v>
                </c:pt>
                <c:pt idx="5815">
                  <c:v>0.82216299999999998</c:v>
                </c:pt>
                <c:pt idx="5816">
                  <c:v>0.82244799999999996</c:v>
                </c:pt>
                <c:pt idx="5817">
                  <c:v>0.82273200000000002</c:v>
                </c:pt>
                <c:pt idx="5818">
                  <c:v>0.82301599999999997</c:v>
                </c:pt>
                <c:pt idx="5819">
                  <c:v>0.82330000000000003</c:v>
                </c:pt>
                <c:pt idx="5820">
                  <c:v>0.82358399999999998</c:v>
                </c:pt>
                <c:pt idx="5821">
                  <c:v>0.82386800000000004</c:v>
                </c:pt>
                <c:pt idx="5822">
                  <c:v>0.82415099999999997</c:v>
                </c:pt>
                <c:pt idx="5823">
                  <c:v>0.824434</c:v>
                </c:pt>
                <c:pt idx="5824">
                  <c:v>0.82471799999999995</c:v>
                </c:pt>
                <c:pt idx="5825">
                  <c:v>0.82499999999999996</c:v>
                </c:pt>
                <c:pt idx="5826">
                  <c:v>0.82528299999999999</c:v>
                </c:pt>
                <c:pt idx="5827">
                  <c:v>0.82556600000000002</c:v>
                </c:pt>
                <c:pt idx="5828">
                  <c:v>0.82584800000000003</c:v>
                </c:pt>
                <c:pt idx="5829">
                  <c:v>0.82613000000000003</c:v>
                </c:pt>
                <c:pt idx="5830">
                  <c:v>0.82641200000000004</c:v>
                </c:pt>
                <c:pt idx="5831">
                  <c:v>0.82669400000000004</c:v>
                </c:pt>
                <c:pt idx="5832">
                  <c:v>0.82697500000000002</c:v>
                </c:pt>
                <c:pt idx="5833">
                  <c:v>0.82725700000000002</c:v>
                </c:pt>
                <c:pt idx="5834">
                  <c:v>0.827538</c:v>
                </c:pt>
                <c:pt idx="5835">
                  <c:v>0.82781899999999997</c:v>
                </c:pt>
                <c:pt idx="5836">
                  <c:v>0.82809999999999995</c:v>
                </c:pt>
                <c:pt idx="5837">
                  <c:v>0.82838100000000003</c:v>
                </c:pt>
                <c:pt idx="5838">
                  <c:v>0.82866099999999998</c:v>
                </c:pt>
                <c:pt idx="5839">
                  <c:v>0.82894100000000004</c:v>
                </c:pt>
                <c:pt idx="5840">
                  <c:v>0.82922099999999999</c:v>
                </c:pt>
                <c:pt idx="5841">
                  <c:v>0.82950100000000004</c:v>
                </c:pt>
                <c:pt idx="5842">
                  <c:v>0.82978099999999999</c:v>
                </c:pt>
                <c:pt idx="5843">
                  <c:v>0.83006100000000005</c:v>
                </c:pt>
                <c:pt idx="5844">
                  <c:v>0.83033999999999997</c:v>
                </c:pt>
                <c:pt idx="5845">
                  <c:v>0.830619</c:v>
                </c:pt>
                <c:pt idx="5846">
                  <c:v>0.83089800000000003</c:v>
                </c:pt>
                <c:pt idx="5847">
                  <c:v>0.83117700000000005</c:v>
                </c:pt>
                <c:pt idx="5848">
                  <c:v>0.83145500000000006</c:v>
                </c:pt>
                <c:pt idx="5849">
                  <c:v>0.83173399999999997</c:v>
                </c:pt>
                <c:pt idx="5850">
                  <c:v>0.83201199999999997</c:v>
                </c:pt>
                <c:pt idx="5851">
                  <c:v>0.83228999999999997</c:v>
                </c:pt>
                <c:pt idx="5852">
                  <c:v>0.83256799999999997</c:v>
                </c:pt>
                <c:pt idx="5853">
                  <c:v>0.83284599999999998</c:v>
                </c:pt>
                <c:pt idx="5854">
                  <c:v>0.83312299999999995</c:v>
                </c:pt>
                <c:pt idx="5855">
                  <c:v>0.83340000000000003</c:v>
                </c:pt>
                <c:pt idx="5856">
                  <c:v>0.83367800000000003</c:v>
                </c:pt>
                <c:pt idx="5857">
                  <c:v>0.833955</c:v>
                </c:pt>
                <c:pt idx="5858">
                  <c:v>0.83423099999999994</c:v>
                </c:pt>
                <c:pt idx="5859">
                  <c:v>0.83450800000000003</c:v>
                </c:pt>
                <c:pt idx="5860">
                  <c:v>0.83478399999999997</c:v>
                </c:pt>
                <c:pt idx="5861">
                  <c:v>0.83506000000000002</c:v>
                </c:pt>
                <c:pt idx="5862">
                  <c:v>0.83533599999999997</c:v>
                </c:pt>
                <c:pt idx="5863">
                  <c:v>0.83561200000000002</c:v>
                </c:pt>
                <c:pt idx="5864">
                  <c:v>0.83588799999999996</c:v>
                </c:pt>
                <c:pt idx="5865">
                  <c:v>0.83616299999999999</c:v>
                </c:pt>
                <c:pt idx="5866">
                  <c:v>0.83643800000000001</c:v>
                </c:pt>
                <c:pt idx="5867">
                  <c:v>0.83671300000000004</c:v>
                </c:pt>
                <c:pt idx="5868">
                  <c:v>0.83698799999999995</c:v>
                </c:pt>
                <c:pt idx="5869">
                  <c:v>0.83726299999999998</c:v>
                </c:pt>
                <c:pt idx="5870">
                  <c:v>0.837538</c:v>
                </c:pt>
                <c:pt idx="5871">
                  <c:v>0.837812</c:v>
                </c:pt>
                <c:pt idx="5872">
                  <c:v>0.838086</c:v>
                </c:pt>
                <c:pt idx="5873">
                  <c:v>0.83835999999999999</c:v>
                </c:pt>
                <c:pt idx="5874">
                  <c:v>0.83863399999999999</c:v>
                </c:pt>
                <c:pt idx="5875">
                  <c:v>0.83890699999999996</c:v>
                </c:pt>
                <c:pt idx="5876">
                  <c:v>0.83918099999999995</c:v>
                </c:pt>
                <c:pt idx="5877">
                  <c:v>0.83945400000000003</c:v>
                </c:pt>
                <c:pt idx="5878">
                  <c:v>0.839727</c:v>
                </c:pt>
                <c:pt idx="5879">
                  <c:v>0.84</c:v>
                </c:pt>
                <c:pt idx="5880">
                  <c:v>0.84027200000000002</c:v>
                </c:pt>
                <c:pt idx="5881">
                  <c:v>0.84054499999999999</c:v>
                </c:pt>
                <c:pt idx="5882">
                  <c:v>0.84081700000000004</c:v>
                </c:pt>
                <c:pt idx="5883">
                  <c:v>0.84108899999999998</c:v>
                </c:pt>
                <c:pt idx="5884">
                  <c:v>0.84136100000000003</c:v>
                </c:pt>
                <c:pt idx="5885">
                  <c:v>0.84163299999999996</c:v>
                </c:pt>
                <c:pt idx="5886">
                  <c:v>0.84190399999999999</c:v>
                </c:pt>
                <c:pt idx="5887">
                  <c:v>0.84217600000000004</c:v>
                </c:pt>
                <c:pt idx="5888">
                  <c:v>0.84244699999999995</c:v>
                </c:pt>
                <c:pt idx="5889">
                  <c:v>0.84271799999999997</c:v>
                </c:pt>
                <c:pt idx="5890">
                  <c:v>0.84298899999999999</c:v>
                </c:pt>
                <c:pt idx="5891">
                  <c:v>0.84325899999999998</c:v>
                </c:pt>
                <c:pt idx="5892">
                  <c:v>0.84353</c:v>
                </c:pt>
                <c:pt idx="5893">
                  <c:v>0.84379999999999999</c:v>
                </c:pt>
                <c:pt idx="5894">
                  <c:v>0.84406999999999999</c:v>
                </c:pt>
                <c:pt idx="5895">
                  <c:v>0.84433999999999998</c:v>
                </c:pt>
                <c:pt idx="5896">
                  <c:v>0.84460999999999997</c:v>
                </c:pt>
                <c:pt idx="5897">
                  <c:v>0.84487900000000005</c:v>
                </c:pt>
                <c:pt idx="5898">
                  <c:v>0.84514800000000001</c:v>
                </c:pt>
                <c:pt idx="5899">
                  <c:v>0.84541699999999997</c:v>
                </c:pt>
                <c:pt idx="5900">
                  <c:v>0.84568600000000005</c:v>
                </c:pt>
                <c:pt idx="5901">
                  <c:v>0.84595500000000001</c:v>
                </c:pt>
                <c:pt idx="5902">
                  <c:v>0.84622399999999998</c:v>
                </c:pt>
                <c:pt idx="5903">
                  <c:v>0.84649200000000002</c:v>
                </c:pt>
                <c:pt idx="5904">
                  <c:v>0.84675999999999996</c:v>
                </c:pt>
                <c:pt idx="5905">
                  <c:v>0.847028</c:v>
                </c:pt>
                <c:pt idx="5906">
                  <c:v>0.84729600000000005</c:v>
                </c:pt>
                <c:pt idx="5907">
                  <c:v>0.84756399999999998</c:v>
                </c:pt>
                <c:pt idx="5908">
                  <c:v>0.847831</c:v>
                </c:pt>
                <c:pt idx="5909">
                  <c:v>0.84809800000000002</c:v>
                </c:pt>
                <c:pt idx="5910">
                  <c:v>0.84836500000000004</c:v>
                </c:pt>
                <c:pt idx="5911">
                  <c:v>0.84863200000000005</c:v>
                </c:pt>
                <c:pt idx="5912">
                  <c:v>0.84889899999999996</c:v>
                </c:pt>
                <c:pt idx="5913">
                  <c:v>0.84916599999999998</c:v>
                </c:pt>
                <c:pt idx="5914">
                  <c:v>0.84943199999999996</c:v>
                </c:pt>
                <c:pt idx="5915">
                  <c:v>0.84969799999999995</c:v>
                </c:pt>
                <c:pt idx="5916">
                  <c:v>0.84996400000000005</c:v>
                </c:pt>
                <c:pt idx="5917">
                  <c:v>0.85023000000000004</c:v>
                </c:pt>
                <c:pt idx="5918">
                  <c:v>0.850495</c:v>
                </c:pt>
                <c:pt idx="5919">
                  <c:v>0.85076099999999999</c:v>
                </c:pt>
                <c:pt idx="5920">
                  <c:v>0.85102599999999995</c:v>
                </c:pt>
                <c:pt idx="5921">
                  <c:v>0.85129100000000002</c:v>
                </c:pt>
                <c:pt idx="5922">
                  <c:v>0.85155599999999998</c:v>
                </c:pt>
                <c:pt idx="5923">
                  <c:v>0.85182100000000005</c:v>
                </c:pt>
                <c:pt idx="5924">
                  <c:v>0.85208499999999998</c:v>
                </c:pt>
                <c:pt idx="5925">
                  <c:v>0.85234900000000002</c:v>
                </c:pt>
                <c:pt idx="5926">
                  <c:v>0.85261299999999995</c:v>
                </c:pt>
                <c:pt idx="5927">
                  <c:v>0.852877</c:v>
                </c:pt>
                <c:pt idx="5928">
                  <c:v>0.85314100000000004</c:v>
                </c:pt>
                <c:pt idx="5929">
                  <c:v>0.85340499999999997</c:v>
                </c:pt>
                <c:pt idx="5930">
                  <c:v>0.85366799999999998</c:v>
                </c:pt>
                <c:pt idx="5931">
                  <c:v>0.853931</c:v>
                </c:pt>
                <c:pt idx="5932">
                  <c:v>0.85419400000000001</c:v>
                </c:pt>
                <c:pt idx="5933">
                  <c:v>0.85445700000000002</c:v>
                </c:pt>
                <c:pt idx="5934">
                  <c:v>0.85472000000000004</c:v>
                </c:pt>
                <c:pt idx="5935">
                  <c:v>0.85498200000000002</c:v>
                </c:pt>
                <c:pt idx="5936">
                  <c:v>0.855244</c:v>
                </c:pt>
                <c:pt idx="5937">
                  <c:v>0.85550599999999999</c:v>
                </c:pt>
                <c:pt idx="5938">
                  <c:v>0.85576799999999997</c:v>
                </c:pt>
                <c:pt idx="5939">
                  <c:v>0.85602999999999996</c:v>
                </c:pt>
                <c:pt idx="5940">
                  <c:v>0.85629100000000002</c:v>
                </c:pt>
                <c:pt idx="5941">
                  <c:v>0.85655300000000001</c:v>
                </c:pt>
                <c:pt idx="5942">
                  <c:v>0.85681399999999996</c:v>
                </c:pt>
                <c:pt idx="5943">
                  <c:v>0.85707500000000003</c:v>
                </c:pt>
                <c:pt idx="5944">
                  <c:v>0.85733599999999999</c:v>
                </c:pt>
                <c:pt idx="5945">
                  <c:v>0.85759600000000002</c:v>
                </c:pt>
                <c:pt idx="5946">
                  <c:v>0.85785699999999998</c:v>
                </c:pt>
                <c:pt idx="5947">
                  <c:v>0.85811700000000002</c:v>
                </c:pt>
                <c:pt idx="5948">
                  <c:v>0.85837699999999995</c:v>
                </c:pt>
                <c:pt idx="5949">
                  <c:v>0.85863699999999998</c:v>
                </c:pt>
                <c:pt idx="5950">
                  <c:v>0.85889599999999999</c:v>
                </c:pt>
                <c:pt idx="5951">
                  <c:v>0.85915600000000003</c:v>
                </c:pt>
                <c:pt idx="5952">
                  <c:v>0.85941500000000004</c:v>
                </c:pt>
                <c:pt idx="5953">
                  <c:v>0.85967400000000005</c:v>
                </c:pt>
                <c:pt idx="5954">
                  <c:v>0.85993299999999995</c:v>
                </c:pt>
                <c:pt idx="5955">
                  <c:v>0.86019199999999996</c:v>
                </c:pt>
                <c:pt idx="5956">
                  <c:v>0.86045000000000005</c:v>
                </c:pt>
                <c:pt idx="5957">
                  <c:v>0.86070899999999995</c:v>
                </c:pt>
                <c:pt idx="5958">
                  <c:v>0.86096700000000004</c:v>
                </c:pt>
                <c:pt idx="5959">
                  <c:v>0.86122500000000002</c:v>
                </c:pt>
                <c:pt idx="5960">
                  <c:v>0.861483</c:v>
                </c:pt>
                <c:pt idx="5961">
                  <c:v>0.86173999999999995</c:v>
                </c:pt>
                <c:pt idx="5962">
                  <c:v>0.86199800000000004</c:v>
                </c:pt>
                <c:pt idx="5963">
                  <c:v>0.86225499999999999</c:v>
                </c:pt>
                <c:pt idx="5964">
                  <c:v>0.86251199999999995</c:v>
                </c:pt>
                <c:pt idx="5965">
                  <c:v>0.86276900000000001</c:v>
                </c:pt>
                <c:pt idx="5966">
                  <c:v>0.86302500000000004</c:v>
                </c:pt>
                <c:pt idx="5967">
                  <c:v>0.86328199999999999</c:v>
                </c:pt>
                <c:pt idx="5968">
                  <c:v>0.86353800000000003</c:v>
                </c:pt>
                <c:pt idx="5969">
                  <c:v>0.86379399999999995</c:v>
                </c:pt>
                <c:pt idx="5970">
                  <c:v>0.86404999999999998</c:v>
                </c:pt>
                <c:pt idx="5971">
                  <c:v>0.86430600000000002</c:v>
                </c:pt>
                <c:pt idx="5972">
                  <c:v>0.86456200000000005</c:v>
                </c:pt>
                <c:pt idx="5973">
                  <c:v>0.86481699999999995</c:v>
                </c:pt>
                <c:pt idx="5974">
                  <c:v>0.86507199999999995</c:v>
                </c:pt>
                <c:pt idx="5975">
                  <c:v>0.86532699999999996</c:v>
                </c:pt>
                <c:pt idx="5976">
                  <c:v>0.86558199999999996</c:v>
                </c:pt>
                <c:pt idx="5977">
                  <c:v>0.86583699999999997</c:v>
                </c:pt>
                <c:pt idx="5978">
                  <c:v>0.86609100000000006</c:v>
                </c:pt>
                <c:pt idx="5979">
                  <c:v>0.86634500000000003</c:v>
                </c:pt>
                <c:pt idx="5980">
                  <c:v>0.86660000000000004</c:v>
                </c:pt>
                <c:pt idx="5981">
                  <c:v>0.86685299999999998</c:v>
                </c:pt>
                <c:pt idx="5982">
                  <c:v>0.86710699999999996</c:v>
                </c:pt>
                <c:pt idx="5983">
                  <c:v>0.86736100000000005</c:v>
                </c:pt>
                <c:pt idx="5984">
                  <c:v>0.867614</c:v>
                </c:pt>
                <c:pt idx="5985">
                  <c:v>0.86786700000000006</c:v>
                </c:pt>
                <c:pt idx="5986">
                  <c:v>0.86812</c:v>
                </c:pt>
                <c:pt idx="5987">
                  <c:v>0.86837299999999995</c:v>
                </c:pt>
                <c:pt idx="5988">
                  <c:v>0.86862499999999998</c:v>
                </c:pt>
                <c:pt idx="5989">
                  <c:v>0.86887800000000004</c:v>
                </c:pt>
                <c:pt idx="5990">
                  <c:v>0.86912999999999996</c:v>
                </c:pt>
                <c:pt idx="5991">
                  <c:v>0.86938199999999999</c:v>
                </c:pt>
                <c:pt idx="5992">
                  <c:v>0.86963400000000002</c:v>
                </c:pt>
                <c:pt idx="5993">
                  <c:v>0.86988600000000005</c:v>
                </c:pt>
                <c:pt idx="5994">
                  <c:v>0.87013700000000005</c:v>
                </c:pt>
                <c:pt idx="5995">
                  <c:v>0.87038800000000005</c:v>
                </c:pt>
                <c:pt idx="5996">
                  <c:v>0.87063999999999997</c:v>
                </c:pt>
                <c:pt idx="5997">
                  <c:v>0.87089000000000005</c:v>
                </c:pt>
                <c:pt idx="5998">
                  <c:v>0.87114100000000005</c:v>
                </c:pt>
                <c:pt idx="5999">
                  <c:v>0.87139200000000006</c:v>
                </c:pt>
                <c:pt idx="6000">
                  <c:v>0.87164200000000003</c:v>
                </c:pt>
                <c:pt idx="6001">
                  <c:v>0.871892</c:v>
                </c:pt>
                <c:pt idx="6002">
                  <c:v>0.87214199999999997</c:v>
                </c:pt>
                <c:pt idx="6003">
                  <c:v>0.87239199999999995</c:v>
                </c:pt>
                <c:pt idx="6004">
                  <c:v>0.87264200000000003</c:v>
                </c:pt>
                <c:pt idx="6005">
                  <c:v>0.87289099999999997</c:v>
                </c:pt>
                <c:pt idx="6006">
                  <c:v>0.87314000000000003</c:v>
                </c:pt>
                <c:pt idx="6007">
                  <c:v>0.87339</c:v>
                </c:pt>
                <c:pt idx="6008">
                  <c:v>0.87363800000000003</c:v>
                </c:pt>
                <c:pt idx="6009">
                  <c:v>0.87388699999999997</c:v>
                </c:pt>
                <c:pt idx="6010">
                  <c:v>0.87413600000000002</c:v>
                </c:pt>
                <c:pt idx="6011">
                  <c:v>0.87438400000000005</c:v>
                </c:pt>
                <c:pt idx="6012">
                  <c:v>0.87463199999999997</c:v>
                </c:pt>
                <c:pt idx="6013">
                  <c:v>0.87487999999999999</c:v>
                </c:pt>
                <c:pt idx="6014">
                  <c:v>0.87512800000000002</c:v>
                </c:pt>
                <c:pt idx="6015">
                  <c:v>0.87537500000000001</c:v>
                </c:pt>
                <c:pt idx="6016">
                  <c:v>0.87562300000000004</c:v>
                </c:pt>
                <c:pt idx="6017">
                  <c:v>0.87587000000000004</c:v>
                </c:pt>
                <c:pt idx="6018">
                  <c:v>0.87611700000000003</c:v>
                </c:pt>
                <c:pt idx="6019">
                  <c:v>0.87636400000000003</c:v>
                </c:pt>
                <c:pt idx="6020">
                  <c:v>0.87661</c:v>
                </c:pt>
                <c:pt idx="6021">
                  <c:v>0.876857</c:v>
                </c:pt>
                <c:pt idx="6022">
                  <c:v>0.87710299999999997</c:v>
                </c:pt>
                <c:pt idx="6023">
                  <c:v>0.87734900000000005</c:v>
                </c:pt>
                <c:pt idx="6024">
                  <c:v>0.87759500000000001</c:v>
                </c:pt>
                <c:pt idx="6025">
                  <c:v>0.87784099999999998</c:v>
                </c:pt>
                <c:pt idx="6026">
                  <c:v>0.87808600000000003</c:v>
                </c:pt>
                <c:pt idx="6027">
                  <c:v>0.878332</c:v>
                </c:pt>
                <c:pt idx="6028">
                  <c:v>0.87857700000000005</c:v>
                </c:pt>
                <c:pt idx="6029">
                  <c:v>0.87882199999999999</c:v>
                </c:pt>
                <c:pt idx="6030">
                  <c:v>0.87906700000000004</c:v>
                </c:pt>
                <c:pt idx="6031">
                  <c:v>0.87931099999999995</c:v>
                </c:pt>
                <c:pt idx="6032">
                  <c:v>0.879556</c:v>
                </c:pt>
                <c:pt idx="6033">
                  <c:v>0.87980000000000003</c:v>
                </c:pt>
                <c:pt idx="6034">
                  <c:v>0.88004400000000005</c:v>
                </c:pt>
                <c:pt idx="6035">
                  <c:v>0.88028799999999996</c:v>
                </c:pt>
                <c:pt idx="6036">
                  <c:v>0.88053199999999998</c:v>
                </c:pt>
                <c:pt idx="6037">
                  <c:v>0.88077499999999997</c:v>
                </c:pt>
                <c:pt idx="6038">
                  <c:v>0.88101799999999997</c:v>
                </c:pt>
                <c:pt idx="6039">
                  <c:v>0.88126099999999996</c:v>
                </c:pt>
                <c:pt idx="6040">
                  <c:v>0.88150399999999995</c:v>
                </c:pt>
                <c:pt idx="6041">
                  <c:v>0.88174699999999995</c:v>
                </c:pt>
                <c:pt idx="6042">
                  <c:v>0.88199000000000005</c:v>
                </c:pt>
                <c:pt idx="6043">
                  <c:v>0.88223200000000002</c:v>
                </c:pt>
                <c:pt idx="6044">
                  <c:v>0.88247399999999998</c:v>
                </c:pt>
                <c:pt idx="6045">
                  <c:v>0.88271599999999995</c:v>
                </c:pt>
                <c:pt idx="6046">
                  <c:v>0.88295800000000002</c:v>
                </c:pt>
                <c:pt idx="6047">
                  <c:v>0.88319999999999999</c:v>
                </c:pt>
                <c:pt idx="6048">
                  <c:v>0.88344100000000003</c:v>
                </c:pt>
                <c:pt idx="6049">
                  <c:v>0.88368199999999997</c:v>
                </c:pt>
                <c:pt idx="6050">
                  <c:v>0.88392300000000001</c:v>
                </c:pt>
                <c:pt idx="6051">
                  <c:v>0.88416399999999995</c:v>
                </c:pt>
                <c:pt idx="6052">
                  <c:v>0.884405</c:v>
                </c:pt>
                <c:pt idx="6053">
                  <c:v>0.88464500000000001</c:v>
                </c:pt>
                <c:pt idx="6054">
                  <c:v>0.88488599999999995</c:v>
                </c:pt>
                <c:pt idx="6055">
                  <c:v>0.88512599999999997</c:v>
                </c:pt>
                <c:pt idx="6056">
                  <c:v>0.88536599999999999</c:v>
                </c:pt>
                <c:pt idx="6057">
                  <c:v>0.885606</c:v>
                </c:pt>
                <c:pt idx="6058">
                  <c:v>0.88584499999999999</c:v>
                </c:pt>
                <c:pt idx="6059">
                  <c:v>0.88608500000000001</c:v>
                </c:pt>
                <c:pt idx="6060">
                  <c:v>0.886324</c:v>
                </c:pt>
                <c:pt idx="6061">
                  <c:v>0.88656299999999999</c:v>
                </c:pt>
                <c:pt idx="6062">
                  <c:v>0.88680199999999998</c:v>
                </c:pt>
                <c:pt idx="6063">
                  <c:v>0.88704000000000005</c:v>
                </c:pt>
                <c:pt idx="6064">
                  <c:v>0.88727900000000004</c:v>
                </c:pt>
                <c:pt idx="6065">
                  <c:v>0.887517</c:v>
                </c:pt>
                <c:pt idx="6066">
                  <c:v>0.88775499999999996</c:v>
                </c:pt>
                <c:pt idx="6067">
                  <c:v>0.88799300000000003</c:v>
                </c:pt>
                <c:pt idx="6068">
                  <c:v>0.88823099999999999</c:v>
                </c:pt>
                <c:pt idx="6069">
                  <c:v>0.88846800000000004</c:v>
                </c:pt>
                <c:pt idx="6070">
                  <c:v>0.88870499999999997</c:v>
                </c:pt>
                <c:pt idx="6071">
                  <c:v>0.88894300000000004</c:v>
                </c:pt>
                <c:pt idx="6072">
                  <c:v>0.88917999999999997</c:v>
                </c:pt>
                <c:pt idx="6073">
                  <c:v>0.88941599999999998</c:v>
                </c:pt>
                <c:pt idx="6074">
                  <c:v>0.88965300000000003</c:v>
                </c:pt>
                <c:pt idx="6075">
                  <c:v>0.88988900000000004</c:v>
                </c:pt>
                <c:pt idx="6076">
                  <c:v>0.89012500000000006</c:v>
                </c:pt>
                <c:pt idx="6077">
                  <c:v>0.89036099999999996</c:v>
                </c:pt>
                <c:pt idx="6078">
                  <c:v>0.89059699999999997</c:v>
                </c:pt>
                <c:pt idx="6079">
                  <c:v>0.89083299999999999</c:v>
                </c:pt>
                <c:pt idx="6080">
                  <c:v>0.89106799999999997</c:v>
                </c:pt>
                <c:pt idx="6081">
                  <c:v>0.89130399999999999</c:v>
                </c:pt>
                <c:pt idx="6082">
                  <c:v>0.89153899999999997</c:v>
                </c:pt>
                <c:pt idx="6083">
                  <c:v>0.89177399999999996</c:v>
                </c:pt>
                <c:pt idx="6084">
                  <c:v>0.89200800000000002</c:v>
                </c:pt>
                <c:pt idx="6085">
                  <c:v>0.89224300000000001</c:v>
                </c:pt>
                <c:pt idx="6086">
                  <c:v>0.89247699999999996</c:v>
                </c:pt>
                <c:pt idx="6087">
                  <c:v>0.89271100000000003</c:v>
                </c:pt>
                <c:pt idx="6088">
                  <c:v>0.89294499999999999</c:v>
                </c:pt>
                <c:pt idx="6089">
                  <c:v>0.89317899999999995</c:v>
                </c:pt>
                <c:pt idx="6090">
                  <c:v>0.89341300000000001</c:v>
                </c:pt>
                <c:pt idx="6091">
                  <c:v>0.89364600000000005</c:v>
                </c:pt>
                <c:pt idx="6092">
                  <c:v>0.89387899999999998</c:v>
                </c:pt>
                <c:pt idx="6093">
                  <c:v>0.89411200000000002</c:v>
                </c:pt>
                <c:pt idx="6094">
                  <c:v>0.89434499999999995</c:v>
                </c:pt>
                <c:pt idx="6095">
                  <c:v>0.89457799999999998</c:v>
                </c:pt>
                <c:pt idx="6096">
                  <c:v>0.89480999999999999</c:v>
                </c:pt>
                <c:pt idx="6097">
                  <c:v>0.89504300000000003</c:v>
                </c:pt>
                <c:pt idx="6098">
                  <c:v>0.89527500000000004</c:v>
                </c:pt>
                <c:pt idx="6099">
                  <c:v>0.89550700000000005</c:v>
                </c:pt>
                <c:pt idx="6100">
                  <c:v>0.89573800000000003</c:v>
                </c:pt>
                <c:pt idx="6101">
                  <c:v>0.89597000000000004</c:v>
                </c:pt>
                <c:pt idx="6102">
                  <c:v>0.89620100000000003</c:v>
                </c:pt>
                <c:pt idx="6103">
                  <c:v>0.89643200000000001</c:v>
                </c:pt>
                <c:pt idx="6104">
                  <c:v>0.89666299999999999</c:v>
                </c:pt>
                <c:pt idx="6105">
                  <c:v>0.89689399999999997</c:v>
                </c:pt>
                <c:pt idx="6106">
                  <c:v>0.89712499999999995</c:v>
                </c:pt>
                <c:pt idx="6107">
                  <c:v>0.89735500000000001</c:v>
                </c:pt>
                <c:pt idx="6108">
                  <c:v>0.89758499999999997</c:v>
                </c:pt>
                <c:pt idx="6109">
                  <c:v>0.89781500000000003</c:v>
                </c:pt>
                <c:pt idx="6110">
                  <c:v>0.89804499999999998</c:v>
                </c:pt>
                <c:pt idx="6111">
                  <c:v>0.89827500000000005</c:v>
                </c:pt>
                <c:pt idx="6112">
                  <c:v>0.89850399999999997</c:v>
                </c:pt>
                <c:pt idx="6113">
                  <c:v>0.898733</c:v>
                </c:pt>
                <c:pt idx="6114">
                  <c:v>0.89896200000000004</c:v>
                </c:pt>
                <c:pt idx="6115">
                  <c:v>0.89919099999999996</c:v>
                </c:pt>
                <c:pt idx="6116">
                  <c:v>0.89942</c:v>
                </c:pt>
                <c:pt idx="6117">
                  <c:v>0.89964900000000003</c:v>
                </c:pt>
                <c:pt idx="6118">
                  <c:v>0.89987700000000004</c:v>
                </c:pt>
                <c:pt idx="6119">
                  <c:v>0.90010500000000004</c:v>
                </c:pt>
                <c:pt idx="6120">
                  <c:v>0.90033300000000005</c:v>
                </c:pt>
                <c:pt idx="6121">
                  <c:v>0.90056099999999994</c:v>
                </c:pt>
                <c:pt idx="6122">
                  <c:v>0.90078800000000003</c:v>
                </c:pt>
                <c:pt idx="6123">
                  <c:v>0.90101600000000004</c:v>
                </c:pt>
                <c:pt idx="6124">
                  <c:v>0.90124300000000002</c:v>
                </c:pt>
                <c:pt idx="6125">
                  <c:v>0.90146999999999999</c:v>
                </c:pt>
                <c:pt idx="6126">
                  <c:v>0.90169699999999997</c:v>
                </c:pt>
                <c:pt idx="6127">
                  <c:v>0.90192300000000003</c:v>
                </c:pt>
                <c:pt idx="6128">
                  <c:v>0.90215000000000001</c:v>
                </c:pt>
                <c:pt idx="6129">
                  <c:v>0.90237599999999996</c:v>
                </c:pt>
                <c:pt idx="6130">
                  <c:v>0.90260200000000002</c:v>
                </c:pt>
                <c:pt idx="6131">
                  <c:v>0.90282799999999996</c:v>
                </c:pt>
                <c:pt idx="6132">
                  <c:v>0.90305400000000002</c:v>
                </c:pt>
                <c:pt idx="6133">
                  <c:v>0.90327900000000005</c:v>
                </c:pt>
                <c:pt idx="6134">
                  <c:v>0.903505</c:v>
                </c:pt>
                <c:pt idx="6135">
                  <c:v>0.90373000000000003</c:v>
                </c:pt>
                <c:pt idx="6136">
                  <c:v>0.90395499999999995</c:v>
                </c:pt>
                <c:pt idx="6137">
                  <c:v>0.90417899999999995</c:v>
                </c:pt>
                <c:pt idx="6138">
                  <c:v>0.90440399999999999</c:v>
                </c:pt>
                <c:pt idx="6139">
                  <c:v>0.90462799999999999</c:v>
                </c:pt>
                <c:pt idx="6140">
                  <c:v>0.90485199999999999</c:v>
                </c:pt>
                <c:pt idx="6141">
                  <c:v>0.90507599999999999</c:v>
                </c:pt>
                <c:pt idx="6142">
                  <c:v>0.90529999999999999</c:v>
                </c:pt>
                <c:pt idx="6143">
                  <c:v>0.905524</c:v>
                </c:pt>
                <c:pt idx="6144">
                  <c:v>0.90574699999999997</c:v>
                </c:pt>
                <c:pt idx="6145">
                  <c:v>0.90597099999999997</c:v>
                </c:pt>
                <c:pt idx="6146">
                  <c:v>0.90619400000000006</c:v>
                </c:pt>
                <c:pt idx="6147">
                  <c:v>0.906416</c:v>
                </c:pt>
                <c:pt idx="6148">
                  <c:v>0.90663899999999997</c:v>
                </c:pt>
                <c:pt idx="6149">
                  <c:v>0.90686199999999995</c:v>
                </c:pt>
                <c:pt idx="6150">
                  <c:v>0.907084</c:v>
                </c:pt>
                <c:pt idx="6151">
                  <c:v>0.90730599999999995</c:v>
                </c:pt>
                <c:pt idx="6152">
                  <c:v>0.907528</c:v>
                </c:pt>
                <c:pt idx="6153">
                  <c:v>0.90774999999999995</c:v>
                </c:pt>
                <c:pt idx="6154">
                  <c:v>0.90797099999999997</c:v>
                </c:pt>
                <c:pt idx="6155">
                  <c:v>0.90819300000000003</c:v>
                </c:pt>
                <c:pt idx="6156">
                  <c:v>0.90841400000000005</c:v>
                </c:pt>
                <c:pt idx="6157">
                  <c:v>0.90863499999999997</c:v>
                </c:pt>
                <c:pt idx="6158">
                  <c:v>0.90885499999999997</c:v>
                </c:pt>
                <c:pt idx="6159">
                  <c:v>0.909076</c:v>
                </c:pt>
                <c:pt idx="6160">
                  <c:v>0.90929599999999999</c:v>
                </c:pt>
                <c:pt idx="6161">
                  <c:v>0.90951700000000002</c:v>
                </c:pt>
                <c:pt idx="6162">
                  <c:v>0.90973700000000002</c:v>
                </c:pt>
                <c:pt idx="6163">
                  <c:v>0.90995599999999999</c:v>
                </c:pt>
                <c:pt idx="6164">
                  <c:v>0.91017599999999999</c:v>
                </c:pt>
                <c:pt idx="6165">
                  <c:v>0.91039599999999998</c:v>
                </c:pt>
                <c:pt idx="6166">
                  <c:v>0.91061499999999995</c:v>
                </c:pt>
                <c:pt idx="6167">
                  <c:v>0.91083400000000003</c:v>
                </c:pt>
                <c:pt idx="6168">
                  <c:v>0.911053</c:v>
                </c:pt>
                <c:pt idx="6169">
                  <c:v>0.91127100000000005</c:v>
                </c:pt>
                <c:pt idx="6170">
                  <c:v>0.91149000000000002</c:v>
                </c:pt>
                <c:pt idx="6171">
                  <c:v>0.91170799999999996</c:v>
                </c:pt>
                <c:pt idx="6172">
                  <c:v>0.91192600000000001</c:v>
                </c:pt>
                <c:pt idx="6173">
                  <c:v>0.91214399999999995</c:v>
                </c:pt>
                <c:pt idx="6174">
                  <c:v>0.91236200000000001</c:v>
                </c:pt>
                <c:pt idx="6175">
                  <c:v>0.91257999999999995</c:v>
                </c:pt>
                <c:pt idx="6176">
                  <c:v>0.91279699999999997</c:v>
                </c:pt>
                <c:pt idx="6177">
                  <c:v>0.91301399999999999</c:v>
                </c:pt>
                <c:pt idx="6178">
                  <c:v>0.91323100000000001</c:v>
                </c:pt>
                <c:pt idx="6179">
                  <c:v>0.91344800000000004</c:v>
                </c:pt>
                <c:pt idx="6180">
                  <c:v>0.91366400000000003</c:v>
                </c:pt>
                <c:pt idx="6181">
                  <c:v>0.91388100000000005</c:v>
                </c:pt>
                <c:pt idx="6182">
                  <c:v>0.91409700000000005</c:v>
                </c:pt>
                <c:pt idx="6183">
                  <c:v>0.91431300000000004</c:v>
                </c:pt>
                <c:pt idx="6184">
                  <c:v>0.91452900000000004</c:v>
                </c:pt>
                <c:pt idx="6185">
                  <c:v>0.91474500000000003</c:v>
                </c:pt>
                <c:pt idx="6186">
                  <c:v>0.91496</c:v>
                </c:pt>
                <c:pt idx="6187">
                  <c:v>0.91517499999999996</c:v>
                </c:pt>
                <c:pt idx="6188">
                  <c:v>0.91539000000000004</c:v>
                </c:pt>
                <c:pt idx="6189">
                  <c:v>0.915605</c:v>
                </c:pt>
                <c:pt idx="6190">
                  <c:v>0.91581999999999997</c:v>
                </c:pt>
                <c:pt idx="6191">
                  <c:v>0.91603400000000001</c:v>
                </c:pt>
                <c:pt idx="6192">
                  <c:v>0.91624899999999998</c:v>
                </c:pt>
                <c:pt idx="6193">
                  <c:v>0.91646300000000003</c:v>
                </c:pt>
                <c:pt idx="6194">
                  <c:v>0.91667699999999996</c:v>
                </c:pt>
                <c:pt idx="6195">
                  <c:v>0.91689100000000001</c:v>
                </c:pt>
                <c:pt idx="6196">
                  <c:v>0.91710400000000003</c:v>
                </c:pt>
                <c:pt idx="6197">
                  <c:v>0.91731700000000005</c:v>
                </c:pt>
                <c:pt idx="6198">
                  <c:v>0.91753099999999999</c:v>
                </c:pt>
                <c:pt idx="6199">
                  <c:v>0.917744</c:v>
                </c:pt>
                <c:pt idx="6200">
                  <c:v>0.91795599999999999</c:v>
                </c:pt>
                <c:pt idx="6201">
                  <c:v>0.91816900000000001</c:v>
                </c:pt>
                <c:pt idx="6202">
                  <c:v>0.918381</c:v>
                </c:pt>
                <c:pt idx="6203">
                  <c:v>0.91859299999999999</c:v>
                </c:pt>
                <c:pt idx="6204">
                  <c:v>0.91880499999999998</c:v>
                </c:pt>
                <c:pt idx="6205">
                  <c:v>0.91901699999999997</c:v>
                </c:pt>
                <c:pt idx="6206">
                  <c:v>0.91922899999999996</c:v>
                </c:pt>
                <c:pt idx="6207">
                  <c:v>0.91944000000000004</c:v>
                </c:pt>
                <c:pt idx="6208">
                  <c:v>0.91965200000000003</c:v>
                </c:pt>
                <c:pt idx="6209">
                  <c:v>0.91986299999999999</c:v>
                </c:pt>
                <c:pt idx="6210">
                  <c:v>0.92007399999999995</c:v>
                </c:pt>
                <c:pt idx="6211">
                  <c:v>0.92028399999999999</c:v>
                </c:pt>
                <c:pt idx="6212">
                  <c:v>0.92049499999999995</c:v>
                </c:pt>
                <c:pt idx="6213">
                  <c:v>0.920705</c:v>
                </c:pt>
                <c:pt idx="6214">
                  <c:v>0.92091500000000004</c:v>
                </c:pt>
                <c:pt idx="6215">
                  <c:v>0.92112499999999997</c:v>
                </c:pt>
                <c:pt idx="6216">
                  <c:v>0.92133500000000002</c:v>
                </c:pt>
                <c:pt idx="6217">
                  <c:v>0.92154400000000003</c:v>
                </c:pt>
                <c:pt idx="6218">
                  <c:v>0.92175300000000004</c:v>
                </c:pt>
                <c:pt idx="6219">
                  <c:v>0.92196299999999998</c:v>
                </c:pt>
                <c:pt idx="6220">
                  <c:v>0.92217099999999996</c:v>
                </c:pt>
                <c:pt idx="6221">
                  <c:v>0.92237999999999998</c:v>
                </c:pt>
                <c:pt idx="6222">
                  <c:v>0.92258899999999999</c:v>
                </c:pt>
                <c:pt idx="6223">
                  <c:v>0.92279699999999998</c:v>
                </c:pt>
                <c:pt idx="6224">
                  <c:v>0.92300499999999996</c:v>
                </c:pt>
                <c:pt idx="6225">
                  <c:v>0.92321299999999995</c:v>
                </c:pt>
                <c:pt idx="6226">
                  <c:v>0.92342100000000005</c:v>
                </c:pt>
                <c:pt idx="6227">
                  <c:v>0.92362900000000003</c:v>
                </c:pt>
                <c:pt idx="6228">
                  <c:v>0.92383599999999999</c:v>
                </c:pt>
                <c:pt idx="6229">
                  <c:v>0.92404299999999995</c:v>
                </c:pt>
                <c:pt idx="6230">
                  <c:v>0.92425000000000002</c:v>
                </c:pt>
                <c:pt idx="6231">
                  <c:v>0.92445699999999997</c:v>
                </c:pt>
                <c:pt idx="6232">
                  <c:v>0.92466400000000004</c:v>
                </c:pt>
                <c:pt idx="6233">
                  <c:v>0.92486999999999997</c:v>
                </c:pt>
                <c:pt idx="6234">
                  <c:v>0.92507600000000001</c:v>
                </c:pt>
                <c:pt idx="6235">
                  <c:v>0.92528200000000005</c:v>
                </c:pt>
                <c:pt idx="6236">
                  <c:v>0.92548799999999998</c:v>
                </c:pt>
                <c:pt idx="6237">
                  <c:v>0.92569400000000002</c:v>
                </c:pt>
                <c:pt idx="6238">
                  <c:v>0.92589900000000003</c:v>
                </c:pt>
                <c:pt idx="6239">
                  <c:v>0.92610499999999996</c:v>
                </c:pt>
                <c:pt idx="6240">
                  <c:v>0.92630999999999997</c:v>
                </c:pt>
                <c:pt idx="6241">
                  <c:v>0.92651499999999998</c:v>
                </c:pt>
                <c:pt idx="6242">
                  <c:v>0.92671899999999996</c:v>
                </c:pt>
                <c:pt idx="6243">
                  <c:v>0.92692399999999997</c:v>
                </c:pt>
                <c:pt idx="6244">
                  <c:v>0.92712799999999995</c:v>
                </c:pt>
                <c:pt idx="6245">
                  <c:v>0.92733200000000005</c:v>
                </c:pt>
                <c:pt idx="6246">
                  <c:v>0.92753600000000003</c:v>
                </c:pt>
                <c:pt idx="6247">
                  <c:v>0.92774000000000001</c:v>
                </c:pt>
                <c:pt idx="6248">
                  <c:v>0.92794299999999996</c:v>
                </c:pt>
                <c:pt idx="6249">
                  <c:v>0.92814600000000003</c:v>
                </c:pt>
                <c:pt idx="6250">
                  <c:v>0.92835000000000001</c:v>
                </c:pt>
                <c:pt idx="6251">
                  <c:v>0.92855299999999996</c:v>
                </c:pt>
                <c:pt idx="6252">
                  <c:v>0.928755</c:v>
                </c:pt>
                <c:pt idx="6253">
                  <c:v>0.92895799999999995</c:v>
                </c:pt>
                <c:pt idx="6254">
                  <c:v>0.92915999999999999</c:v>
                </c:pt>
                <c:pt idx="6255">
                  <c:v>0.92936200000000002</c:v>
                </c:pt>
                <c:pt idx="6256">
                  <c:v>0.92956399999999995</c:v>
                </c:pt>
                <c:pt idx="6257">
                  <c:v>0.92976599999999998</c:v>
                </c:pt>
                <c:pt idx="6258">
                  <c:v>0.92996800000000002</c:v>
                </c:pt>
                <c:pt idx="6259">
                  <c:v>0.93016900000000002</c:v>
                </c:pt>
                <c:pt idx="6260">
                  <c:v>0.93037000000000003</c:v>
                </c:pt>
                <c:pt idx="6261">
                  <c:v>0.93057100000000004</c:v>
                </c:pt>
                <c:pt idx="6262">
                  <c:v>0.93077200000000004</c:v>
                </c:pt>
                <c:pt idx="6263">
                  <c:v>0.93097300000000005</c:v>
                </c:pt>
                <c:pt idx="6264">
                  <c:v>0.93117300000000003</c:v>
                </c:pt>
                <c:pt idx="6265">
                  <c:v>0.93137300000000001</c:v>
                </c:pt>
                <c:pt idx="6266">
                  <c:v>0.93157299999999998</c:v>
                </c:pt>
                <c:pt idx="6267">
                  <c:v>0.93177299999999996</c:v>
                </c:pt>
                <c:pt idx="6268">
                  <c:v>0.93197300000000005</c:v>
                </c:pt>
                <c:pt idx="6269">
                  <c:v>0.932172</c:v>
                </c:pt>
                <c:pt idx="6270">
                  <c:v>0.93237099999999995</c:v>
                </c:pt>
                <c:pt idx="6271">
                  <c:v>0.93257000000000001</c:v>
                </c:pt>
                <c:pt idx="6272">
                  <c:v>0.93276899999999996</c:v>
                </c:pt>
                <c:pt idx="6273">
                  <c:v>0.93296800000000002</c:v>
                </c:pt>
                <c:pt idx="6274">
                  <c:v>0.93316600000000005</c:v>
                </c:pt>
                <c:pt idx="6275">
                  <c:v>0.93336399999999997</c:v>
                </c:pt>
                <c:pt idx="6276">
                  <c:v>0.933562</c:v>
                </c:pt>
                <c:pt idx="6277">
                  <c:v>0.93376000000000003</c:v>
                </c:pt>
                <c:pt idx="6278">
                  <c:v>0.93395799999999995</c:v>
                </c:pt>
                <c:pt idx="6279">
                  <c:v>0.93415499999999996</c:v>
                </c:pt>
                <c:pt idx="6280">
                  <c:v>0.93435299999999999</c:v>
                </c:pt>
                <c:pt idx="6281">
                  <c:v>0.93454999999999999</c:v>
                </c:pt>
                <c:pt idx="6282">
                  <c:v>0.93474599999999997</c:v>
                </c:pt>
                <c:pt idx="6283">
                  <c:v>0.93494299999999997</c:v>
                </c:pt>
                <c:pt idx="6284">
                  <c:v>0.93513999999999997</c:v>
                </c:pt>
                <c:pt idx="6285">
                  <c:v>0.93533599999999995</c:v>
                </c:pt>
                <c:pt idx="6286">
                  <c:v>0.93553200000000003</c:v>
                </c:pt>
                <c:pt idx="6287">
                  <c:v>0.935728</c:v>
                </c:pt>
                <c:pt idx="6288">
                  <c:v>0.93592299999999995</c:v>
                </c:pt>
                <c:pt idx="6289">
                  <c:v>0.93611900000000003</c:v>
                </c:pt>
                <c:pt idx="6290">
                  <c:v>0.93631399999999998</c:v>
                </c:pt>
                <c:pt idx="6291">
                  <c:v>0.93650900000000004</c:v>
                </c:pt>
                <c:pt idx="6292">
                  <c:v>0.93670399999999998</c:v>
                </c:pt>
                <c:pt idx="6293">
                  <c:v>0.93689900000000004</c:v>
                </c:pt>
                <c:pt idx="6294">
                  <c:v>0.93709299999999995</c:v>
                </c:pt>
                <c:pt idx="6295">
                  <c:v>0.93728800000000001</c:v>
                </c:pt>
                <c:pt idx="6296">
                  <c:v>0.93748200000000004</c:v>
                </c:pt>
                <c:pt idx="6297">
                  <c:v>0.93767599999999995</c:v>
                </c:pt>
                <c:pt idx="6298">
                  <c:v>0.93786899999999995</c:v>
                </c:pt>
                <c:pt idx="6299">
                  <c:v>0.93806299999999998</c:v>
                </c:pt>
                <c:pt idx="6300">
                  <c:v>0.93825599999999998</c:v>
                </c:pt>
                <c:pt idx="6301">
                  <c:v>0.93844899999999998</c:v>
                </c:pt>
                <c:pt idx="6302">
                  <c:v>0.93864199999999998</c:v>
                </c:pt>
                <c:pt idx="6303">
                  <c:v>0.93883499999999998</c:v>
                </c:pt>
                <c:pt idx="6304">
                  <c:v>0.93902699999999995</c:v>
                </c:pt>
                <c:pt idx="6305">
                  <c:v>0.93921900000000003</c:v>
                </c:pt>
                <c:pt idx="6306">
                  <c:v>0.93941200000000002</c:v>
                </c:pt>
                <c:pt idx="6307">
                  <c:v>0.93960299999999997</c:v>
                </c:pt>
                <c:pt idx="6308">
                  <c:v>0.93979500000000005</c:v>
                </c:pt>
                <c:pt idx="6309">
                  <c:v>0.93998700000000002</c:v>
                </c:pt>
                <c:pt idx="6310">
                  <c:v>0.94017799999999996</c:v>
                </c:pt>
                <c:pt idx="6311">
                  <c:v>0.94036900000000001</c:v>
                </c:pt>
                <c:pt idx="6312">
                  <c:v>0.94055999999999995</c:v>
                </c:pt>
                <c:pt idx="6313">
                  <c:v>0.940751</c:v>
                </c:pt>
                <c:pt idx="6314">
                  <c:v>0.94094100000000003</c:v>
                </c:pt>
                <c:pt idx="6315">
                  <c:v>0.94113100000000005</c:v>
                </c:pt>
                <c:pt idx="6316">
                  <c:v>0.94132099999999996</c:v>
                </c:pt>
                <c:pt idx="6317">
                  <c:v>0.94151099999999999</c:v>
                </c:pt>
                <c:pt idx="6318">
                  <c:v>0.94170100000000001</c:v>
                </c:pt>
                <c:pt idx="6319">
                  <c:v>0.94189100000000003</c:v>
                </c:pt>
                <c:pt idx="6320">
                  <c:v>0.94208000000000003</c:v>
                </c:pt>
                <c:pt idx="6321">
                  <c:v>0.94226900000000002</c:v>
                </c:pt>
                <c:pt idx="6322">
                  <c:v>0.94245800000000002</c:v>
                </c:pt>
                <c:pt idx="6323">
                  <c:v>0.94264599999999998</c:v>
                </c:pt>
                <c:pt idx="6324">
                  <c:v>0.94283499999999998</c:v>
                </c:pt>
                <c:pt idx="6325">
                  <c:v>0.94302299999999994</c:v>
                </c:pt>
                <c:pt idx="6326">
                  <c:v>0.94321100000000002</c:v>
                </c:pt>
                <c:pt idx="6327">
                  <c:v>0.94339899999999999</c:v>
                </c:pt>
                <c:pt idx="6328">
                  <c:v>0.94358699999999995</c:v>
                </c:pt>
                <c:pt idx="6329">
                  <c:v>0.943774</c:v>
                </c:pt>
                <c:pt idx="6330">
                  <c:v>0.94396199999999997</c:v>
                </c:pt>
                <c:pt idx="6331">
                  <c:v>0.94414900000000002</c:v>
                </c:pt>
                <c:pt idx="6332">
                  <c:v>0.94433599999999995</c:v>
                </c:pt>
                <c:pt idx="6333">
                  <c:v>0.94452199999999997</c:v>
                </c:pt>
                <c:pt idx="6334">
                  <c:v>0.94470900000000002</c:v>
                </c:pt>
                <c:pt idx="6335">
                  <c:v>0.94489500000000004</c:v>
                </c:pt>
                <c:pt idx="6336">
                  <c:v>0.94508099999999995</c:v>
                </c:pt>
                <c:pt idx="6337">
                  <c:v>0.94526699999999997</c:v>
                </c:pt>
                <c:pt idx="6338">
                  <c:v>0.94545199999999996</c:v>
                </c:pt>
                <c:pt idx="6339">
                  <c:v>0.94563799999999998</c:v>
                </c:pt>
                <c:pt idx="6340">
                  <c:v>0.94582299999999997</c:v>
                </c:pt>
                <c:pt idx="6341">
                  <c:v>0.94600799999999996</c:v>
                </c:pt>
                <c:pt idx="6342">
                  <c:v>0.94619299999999995</c:v>
                </c:pt>
                <c:pt idx="6343">
                  <c:v>0.94637800000000005</c:v>
                </c:pt>
                <c:pt idx="6344">
                  <c:v>0.94656200000000001</c:v>
                </c:pt>
                <c:pt idx="6345">
                  <c:v>0.94674599999999998</c:v>
                </c:pt>
                <c:pt idx="6346">
                  <c:v>0.94693000000000005</c:v>
                </c:pt>
                <c:pt idx="6347">
                  <c:v>0.94711400000000001</c:v>
                </c:pt>
                <c:pt idx="6348">
                  <c:v>0.94729799999999997</c:v>
                </c:pt>
                <c:pt idx="6349">
                  <c:v>0.94748100000000002</c:v>
                </c:pt>
                <c:pt idx="6350">
                  <c:v>0.94766399999999995</c:v>
                </c:pt>
                <c:pt idx="6351">
                  <c:v>0.947847</c:v>
                </c:pt>
                <c:pt idx="6352">
                  <c:v>0.94803000000000004</c:v>
                </c:pt>
                <c:pt idx="6353">
                  <c:v>0.94821299999999997</c:v>
                </c:pt>
                <c:pt idx="6354">
                  <c:v>0.94839499999999999</c:v>
                </c:pt>
                <c:pt idx="6355">
                  <c:v>0.948577</c:v>
                </c:pt>
                <c:pt idx="6356">
                  <c:v>0.94875900000000002</c:v>
                </c:pt>
                <c:pt idx="6357">
                  <c:v>0.94894100000000003</c:v>
                </c:pt>
                <c:pt idx="6358">
                  <c:v>0.94912200000000002</c:v>
                </c:pt>
                <c:pt idx="6359">
                  <c:v>0.94930400000000004</c:v>
                </c:pt>
                <c:pt idx="6360">
                  <c:v>0.94948500000000002</c:v>
                </c:pt>
                <c:pt idx="6361">
                  <c:v>0.94966600000000001</c:v>
                </c:pt>
                <c:pt idx="6362">
                  <c:v>0.94984599999999997</c:v>
                </c:pt>
                <c:pt idx="6363">
                  <c:v>0.95002699999999995</c:v>
                </c:pt>
                <c:pt idx="6364">
                  <c:v>0.95020700000000002</c:v>
                </c:pt>
                <c:pt idx="6365">
                  <c:v>0.95038699999999998</c:v>
                </c:pt>
                <c:pt idx="6366">
                  <c:v>0.95056700000000005</c:v>
                </c:pt>
                <c:pt idx="6367">
                  <c:v>0.95074700000000001</c:v>
                </c:pt>
                <c:pt idx="6368">
                  <c:v>0.95092600000000005</c:v>
                </c:pt>
                <c:pt idx="6369">
                  <c:v>0.95110499999999998</c:v>
                </c:pt>
                <c:pt idx="6370">
                  <c:v>0.95128500000000005</c:v>
                </c:pt>
                <c:pt idx="6371">
                  <c:v>0.95146299999999995</c:v>
                </c:pt>
                <c:pt idx="6372">
                  <c:v>0.95164199999999999</c:v>
                </c:pt>
                <c:pt idx="6373">
                  <c:v>0.95182</c:v>
                </c:pt>
                <c:pt idx="6374">
                  <c:v>0.95199900000000004</c:v>
                </c:pt>
                <c:pt idx="6375">
                  <c:v>0.95217700000000005</c:v>
                </c:pt>
                <c:pt idx="6376">
                  <c:v>0.95235400000000003</c:v>
                </c:pt>
                <c:pt idx="6377">
                  <c:v>0.95253200000000005</c:v>
                </c:pt>
                <c:pt idx="6378">
                  <c:v>0.95270900000000003</c:v>
                </c:pt>
                <c:pt idx="6379">
                  <c:v>0.95288700000000004</c:v>
                </c:pt>
                <c:pt idx="6380">
                  <c:v>0.95306299999999999</c:v>
                </c:pt>
                <c:pt idx="6381">
                  <c:v>0.95323999999999998</c:v>
                </c:pt>
                <c:pt idx="6382">
                  <c:v>0.95341699999999996</c:v>
                </c:pt>
                <c:pt idx="6383">
                  <c:v>0.95359300000000002</c:v>
                </c:pt>
                <c:pt idx="6384">
                  <c:v>0.95376899999999998</c:v>
                </c:pt>
                <c:pt idx="6385">
                  <c:v>0.95394500000000004</c:v>
                </c:pt>
                <c:pt idx="6386">
                  <c:v>0.954121</c:v>
                </c:pt>
                <c:pt idx="6387">
                  <c:v>0.95429600000000003</c:v>
                </c:pt>
                <c:pt idx="6388">
                  <c:v>0.95447099999999996</c:v>
                </c:pt>
                <c:pt idx="6389">
                  <c:v>0.95464700000000002</c:v>
                </c:pt>
                <c:pt idx="6390">
                  <c:v>0.95482100000000003</c:v>
                </c:pt>
                <c:pt idx="6391">
                  <c:v>0.95499599999999996</c:v>
                </c:pt>
                <c:pt idx="6392">
                  <c:v>0.95516999999999996</c:v>
                </c:pt>
                <c:pt idx="6393">
                  <c:v>0.955345</c:v>
                </c:pt>
                <c:pt idx="6394">
                  <c:v>0.95551900000000001</c:v>
                </c:pt>
                <c:pt idx="6395">
                  <c:v>0.95569199999999999</c:v>
                </c:pt>
                <c:pt idx="6396">
                  <c:v>0.95586599999999999</c:v>
                </c:pt>
                <c:pt idx="6397">
                  <c:v>0.95603899999999997</c:v>
                </c:pt>
                <c:pt idx="6398">
                  <c:v>0.95621199999999995</c:v>
                </c:pt>
                <c:pt idx="6399">
                  <c:v>0.95638500000000004</c:v>
                </c:pt>
                <c:pt idx="6400">
                  <c:v>0.95655800000000002</c:v>
                </c:pt>
                <c:pt idx="6401">
                  <c:v>0.95672999999999997</c:v>
                </c:pt>
                <c:pt idx="6402">
                  <c:v>0.95690299999999995</c:v>
                </c:pt>
                <c:pt idx="6403">
                  <c:v>0.95707500000000001</c:v>
                </c:pt>
                <c:pt idx="6404">
                  <c:v>0.95724699999999996</c:v>
                </c:pt>
                <c:pt idx="6405">
                  <c:v>0.95741799999999999</c:v>
                </c:pt>
                <c:pt idx="6406">
                  <c:v>0.95759000000000005</c:v>
                </c:pt>
                <c:pt idx="6407">
                  <c:v>0.95776099999999997</c:v>
                </c:pt>
                <c:pt idx="6408">
                  <c:v>0.95793200000000001</c:v>
                </c:pt>
                <c:pt idx="6409">
                  <c:v>0.95810300000000004</c:v>
                </c:pt>
                <c:pt idx="6410">
                  <c:v>0.95827300000000004</c:v>
                </c:pt>
                <c:pt idx="6411">
                  <c:v>0.95844399999999996</c:v>
                </c:pt>
                <c:pt idx="6412">
                  <c:v>0.95861399999999997</c:v>
                </c:pt>
                <c:pt idx="6413">
                  <c:v>0.95878399999999997</c:v>
                </c:pt>
                <c:pt idx="6414">
                  <c:v>0.95895300000000006</c:v>
                </c:pt>
                <c:pt idx="6415">
                  <c:v>0.95912299999999995</c:v>
                </c:pt>
                <c:pt idx="6416">
                  <c:v>0.95929200000000003</c:v>
                </c:pt>
                <c:pt idx="6417">
                  <c:v>0.95946100000000001</c:v>
                </c:pt>
                <c:pt idx="6418">
                  <c:v>0.95962999999999998</c:v>
                </c:pt>
                <c:pt idx="6419">
                  <c:v>0.95979800000000004</c:v>
                </c:pt>
                <c:pt idx="6420">
                  <c:v>0.95996700000000001</c:v>
                </c:pt>
                <c:pt idx="6421">
                  <c:v>0.96013499999999996</c:v>
                </c:pt>
                <c:pt idx="6422">
                  <c:v>0.96030300000000002</c:v>
                </c:pt>
                <c:pt idx="6423">
                  <c:v>0.96047099999999996</c:v>
                </c:pt>
                <c:pt idx="6424">
                  <c:v>0.96063799999999999</c:v>
                </c:pt>
                <c:pt idx="6425">
                  <c:v>0.96080500000000002</c:v>
                </c:pt>
                <c:pt idx="6426">
                  <c:v>0.96097200000000005</c:v>
                </c:pt>
                <c:pt idx="6427">
                  <c:v>0.96113899999999997</c:v>
                </c:pt>
                <c:pt idx="6428">
                  <c:v>0.96130599999999999</c:v>
                </c:pt>
                <c:pt idx="6429">
                  <c:v>0.96147199999999999</c:v>
                </c:pt>
                <c:pt idx="6430">
                  <c:v>0.96163799999999999</c:v>
                </c:pt>
                <c:pt idx="6431">
                  <c:v>0.96180399999999999</c:v>
                </c:pt>
                <c:pt idx="6432">
                  <c:v>0.96196999999999999</c:v>
                </c:pt>
                <c:pt idx="6433">
                  <c:v>0.96213599999999999</c:v>
                </c:pt>
                <c:pt idx="6434">
                  <c:v>0.96230099999999996</c:v>
                </c:pt>
                <c:pt idx="6435">
                  <c:v>0.96246600000000004</c:v>
                </c:pt>
                <c:pt idx="6436">
                  <c:v>0.96263100000000001</c:v>
                </c:pt>
                <c:pt idx="6437">
                  <c:v>0.96279499999999996</c:v>
                </c:pt>
                <c:pt idx="6438">
                  <c:v>0.96296000000000004</c:v>
                </c:pt>
                <c:pt idx="6439">
                  <c:v>0.96312399999999998</c:v>
                </c:pt>
                <c:pt idx="6440">
                  <c:v>0.96328800000000003</c:v>
                </c:pt>
                <c:pt idx="6441">
                  <c:v>0.96345199999999998</c:v>
                </c:pt>
                <c:pt idx="6442">
                  <c:v>0.963615</c:v>
                </c:pt>
                <c:pt idx="6443">
                  <c:v>0.96377900000000005</c:v>
                </c:pt>
                <c:pt idx="6444">
                  <c:v>0.96394199999999997</c:v>
                </c:pt>
                <c:pt idx="6445">
                  <c:v>0.96410399999999996</c:v>
                </c:pt>
                <c:pt idx="6446">
                  <c:v>0.96426699999999999</c:v>
                </c:pt>
                <c:pt idx="6447">
                  <c:v>0.96442899999999998</c:v>
                </c:pt>
                <c:pt idx="6448">
                  <c:v>0.964592</c:v>
                </c:pt>
                <c:pt idx="6449">
                  <c:v>0.964754</c:v>
                </c:pt>
                <c:pt idx="6450">
                  <c:v>0.96491499999999997</c:v>
                </c:pt>
                <c:pt idx="6451">
                  <c:v>0.96507699999999996</c:v>
                </c:pt>
                <c:pt idx="6452">
                  <c:v>0.96523800000000004</c:v>
                </c:pt>
                <c:pt idx="6453">
                  <c:v>0.96539900000000001</c:v>
                </c:pt>
                <c:pt idx="6454">
                  <c:v>0.96555999999999997</c:v>
                </c:pt>
                <c:pt idx="6455">
                  <c:v>0.96572000000000002</c:v>
                </c:pt>
                <c:pt idx="6456">
                  <c:v>0.96588099999999999</c:v>
                </c:pt>
                <c:pt idx="6457">
                  <c:v>0.96604100000000004</c:v>
                </c:pt>
                <c:pt idx="6458">
                  <c:v>0.96620099999999998</c:v>
                </c:pt>
                <c:pt idx="6459">
                  <c:v>0.96636100000000003</c:v>
                </c:pt>
                <c:pt idx="6460">
                  <c:v>0.96652000000000005</c:v>
                </c:pt>
                <c:pt idx="6461">
                  <c:v>0.96667899999999995</c:v>
                </c:pt>
                <c:pt idx="6462">
                  <c:v>0.96683799999999998</c:v>
                </c:pt>
                <c:pt idx="6463">
                  <c:v>0.966997</c:v>
                </c:pt>
                <c:pt idx="6464">
                  <c:v>0.96715600000000002</c:v>
                </c:pt>
                <c:pt idx="6465">
                  <c:v>0.96731400000000001</c:v>
                </c:pt>
                <c:pt idx="6466">
                  <c:v>0.967472</c:v>
                </c:pt>
                <c:pt idx="6467">
                  <c:v>0.96762999999999999</c:v>
                </c:pt>
                <c:pt idx="6468">
                  <c:v>0.96778699999999995</c:v>
                </c:pt>
                <c:pt idx="6469">
                  <c:v>0.96794500000000006</c:v>
                </c:pt>
                <c:pt idx="6470">
                  <c:v>0.96810200000000002</c:v>
                </c:pt>
                <c:pt idx="6471">
                  <c:v>0.96825899999999998</c:v>
                </c:pt>
                <c:pt idx="6472">
                  <c:v>0.96841600000000005</c:v>
                </c:pt>
                <c:pt idx="6473">
                  <c:v>0.96857199999999999</c:v>
                </c:pt>
                <c:pt idx="6474">
                  <c:v>0.96872800000000003</c:v>
                </c:pt>
                <c:pt idx="6475">
                  <c:v>0.968885</c:v>
                </c:pt>
                <c:pt idx="6476">
                  <c:v>0.96904000000000001</c:v>
                </c:pt>
                <c:pt idx="6477">
                  <c:v>0.96919599999999995</c:v>
                </c:pt>
                <c:pt idx="6478">
                  <c:v>0.96935099999999996</c:v>
                </c:pt>
                <c:pt idx="6479">
                  <c:v>0.96950700000000001</c:v>
                </c:pt>
                <c:pt idx="6480">
                  <c:v>0.969661</c:v>
                </c:pt>
                <c:pt idx="6481">
                  <c:v>0.96981600000000001</c:v>
                </c:pt>
                <c:pt idx="6482">
                  <c:v>0.96997100000000003</c:v>
                </c:pt>
                <c:pt idx="6483">
                  <c:v>0.97012500000000002</c:v>
                </c:pt>
                <c:pt idx="6484">
                  <c:v>0.970279</c:v>
                </c:pt>
                <c:pt idx="6485">
                  <c:v>0.97043299999999999</c:v>
                </c:pt>
                <c:pt idx="6486">
                  <c:v>0.97058599999999995</c:v>
                </c:pt>
                <c:pt idx="6487">
                  <c:v>0.97074000000000005</c:v>
                </c:pt>
                <c:pt idx="6488">
                  <c:v>0.97089300000000001</c:v>
                </c:pt>
                <c:pt idx="6489">
                  <c:v>0.97104599999999996</c:v>
                </c:pt>
                <c:pt idx="6490">
                  <c:v>0.97119800000000001</c:v>
                </c:pt>
                <c:pt idx="6491">
                  <c:v>0.97135099999999996</c:v>
                </c:pt>
                <c:pt idx="6492">
                  <c:v>0.97150300000000001</c:v>
                </c:pt>
                <c:pt idx="6493">
                  <c:v>0.97165500000000005</c:v>
                </c:pt>
                <c:pt idx="6494">
                  <c:v>0.97180699999999998</c:v>
                </c:pt>
                <c:pt idx="6495">
                  <c:v>0.97195799999999999</c:v>
                </c:pt>
                <c:pt idx="6496">
                  <c:v>0.97211000000000003</c:v>
                </c:pt>
                <c:pt idx="6497">
                  <c:v>0.97226100000000004</c:v>
                </c:pt>
                <c:pt idx="6498">
                  <c:v>0.97241200000000005</c:v>
                </c:pt>
                <c:pt idx="6499">
                  <c:v>0.97256299999999996</c:v>
                </c:pt>
                <c:pt idx="6500">
                  <c:v>0.97271300000000005</c:v>
                </c:pt>
                <c:pt idx="6501">
                  <c:v>0.97286300000000003</c:v>
                </c:pt>
                <c:pt idx="6502">
                  <c:v>0.97301300000000002</c:v>
                </c:pt>
                <c:pt idx="6503">
                  <c:v>0.973163</c:v>
                </c:pt>
                <c:pt idx="6504">
                  <c:v>0.97331299999999998</c:v>
                </c:pt>
                <c:pt idx="6505">
                  <c:v>0.97346200000000005</c:v>
                </c:pt>
                <c:pt idx="6506">
                  <c:v>0.97361200000000003</c:v>
                </c:pt>
                <c:pt idx="6507">
                  <c:v>0.97376099999999999</c:v>
                </c:pt>
                <c:pt idx="6508">
                  <c:v>0.97390900000000002</c:v>
                </c:pt>
                <c:pt idx="6509">
                  <c:v>0.97405799999999998</c:v>
                </c:pt>
                <c:pt idx="6510">
                  <c:v>0.97420700000000005</c:v>
                </c:pt>
                <c:pt idx="6511">
                  <c:v>0.97435499999999997</c:v>
                </c:pt>
                <c:pt idx="6512">
                  <c:v>0.97450300000000001</c:v>
                </c:pt>
                <c:pt idx="6513">
                  <c:v>0.97465100000000005</c:v>
                </c:pt>
                <c:pt idx="6514">
                  <c:v>0.97479800000000005</c:v>
                </c:pt>
                <c:pt idx="6515">
                  <c:v>0.97494599999999998</c:v>
                </c:pt>
                <c:pt idx="6516">
                  <c:v>0.97509299999999999</c:v>
                </c:pt>
                <c:pt idx="6517">
                  <c:v>0.97524</c:v>
                </c:pt>
                <c:pt idx="6518">
                  <c:v>0.975387</c:v>
                </c:pt>
                <c:pt idx="6519">
                  <c:v>0.97553400000000001</c:v>
                </c:pt>
                <c:pt idx="6520">
                  <c:v>0.97567999999999999</c:v>
                </c:pt>
                <c:pt idx="6521">
                  <c:v>0.975827</c:v>
                </c:pt>
                <c:pt idx="6522">
                  <c:v>0.97597299999999998</c:v>
                </c:pt>
                <c:pt idx="6523">
                  <c:v>0.97611899999999996</c:v>
                </c:pt>
                <c:pt idx="6524">
                  <c:v>0.97626500000000005</c:v>
                </c:pt>
                <c:pt idx="6525">
                  <c:v>0.97641100000000003</c:v>
                </c:pt>
                <c:pt idx="6526">
                  <c:v>0.97655599999999998</c:v>
                </c:pt>
                <c:pt idx="6527">
                  <c:v>0.97670100000000004</c:v>
                </c:pt>
                <c:pt idx="6528">
                  <c:v>0.97684599999999999</c:v>
                </c:pt>
                <c:pt idx="6529">
                  <c:v>0.97699100000000005</c:v>
                </c:pt>
                <c:pt idx="6530">
                  <c:v>0.977136</c:v>
                </c:pt>
                <c:pt idx="6531">
                  <c:v>0.97728099999999996</c:v>
                </c:pt>
                <c:pt idx="6532">
                  <c:v>0.97742600000000002</c:v>
                </c:pt>
                <c:pt idx="6533">
                  <c:v>0.97757000000000005</c:v>
                </c:pt>
                <c:pt idx="6534">
                  <c:v>0.97771399999999997</c:v>
                </c:pt>
                <c:pt idx="6535">
                  <c:v>0.977858</c:v>
                </c:pt>
                <c:pt idx="6536">
                  <c:v>0.97800200000000004</c:v>
                </c:pt>
                <c:pt idx="6537">
                  <c:v>0.97814599999999996</c:v>
                </c:pt>
                <c:pt idx="6538">
                  <c:v>0.97828999999999999</c:v>
                </c:pt>
                <c:pt idx="6539">
                  <c:v>0.978433</c:v>
                </c:pt>
                <c:pt idx="6540">
                  <c:v>0.97857700000000003</c:v>
                </c:pt>
                <c:pt idx="6541">
                  <c:v>0.97872000000000003</c:v>
                </c:pt>
                <c:pt idx="6542">
                  <c:v>0.97886300000000004</c:v>
                </c:pt>
                <c:pt idx="6543">
                  <c:v>0.97900600000000004</c:v>
                </c:pt>
                <c:pt idx="6544">
                  <c:v>0.97914900000000005</c:v>
                </c:pt>
                <c:pt idx="6545">
                  <c:v>0.97929100000000002</c:v>
                </c:pt>
                <c:pt idx="6546">
                  <c:v>0.97943400000000003</c:v>
                </c:pt>
                <c:pt idx="6547">
                  <c:v>0.97957700000000003</c:v>
                </c:pt>
                <c:pt idx="6548">
                  <c:v>0.97971900000000001</c:v>
                </c:pt>
                <c:pt idx="6549">
                  <c:v>0.97986099999999998</c:v>
                </c:pt>
                <c:pt idx="6550">
                  <c:v>0.98000299999999996</c:v>
                </c:pt>
                <c:pt idx="6551">
                  <c:v>0.98014500000000004</c:v>
                </c:pt>
                <c:pt idx="6552">
                  <c:v>0.98028700000000002</c:v>
                </c:pt>
                <c:pt idx="6553">
                  <c:v>0.98042799999999997</c:v>
                </c:pt>
                <c:pt idx="6554">
                  <c:v>0.98057000000000005</c:v>
                </c:pt>
                <c:pt idx="6555">
                  <c:v>0.980711</c:v>
                </c:pt>
                <c:pt idx="6556">
                  <c:v>0.98085299999999997</c:v>
                </c:pt>
                <c:pt idx="6557">
                  <c:v>0.98099400000000003</c:v>
                </c:pt>
                <c:pt idx="6558">
                  <c:v>0.98113499999999998</c:v>
                </c:pt>
                <c:pt idx="6559">
                  <c:v>0.98127600000000004</c:v>
                </c:pt>
                <c:pt idx="6560">
                  <c:v>0.98141599999999996</c:v>
                </c:pt>
                <c:pt idx="6561">
                  <c:v>0.98155700000000001</c:v>
                </c:pt>
                <c:pt idx="6562">
                  <c:v>0.98169700000000004</c:v>
                </c:pt>
                <c:pt idx="6563">
                  <c:v>0.98183799999999999</c:v>
                </c:pt>
                <c:pt idx="6564">
                  <c:v>0.98197800000000002</c:v>
                </c:pt>
                <c:pt idx="6565">
                  <c:v>0.98211700000000002</c:v>
                </c:pt>
                <c:pt idx="6566">
                  <c:v>0.98225700000000005</c:v>
                </c:pt>
                <c:pt idx="6567">
                  <c:v>0.98239699999999996</c:v>
                </c:pt>
                <c:pt idx="6568">
                  <c:v>0.98253599999999996</c:v>
                </c:pt>
                <c:pt idx="6569">
                  <c:v>0.98267499999999997</c:v>
                </c:pt>
                <c:pt idx="6570">
                  <c:v>0.98281399999999997</c:v>
                </c:pt>
                <c:pt idx="6571">
                  <c:v>0.98295299999999997</c:v>
                </c:pt>
                <c:pt idx="6572">
                  <c:v>0.98309100000000005</c:v>
                </c:pt>
                <c:pt idx="6573">
                  <c:v>0.98323000000000005</c:v>
                </c:pt>
                <c:pt idx="6574">
                  <c:v>0.98336800000000002</c:v>
                </c:pt>
                <c:pt idx="6575">
                  <c:v>0.98350599999999999</c:v>
                </c:pt>
                <c:pt idx="6576">
                  <c:v>0.98364300000000005</c:v>
                </c:pt>
                <c:pt idx="6577">
                  <c:v>0.98377999999999999</c:v>
                </c:pt>
                <c:pt idx="6578">
                  <c:v>0.98391600000000001</c:v>
                </c:pt>
                <c:pt idx="6579">
                  <c:v>0.98405200000000004</c:v>
                </c:pt>
                <c:pt idx="6580">
                  <c:v>0.98418799999999995</c:v>
                </c:pt>
                <c:pt idx="6581">
                  <c:v>0.98432399999999998</c:v>
                </c:pt>
                <c:pt idx="6582">
                  <c:v>0.98445899999999997</c:v>
                </c:pt>
                <c:pt idx="6583">
                  <c:v>0.98459399999999997</c:v>
                </c:pt>
                <c:pt idx="6584">
                  <c:v>0.98472899999999997</c:v>
                </c:pt>
                <c:pt idx="6585">
                  <c:v>0.98486300000000004</c:v>
                </c:pt>
                <c:pt idx="6586">
                  <c:v>0.98499700000000001</c:v>
                </c:pt>
                <c:pt idx="6587">
                  <c:v>0.98512900000000003</c:v>
                </c:pt>
                <c:pt idx="6588">
                  <c:v>0.98526100000000005</c:v>
                </c:pt>
                <c:pt idx="6589">
                  <c:v>0.98539200000000005</c:v>
                </c:pt>
                <c:pt idx="6590">
                  <c:v>0.98552300000000004</c:v>
                </c:pt>
                <c:pt idx="6591">
                  <c:v>0.985653</c:v>
                </c:pt>
                <c:pt idx="6592">
                  <c:v>0.98578200000000005</c:v>
                </c:pt>
                <c:pt idx="6593">
                  <c:v>0.98591099999999998</c:v>
                </c:pt>
                <c:pt idx="6594">
                  <c:v>0.986039</c:v>
                </c:pt>
                <c:pt idx="6595">
                  <c:v>0.98616700000000002</c:v>
                </c:pt>
                <c:pt idx="6596">
                  <c:v>0.986294</c:v>
                </c:pt>
                <c:pt idx="6597">
                  <c:v>0.98641999999999996</c:v>
                </c:pt>
                <c:pt idx="6598">
                  <c:v>0.98654600000000003</c:v>
                </c:pt>
                <c:pt idx="6599">
                  <c:v>0.98667199999999999</c:v>
                </c:pt>
                <c:pt idx="6600">
                  <c:v>0.98679600000000001</c:v>
                </c:pt>
                <c:pt idx="6601">
                  <c:v>0.98691799999999996</c:v>
                </c:pt>
                <c:pt idx="6602">
                  <c:v>0.987039</c:v>
                </c:pt>
                <c:pt idx="6603">
                  <c:v>0.98715900000000001</c:v>
                </c:pt>
                <c:pt idx="6604">
                  <c:v>0.98727799999999999</c:v>
                </c:pt>
                <c:pt idx="6605">
                  <c:v>0.98739500000000002</c:v>
                </c:pt>
                <c:pt idx="6606">
                  <c:v>0.98751199999999995</c:v>
                </c:pt>
                <c:pt idx="6607">
                  <c:v>0.98762799999999995</c:v>
                </c:pt>
                <c:pt idx="6608">
                  <c:v>0.98774300000000004</c:v>
                </c:pt>
                <c:pt idx="6609">
                  <c:v>0.98785800000000001</c:v>
                </c:pt>
                <c:pt idx="6610">
                  <c:v>0.98797100000000004</c:v>
                </c:pt>
                <c:pt idx="6611">
                  <c:v>0.98808300000000004</c:v>
                </c:pt>
                <c:pt idx="6612">
                  <c:v>0.98819500000000005</c:v>
                </c:pt>
                <c:pt idx="6613">
                  <c:v>0.98830499999999999</c:v>
                </c:pt>
                <c:pt idx="6614">
                  <c:v>0.98841500000000004</c:v>
                </c:pt>
                <c:pt idx="6615">
                  <c:v>0.98852399999999996</c:v>
                </c:pt>
                <c:pt idx="6616">
                  <c:v>0.98863199999999996</c:v>
                </c:pt>
                <c:pt idx="6617">
                  <c:v>0.98873900000000003</c:v>
                </c:pt>
                <c:pt idx="6618">
                  <c:v>0.98884399999999995</c:v>
                </c:pt>
                <c:pt idx="6619">
                  <c:v>0.98894700000000002</c:v>
                </c:pt>
                <c:pt idx="6620">
                  <c:v>0.98904899999999996</c:v>
                </c:pt>
                <c:pt idx="6621">
                  <c:v>0.98914999999999997</c:v>
                </c:pt>
                <c:pt idx="6622">
                  <c:v>0.98924999999999996</c:v>
                </c:pt>
                <c:pt idx="6623">
                  <c:v>0.98934900000000003</c:v>
                </c:pt>
                <c:pt idx="6624">
                  <c:v>0.98944699999999997</c:v>
                </c:pt>
                <c:pt idx="6625">
                  <c:v>0.98954399999999998</c:v>
                </c:pt>
                <c:pt idx="6626">
                  <c:v>0.98963999999999996</c:v>
                </c:pt>
                <c:pt idx="6627">
                  <c:v>0.98973500000000003</c:v>
                </c:pt>
                <c:pt idx="6628">
                  <c:v>0.98982899999999996</c:v>
                </c:pt>
                <c:pt idx="6629">
                  <c:v>0.989923</c:v>
                </c:pt>
                <c:pt idx="6630">
                  <c:v>0.99001499999999998</c:v>
                </c:pt>
                <c:pt idx="6631">
                  <c:v>0.99010699999999996</c:v>
                </c:pt>
                <c:pt idx="6632">
                  <c:v>0.99019699999999999</c:v>
                </c:pt>
                <c:pt idx="6633">
                  <c:v>0.99028700000000003</c:v>
                </c:pt>
                <c:pt idx="6634">
                  <c:v>0.99037600000000003</c:v>
                </c:pt>
                <c:pt idx="6635">
                  <c:v>0.99046400000000001</c:v>
                </c:pt>
                <c:pt idx="6636">
                  <c:v>0.99055099999999996</c:v>
                </c:pt>
                <c:pt idx="6637">
                  <c:v>0.99063699999999999</c:v>
                </c:pt>
                <c:pt idx="6638">
                  <c:v>0.99072300000000002</c:v>
                </c:pt>
                <c:pt idx="6639">
                  <c:v>0.99080699999999999</c:v>
                </c:pt>
                <c:pt idx="6640">
                  <c:v>0.99089000000000005</c:v>
                </c:pt>
                <c:pt idx="6641">
                  <c:v>0.99097199999999996</c:v>
                </c:pt>
                <c:pt idx="6642">
                  <c:v>0.99105299999999996</c:v>
                </c:pt>
                <c:pt idx="6643">
                  <c:v>0.99113300000000004</c:v>
                </c:pt>
                <c:pt idx="6644">
                  <c:v>0.99121199999999998</c:v>
                </c:pt>
                <c:pt idx="6645">
                  <c:v>0.99129</c:v>
                </c:pt>
                <c:pt idx="6646">
                  <c:v>0.99136800000000003</c:v>
                </c:pt>
                <c:pt idx="6647">
                  <c:v>0.99144500000000002</c:v>
                </c:pt>
                <c:pt idx="6648">
                  <c:v>0.99152099999999999</c:v>
                </c:pt>
                <c:pt idx="6649">
                  <c:v>0.99159600000000003</c:v>
                </c:pt>
                <c:pt idx="6650">
                  <c:v>0.99167000000000005</c:v>
                </c:pt>
                <c:pt idx="6651">
                  <c:v>0.99174399999999996</c:v>
                </c:pt>
                <c:pt idx="6652">
                  <c:v>0.99181699999999995</c:v>
                </c:pt>
                <c:pt idx="6653">
                  <c:v>0.99188900000000002</c:v>
                </c:pt>
                <c:pt idx="6654">
                  <c:v>0.99196099999999998</c:v>
                </c:pt>
                <c:pt idx="6655">
                  <c:v>0.99203200000000002</c:v>
                </c:pt>
                <c:pt idx="6656">
                  <c:v>0.99210200000000004</c:v>
                </c:pt>
                <c:pt idx="6657">
                  <c:v>0.99217200000000005</c:v>
                </c:pt>
                <c:pt idx="6658">
                  <c:v>0.99224000000000001</c:v>
                </c:pt>
                <c:pt idx="6659">
                  <c:v>0.99230799999999997</c:v>
                </c:pt>
                <c:pt idx="6660">
                  <c:v>0.99237600000000004</c:v>
                </c:pt>
                <c:pt idx="6661">
                  <c:v>0.99244299999999996</c:v>
                </c:pt>
                <c:pt idx="6662">
                  <c:v>0.99250899999999997</c:v>
                </c:pt>
                <c:pt idx="6663">
                  <c:v>0.99257499999999999</c:v>
                </c:pt>
                <c:pt idx="6664">
                  <c:v>0.99263900000000005</c:v>
                </c:pt>
                <c:pt idx="6665">
                  <c:v>0.99270400000000003</c:v>
                </c:pt>
                <c:pt idx="6666">
                  <c:v>0.99276799999999998</c:v>
                </c:pt>
                <c:pt idx="6667">
                  <c:v>0.99283100000000002</c:v>
                </c:pt>
                <c:pt idx="6668">
                  <c:v>0.99289300000000003</c:v>
                </c:pt>
                <c:pt idx="6669">
                  <c:v>0.992954</c:v>
                </c:pt>
                <c:pt idx="6670">
                  <c:v>0.99301499999999998</c:v>
                </c:pt>
                <c:pt idx="6671">
                  <c:v>0.99307500000000004</c:v>
                </c:pt>
                <c:pt idx="6672">
                  <c:v>0.99313399999999996</c:v>
                </c:pt>
                <c:pt idx="6673">
                  <c:v>0.99319299999999999</c:v>
                </c:pt>
                <c:pt idx="6674">
                  <c:v>0.99325200000000002</c:v>
                </c:pt>
                <c:pt idx="6675">
                  <c:v>0.99331000000000003</c:v>
                </c:pt>
                <c:pt idx="6676">
                  <c:v>0.993367</c:v>
                </c:pt>
                <c:pt idx="6677">
                  <c:v>0.99342399999999997</c:v>
                </c:pt>
                <c:pt idx="6678">
                  <c:v>0.99348000000000003</c:v>
                </c:pt>
                <c:pt idx="6679">
                  <c:v>0.99353599999999997</c:v>
                </c:pt>
                <c:pt idx="6680">
                  <c:v>0.993591</c:v>
                </c:pt>
                <c:pt idx="6681">
                  <c:v>0.993645</c:v>
                </c:pt>
                <c:pt idx="6682">
                  <c:v>0.993699</c:v>
                </c:pt>
                <c:pt idx="6683">
                  <c:v>0.993753</c:v>
                </c:pt>
                <c:pt idx="6684">
                  <c:v>0.99380599999999997</c:v>
                </c:pt>
                <c:pt idx="6685">
                  <c:v>0.99385900000000005</c:v>
                </c:pt>
                <c:pt idx="6686">
                  <c:v>0.99391099999999999</c:v>
                </c:pt>
                <c:pt idx="6687">
                  <c:v>0.99396300000000004</c:v>
                </c:pt>
                <c:pt idx="6688">
                  <c:v>0.99401399999999995</c:v>
                </c:pt>
                <c:pt idx="6689">
                  <c:v>0.99406499999999998</c:v>
                </c:pt>
                <c:pt idx="6690">
                  <c:v>0.99411499999999997</c:v>
                </c:pt>
                <c:pt idx="6691">
                  <c:v>0.99416499999999997</c:v>
                </c:pt>
                <c:pt idx="6692">
                  <c:v>0.99421400000000004</c:v>
                </c:pt>
                <c:pt idx="6693">
                  <c:v>0.99426300000000001</c:v>
                </c:pt>
                <c:pt idx="6694">
                  <c:v>0.99431199999999997</c:v>
                </c:pt>
                <c:pt idx="6695">
                  <c:v>0.99436000000000002</c:v>
                </c:pt>
                <c:pt idx="6696">
                  <c:v>0.99440700000000004</c:v>
                </c:pt>
                <c:pt idx="6697">
                  <c:v>0.99445399999999995</c:v>
                </c:pt>
                <c:pt idx="6698">
                  <c:v>0.99450099999999997</c:v>
                </c:pt>
                <c:pt idx="6699">
                  <c:v>0.99454799999999999</c:v>
                </c:pt>
                <c:pt idx="6700">
                  <c:v>0.99459399999999998</c:v>
                </c:pt>
                <c:pt idx="6701">
                  <c:v>0.99463900000000005</c:v>
                </c:pt>
                <c:pt idx="6702">
                  <c:v>0.99468400000000001</c:v>
                </c:pt>
                <c:pt idx="6703">
                  <c:v>0.99472899999999997</c:v>
                </c:pt>
                <c:pt idx="6704">
                  <c:v>0.99477300000000002</c:v>
                </c:pt>
                <c:pt idx="6705">
                  <c:v>0.99481699999999995</c:v>
                </c:pt>
                <c:pt idx="6706">
                  <c:v>0.99485999999999997</c:v>
                </c:pt>
                <c:pt idx="6707">
                  <c:v>0.99490299999999998</c:v>
                </c:pt>
                <c:pt idx="6708">
                  <c:v>0.994946</c:v>
                </c:pt>
                <c:pt idx="6709">
                  <c:v>0.99498799999999998</c:v>
                </c:pt>
                <c:pt idx="6710">
                  <c:v>0.99502999999999997</c:v>
                </c:pt>
                <c:pt idx="6711">
                  <c:v>0.99507100000000004</c:v>
                </c:pt>
                <c:pt idx="6712">
                  <c:v>0.995112</c:v>
                </c:pt>
                <c:pt idx="6713">
                  <c:v>0.99515299999999995</c:v>
                </c:pt>
                <c:pt idx="6714">
                  <c:v>0.99519299999999999</c:v>
                </c:pt>
                <c:pt idx="6715">
                  <c:v>0.99523300000000003</c:v>
                </c:pt>
                <c:pt idx="6716">
                  <c:v>0.99527200000000005</c:v>
                </c:pt>
                <c:pt idx="6717">
                  <c:v>0.99531199999999997</c:v>
                </c:pt>
                <c:pt idx="6718">
                  <c:v>0.99535099999999999</c:v>
                </c:pt>
                <c:pt idx="6719">
                  <c:v>0.99538899999999997</c:v>
                </c:pt>
                <c:pt idx="6720">
                  <c:v>0.99542699999999995</c:v>
                </c:pt>
                <c:pt idx="6721">
                  <c:v>0.99546500000000004</c:v>
                </c:pt>
                <c:pt idx="6722">
                  <c:v>0.99550300000000003</c:v>
                </c:pt>
                <c:pt idx="6723">
                  <c:v>0.99553999999999998</c:v>
                </c:pt>
                <c:pt idx="6724">
                  <c:v>0.99557700000000005</c:v>
                </c:pt>
                <c:pt idx="6725">
                  <c:v>0.995614</c:v>
                </c:pt>
                <c:pt idx="6726">
                  <c:v>0.99565000000000003</c:v>
                </c:pt>
                <c:pt idx="6727">
                  <c:v>0.99568599999999996</c:v>
                </c:pt>
                <c:pt idx="6728">
                  <c:v>0.995722</c:v>
                </c:pt>
                <c:pt idx="6729">
                  <c:v>0.995757</c:v>
                </c:pt>
                <c:pt idx="6730">
                  <c:v>0.99579200000000001</c:v>
                </c:pt>
                <c:pt idx="6731">
                  <c:v>0.99582700000000002</c:v>
                </c:pt>
                <c:pt idx="6732">
                  <c:v>0.995861</c:v>
                </c:pt>
                <c:pt idx="6733">
                  <c:v>0.995896</c:v>
                </c:pt>
                <c:pt idx="6734">
                  <c:v>0.99592899999999995</c:v>
                </c:pt>
                <c:pt idx="6735">
                  <c:v>0.99596300000000004</c:v>
                </c:pt>
                <c:pt idx="6736">
                  <c:v>0.99599599999999999</c:v>
                </c:pt>
                <c:pt idx="6737">
                  <c:v>0.99602900000000005</c:v>
                </c:pt>
                <c:pt idx="6738">
                  <c:v>0.996062</c:v>
                </c:pt>
                <c:pt idx="6739">
                  <c:v>0.99609499999999995</c:v>
                </c:pt>
                <c:pt idx="6740">
                  <c:v>0.99612699999999998</c:v>
                </c:pt>
                <c:pt idx="6741">
                  <c:v>0.99615900000000002</c:v>
                </c:pt>
                <c:pt idx="6742">
                  <c:v>0.99619000000000002</c:v>
                </c:pt>
                <c:pt idx="6743">
                  <c:v>0.99622200000000005</c:v>
                </c:pt>
                <c:pt idx="6744">
                  <c:v>0.99625300000000006</c:v>
                </c:pt>
                <c:pt idx="6745">
                  <c:v>0.99628399999999995</c:v>
                </c:pt>
                <c:pt idx="6746">
                  <c:v>0.99631400000000003</c:v>
                </c:pt>
                <c:pt idx="6747">
                  <c:v>0.99634500000000004</c:v>
                </c:pt>
                <c:pt idx="6748">
                  <c:v>0.99637500000000001</c:v>
                </c:pt>
                <c:pt idx="6749">
                  <c:v>0.99640499999999999</c:v>
                </c:pt>
                <c:pt idx="6750">
                  <c:v>0.99643400000000004</c:v>
                </c:pt>
                <c:pt idx="6751">
                  <c:v>0.99646400000000002</c:v>
                </c:pt>
                <c:pt idx="6752">
                  <c:v>0.99649299999999996</c:v>
                </c:pt>
                <c:pt idx="6753">
                  <c:v>0.99652200000000002</c:v>
                </c:pt>
                <c:pt idx="6754">
                  <c:v>0.99655000000000005</c:v>
                </c:pt>
                <c:pt idx="6755">
                  <c:v>0.99657899999999999</c:v>
                </c:pt>
                <c:pt idx="6756">
                  <c:v>0.99660700000000002</c:v>
                </c:pt>
                <c:pt idx="6757">
                  <c:v>0.99663500000000005</c:v>
                </c:pt>
                <c:pt idx="6758">
                  <c:v>0.99666200000000005</c:v>
                </c:pt>
                <c:pt idx="6759">
                  <c:v>0.99668999999999996</c:v>
                </c:pt>
                <c:pt idx="6760">
                  <c:v>0.99671699999999996</c:v>
                </c:pt>
                <c:pt idx="6761">
                  <c:v>0.99674399999999996</c:v>
                </c:pt>
                <c:pt idx="6762">
                  <c:v>0.99677000000000004</c:v>
                </c:pt>
                <c:pt idx="6763">
                  <c:v>0.99679700000000004</c:v>
                </c:pt>
                <c:pt idx="6764">
                  <c:v>0.99682300000000001</c:v>
                </c:pt>
                <c:pt idx="6765">
                  <c:v>0.99684899999999999</c:v>
                </c:pt>
                <c:pt idx="6766">
                  <c:v>0.99687499999999996</c:v>
                </c:pt>
                <c:pt idx="6767">
                  <c:v>0.99690000000000001</c:v>
                </c:pt>
                <c:pt idx="6768">
                  <c:v>0.99692599999999998</c:v>
                </c:pt>
                <c:pt idx="6769">
                  <c:v>0.99695100000000003</c:v>
                </c:pt>
                <c:pt idx="6770">
                  <c:v>0.99697599999999997</c:v>
                </c:pt>
                <c:pt idx="6771">
                  <c:v>0.997</c:v>
                </c:pt>
                <c:pt idx="6772">
                  <c:v>0.99702500000000005</c:v>
                </c:pt>
                <c:pt idx="6773">
                  <c:v>0.99704899999999996</c:v>
                </c:pt>
                <c:pt idx="6774">
                  <c:v>0.99707299999999999</c:v>
                </c:pt>
                <c:pt idx="6775">
                  <c:v>0.99709700000000001</c:v>
                </c:pt>
                <c:pt idx="6776">
                  <c:v>0.99712100000000004</c:v>
                </c:pt>
                <c:pt idx="6777">
                  <c:v>0.99714400000000003</c:v>
                </c:pt>
                <c:pt idx="6778">
                  <c:v>0.99716800000000005</c:v>
                </c:pt>
                <c:pt idx="6779">
                  <c:v>0.99719100000000005</c:v>
                </c:pt>
                <c:pt idx="6780">
                  <c:v>0.99721400000000004</c:v>
                </c:pt>
                <c:pt idx="6781">
                  <c:v>0.99723600000000001</c:v>
                </c:pt>
                <c:pt idx="6782">
                  <c:v>0.99725900000000001</c:v>
                </c:pt>
                <c:pt idx="6783">
                  <c:v>0.99728099999999997</c:v>
                </c:pt>
                <c:pt idx="6784">
                  <c:v>0.99730399999999997</c:v>
                </c:pt>
                <c:pt idx="6785">
                  <c:v>0.99732600000000005</c:v>
                </c:pt>
                <c:pt idx="6786">
                  <c:v>0.99734699999999998</c:v>
                </c:pt>
                <c:pt idx="6787">
                  <c:v>0.99736899999999995</c:v>
                </c:pt>
                <c:pt idx="6788">
                  <c:v>0.99739</c:v>
                </c:pt>
                <c:pt idx="6789">
                  <c:v>0.99741199999999997</c:v>
                </c:pt>
                <c:pt idx="6790">
                  <c:v>0.99743300000000001</c:v>
                </c:pt>
                <c:pt idx="6791">
                  <c:v>0.99745399999999995</c:v>
                </c:pt>
                <c:pt idx="6792">
                  <c:v>0.997475</c:v>
                </c:pt>
                <c:pt idx="6793">
                  <c:v>0.99749500000000002</c:v>
                </c:pt>
                <c:pt idx="6794">
                  <c:v>0.99751599999999996</c:v>
                </c:pt>
                <c:pt idx="6795">
                  <c:v>0.99753599999999998</c:v>
                </c:pt>
                <c:pt idx="6796">
                  <c:v>0.997556</c:v>
                </c:pt>
                <c:pt idx="6797">
                  <c:v>0.99757600000000002</c:v>
                </c:pt>
                <c:pt idx="6798">
                  <c:v>0.99759600000000004</c:v>
                </c:pt>
                <c:pt idx="6799">
                  <c:v>0.99761500000000003</c:v>
                </c:pt>
                <c:pt idx="6800">
                  <c:v>0.99763500000000005</c:v>
                </c:pt>
                <c:pt idx="6801">
                  <c:v>0.99765400000000004</c:v>
                </c:pt>
                <c:pt idx="6802">
                  <c:v>0.99767300000000003</c:v>
                </c:pt>
                <c:pt idx="6803">
                  <c:v>0.99769200000000002</c:v>
                </c:pt>
                <c:pt idx="6804">
                  <c:v>0.99771100000000001</c:v>
                </c:pt>
                <c:pt idx="6805">
                  <c:v>0.99772899999999998</c:v>
                </c:pt>
                <c:pt idx="6806">
                  <c:v>0.99774799999999997</c:v>
                </c:pt>
                <c:pt idx="6807">
                  <c:v>0.99776600000000004</c:v>
                </c:pt>
                <c:pt idx="6808">
                  <c:v>0.997784</c:v>
                </c:pt>
                <c:pt idx="6809">
                  <c:v>0.997803</c:v>
                </c:pt>
                <c:pt idx="6810">
                  <c:v>0.99782000000000004</c:v>
                </c:pt>
                <c:pt idx="6811">
                  <c:v>0.997838</c:v>
                </c:pt>
                <c:pt idx="6812">
                  <c:v>0.99785599999999997</c:v>
                </c:pt>
                <c:pt idx="6813">
                  <c:v>0.99787300000000001</c:v>
                </c:pt>
                <c:pt idx="6814">
                  <c:v>0.99789099999999997</c:v>
                </c:pt>
                <c:pt idx="6815">
                  <c:v>0.99790800000000002</c:v>
                </c:pt>
                <c:pt idx="6816">
                  <c:v>0.99792499999999995</c:v>
                </c:pt>
                <c:pt idx="6817">
                  <c:v>0.997942</c:v>
                </c:pt>
                <c:pt idx="6818">
                  <c:v>0.99795900000000004</c:v>
                </c:pt>
                <c:pt idx="6819">
                  <c:v>0.99797499999999995</c:v>
                </c:pt>
                <c:pt idx="6820">
                  <c:v>0.99799199999999999</c:v>
                </c:pt>
                <c:pt idx="6821">
                  <c:v>0.99800800000000001</c:v>
                </c:pt>
                <c:pt idx="6822">
                  <c:v>0.99802400000000002</c:v>
                </c:pt>
                <c:pt idx="6823">
                  <c:v>0.99804000000000004</c:v>
                </c:pt>
                <c:pt idx="6824">
                  <c:v>0.99805600000000005</c:v>
                </c:pt>
                <c:pt idx="6825">
                  <c:v>0.99807199999999996</c:v>
                </c:pt>
                <c:pt idx="6826">
                  <c:v>0.99808799999999998</c:v>
                </c:pt>
                <c:pt idx="6827">
                  <c:v>0.99810299999999996</c:v>
                </c:pt>
                <c:pt idx="6828">
                  <c:v>0.99811899999999998</c:v>
                </c:pt>
                <c:pt idx="6829">
                  <c:v>0.99813399999999997</c:v>
                </c:pt>
                <c:pt idx="6830">
                  <c:v>0.99814899999999995</c:v>
                </c:pt>
                <c:pt idx="6831">
                  <c:v>0.99816400000000005</c:v>
                </c:pt>
                <c:pt idx="6832">
                  <c:v>0.99817900000000004</c:v>
                </c:pt>
                <c:pt idx="6833">
                  <c:v>0.99819400000000003</c:v>
                </c:pt>
                <c:pt idx="6834">
                  <c:v>0.99820900000000001</c:v>
                </c:pt>
                <c:pt idx="6835">
                  <c:v>0.998224</c:v>
                </c:pt>
                <c:pt idx="6836">
                  <c:v>0.99823799999999996</c:v>
                </c:pt>
                <c:pt idx="6837">
                  <c:v>0.99825200000000003</c:v>
                </c:pt>
                <c:pt idx="6838">
                  <c:v>0.99826700000000002</c:v>
                </c:pt>
                <c:pt idx="6839">
                  <c:v>0.99828099999999997</c:v>
                </c:pt>
                <c:pt idx="6840">
                  <c:v>0.99829500000000004</c:v>
                </c:pt>
                <c:pt idx="6841">
                  <c:v>0.998309</c:v>
                </c:pt>
                <c:pt idx="6842">
                  <c:v>0.99832200000000004</c:v>
                </c:pt>
                <c:pt idx="6843">
                  <c:v>0.998336</c:v>
                </c:pt>
                <c:pt idx="6844">
                  <c:v>0.99834999999999996</c:v>
                </c:pt>
                <c:pt idx="6845">
                  <c:v>0.998363</c:v>
                </c:pt>
                <c:pt idx="6846">
                  <c:v>0.99837600000000004</c:v>
                </c:pt>
                <c:pt idx="6847">
                  <c:v>0.99839</c:v>
                </c:pt>
                <c:pt idx="6848">
                  <c:v>0.99840300000000004</c:v>
                </c:pt>
                <c:pt idx="6849">
                  <c:v>0.99841599999999997</c:v>
                </c:pt>
                <c:pt idx="6850">
                  <c:v>0.99842900000000001</c:v>
                </c:pt>
                <c:pt idx="6851">
                  <c:v>0.99844200000000005</c:v>
                </c:pt>
                <c:pt idx="6852">
                  <c:v>0.99845399999999995</c:v>
                </c:pt>
                <c:pt idx="6853">
                  <c:v>0.99846699999999999</c:v>
                </c:pt>
                <c:pt idx="6854">
                  <c:v>0.99847900000000001</c:v>
                </c:pt>
                <c:pt idx="6855">
                  <c:v>0.99849200000000005</c:v>
                </c:pt>
                <c:pt idx="6856">
                  <c:v>0.99850399999999995</c:v>
                </c:pt>
                <c:pt idx="6857">
                  <c:v>0.99851599999999996</c:v>
                </c:pt>
                <c:pt idx="6858">
                  <c:v>0.99852799999999997</c:v>
                </c:pt>
                <c:pt idx="6859">
                  <c:v>0.99853999999999998</c:v>
                </c:pt>
                <c:pt idx="6860">
                  <c:v>0.998552</c:v>
                </c:pt>
                <c:pt idx="6861">
                  <c:v>0.99856400000000001</c:v>
                </c:pt>
                <c:pt idx="6862">
                  <c:v>0.99857499999999999</c:v>
                </c:pt>
                <c:pt idx="6863">
                  <c:v>0.998587</c:v>
                </c:pt>
                <c:pt idx="6864">
                  <c:v>0.99859799999999999</c:v>
                </c:pt>
                <c:pt idx="6865">
                  <c:v>0.99861</c:v>
                </c:pt>
                <c:pt idx="6866">
                  <c:v>0.99862099999999998</c:v>
                </c:pt>
                <c:pt idx="6867">
                  <c:v>0.99863199999999996</c:v>
                </c:pt>
                <c:pt idx="6868">
                  <c:v>0.99864299999999995</c:v>
                </c:pt>
                <c:pt idx="6869">
                  <c:v>0.99865400000000004</c:v>
                </c:pt>
                <c:pt idx="6870">
                  <c:v>0.99866500000000002</c:v>
                </c:pt>
                <c:pt idx="6871">
                  <c:v>0.99867600000000001</c:v>
                </c:pt>
                <c:pt idx="6872">
                  <c:v>0.99868599999999996</c:v>
                </c:pt>
                <c:pt idx="6873">
                  <c:v>0.99869699999999995</c:v>
                </c:pt>
                <c:pt idx="6874">
                  <c:v>0.99870800000000004</c:v>
                </c:pt>
                <c:pt idx="6875">
                  <c:v>0.99871799999999999</c:v>
                </c:pt>
                <c:pt idx="6876">
                  <c:v>0.99872899999999998</c:v>
                </c:pt>
                <c:pt idx="6877">
                  <c:v>0.99873900000000004</c:v>
                </c:pt>
                <c:pt idx="6878">
                  <c:v>0.998749</c:v>
                </c:pt>
                <c:pt idx="6879">
                  <c:v>0.99875899999999995</c:v>
                </c:pt>
                <c:pt idx="6880">
                  <c:v>0.99876900000000002</c:v>
                </c:pt>
                <c:pt idx="6881">
                  <c:v>0.99877899999999997</c:v>
                </c:pt>
                <c:pt idx="6882">
                  <c:v>0.99878900000000004</c:v>
                </c:pt>
                <c:pt idx="6883">
                  <c:v>0.99879899999999999</c:v>
                </c:pt>
                <c:pt idx="6884">
                  <c:v>0.99880899999999995</c:v>
                </c:pt>
                <c:pt idx="6885">
                  <c:v>0.99881799999999998</c:v>
                </c:pt>
                <c:pt idx="6886">
                  <c:v>0.99882800000000005</c:v>
                </c:pt>
                <c:pt idx="6887">
                  <c:v>0.99883699999999997</c:v>
                </c:pt>
                <c:pt idx="6888">
                  <c:v>0.99884700000000004</c:v>
                </c:pt>
                <c:pt idx="6889">
                  <c:v>0.99885599999999997</c:v>
                </c:pt>
                <c:pt idx="6890">
                  <c:v>0.998865</c:v>
                </c:pt>
                <c:pt idx="6891">
                  <c:v>0.99887499999999996</c:v>
                </c:pt>
                <c:pt idx="6892">
                  <c:v>0.99888399999999999</c:v>
                </c:pt>
                <c:pt idx="6893">
                  <c:v>0.99889300000000003</c:v>
                </c:pt>
                <c:pt idx="6894">
                  <c:v>0.99890199999999996</c:v>
                </c:pt>
                <c:pt idx="6895">
                  <c:v>0.99891099999999999</c:v>
                </c:pt>
                <c:pt idx="6896">
                  <c:v>0.998919</c:v>
                </c:pt>
                <c:pt idx="6897">
                  <c:v>0.99892800000000004</c:v>
                </c:pt>
                <c:pt idx="6898">
                  <c:v>0.99893699999999996</c:v>
                </c:pt>
                <c:pt idx="6899">
                  <c:v>0.99894499999999997</c:v>
                </c:pt>
                <c:pt idx="6900">
                  <c:v>0.99895400000000001</c:v>
                </c:pt>
                <c:pt idx="6901">
                  <c:v>0.99896200000000002</c:v>
                </c:pt>
                <c:pt idx="6902">
                  <c:v>0.99897100000000005</c:v>
                </c:pt>
                <c:pt idx="6903">
                  <c:v>0.99897899999999995</c:v>
                </c:pt>
                <c:pt idx="6904">
                  <c:v>0.99898699999999996</c:v>
                </c:pt>
                <c:pt idx="6905">
                  <c:v>0.998996</c:v>
                </c:pt>
                <c:pt idx="6906">
                  <c:v>0.999004</c:v>
                </c:pt>
                <c:pt idx="6907">
                  <c:v>0.99901200000000001</c:v>
                </c:pt>
                <c:pt idx="6908">
                  <c:v>0.99902000000000002</c:v>
                </c:pt>
                <c:pt idx="6909">
                  <c:v>0.99902800000000003</c:v>
                </c:pt>
                <c:pt idx="6910">
                  <c:v>0.99903600000000004</c:v>
                </c:pt>
                <c:pt idx="6911">
                  <c:v>0.99904300000000001</c:v>
                </c:pt>
                <c:pt idx="6912">
                  <c:v>0.99905100000000002</c:v>
                </c:pt>
                <c:pt idx="6913">
                  <c:v>0.99905900000000003</c:v>
                </c:pt>
                <c:pt idx="6914">
                  <c:v>0.99906600000000001</c:v>
                </c:pt>
                <c:pt idx="6915">
                  <c:v>0.99907400000000002</c:v>
                </c:pt>
                <c:pt idx="6916">
                  <c:v>0.999081</c:v>
                </c:pt>
                <c:pt idx="6917">
                  <c:v>0.999089</c:v>
                </c:pt>
                <c:pt idx="6918">
                  <c:v>0.99909599999999998</c:v>
                </c:pt>
                <c:pt idx="6919">
                  <c:v>0.99910399999999999</c:v>
                </c:pt>
                <c:pt idx="6920">
                  <c:v>0.99911099999999997</c:v>
                </c:pt>
                <c:pt idx="6921">
                  <c:v>0.99911799999999995</c:v>
                </c:pt>
                <c:pt idx="6922">
                  <c:v>0.99912500000000004</c:v>
                </c:pt>
                <c:pt idx="6923">
                  <c:v>0.99913200000000002</c:v>
                </c:pt>
                <c:pt idx="6924">
                  <c:v>0.999139</c:v>
                </c:pt>
                <c:pt idx="6925">
                  <c:v>0.99914599999999998</c:v>
                </c:pt>
                <c:pt idx="6926">
                  <c:v>0.99915299999999996</c:v>
                </c:pt>
                <c:pt idx="6927">
                  <c:v>0.99916000000000005</c:v>
                </c:pt>
                <c:pt idx="6928">
                  <c:v>0.99916700000000003</c:v>
                </c:pt>
                <c:pt idx="6929">
                  <c:v>0.99917400000000001</c:v>
                </c:pt>
                <c:pt idx="6930">
                  <c:v>0.99917999999999996</c:v>
                </c:pt>
                <c:pt idx="6931">
                  <c:v>0.99918700000000005</c:v>
                </c:pt>
                <c:pt idx="6932">
                  <c:v>0.999193</c:v>
                </c:pt>
                <c:pt idx="6933">
                  <c:v>0.99919999999999998</c:v>
                </c:pt>
                <c:pt idx="6934">
                  <c:v>0.99920600000000004</c:v>
                </c:pt>
                <c:pt idx="6935">
                  <c:v>0.99921300000000002</c:v>
                </c:pt>
                <c:pt idx="6936">
                  <c:v>0.99921899999999997</c:v>
                </c:pt>
                <c:pt idx="6937">
                  <c:v>0.99922500000000003</c:v>
                </c:pt>
                <c:pt idx="6938">
                  <c:v>0.99923200000000001</c:v>
                </c:pt>
                <c:pt idx="6939">
                  <c:v>0.99923799999999996</c:v>
                </c:pt>
                <c:pt idx="6940">
                  <c:v>0.99924400000000002</c:v>
                </c:pt>
                <c:pt idx="6941">
                  <c:v>0.99924999999999997</c:v>
                </c:pt>
                <c:pt idx="6942">
                  <c:v>0.99925600000000003</c:v>
                </c:pt>
                <c:pt idx="6943">
                  <c:v>0.99926199999999998</c:v>
                </c:pt>
                <c:pt idx="6944">
                  <c:v>0.99926800000000005</c:v>
                </c:pt>
                <c:pt idx="6945">
                  <c:v>0.999274</c:v>
                </c:pt>
                <c:pt idx="6946">
                  <c:v>0.99927999999999995</c:v>
                </c:pt>
                <c:pt idx="6947">
                  <c:v>0.99928600000000001</c:v>
                </c:pt>
                <c:pt idx="6948">
                  <c:v>0.99929199999999996</c:v>
                </c:pt>
                <c:pt idx="6949">
                  <c:v>0.99929699999999999</c:v>
                </c:pt>
                <c:pt idx="6950">
                  <c:v>0.99930300000000005</c:v>
                </c:pt>
                <c:pt idx="6951">
                  <c:v>0.999309</c:v>
                </c:pt>
                <c:pt idx="6952">
                  <c:v>0.99931400000000004</c:v>
                </c:pt>
                <c:pt idx="6953">
                  <c:v>0.99931999999999999</c:v>
                </c:pt>
                <c:pt idx="6954">
                  <c:v>0.99932500000000002</c:v>
                </c:pt>
                <c:pt idx="6955">
                  <c:v>0.99933099999999997</c:v>
                </c:pt>
                <c:pt idx="6956">
                  <c:v>0.999336</c:v>
                </c:pt>
                <c:pt idx="6957">
                  <c:v>0.99934100000000003</c:v>
                </c:pt>
                <c:pt idx="6958">
                  <c:v>0.99934699999999999</c:v>
                </c:pt>
                <c:pt idx="6959">
                  <c:v>0.99935200000000002</c:v>
                </c:pt>
                <c:pt idx="6960">
                  <c:v>0.99935700000000005</c:v>
                </c:pt>
                <c:pt idx="6961">
                  <c:v>0.999363</c:v>
                </c:pt>
                <c:pt idx="6962">
                  <c:v>0.99936800000000003</c:v>
                </c:pt>
                <c:pt idx="6963">
                  <c:v>0.99937299999999996</c:v>
                </c:pt>
                <c:pt idx="6964">
                  <c:v>0.99937799999999999</c:v>
                </c:pt>
                <c:pt idx="6965">
                  <c:v>0.99938300000000002</c:v>
                </c:pt>
                <c:pt idx="6966">
                  <c:v>0.99938800000000005</c:v>
                </c:pt>
                <c:pt idx="6967">
                  <c:v>0.99939299999999998</c:v>
                </c:pt>
                <c:pt idx="6968">
                  <c:v>0.99939800000000001</c:v>
                </c:pt>
                <c:pt idx="6969">
                  <c:v>0.99940300000000004</c:v>
                </c:pt>
                <c:pt idx="6970">
                  <c:v>0.99940700000000005</c:v>
                </c:pt>
                <c:pt idx="6971">
                  <c:v>0.99941199999999997</c:v>
                </c:pt>
                <c:pt idx="6972">
                  <c:v>0.999417</c:v>
                </c:pt>
                <c:pt idx="6973">
                  <c:v>0.99942200000000003</c:v>
                </c:pt>
                <c:pt idx="6974">
                  <c:v>0.99942600000000004</c:v>
                </c:pt>
                <c:pt idx="6975">
                  <c:v>0.99943099999999996</c:v>
                </c:pt>
                <c:pt idx="6976">
                  <c:v>0.99943499999999996</c:v>
                </c:pt>
                <c:pt idx="6977">
                  <c:v>0.99944</c:v>
                </c:pt>
                <c:pt idx="6978">
                  <c:v>0.99944500000000003</c:v>
                </c:pt>
                <c:pt idx="6979">
                  <c:v>0.99944900000000003</c:v>
                </c:pt>
                <c:pt idx="6980">
                  <c:v>0.99945300000000004</c:v>
                </c:pt>
                <c:pt idx="6981">
                  <c:v>0.99945799999999996</c:v>
                </c:pt>
                <c:pt idx="6982">
                  <c:v>0.99946199999999996</c:v>
                </c:pt>
                <c:pt idx="6983">
                  <c:v>0.99946699999999999</c:v>
                </c:pt>
                <c:pt idx="6984">
                  <c:v>0.999471</c:v>
                </c:pt>
                <c:pt idx="6985">
                  <c:v>0.999475</c:v>
                </c:pt>
                <c:pt idx="6986">
                  <c:v>0.99947900000000001</c:v>
                </c:pt>
                <c:pt idx="6987">
                  <c:v>0.99948400000000004</c:v>
                </c:pt>
                <c:pt idx="6988">
                  <c:v>0.99948800000000004</c:v>
                </c:pt>
                <c:pt idx="6989">
                  <c:v>0.99949200000000005</c:v>
                </c:pt>
                <c:pt idx="6990">
                  <c:v>0.99949600000000005</c:v>
                </c:pt>
                <c:pt idx="6991">
                  <c:v>0.99950000000000006</c:v>
                </c:pt>
                <c:pt idx="6992">
                  <c:v>0.99950399999999995</c:v>
                </c:pt>
                <c:pt idx="6993">
                  <c:v>0.99950799999999995</c:v>
                </c:pt>
                <c:pt idx="6994">
                  <c:v>0.99951199999999996</c:v>
                </c:pt>
                <c:pt idx="6995">
                  <c:v>0.99951599999999996</c:v>
                </c:pt>
                <c:pt idx="6996">
                  <c:v>0.99951999999999996</c:v>
                </c:pt>
                <c:pt idx="6997">
                  <c:v>0.99952399999999997</c:v>
                </c:pt>
                <c:pt idx="6998">
                  <c:v>0.99952799999999997</c:v>
                </c:pt>
                <c:pt idx="6999">
                  <c:v>0.99953099999999995</c:v>
                </c:pt>
                <c:pt idx="7000">
                  <c:v>0.99953499999999995</c:v>
                </c:pt>
                <c:pt idx="7001">
                  <c:v>0.99953899999999996</c:v>
                </c:pt>
                <c:pt idx="7002">
                  <c:v>0.99954299999999996</c:v>
                </c:pt>
                <c:pt idx="7003">
                  <c:v>0.99954600000000005</c:v>
                </c:pt>
                <c:pt idx="7004">
                  <c:v>0.99955000000000005</c:v>
                </c:pt>
                <c:pt idx="7005">
                  <c:v>0.99955400000000005</c:v>
                </c:pt>
                <c:pt idx="7006">
                  <c:v>0.99955700000000003</c:v>
                </c:pt>
                <c:pt idx="7007">
                  <c:v>0.99956100000000003</c:v>
                </c:pt>
                <c:pt idx="7008">
                  <c:v>0.99956400000000001</c:v>
                </c:pt>
                <c:pt idx="7009">
                  <c:v>0.99956800000000001</c:v>
                </c:pt>
                <c:pt idx="7010">
                  <c:v>0.99957099999999999</c:v>
                </c:pt>
                <c:pt idx="7011">
                  <c:v>0.99957499999999999</c:v>
                </c:pt>
                <c:pt idx="7012">
                  <c:v>0.99957799999999997</c:v>
                </c:pt>
                <c:pt idx="7013">
                  <c:v>0.99958199999999997</c:v>
                </c:pt>
                <c:pt idx="7014">
                  <c:v>0.99958499999999995</c:v>
                </c:pt>
                <c:pt idx="7015">
                  <c:v>0.99958800000000003</c:v>
                </c:pt>
                <c:pt idx="7016">
                  <c:v>0.99959200000000004</c:v>
                </c:pt>
                <c:pt idx="7017">
                  <c:v>0.99959500000000001</c:v>
                </c:pt>
                <c:pt idx="7018">
                  <c:v>0.99959799999999999</c:v>
                </c:pt>
                <c:pt idx="7019">
                  <c:v>0.99960099999999996</c:v>
                </c:pt>
                <c:pt idx="7020">
                  <c:v>0.99960499999999997</c:v>
                </c:pt>
                <c:pt idx="7021">
                  <c:v>0.99960800000000005</c:v>
                </c:pt>
                <c:pt idx="7022">
                  <c:v>0.99961100000000003</c:v>
                </c:pt>
                <c:pt idx="7023">
                  <c:v>0.999614</c:v>
                </c:pt>
                <c:pt idx="7024">
                  <c:v>0.99961699999999998</c:v>
                </c:pt>
                <c:pt idx="7025">
                  <c:v>0.99961999999999995</c:v>
                </c:pt>
                <c:pt idx="7026">
                  <c:v>0.99962300000000004</c:v>
                </c:pt>
                <c:pt idx="7027">
                  <c:v>0.99962600000000001</c:v>
                </c:pt>
                <c:pt idx="7028">
                  <c:v>0.99962899999999999</c:v>
                </c:pt>
                <c:pt idx="7029">
                  <c:v>0.99963199999999997</c:v>
                </c:pt>
                <c:pt idx="7030">
                  <c:v>0.99963500000000005</c:v>
                </c:pt>
                <c:pt idx="7031">
                  <c:v>0.99963800000000003</c:v>
                </c:pt>
                <c:pt idx="7032">
                  <c:v>0.999641</c:v>
                </c:pt>
                <c:pt idx="7033">
                  <c:v>0.99964399999999998</c:v>
                </c:pt>
                <c:pt idx="7034">
                  <c:v>0.99964699999999995</c:v>
                </c:pt>
                <c:pt idx="7035">
                  <c:v>0.99965000000000004</c:v>
                </c:pt>
                <c:pt idx="7036">
                  <c:v>0.99965199999999999</c:v>
                </c:pt>
                <c:pt idx="7037">
                  <c:v>0.99965499999999996</c:v>
                </c:pt>
                <c:pt idx="7038">
                  <c:v>0.99965800000000005</c:v>
                </c:pt>
                <c:pt idx="7039">
                  <c:v>0.99966100000000002</c:v>
                </c:pt>
                <c:pt idx="7040">
                  <c:v>0.99966299999999997</c:v>
                </c:pt>
                <c:pt idx="7041">
                  <c:v>0.99966600000000005</c:v>
                </c:pt>
                <c:pt idx="7042">
                  <c:v>0.99966900000000003</c:v>
                </c:pt>
                <c:pt idx="7043">
                  <c:v>0.99967200000000001</c:v>
                </c:pt>
                <c:pt idx="7044">
                  <c:v>0.99967399999999995</c:v>
                </c:pt>
                <c:pt idx="7045">
                  <c:v>0.99967700000000004</c:v>
                </c:pt>
                <c:pt idx="7046">
                  <c:v>0.99967899999999998</c:v>
                </c:pt>
                <c:pt idx="7047">
                  <c:v>0.99968199999999996</c:v>
                </c:pt>
                <c:pt idx="7048">
                  <c:v>0.99968500000000005</c:v>
                </c:pt>
                <c:pt idx="7049">
                  <c:v>0.99968699999999999</c:v>
                </c:pt>
                <c:pt idx="7050">
                  <c:v>0.99968999999999997</c:v>
                </c:pt>
                <c:pt idx="7051">
                  <c:v>0.99969200000000003</c:v>
                </c:pt>
                <c:pt idx="7052">
                  <c:v>0.999695</c:v>
                </c:pt>
                <c:pt idx="7053">
                  <c:v>0.99969699999999995</c:v>
                </c:pt>
                <c:pt idx="7054">
                  <c:v>0.999699</c:v>
                </c:pt>
                <c:pt idx="7055">
                  <c:v>0.99970199999999998</c:v>
                </c:pt>
                <c:pt idx="7056">
                  <c:v>0.99970400000000004</c:v>
                </c:pt>
                <c:pt idx="7057">
                  <c:v>0.99970700000000001</c:v>
                </c:pt>
                <c:pt idx="7058">
                  <c:v>0.99970899999999996</c:v>
                </c:pt>
                <c:pt idx="7059">
                  <c:v>0.99971100000000002</c:v>
                </c:pt>
                <c:pt idx="7060">
                  <c:v>0.99971399999999999</c:v>
                </c:pt>
                <c:pt idx="7061">
                  <c:v>0.99971600000000005</c:v>
                </c:pt>
                <c:pt idx="7062">
                  <c:v>0.999718</c:v>
                </c:pt>
                <c:pt idx="7063">
                  <c:v>0.99972000000000005</c:v>
                </c:pt>
                <c:pt idx="7064">
                  <c:v>0.99972300000000003</c:v>
                </c:pt>
                <c:pt idx="7065">
                  <c:v>0.99972499999999997</c:v>
                </c:pt>
                <c:pt idx="7066">
                  <c:v>0.99972700000000003</c:v>
                </c:pt>
                <c:pt idx="7067">
                  <c:v>0.99972899999999998</c:v>
                </c:pt>
                <c:pt idx="7068">
                  <c:v>0.99973100000000004</c:v>
                </c:pt>
                <c:pt idx="7069">
                  <c:v>0.99973400000000001</c:v>
                </c:pt>
                <c:pt idx="7070">
                  <c:v>0.99973599999999996</c:v>
                </c:pt>
                <c:pt idx="7071">
                  <c:v>0.99973800000000002</c:v>
                </c:pt>
                <c:pt idx="7072">
                  <c:v>0.99973999999999996</c:v>
                </c:pt>
                <c:pt idx="7073">
                  <c:v>0.99974200000000002</c:v>
                </c:pt>
                <c:pt idx="7074">
                  <c:v>0.99974399999999997</c:v>
                </c:pt>
                <c:pt idx="7075">
                  <c:v>0.99974600000000002</c:v>
                </c:pt>
                <c:pt idx="7076">
                  <c:v>0.99974799999999997</c:v>
                </c:pt>
                <c:pt idx="7077">
                  <c:v>0.99975000000000003</c:v>
                </c:pt>
                <c:pt idx="7078">
                  <c:v>0.99975199999999997</c:v>
                </c:pt>
                <c:pt idx="7079">
                  <c:v>0.99975400000000003</c:v>
                </c:pt>
                <c:pt idx="7080">
                  <c:v>0.99975599999999998</c:v>
                </c:pt>
                <c:pt idx="7081">
                  <c:v>0.99975800000000004</c:v>
                </c:pt>
                <c:pt idx="7082">
                  <c:v>0.99975999999999998</c:v>
                </c:pt>
                <c:pt idx="7083">
                  <c:v>0.99976200000000004</c:v>
                </c:pt>
                <c:pt idx="7084">
                  <c:v>0.99976399999999999</c:v>
                </c:pt>
                <c:pt idx="7085">
                  <c:v>0.99976600000000004</c:v>
                </c:pt>
                <c:pt idx="7086">
                  <c:v>0.99976799999999999</c:v>
                </c:pt>
                <c:pt idx="7087">
                  <c:v>0.99976900000000002</c:v>
                </c:pt>
                <c:pt idx="7088">
                  <c:v>0.99977099999999997</c:v>
                </c:pt>
                <c:pt idx="7089">
                  <c:v>0.99977300000000002</c:v>
                </c:pt>
                <c:pt idx="7090">
                  <c:v>0.99977499999999997</c:v>
                </c:pt>
                <c:pt idx="7091">
                  <c:v>0.99977700000000003</c:v>
                </c:pt>
                <c:pt idx="7092">
                  <c:v>0.99977800000000006</c:v>
                </c:pt>
                <c:pt idx="7093">
                  <c:v>0.99978</c:v>
                </c:pt>
                <c:pt idx="7094">
                  <c:v>0.99978199999999995</c:v>
                </c:pt>
                <c:pt idx="7095">
                  <c:v>0.99978400000000001</c:v>
                </c:pt>
                <c:pt idx="7096">
                  <c:v>0.99978500000000003</c:v>
                </c:pt>
                <c:pt idx="7097">
                  <c:v>0.99978699999999998</c:v>
                </c:pt>
                <c:pt idx="7098">
                  <c:v>0.99978900000000004</c:v>
                </c:pt>
                <c:pt idx="7099">
                  <c:v>0.99978999999999996</c:v>
                </c:pt>
                <c:pt idx="7100">
                  <c:v>0.99979200000000001</c:v>
                </c:pt>
                <c:pt idx="7101">
                  <c:v>0.99979399999999996</c:v>
                </c:pt>
                <c:pt idx="7102">
                  <c:v>0.99979499999999999</c:v>
                </c:pt>
                <c:pt idx="7103">
                  <c:v>0.99979700000000005</c:v>
                </c:pt>
                <c:pt idx="7104">
                  <c:v>0.99979899999999999</c:v>
                </c:pt>
                <c:pt idx="7105">
                  <c:v>0.99980000000000002</c:v>
                </c:pt>
                <c:pt idx="7106">
                  <c:v>0.99980199999999997</c:v>
                </c:pt>
                <c:pt idx="7107">
                  <c:v>0.999803</c:v>
                </c:pt>
                <c:pt idx="7108">
                  <c:v>0.99980500000000005</c:v>
                </c:pt>
                <c:pt idx="7109">
                  <c:v>0.999807</c:v>
                </c:pt>
                <c:pt idx="7110">
                  <c:v>0.99980800000000003</c:v>
                </c:pt>
                <c:pt idx="7111">
                  <c:v>0.99980999999999998</c:v>
                </c:pt>
                <c:pt idx="7112">
                  <c:v>0.99981100000000001</c:v>
                </c:pt>
                <c:pt idx="7113">
                  <c:v>0.99981299999999995</c:v>
                </c:pt>
                <c:pt idx="7114">
                  <c:v>0.99981399999999998</c:v>
                </c:pt>
                <c:pt idx="7115">
                  <c:v>0.99981600000000004</c:v>
                </c:pt>
                <c:pt idx="7116">
                  <c:v>0.99981699999999996</c:v>
                </c:pt>
                <c:pt idx="7117">
                  <c:v>0.99981900000000001</c:v>
                </c:pt>
                <c:pt idx="7118">
                  <c:v>0.99982000000000004</c:v>
                </c:pt>
                <c:pt idx="7119">
                  <c:v>0.99982099999999996</c:v>
                </c:pt>
                <c:pt idx="7120">
                  <c:v>0.99982300000000002</c:v>
                </c:pt>
                <c:pt idx="7121">
                  <c:v>0.99982400000000005</c:v>
                </c:pt>
                <c:pt idx="7122">
                  <c:v>0.99982599999999999</c:v>
                </c:pt>
                <c:pt idx="7123">
                  <c:v>0.99982700000000002</c:v>
                </c:pt>
                <c:pt idx="7124">
                  <c:v>0.99982800000000005</c:v>
                </c:pt>
                <c:pt idx="7125">
                  <c:v>0.99983</c:v>
                </c:pt>
                <c:pt idx="7126">
                  <c:v>0.99983100000000003</c:v>
                </c:pt>
                <c:pt idx="7127">
                  <c:v>0.99983200000000005</c:v>
                </c:pt>
                <c:pt idx="7128">
                  <c:v>0.999834</c:v>
                </c:pt>
                <c:pt idx="7129">
                  <c:v>0.99983500000000003</c:v>
                </c:pt>
                <c:pt idx="7130">
                  <c:v>0.99983599999999995</c:v>
                </c:pt>
                <c:pt idx="7131">
                  <c:v>0.999838</c:v>
                </c:pt>
                <c:pt idx="7132">
                  <c:v>0.99983900000000003</c:v>
                </c:pt>
                <c:pt idx="7133">
                  <c:v>0.99983999999999995</c:v>
                </c:pt>
                <c:pt idx="7134">
                  <c:v>0.99984200000000001</c:v>
                </c:pt>
                <c:pt idx="7135">
                  <c:v>0.99984300000000004</c:v>
                </c:pt>
                <c:pt idx="7136">
                  <c:v>0.99984399999999996</c:v>
                </c:pt>
                <c:pt idx="7137">
                  <c:v>0.99984499999999998</c:v>
                </c:pt>
                <c:pt idx="7138">
                  <c:v>0.99984600000000001</c:v>
                </c:pt>
                <c:pt idx="7139">
                  <c:v>0.99984799999999996</c:v>
                </c:pt>
                <c:pt idx="7140">
                  <c:v>0.99984899999999999</c:v>
                </c:pt>
                <c:pt idx="7141">
                  <c:v>0.99985000000000002</c:v>
                </c:pt>
                <c:pt idx="7142">
                  <c:v>0.99985100000000005</c:v>
                </c:pt>
                <c:pt idx="7143">
                  <c:v>0.99985199999999996</c:v>
                </c:pt>
                <c:pt idx="7144">
                  <c:v>0.99985400000000002</c:v>
                </c:pt>
                <c:pt idx="7145">
                  <c:v>0.99985500000000005</c:v>
                </c:pt>
                <c:pt idx="7146">
                  <c:v>0.99985599999999997</c:v>
                </c:pt>
                <c:pt idx="7147">
                  <c:v>0.999857</c:v>
                </c:pt>
                <c:pt idx="7148">
                  <c:v>0.99985800000000002</c:v>
                </c:pt>
                <c:pt idx="7149">
                  <c:v>0.99985900000000005</c:v>
                </c:pt>
                <c:pt idx="7150">
                  <c:v>0.99985999999999997</c:v>
                </c:pt>
                <c:pt idx="7151">
                  <c:v>0.999861</c:v>
                </c:pt>
                <c:pt idx="7152">
                  <c:v>0.99986299999999995</c:v>
                </c:pt>
                <c:pt idx="7153">
                  <c:v>0.99986399999999998</c:v>
                </c:pt>
                <c:pt idx="7154">
                  <c:v>0.999865</c:v>
                </c:pt>
                <c:pt idx="7155">
                  <c:v>0.99986600000000003</c:v>
                </c:pt>
                <c:pt idx="7156">
                  <c:v>0.99986699999999995</c:v>
                </c:pt>
                <c:pt idx="7157">
                  <c:v>0.99986799999999998</c:v>
                </c:pt>
                <c:pt idx="7158">
                  <c:v>0.99986900000000001</c:v>
                </c:pt>
                <c:pt idx="7159">
                  <c:v>0.99987000000000004</c:v>
                </c:pt>
                <c:pt idx="7160">
                  <c:v>0.99987099999999995</c:v>
                </c:pt>
                <c:pt idx="7161">
                  <c:v>0.99987199999999998</c:v>
                </c:pt>
                <c:pt idx="7162">
                  <c:v>0.99987300000000001</c:v>
                </c:pt>
                <c:pt idx="7163">
                  <c:v>0.99987400000000004</c:v>
                </c:pt>
                <c:pt idx="7164">
                  <c:v>0.99987499999999996</c:v>
                </c:pt>
                <c:pt idx="7165">
                  <c:v>0.99987599999999999</c:v>
                </c:pt>
                <c:pt idx="7166">
                  <c:v>0.99987700000000002</c:v>
                </c:pt>
                <c:pt idx="7167">
                  <c:v>0.99987800000000004</c:v>
                </c:pt>
                <c:pt idx="7168">
                  <c:v>0.99987899999999996</c:v>
                </c:pt>
                <c:pt idx="7169">
                  <c:v>0.99987999999999999</c:v>
                </c:pt>
                <c:pt idx="7170">
                  <c:v>0.99988100000000002</c:v>
                </c:pt>
                <c:pt idx="7171">
                  <c:v>0.99988200000000005</c:v>
                </c:pt>
                <c:pt idx="7172">
                  <c:v>0.99988299999999997</c:v>
                </c:pt>
                <c:pt idx="7173">
                  <c:v>0.999884</c:v>
                </c:pt>
                <c:pt idx="7174">
                  <c:v>0.999884</c:v>
                </c:pt>
                <c:pt idx="7175">
                  <c:v>0.99988500000000002</c:v>
                </c:pt>
                <c:pt idx="7176">
                  <c:v>0.99988600000000005</c:v>
                </c:pt>
                <c:pt idx="7177">
                  <c:v>0.99988699999999997</c:v>
                </c:pt>
                <c:pt idx="7178">
                  <c:v>0.999888</c:v>
                </c:pt>
                <c:pt idx="7179">
                  <c:v>0.99988900000000003</c:v>
                </c:pt>
                <c:pt idx="7180">
                  <c:v>0.99988999999999995</c:v>
                </c:pt>
                <c:pt idx="7181">
                  <c:v>0.99989099999999997</c:v>
                </c:pt>
                <c:pt idx="7182">
                  <c:v>0.999892</c:v>
                </c:pt>
                <c:pt idx="7183">
                  <c:v>0.999892</c:v>
                </c:pt>
                <c:pt idx="7184">
                  <c:v>0.99989300000000003</c:v>
                </c:pt>
                <c:pt idx="7185">
                  <c:v>0.99989399999999995</c:v>
                </c:pt>
                <c:pt idx="7186">
                  <c:v>0.99989499999999998</c:v>
                </c:pt>
                <c:pt idx="7187">
                  <c:v>0.99989600000000001</c:v>
                </c:pt>
                <c:pt idx="7188">
                  <c:v>0.99989600000000001</c:v>
                </c:pt>
                <c:pt idx="7189">
                  <c:v>0.99989700000000004</c:v>
                </c:pt>
                <c:pt idx="7190">
                  <c:v>0.99989799999999995</c:v>
                </c:pt>
                <c:pt idx="7191">
                  <c:v>0.99989899999999998</c:v>
                </c:pt>
                <c:pt idx="7192">
                  <c:v>0.99990000000000001</c:v>
                </c:pt>
                <c:pt idx="7193">
                  <c:v>0.99990000000000001</c:v>
                </c:pt>
                <c:pt idx="7194">
                  <c:v>0.99990100000000004</c:v>
                </c:pt>
                <c:pt idx="7195">
                  <c:v>0.99990199999999996</c:v>
                </c:pt>
                <c:pt idx="7196">
                  <c:v>0.99990299999999999</c:v>
                </c:pt>
                <c:pt idx="7197">
                  <c:v>0.99990400000000002</c:v>
                </c:pt>
                <c:pt idx="7198">
                  <c:v>0.99990400000000002</c:v>
                </c:pt>
                <c:pt idx="7199">
                  <c:v>0.99990500000000004</c:v>
                </c:pt>
                <c:pt idx="7200">
                  <c:v>0.99990599999999996</c:v>
                </c:pt>
                <c:pt idx="7201">
                  <c:v>0.99990599999999996</c:v>
                </c:pt>
                <c:pt idx="7202">
                  <c:v>0.99990699999999999</c:v>
                </c:pt>
                <c:pt idx="7203">
                  <c:v>0.99990800000000002</c:v>
                </c:pt>
                <c:pt idx="7204">
                  <c:v>0.99990900000000005</c:v>
                </c:pt>
                <c:pt idx="7205">
                  <c:v>0.99990900000000005</c:v>
                </c:pt>
                <c:pt idx="7206">
                  <c:v>0.99990999999999997</c:v>
                </c:pt>
                <c:pt idx="7207">
                  <c:v>0.99991099999999999</c:v>
                </c:pt>
                <c:pt idx="7208">
                  <c:v>0.99991099999999999</c:v>
                </c:pt>
                <c:pt idx="7209">
                  <c:v>0.99991200000000002</c:v>
                </c:pt>
                <c:pt idx="7210">
                  <c:v>0.99991300000000005</c:v>
                </c:pt>
                <c:pt idx="7211">
                  <c:v>0.99991300000000005</c:v>
                </c:pt>
                <c:pt idx="7212">
                  <c:v>0.99991399999999997</c:v>
                </c:pt>
                <c:pt idx="7213">
                  <c:v>0.999915</c:v>
                </c:pt>
                <c:pt idx="7214">
                  <c:v>0.999915</c:v>
                </c:pt>
                <c:pt idx="7215">
                  <c:v>0.99991600000000003</c:v>
                </c:pt>
                <c:pt idx="7216">
                  <c:v>0.99991699999999994</c:v>
                </c:pt>
                <c:pt idx="7217">
                  <c:v>0.99991699999999994</c:v>
                </c:pt>
                <c:pt idx="7218">
                  <c:v>0.99991799999999997</c:v>
                </c:pt>
                <c:pt idx="7219">
                  <c:v>0.999919</c:v>
                </c:pt>
                <c:pt idx="7220">
                  <c:v>0.999919</c:v>
                </c:pt>
                <c:pt idx="7221">
                  <c:v>0.99992000000000003</c:v>
                </c:pt>
                <c:pt idx="7222">
                  <c:v>0.99992099999999995</c:v>
                </c:pt>
                <c:pt idx="7223">
                  <c:v>0.99992099999999995</c:v>
                </c:pt>
                <c:pt idx="7224">
                  <c:v>0.99992199999999998</c:v>
                </c:pt>
                <c:pt idx="7225">
                  <c:v>0.99992199999999998</c:v>
                </c:pt>
                <c:pt idx="7226">
                  <c:v>0.99992300000000001</c:v>
                </c:pt>
                <c:pt idx="7227">
                  <c:v>0.99992400000000004</c:v>
                </c:pt>
                <c:pt idx="7228">
                  <c:v>0.99992400000000004</c:v>
                </c:pt>
                <c:pt idx="7229">
                  <c:v>0.99992499999999995</c:v>
                </c:pt>
                <c:pt idx="7230">
                  <c:v>0.99992499999999995</c:v>
                </c:pt>
                <c:pt idx="7231">
                  <c:v>0.99992599999999998</c:v>
                </c:pt>
                <c:pt idx="7232">
                  <c:v>0.99992599999999998</c:v>
                </c:pt>
                <c:pt idx="7233">
                  <c:v>0.99992700000000001</c:v>
                </c:pt>
                <c:pt idx="7234">
                  <c:v>0.99992800000000004</c:v>
                </c:pt>
                <c:pt idx="7235">
                  <c:v>0.99992800000000004</c:v>
                </c:pt>
                <c:pt idx="7236">
                  <c:v>0.99992899999999996</c:v>
                </c:pt>
                <c:pt idx="7237">
                  <c:v>0.99992899999999996</c:v>
                </c:pt>
                <c:pt idx="7238">
                  <c:v>0.99992999999999999</c:v>
                </c:pt>
                <c:pt idx="7239">
                  <c:v>0.99992999999999999</c:v>
                </c:pt>
                <c:pt idx="7240">
                  <c:v>0.99993100000000001</c:v>
                </c:pt>
                <c:pt idx="7241">
                  <c:v>0.99993100000000001</c:v>
                </c:pt>
                <c:pt idx="7242">
                  <c:v>0.99993200000000004</c:v>
                </c:pt>
                <c:pt idx="7243">
                  <c:v>0.99993200000000004</c:v>
                </c:pt>
                <c:pt idx="7244">
                  <c:v>0.99993299999999996</c:v>
                </c:pt>
                <c:pt idx="7245">
                  <c:v>0.99993299999999996</c:v>
                </c:pt>
                <c:pt idx="7246">
                  <c:v>0.99993399999999999</c:v>
                </c:pt>
                <c:pt idx="7247">
                  <c:v>0.99993399999999999</c:v>
                </c:pt>
                <c:pt idx="7248">
                  <c:v>0.99993500000000002</c:v>
                </c:pt>
                <c:pt idx="7249">
                  <c:v>0.99993500000000002</c:v>
                </c:pt>
                <c:pt idx="7250">
                  <c:v>0.99993600000000005</c:v>
                </c:pt>
                <c:pt idx="7251">
                  <c:v>0.99993600000000005</c:v>
                </c:pt>
                <c:pt idx="7252">
                  <c:v>0.99993699999999996</c:v>
                </c:pt>
                <c:pt idx="7253">
                  <c:v>0.99993699999999996</c:v>
                </c:pt>
                <c:pt idx="7254">
                  <c:v>0.99993799999999999</c:v>
                </c:pt>
                <c:pt idx="7255">
                  <c:v>0.99993799999999999</c:v>
                </c:pt>
                <c:pt idx="7256">
                  <c:v>0.99993900000000002</c:v>
                </c:pt>
                <c:pt idx="7257">
                  <c:v>0.99993900000000002</c:v>
                </c:pt>
                <c:pt idx="7258">
                  <c:v>0.99994000000000005</c:v>
                </c:pt>
                <c:pt idx="7259">
                  <c:v>0.99994000000000005</c:v>
                </c:pt>
                <c:pt idx="7260">
                  <c:v>0.99994099999999997</c:v>
                </c:pt>
                <c:pt idx="7261">
                  <c:v>0.99994099999999997</c:v>
                </c:pt>
                <c:pt idx="7262">
                  <c:v>0.99994099999999997</c:v>
                </c:pt>
                <c:pt idx="7263">
                  <c:v>0.999942</c:v>
                </c:pt>
                <c:pt idx="7264">
                  <c:v>0.999942</c:v>
                </c:pt>
                <c:pt idx="7265">
                  <c:v>0.99994300000000003</c:v>
                </c:pt>
                <c:pt idx="7266">
                  <c:v>0.99994300000000003</c:v>
                </c:pt>
                <c:pt idx="7267">
                  <c:v>0.99994400000000006</c:v>
                </c:pt>
                <c:pt idx="7268">
                  <c:v>0.99994400000000006</c:v>
                </c:pt>
                <c:pt idx="7269">
                  <c:v>0.99994499999999997</c:v>
                </c:pt>
                <c:pt idx="7270">
                  <c:v>0.99994499999999997</c:v>
                </c:pt>
                <c:pt idx="7271">
                  <c:v>0.99994499999999997</c:v>
                </c:pt>
                <c:pt idx="7272">
                  <c:v>0.999946</c:v>
                </c:pt>
                <c:pt idx="7273">
                  <c:v>0.999946</c:v>
                </c:pt>
                <c:pt idx="7274">
                  <c:v>0.99994700000000003</c:v>
                </c:pt>
                <c:pt idx="7275">
                  <c:v>0.99994700000000003</c:v>
                </c:pt>
                <c:pt idx="7276">
                  <c:v>0.99994700000000003</c:v>
                </c:pt>
                <c:pt idx="7277">
                  <c:v>0.99994799999999995</c:v>
                </c:pt>
                <c:pt idx="7278">
                  <c:v>0.99994799999999995</c:v>
                </c:pt>
                <c:pt idx="7279">
                  <c:v>0.99994899999999998</c:v>
                </c:pt>
                <c:pt idx="7280">
                  <c:v>0.99994899999999998</c:v>
                </c:pt>
                <c:pt idx="7281">
                  <c:v>0.99994899999999998</c:v>
                </c:pt>
                <c:pt idx="7282">
                  <c:v>0.99995000000000001</c:v>
                </c:pt>
                <c:pt idx="7283">
                  <c:v>0.99995000000000001</c:v>
                </c:pt>
                <c:pt idx="7284">
                  <c:v>0.99995000000000001</c:v>
                </c:pt>
                <c:pt idx="7285">
                  <c:v>0.99995100000000003</c:v>
                </c:pt>
                <c:pt idx="7286">
                  <c:v>0.99995100000000003</c:v>
                </c:pt>
                <c:pt idx="7287">
                  <c:v>0.99995100000000003</c:v>
                </c:pt>
                <c:pt idx="7288">
                  <c:v>0.99995199999999995</c:v>
                </c:pt>
                <c:pt idx="7289">
                  <c:v>0.99995199999999995</c:v>
                </c:pt>
                <c:pt idx="7290">
                  <c:v>0.99995299999999998</c:v>
                </c:pt>
                <c:pt idx="7291">
                  <c:v>0.99995299999999998</c:v>
                </c:pt>
                <c:pt idx="7292">
                  <c:v>0.99995299999999998</c:v>
                </c:pt>
                <c:pt idx="7293">
                  <c:v>0.99995400000000001</c:v>
                </c:pt>
                <c:pt idx="7294">
                  <c:v>0.99995400000000001</c:v>
                </c:pt>
                <c:pt idx="7295">
                  <c:v>0.99995400000000001</c:v>
                </c:pt>
                <c:pt idx="7296">
                  <c:v>0.99995500000000004</c:v>
                </c:pt>
                <c:pt idx="7297">
                  <c:v>0.99995500000000004</c:v>
                </c:pt>
                <c:pt idx="7298">
                  <c:v>0.99995500000000004</c:v>
                </c:pt>
                <c:pt idx="7299">
                  <c:v>0.99995599999999996</c:v>
                </c:pt>
                <c:pt idx="7300">
                  <c:v>0.99995599999999996</c:v>
                </c:pt>
                <c:pt idx="7301">
                  <c:v>0.99995599999999996</c:v>
                </c:pt>
                <c:pt idx="7302">
                  <c:v>0.99995699999999998</c:v>
                </c:pt>
                <c:pt idx="7303">
                  <c:v>0.99995699999999998</c:v>
                </c:pt>
                <c:pt idx="7304">
                  <c:v>0.99995699999999998</c:v>
                </c:pt>
                <c:pt idx="7305">
                  <c:v>0.99995800000000001</c:v>
                </c:pt>
                <c:pt idx="7306">
                  <c:v>0.99995800000000001</c:v>
                </c:pt>
                <c:pt idx="7307">
                  <c:v>0.99995800000000001</c:v>
                </c:pt>
                <c:pt idx="7308">
                  <c:v>0.99995800000000001</c:v>
                </c:pt>
                <c:pt idx="7309">
                  <c:v>0.99995900000000004</c:v>
                </c:pt>
                <c:pt idx="7310">
                  <c:v>0.99995900000000004</c:v>
                </c:pt>
                <c:pt idx="7311">
                  <c:v>0.99995900000000004</c:v>
                </c:pt>
                <c:pt idx="7312">
                  <c:v>0.99995999999999996</c:v>
                </c:pt>
                <c:pt idx="7313">
                  <c:v>0.99995999999999996</c:v>
                </c:pt>
                <c:pt idx="7314">
                  <c:v>0.99995999999999996</c:v>
                </c:pt>
                <c:pt idx="7315">
                  <c:v>0.99996099999999999</c:v>
                </c:pt>
                <c:pt idx="7316">
                  <c:v>0.99996099999999999</c:v>
                </c:pt>
                <c:pt idx="7317">
                  <c:v>0.99996099999999999</c:v>
                </c:pt>
                <c:pt idx="7318">
                  <c:v>0.99996099999999999</c:v>
                </c:pt>
                <c:pt idx="7319">
                  <c:v>0.99996200000000002</c:v>
                </c:pt>
                <c:pt idx="7320">
                  <c:v>0.99996200000000002</c:v>
                </c:pt>
                <c:pt idx="7321">
                  <c:v>0.99996200000000002</c:v>
                </c:pt>
                <c:pt idx="7322">
                  <c:v>0.99996300000000005</c:v>
                </c:pt>
                <c:pt idx="7323">
                  <c:v>0.99996300000000005</c:v>
                </c:pt>
                <c:pt idx="7324">
                  <c:v>0.99996300000000005</c:v>
                </c:pt>
                <c:pt idx="7325">
                  <c:v>0.99996300000000005</c:v>
                </c:pt>
                <c:pt idx="7326">
                  <c:v>0.99996399999999996</c:v>
                </c:pt>
                <c:pt idx="7327">
                  <c:v>0.99996399999999996</c:v>
                </c:pt>
                <c:pt idx="7328">
                  <c:v>0.99996399999999996</c:v>
                </c:pt>
                <c:pt idx="7329">
                  <c:v>0.99996399999999996</c:v>
                </c:pt>
                <c:pt idx="7330">
                  <c:v>0.99996499999999999</c:v>
                </c:pt>
                <c:pt idx="7331">
                  <c:v>0.99996499999999999</c:v>
                </c:pt>
                <c:pt idx="7332">
                  <c:v>0.99996499999999999</c:v>
                </c:pt>
                <c:pt idx="7333">
                  <c:v>0.99996499999999999</c:v>
                </c:pt>
                <c:pt idx="7334">
                  <c:v>0.99996600000000002</c:v>
                </c:pt>
                <c:pt idx="7335">
                  <c:v>0.99996600000000002</c:v>
                </c:pt>
                <c:pt idx="7336">
                  <c:v>0.99996600000000002</c:v>
                </c:pt>
                <c:pt idx="7337">
                  <c:v>0.99996600000000002</c:v>
                </c:pt>
                <c:pt idx="7338">
                  <c:v>0.99996700000000005</c:v>
                </c:pt>
                <c:pt idx="7339">
                  <c:v>0.99996700000000005</c:v>
                </c:pt>
                <c:pt idx="7340">
                  <c:v>0.99996700000000005</c:v>
                </c:pt>
                <c:pt idx="7341">
                  <c:v>0.99996700000000005</c:v>
                </c:pt>
                <c:pt idx="7342">
                  <c:v>0.99996799999999997</c:v>
                </c:pt>
                <c:pt idx="7343">
                  <c:v>0.99996799999999997</c:v>
                </c:pt>
                <c:pt idx="7344">
                  <c:v>0.99996799999999997</c:v>
                </c:pt>
                <c:pt idx="7345">
                  <c:v>0.99996799999999997</c:v>
                </c:pt>
                <c:pt idx="7346">
                  <c:v>0.99996799999999997</c:v>
                </c:pt>
                <c:pt idx="7347">
                  <c:v>0.999969</c:v>
                </c:pt>
                <c:pt idx="7348">
                  <c:v>0.999969</c:v>
                </c:pt>
                <c:pt idx="7349">
                  <c:v>0.999969</c:v>
                </c:pt>
                <c:pt idx="7350">
                  <c:v>0.999969</c:v>
                </c:pt>
                <c:pt idx="7351">
                  <c:v>0.999969</c:v>
                </c:pt>
                <c:pt idx="7352">
                  <c:v>0.99997000000000003</c:v>
                </c:pt>
                <c:pt idx="7353">
                  <c:v>0.99997000000000003</c:v>
                </c:pt>
                <c:pt idx="7354">
                  <c:v>0.99997000000000003</c:v>
                </c:pt>
                <c:pt idx="7355">
                  <c:v>0.99997000000000003</c:v>
                </c:pt>
                <c:pt idx="7356">
                  <c:v>0.99997100000000005</c:v>
                </c:pt>
                <c:pt idx="7357">
                  <c:v>0.99997100000000005</c:v>
                </c:pt>
                <c:pt idx="7358">
                  <c:v>0.99997100000000005</c:v>
                </c:pt>
                <c:pt idx="7359">
                  <c:v>0.99997100000000005</c:v>
                </c:pt>
                <c:pt idx="7360">
                  <c:v>0.99997100000000005</c:v>
                </c:pt>
                <c:pt idx="7361">
                  <c:v>0.99997199999999997</c:v>
                </c:pt>
                <c:pt idx="7362">
                  <c:v>0.99997199999999997</c:v>
                </c:pt>
                <c:pt idx="7363">
                  <c:v>0.99997199999999997</c:v>
                </c:pt>
                <c:pt idx="7364">
                  <c:v>0.99997199999999997</c:v>
                </c:pt>
                <c:pt idx="7365">
                  <c:v>0.99997199999999997</c:v>
                </c:pt>
                <c:pt idx="7366">
                  <c:v>0.999973</c:v>
                </c:pt>
                <c:pt idx="7367">
                  <c:v>0.999973</c:v>
                </c:pt>
                <c:pt idx="7368">
                  <c:v>0.999973</c:v>
                </c:pt>
                <c:pt idx="7369">
                  <c:v>0.999973</c:v>
                </c:pt>
                <c:pt idx="7370">
                  <c:v>0.999973</c:v>
                </c:pt>
                <c:pt idx="7371">
                  <c:v>0.999973</c:v>
                </c:pt>
                <c:pt idx="7372">
                  <c:v>0.99997400000000003</c:v>
                </c:pt>
                <c:pt idx="7373">
                  <c:v>0.99997400000000003</c:v>
                </c:pt>
                <c:pt idx="7374">
                  <c:v>0.99997400000000003</c:v>
                </c:pt>
                <c:pt idx="7375">
                  <c:v>0.99997400000000003</c:v>
                </c:pt>
                <c:pt idx="7376">
                  <c:v>0.99997400000000003</c:v>
                </c:pt>
                <c:pt idx="7377">
                  <c:v>0.99997400000000003</c:v>
                </c:pt>
                <c:pt idx="7378">
                  <c:v>0.99997499999999995</c:v>
                </c:pt>
                <c:pt idx="7379">
                  <c:v>0.99997499999999995</c:v>
                </c:pt>
                <c:pt idx="7380">
                  <c:v>0.99997499999999995</c:v>
                </c:pt>
                <c:pt idx="7381">
                  <c:v>0.99997499999999995</c:v>
                </c:pt>
                <c:pt idx="7382">
                  <c:v>0.99997499999999995</c:v>
                </c:pt>
                <c:pt idx="7383">
                  <c:v>0.99997599999999998</c:v>
                </c:pt>
                <c:pt idx="7384">
                  <c:v>0.99997599999999998</c:v>
                </c:pt>
                <c:pt idx="7385">
                  <c:v>0.99997599999999998</c:v>
                </c:pt>
                <c:pt idx="7386">
                  <c:v>0.99997599999999998</c:v>
                </c:pt>
                <c:pt idx="7387">
                  <c:v>0.99997599999999998</c:v>
                </c:pt>
                <c:pt idx="7388">
                  <c:v>0.99997599999999998</c:v>
                </c:pt>
                <c:pt idx="7389">
                  <c:v>0.999977</c:v>
                </c:pt>
                <c:pt idx="7390">
                  <c:v>0.999977</c:v>
                </c:pt>
                <c:pt idx="7391">
                  <c:v>0.999977</c:v>
                </c:pt>
                <c:pt idx="7392">
                  <c:v>0.999977</c:v>
                </c:pt>
                <c:pt idx="7393">
                  <c:v>0.999977</c:v>
                </c:pt>
                <c:pt idx="7394">
                  <c:v>0.999977</c:v>
                </c:pt>
                <c:pt idx="7395">
                  <c:v>0.999977</c:v>
                </c:pt>
                <c:pt idx="7396">
                  <c:v>0.99997800000000003</c:v>
                </c:pt>
                <c:pt idx="7397">
                  <c:v>0.99997800000000003</c:v>
                </c:pt>
                <c:pt idx="7398">
                  <c:v>0.99997800000000003</c:v>
                </c:pt>
                <c:pt idx="7399">
                  <c:v>0.99997800000000003</c:v>
                </c:pt>
                <c:pt idx="7400">
                  <c:v>0.99997800000000003</c:v>
                </c:pt>
                <c:pt idx="7401">
                  <c:v>0.99997800000000003</c:v>
                </c:pt>
                <c:pt idx="7402">
                  <c:v>0.99997800000000003</c:v>
                </c:pt>
                <c:pt idx="7403">
                  <c:v>0.99997899999999995</c:v>
                </c:pt>
                <c:pt idx="7404">
                  <c:v>0.99997899999999995</c:v>
                </c:pt>
                <c:pt idx="7405">
                  <c:v>0.99997899999999995</c:v>
                </c:pt>
                <c:pt idx="7406">
                  <c:v>0.99997899999999995</c:v>
                </c:pt>
                <c:pt idx="7407">
                  <c:v>0.99997899999999995</c:v>
                </c:pt>
                <c:pt idx="7408">
                  <c:v>0.99997899999999995</c:v>
                </c:pt>
                <c:pt idx="7409">
                  <c:v>0.99997899999999995</c:v>
                </c:pt>
                <c:pt idx="7410">
                  <c:v>0.99997999999999998</c:v>
                </c:pt>
                <c:pt idx="7411">
                  <c:v>0.99997999999999998</c:v>
                </c:pt>
                <c:pt idx="7412">
                  <c:v>0.99997999999999998</c:v>
                </c:pt>
                <c:pt idx="7413">
                  <c:v>0.99997999999999998</c:v>
                </c:pt>
                <c:pt idx="7414">
                  <c:v>0.99997999999999998</c:v>
                </c:pt>
                <c:pt idx="7415">
                  <c:v>0.99997999999999998</c:v>
                </c:pt>
                <c:pt idx="7416">
                  <c:v>0.99997999999999998</c:v>
                </c:pt>
                <c:pt idx="7417">
                  <c:v>0.99997999999999998</c:v>
                </c:pt>
                <c:pt idx="7418">
                  <c:v>0.99998100000000001</c:v>
                </c:pt>
                <c:pt idx="7419">
                  <c:v>0.99998100000000001</c:v>
                </c:pt>
                <c:pt idx="7420">
                  <c:v>0.99998100000000001</c:v>
                </c:pt>
                <c:pt idx="7421">
                  <c:v>0.99998100000000001</c:v>
                </c:pt>
                <c:pt idx="7422">
                  <c:v>0.99998100000000001</c:v>
                </c:pt>
                <c:pt idx="7423">
                  <c:v>0.99998100000000001</c:v>
                </c:pt>
                <c:pt idx="7424">
                  <c:v>0.99998100000000001</c:v>
                </c:pt>
                <c:pt idx="7425">
                  <c:v>0.99998100000000001</c:v>
                </c:pt>
                <c:pt idx="7426">
                  <c:v>0.99998200000000004</c:v>
                </c:pt>
                <c:pt idx="7427">
                  <c:v>0.99998200000000004</c:v>
                </c:pt>
                <c:pt idx="7428">
                  <c:v>0.99998200000000004</c:v>
                </c:pt>
                <c:pt idx="7429">
                  <c:v>0.99998200000000004</c:v>
                </c:pt>
                <c:pt idx="7430">
                  <c:v>0.99998200000000004</c:v>
                </c:pt>
                <c:pt idx="7431">
                  <c:v>0.99998200000000004</c:v>
                </c:pt>
                <c:pt idx="7432">
                  <c:v>0.99998200000000004</c:v>
                </c:pt>
                <c:pt idx="7433">
                  <c:v>0.99998200000000004</c:v>
                </c:pt>
                <c:pt idx="7434">
                  <c:v>0.99998200000000004</c:v>
                </c:pt>
                <c:pt idx="7435">
                  <c:v>0.99998299999999996</c:v>
                </c:pt>
                <c:pt idx="7436">
                  <c:v>0.99998299999999996</c:v>
                </c:pt>
                <c:pt idx="7437">
                  <c:v>0.99998299999999996</c:v>
                </c:pt>
                <c:pt idx="7438">
                  <c:v>0.99998299999999996</c:v>
                </c:pt>
                <c:pt idx="7439">
                  <c:v>0.99998299999999996</c:v>
                </c:pt>
                <c:pt idx="7440">
                  <c:v>0.99998299999999996</c:v>
                </c:pt>
                <c:pt idx="7441">
                  <c:v>0.99998299999999996</c:v>
                </c:pt>
                <c:pt idx="7442">
                  <c:v>0.99998299999999996</c:v>
                </c:pt>
                <c:pt idx="7443">
                  <c:v>0.99998299999999996</c:v>
                </c:pt>
                <c:pt idx="7444">
                  <c:v>0.99998299999999996</c:v>
                </c:pt>
                <c:pt idx="7445">
                  <c:v>0.99998399999999998</c:v>
                </c:pt>
                <c:pt idx="7446">
                  <c:v>0.99998399999999998</c:v>
                </c:pt>
                <c:pt idx="7447">
                  <c:v>0.99998399999999998</c:v>
                </c:pt>
                <c:pt idx="7448">
                  <c:v>0.99998399999999998</c:v>
                </c:pt>
                <c:pt idx="7449">
                  <c:v>0.99998399999999998</c:v>
                </c:pt>
                <c:pt idx="7450">
                  <c:v>0.99998399999999998</c:v>
                </c:pt>
                <c:pt idx="7451">
                  <c:v>0.99998399999999998</c:v>
                </c:pt>
                <c:pt idx="7452">
                  <c:v>0.99998399999999998</c:v>
                </c:pt>
                <c:pt idx="7453">
                  <c:v>0.99998399999999998</c:v>
                </c:pt>
                <c:pt idx="7454">
                  <c:v>0.99998399999999998</c:v>
                </c:pt>
                <c:pt idx="7455">
                  <c:v>0.99998500000000001</c:v>
                </c:pt>
                <c:pt idx="7456">
                  <c:v>0.99998500000000001</c:v>
                </c:pt>
                <c:pt idx="7457">
                  <c:v>0.99998500000000001</c:v>
                </c:pt>
                <c:pt idx="7458">
                  <c:v>0.99998500000000001</c:v>
                </c:pt>
                <c:pt idx="7459">
                  <c:v>0.99998500000000001</c:v>
                </c:pt>
                <c:pt idx="7460">
                  <c:v>0.99998500000000001</c:v>
                </c:pt>
                <c:pt idx="7461">
                  <c:v>0.99998500000000001</c:v>
                </c:pt>
                <c:pt idx="7462">
                  <c:v>0.99998500000000001</c:v>
                </c:pt>
                <c:pt idx="7463">
                  <c:v>0.99998500000000001</c:v>
                </c:pt>
                <c:pt idx="7464">
                  <c:v>0.99998500000000001</c:v>
                </c:pt>
                <c:pt idx="7465">
                  <c:v>0.99998500000000001</c:v>
                </c:pt>
                <c:pt idx="7466">
                  <c:v>0.99998500000000001</c:v>
                </c:pt>
                <c:pt idx="7467">
                  <c:v>0.99998600000000004</c:v>
                </c:pt>
                <c:pt idx="7468">
                  <c:v>0.99998600000000004</c:v>
                </c:pt>
                <c:pt idx="7469">
                  <c:v>0.99998600000000004</c:v>
                </c:pt>
                <c:pt idx="7470">
                  <c:v>0.99998600000000004</c:v>
                </c:pt>
                <c:pt idx="7471">
                  <c:v>0.99998600000000004</c:v>
                </c:pt>
                <c:pt idx="7472">
                  <c:v>0.99998600000000004</c:v>
                </c:pt>
                <c:pt idx="7473">
                  <c:v>0.99998600000000004</c:v>
                </c:pt>
                <c:pt idx="7474">
                  <c:v>0.99998600000000004</c:v>
                </c:pt>
                <c:pt idx="7475">
                  <c:v>0.99998600000000004</c:v>
                </c:pt>
                <c:pt idx="7476">
                  <c:v>0.99998600000000004</c:v>
                </c:pt>
                <c:pt idx="7477">
                  <c:v>0.99998600000000004</c:v>
                </c:pt>
                <c:pt idx="7478">
                  <c:v>0.99998600000000004</c:v>
                </c:pt>
                <c:pt idx="7479">
                  <c:v>0.99998699999999996</c:v>
                </c:pt>
                <c:pt idx="7480">
                  <c:v>0.99998699999999996</c:v>
                </c:pt>
                <c:pt idx="7481">
                  <c:v>0.99998699999999996</c:v>
                </c:pt>
                <c:pt idx="7482">
                  <c:v>0.99998699999999996</c:v>
                </c:pt>
                <c:pt idx="7483">
                  <c:v>0.99998699999999996</c:v>
                </c:pt>
                <c:pt idx="7484">
                  <c:v>0.99998699999999996</c:v>
                </c:pt>
                <c:pt idx="7485">
                  <c:v>0.99998699999999996</c:v>
                </c:pt>
                <c:pt idx="7486">
                  <c:v>0.99998699999999996</c:v>
                </c:pt>
                <c:pt idx="7487">
                  <c:v>0.99998699999999996</c:v>
                </c:pt>
                <c:pt idx="7488">
                  <c:v>0.99998699999999996</c:v>
                </c:pt>
                <c:pt idx="7489">
                  <c:v>0.99998699999999996</c:v>
                </c:pt>
                <c:pt idx="7490">
                  <c:v>0.99998699999999996</c:v>
                </c:pt>
                <c:pt idx="7491">
                  <c:v>0.99998699999999996</c:v>
                </c:pt>
                <c:pt idx="7492">
                  <c:v>0.99998699999999996</c:v>
                </c:pt>
                <c:pt idx="7493">
                  <c:v>0.99998699999999996</c:v>
                </c:pt>
                <c:pt idx="7494">
                  <c:v>0.99998799999999999</c:v>
                </c:pt>
                <c:pt idx="7495">
                  <c:v>0.99998799999999999</c:v>
                </c:pt>
                <c:pt idx="7496">
                  <c:v>0.99998799999999999</c:v>
                </c:pt>
                <c:pt idx="7497">
                  <c:v>0.99998799999999999</c:v>
                </c:pt>
                <c:pt idx="7498">
                  <c:v>0.99998799999999999</c:v>
                </c:pt>
                <c:pt idx="7499">
                  <c:v>0.99998799999999999</c:v>
                </c:pt>
                <c:pt idx="7500">
                  <c:v>0.99998799999999999</c:v>
                </c:pt>
                <c:pt idx="7501">
                  <c:v>0.99998799999999999</c:v>
                </c:pt>
                <c:pt idx="7502">
                  <c:v>0.99998799999999999</c:v>
                </c:pt>
                <c:pt idx="7503">
                  <c:v>0.99998799999999999</c:v>
                </c:pt>
                <c:pt idx="7504">
                  <c:v>0.99998799999999999</c:v>
                </c:pt>
                <c:pt idx="7505">
                  <c:v>0.99998799999999999</c:v>
                </c:pt>
                <c:pt idx="7506">
                  <c:v>0.99998799999999999</c:v>
                </c:pt>
                <c:pt idx="7507">
                  <c:v>0.99998799999999999</c:v>
                </c:pt>
                <c:pt idx="7508">
                  <c:v>0.99998799999999999</c:v>
                </c:pt>
                <c:pt idx="7509">
                  <c:v>0.99998799999999999</c:v>
                </c:pt>
                <c:pt idx="7510">
                  <c:v>0.99998900000000002</c:v>
                </c:pt>
                <c:pt idx="7511">
                  <c:v>0.99998900000000002</c:v>
                </c:pt>
                <c:pt idx="7512">
                  <c:v>0.99998900000000002</c:v>
                </c:pt>
                <c:pt idx="7513">
                  <c:v>0.99998900000000002</c:v>
                </c:pt>
                <c:pt idx="7514">
                  <c:v>0.99998900000000002</c:v>
                </c:pt>
                <c:pt idx="7515">
                  <c:v>0.99998900000000002</c:v>
                </c:pt>
                <c:pt idx="7516">
                  <c:v>0.99998900000000002</c:v>
                </c:pt>
                <c:pt idx="7517">
                  <c:v>0.99998900000000002</c:v>
                </c:pt>
                <c:pt idx="7518">
                  <c:v>0.99998900000000002</c:v>
                </c:pt>
                <c:pt idx="7519">
                  <c:v>0.99998900000000002</c:v>
                </c:pt>
                <c:pt idx="7520">
                  <c:v>0.99998900000000002</c:v>
                </c:pt>
                <c:pt idx="7521">
                  <c:v>0.99998900000000002</c:v>
                </c:pt>
                <c:pt idx="7522">
                  <c:v>0.99998900000000002</c:v>
                </c:pt>
                <c:pt idx="7523">
                  <c:v>0.99998900000000002</c:v>
                </c:pt>
                <c:pt idx="7524">
                  <c:v>0.99998900000000002</c:v>
                </c:pt>
                <c:pt idx="7525">
                  <c:v>0.99998900000000002</c:v>
                </c:pt>
                <c:pt idx="7526">
                  <c:v>0.99998900000000002</c:v>
                </c:pt>
                <c:pt idx="7527">
                  <c:v>0.99999000000000005</c:v>
                </c:pt>
                <c:pt idx="7528">
                  <c:v>0.99999000000000005</c:v>
                </c:pt>
                <c:pt idx="7529">
                  <c:v>0.99999000000000005</c:v>
                </c:pt>
                <c:pt idx="7530">
                  <c:v>0.99999000000000005</c:v>
                </c:pt>
                <c:pt idx="7531">
                  <c:v>0.99999000000000005</c:v>
                </c:pt>
                <c:pt idx="7532">
                  <c:v>0.99999000000000005</c:v>
                </c:pt>
                <c:pt idx="7533">
                  <c:v>0.99999000000000005</c:v>
                </c:pt>
                <c:pt idx="7534">
                  <c:v>0.99999000000000005</c:v>
                </c:pt>
                <c:pt idx="7535">
                  <c:v>0.99999000000000005</c:v>
                </c:pt>
                <c:pt idx="7536">
                  <c:v>0.99999000000000005</c:v>
                </c:pt>
                <c:pt idx="7537">
                  <c:v>0.99999000000000005</c:v>
                </c:pt>
                <c:pt idx="7538">
                  <c:v>0.99999000000000005</c:v>
                </c:pt>
                <c:pt idx="7539">
                  <c:v>0.99999000000000005</c:v>
                </c:pt>
                <c:pt idx="7540">
                  <c:v>0.99999000000000005</c:v>
                </c:pt>
                <c:pt idx="7541">
                  <c:v>0.99999000000000005</c:v>
                </c:pt>
                <c:pt idx="7542">
                  <c:v>0.99999000000000005</c:v>
                </c:pt>
                <c:pt idx="7543">
                  <c:v>0.99999000000000005</c:v>
                </c:pt>
                <c:pt idx="7544">
                  <c:v>0.99999000000000005</c:v>
                </c:pt>
                <c:pt idx="7545">
                  <c:v>0.99999000000000005</c:v>
                </c:pt>
                <c:pt idx="7546">
                  <c:v>0.99999000000000005</c:v>
                </c:pt>
                <c:pt idx="7547">
                  <c:v>0.99999000000000005</c:v>
                </c:pt>
                <c:pt idx="7548">
                  <c:v>0.99999000000000005</c:v>
                </c:pt>
                <c:pt idx="7549">
                  <c:v>0.99999099999999996</c:v>
                </c:pt>
                <c:pt idx="7550">
                  <c:v>0.99999099999999996</c:v>
                </c:pt>
                <c:pt idx="7551">
                  <c:v>0.99999099999999996</c:v>
                </c:pt>
                <c:pt idx="7552">
                  <c:v>0.99999099999999996</c:v>
                </c:pt>
                <c:pt idx="7553">
                  <c:v>0.99999099999999996</c:v>
                </c:pt>
                <c:pt idx="7554">
                  <c:v>0.99999099999999996</c:v>
                </c:pt>
                <c:pt idx="7555">
                  <c:v>0.99999099999999996</c:v>
                </c:pt>
                <c:pt idx="7556">
                  <c:v>0.99999099999999996</c:v>
                </c:pt>
                <c:pt idx="7557">
                  <c:v>0.99999099999999996</c:v>
                </c:pt>
                <c:pt idx="7558">
                  <c:v>0.99999099999999996</c:v>
                </c:pt>
                <c:pt idx="7559">
                  <c:v>0.99999099999999996</c:v>
                </c:pt>
                <c:pt idx="7560">
                  <c:v>0.99999099999999996</c:v>
                </c:pt>
                <c:pt idx="7561">
                  <c:v>0.99999099999999996</c:v>
                </c:pt>
                <c:pt idx="7562">
                  <c:v>0.99999099999999996</c:v>
                </c:pt>
                <c:pt idx="7563">
                  <c:v>0.99999099999999996</c:v>
                </c:pt>
                <c:pt idx="7564">
                  <c:v>0.99999099999999996</c:v>
                </c:pt>
                <c:pt idx="7565">
                  <c:v>0.99999099999999996</c:v>
                </c:pt>
                <c:pt idx="7566">
                  <c:v>0.99999099999999996</c:v>
                </c:pt>
                <c:pt idx="7567">
                  <c:v>0.99999099999999996</c:v>
                </c:pt>
                <c:pt idx="7568">
                  <c:v>0.99999099999999996</c:v>
                </c:pt>
                <c:pt idx="7569">
                  <c:v>0.99999099999999996</c:v>
                </c:pt>
                <c:pt idx="7570">
                  <c:v>0.99999099999999996</c:v>
                </c:pt>
                <c:pt idx="7571">
                  <c:v>0.99999099999999996</c:v>
                </c:pt>
                <c:pt idx="7572">
                  <c:v>0.99999099999999996</c:v>
                </c:pt>
                <c:pt idx="7573">
                  <c:v>0.99999099999999996</c:v>
                </c:pt>
                <c:pt idx="7574">
                  <c:v>0.99999099999999996</c:v>
                </c:pt>
                <c:pt idx="7575">
                  <c:v>0.99999199999999999</c:v>
                </c:pt>
                <c:pt idx="7576">
                  <c:v>0.99999199999999999</c:v>
                </c:pt>
                <c:pt idx="7577">
                  <c:v>0.99999199999999999</c:v>
                </c:pt>
                <c:pt idx="7578">
                  <c:v>0.99999199999999999</c:v>
                </c:pt>
                <c:pt idx="7579">
                  <c:v>0.99999199999999999</c:v>
                </c:pt>
                <c:pt idx="7580">
                  <c:v>0.99999199999999999</c:v>
                </c:pt>
                <c:pt idx="7581">
                  <c:v>0.99999199999999999</c:v>
                </c:pt>
                <c:pt idx="7582">
                  <c:v>0.99999199999999999</c:v>
                </c:pt>
                <c:pt idx="7583">
                  <c:v>0.99999199999999999</c:v>
                </c:pt>
                <c:pt idx="7584">
                  <c:v>0.99999199999999999</c:v>
                </c:pt>
                <c:pt idx="7585">
                  <c:v>0.99999199999999999</c:v>
                </c:pt>
                <c:pt idx="7586">
                  <c:v>0.99999199999999999</c:v>
                </c:pt>
                <c:pt idx="7587">
                  <c:v>0.99999199999999999</c:v>
                </c:pt>
                <c:pt idx="7588">
                  <c:v>0.99999199999999999</c:v>
                </c:pt>
                <c:pt idx="7589">
                  <c:v>0.99999199999999999</c:v>
                </c:pt>
                <c:pt idx="7590">
                  <c:v>0.99999199999999999</c:v>
                </c:pt>
                <c:pt idx="7591">
                  <c:v>0.99999199999999999</c:v>
                </c:pt>
                <c:pt idx="7592">
                  <c:v>0.99999199999999999</c:v>
                </c:pt>
                <c:pt idx="7593">
                  <c:v>0.99999199999999999</c:v>
                </c:pt>
                <c:pt idx="7594">
                  <c:v>0.99999199999999999</c:v>
                </c:pt>
                <c:pt idx="7595">
                  <c:v>0.99999199999999999</c:v>
                </c:pt>
                <c:pt idx="7596">
                  <c:v>0.99999199999999999</c:v>
                </c:pt>
                <c:pt idx="7597">
                  <c:v>0.99999199999999999</c:v>
                </c:pt>
                <c:pt idx="7598">
                  <c:v>0.99999199999999999</c:v>
                </c:pt>
                <c:pt idx="7599">
                  <c:v>0.99999199999999999</c:v>
                </c:pt>
                <c:pt idx="7600">
                  <c:v>0.99999199999999999</c:v>
                </c:pt>
                <c:pt idx="7601">
                  <c:v>0.99999199999999999</c:v>
                </c:pt>
                <c:pt idx="7602">
                  <c:v>0.99999199999999999</c:v>
                </c:pt>
                <c:pt idx="7603">
                  <c:v>0.99999199999999999</c:v>
                </c:pt>
                <c:pt idx="7604">
                  <c:v>0.99999199999999999</c:v>
                </c:pt>
                <c:pt idx="7605">
                  <c:v>0.99999199999999999</c:v>
                </c:pt>
                <c:pt idx="7606">
                  <c:v>0.99999199999999999</c:v>
                </c:pt>
                <c:pt idx="7607">
                  <c:v>0.99999199999999999</c:v>
                </c:pt>
                <c:pt idx="7608">
                  <c:v>0.99999199999999999</c:v>
                </c:pt>
                <c:pt idx="7609">
                  <c:v>0.99999300000000002</c:v>
                </c:pt>
                <c:pt idx="7610">
                  <c:v>0.99999300000000002</c:v>
                </c:pt>
                <c:pt idx="7611">
                  <c:v>0.99999300000000002</c:v>
                </c:pt>
                <c:pt idx="7612">
                  <c:v>0.99999300000000002</c:v>
                </c:pt>
                <c:pt idx="7613">
                  <c:v>0.99999300000000002</c:v>
                </c:pt>
                <c:pt idx="7614">
                  <c:v>0.99999300000000002</c:v>
                </c:pt>
                <c:pt idx="7615">
                  <c:v>0.99999300000000002</c:v>
                </c:pt>
                <c:pt idx="7616">
                  <c:v>0.99999300000000002</c:v>
                </c:pt>
                <c:pt idx="7617">
                  <c:v>0.99999300000000002</c:v>
                </c:pt>
                <c:pt idx="7618">
                  <c:v>0.99999300000000002</c:v>
                </c:pt>
                <c:pt idx="7619">
                  <c:v>0.99999300000000002</c:v>
                </c:pt>
                <c:pt idx="7620">
                  <c:v>0.99999300000000002</c:v>
                </c:pt>
                <c:pt idx="7621">
                  <c:v>0.99999300000000002</c:v>
                </c:pt>
                <c:pt idx="7622">
                  <c:v>0.99999300000000002</c:v>
                </c:pt>
                <c:pt idx="7623">
                  <c:v>0.99999300000000002</c:v>
                </c:pt>
                <c:pt idx="7624">
                  <c:v>0.99999300000000002</c:v>
                </c:pt>
                <c:pt idx="7625">
                  <c:v>0.99999300000000002</c:v>
                </c:pt>
                <c:pt idx="7626">
                  <c:v>0.99999300000000002</c:v>
                </c:pt>
                <c:pt idx="7627">
                  <c:v>0.99999300000000002</c:v>
                </c:pt>
                <c:pt idx="7628">
                  <c:v>0.99999300000000002</c:v>
                </c:pt>
                <c:pt idx="7629">
                  <c:v>0.99999300000000002</c:v>
                </c:pt>
                <c:pt idx="7630">
                  <c:v>0.99999300000000002</c:v>
                </c:pt>
                <c:pt idx="7631">
                  <c:v>0.99999300000000002</c:v>
                </c:pt>
                <c:pt idx="7632">
                  <c:v>0.99999300000000002</c:v>
                </c:pt>
                <c:pt idx="7633">
                  <c:v>0.99999300000000002</c:v>
                </c:pt>
                <c:pt idx="7634">
                  <c:v>0.99999300000000002</c:v>
                </c:pt>
                <c:pt idx="7635">
                  <c:v>0.99999300000000002</c:v>
                </c:pt>
                <c:pt idx="7636">
                  <c:v>0.99999300000000002</c:v>
                </c:pt>
                <c:pt idx="7637">
                  <c:v>0.99999300000000002</c:v>
                </c:pt>
                <c:pt idx="7638">
                  <c:v>0.99999300000000002</c:v>
                </c:pt>
                <c:pt idx="7639">
                  <c:v>0.99999300000000002</c:v>
                </c:pt>
                <c:pt idx="7640">
                  <c:v>0.99999300000000002</c:v>
                </c:pt>
                <c:pt idx="7641">
                  <c:v>0.99999300000000002</c:v>
                </c:pt>
                <c:pt idx="7642">
                  <c:v>0.99999300000000002</c:v>
                </c:pt>
                <c:pt idx="7643">
                  <c:v>0.99999300000000002</c:v>
                </c:pt>
                <c:pt idx="7644">
                  <c:v>0.99999300000000002</c:v>
                </c:pt>
                <c:pt idx="7645">
                  <c:v>0.99999300000000002</c:v>
                </c:pt>
                <c:pt idx="7646">
                  <c:v>0.99999300000000002</c:v>
                </c:pt>
                <c:pt idx="7647">
                  <c:v>0.99999300000000002</c:v>
                </c:pt>
                <c:pt idx="7648">
                  <c:v>0.99999300000000002</c:v>
                </c:pt>
                <c:pt idx="7649">
                  <c:v>0.99999300000000002</c:v>
                </c:pt>
                <c:pt idx="7650">
                  <c:v>0.99999300000000002</c:v>
                </c:pt>
                <c:pt idx="7651">
                  <c:v>0.99999300000000002</c:v>
                </c:pt>
                <c:pt idx="7652">
                  <c:v>0.99999400000000005</c:v>
                </c:pt>
                <c:pt idx="7653">
                  <c:v>0.99999400000000005</c:v>
                </c:pt>
                <c:pt idx="7654">
                  <c:v>0.99999400000000005</c:v>
                </c:pt>
                <c:pt idx="7655">
                  <c:v>0.99999400000000005</c:v>
                </c:pt>
                <c:pt idx="7656">
                  <c:v>0.99999400000000005</c:v>
                </c:pt>
                <c:pt idx="7657">
                  <c:v>0.99999400000000005</c:v>
                </c:pt>
                <c:pt idx="7658">
                  <c:v>0.99999400000000005</c:v>
                </c:pt>
                <c:pt idx="7659">
                  <c:v>0.99999400000000005</c:v>
                </c:pt>
                <c:pt idx="7660">
                  <c:v>0.99999400000000005</c:v>
                </c:pt>
                <c:pt idx="7661">
                  <c:v>0.99999400000000005</c:v>
                </c:pt>
                <c:pt idx="7662">
                  <c:v>0.99999400000000005</c:v>
                </c:pt>
                <c:pt idx="7663">
                  <c:v>0.99999400000000005</c:v>
                </c:pt>
                <c:pt idx="7664">
                  <c:v>0.99999400000000005</c:v>
                </c:pt>
                <c:pt idx="7665">
                  <c:v>0.99999400000000005</c:v>
                </c:pt>
                <c:pt idx="7666">
                  <c:v>0.99999400000000005</c:v>
                </c:pt>
                <c:pt idx="7667">
                  <c:v>0.99999400000000005</c:v>
                </c:pt>
                <c:pt idx="7668">
                  <c:v>0.99999400000000005</c:v>
                </c:pt>
                <c:pt idx="7669">
                  <c:v>0.99999400000000005</c:v>
                </c:pt>
                <c:pt idx="7670">
                  <c:v>0.99999400000000005</c:v>
                </c:pt>
                <c:pt idx="7671">
                  <c:v>0.99999400000000005</c:v>
                </c:pt>
                <c:pt idx="7672">
                  <c:v>0.99999400000000005</c:v>
                </c:pt>
                <c:pt idx="7673">
                  <c:v>0.99999400000000005</c:v>
                </c:pt>
                <c:pt idx="7674">
                  <c:v>0.99999400000000005</c:v>
                </c:pt>
                <c:pt idx="7675">
                  <c:v>0.99999400000000005</c:v>
                </c:pt>
                <c:pt idx="7676">
                  <c:v>0.99999400000000005</c:v>
                </c:pt>
                <c:pt idx="7677">
                  <c:v>0.99999400000000005</c:v>
                </c:pt>
                <c:pt idx="7678">
                  <c:v>0.99999400000000005</c:v>
                </c:pt>
                <c:pt idx="7679">
                  <c:v>0.99999400000000005</c:v>
                </c:pt>
                <c:pt idx="7680">
                  <c:v>0.99999400000000005</c:v>
                </c:pt>
                <c:pt idx="7681">
                  <c:v>0.99999400000000005</c:v>
                </c:pt>
                <c:pt idx="7682">
                  <c:v>0.99999400000000005</c:v>
                </c:pt>
                <c:pt idx="7683">
                  <c:v>0.99999400000000005</c:v>
                </c:pt>
                <c:pt idx="7684">
                  <c:v>0.99999400000000005</c:v>
                </c:pt>
                <c:pt idx="7685">
                  <c:v>0.99999400000000005</c:v>
                </c:pt>
                <c:pt idx="7686">
                  <c:v>0.99999400000000005</c:v>
                </c:pt>
                <c:pt idx="7687">
                  <c:v>0.99999400000000005</c:v>
                </c:pt>
                <c:pt idx="7688">
                  <c:v>0.99999400000000005</c:v>
                </c:pt>
                <c:pt idx="7689">
                  <c:v>0.99999400000000005</c:v>
                </c:pt>
                <c:pt idx="7690">
                  <c:v>0.99999400000000005</c:v>
                </c:pt>
                <c:pt idx="7691">
                  <c:v>0.99999400000000005</c:v>
                </c:pt>
                <c:pt idx="7692">
                  <c:v>0.99999400000000005</c:v>
                </c:pt>
                <c:pt idx="7693">
                  <c:v>0.99999400000000005</c:v>
                </c:pt>
                <c:pt idx="7694">
                  <c:v>0.99999400000000005</c:v>
                </c:pt>
                <c:pt idx="7695">
                  <c:v>0.99999400000000005</c:v>
                </c:pt>
                <c:pt idx="7696">
                  <c:v>0.99999400000000005</c:v>
                </c:pt>
                <c:pt idx="7697">
                  <c:v>0.99999400000000005</c:v>
                </c:pt>
                <c:pt idx="7698">
                  <c:v>0.99999400000000005</c:v>
                </c:pt>
                <c:pt idx="7699">
                  <c:v>0.99999400000000005</c:v>
                </c:pt>
                <c:pt idx="7700">
                  <c:v>0.99999400000000005</c:v>
                </c:pt>
                <c:pt idx="7701">
                  <c:v>0.99999400000000005</c:v>
                </c:pt>
                <c:pt idx="7702">
                  <c:v>0.99999400000000005</c:v>
                </c:pt>
                <c:pt idx="7703">
                  <c:v>0.99999400000000005</c:v>
                </c:pt>
                <c:pt idx="7704">
                  <c:v>0.99999400000000005</c:v>
                </c:pt>
                <c:pt idx="7705">
                  <c:v>0.99999400000000005</c:v>
                </c:pt>
                <c:pt idx="7706">
                  <c:v>0.99999400000000005</c:v>
                </c:pt>
                <c:pt idx="7707">
                  <c:v>0.99999400000000005</c:v>
                </c:pt>
                <c:pt idx="7708">
                  <c:v>0.99999400000000005</c:v>
                </c:pt>
                <c:pt idx="7709">
                  <c:v>0.99999400000000005</c:v>
                </c:pt>
                <c:pt idx="7710">
                  <c:v>0.99999400000000005</c:v>
                </c:pt>
                <c:pt idx="7711">
                  <c:v>0.99999400000000005</c:v>
                </c:pt>
                <c:pt idx="7712">
                  <c:v>0.99999400000000005</c:v>
                </c:pt>
                <c:pt idx="7713">
                  <c:v>0.99999400000000005</c:v>
                </c:pt>
                <c:pt idx="7714">
                  <c:v>0.99999400000000005</c:v>
                </c:pt>
                <c:pt idx="7715">
                  <c:v>0.99999400000000005</c:v>
                </c:pt>
                <c:pt idx="7716">
                  <c:v>0.99999400000000005</c:v>
                </c:pt>
                <c:pt idx="7717">
                  <c:v>0.99999400000000005</c:v>
                </c:pt>
                <c:pt idx="7718">
                  <c:v>0.99999400000000005</c:v>
                </c:pt>
                <c:pt idx="7719">
                  <c:v>0.99999400000000005</c:v>
                </c:pt>
                <c:pt idx="7720">
                  <c:v>0.99999400000000005</c:v>
                </c:pt>
                <c:pt idx="7721">
                  <c:v>0.99999400000000005</c:v>
                </c:pt>
                <c:pt idx="7722">
                  <c:v>0.99999400000000005</c:v>
                </c:pt>
                <c:pt idx="7723">
                  <c:v>0.99999400000000005</c:v>
                </c:pt>
                <c:pt idx="7724">
                  <c:v>0.99999400000000005</c:v>
                </c:pt>
                <c:pt idx="7725">
                  <c:v>0.99999499999999997</c:v>
                </c:pt>
                <c:pt idx="7726">
                  <c:v>0.99999499999999997</c:v>
                </c:pt>
                <c:pt idx="7727">
                  <c:v>0.99999499999999997</c:v>
                </c:pt>
                <c:pt idx="7728">
                  <c:v>0.99999499999999997</c:v>
                </c:pt>
                <c:pt idx="7729">
                  <c:v>0.99999499999999997</c:v>
                </c:pt>
                <c:pt idx="7730">
                  <c:v>0.99999499999999997</c:v>
                </c:pt>
                <c:pt idx="7731">
                  <c:v>0.99999499999999997</c:v>
                </c:pt>
                <c:pt idx="7732">
                  <c:v>0.99999499999999997</c:v>
                </c:pt>
                <c:pt idx="7733">
                  <c:v>0.99999499999999997</c:v>
                </c:pt>
                <c:pt idx="7734">
                  <c:v>0.99999499999999997</c:v>
                </c:pt>
                <c:pt idx="7735">
                  <c:v>0.99999499999999997</c:v>
                </c:pt>
                <c:pt idx="7736">
                  <c:v>0.99999499999999997</c:v>
                </c:pt>
                <c:pt idx="7737">
                  <c:v>0.99999499999999997</c:v>
                </c:pt>
                <c:pt idx="7738">
                  <c:v>0.99999499999999997</c:v>
                </c:pt>
                <c:pt idx="7739">
                  <c:v>0.99999499999999997</c:v>
                </c:pt>
                <c:pt idx="7740">
                  <c:v>0.99999499999999997</c:v>
                </c:pt>
                <c:pt idx="7741">
                  <c:v>0.99999499999999997</c:v>
                </c:pt>
                <c:pt idx="7742">
                  <c:v>0.99999499999999997</c:v>
                </c:pt>
                <c:pt idx="7743">
                  <c:v>0.99999499999999997</c:v>
                </c:pt>
                <c:pt idx="7744">
                  <c:v>0.99999499999999997</c:v>
                </c:pt>
                <c:pt idx="7745">
                  <c:v>0.99999499999999997</c:v>
                </c:pt>
                <c:pt idx="7746">
                  <c:v>0.99999499999999997</c:v>
                </c:pt>
                <c:pt idx="7747">
                  <c:v>0.99999499999999997</c:v>
                </c:pt>
                <c:pt idx="7748">
                  <c:v>0.99999499999999997</c:v>
                </c:pt>
                <c:pt idx="7749">
                  <c:v>0.99999499999999997</c:v>
                </c:pt>
                <c:pt idx="7750">
                  <c:v>0.99999499999999997</c:v>
                </c:pt>
                <c:pt idx="7751">
                  <c:v>0.99999499999999997</c:v>
                </c:pt>
                <c:pt idx="7752">
                  <c:v>0.99999499999999997</c:v>
                </c:pt>
                <c:pt idx="7753">
                  <c:v>0.99999499999999997</c:v>
                </c:pt>
                <c:pt idx="7754">
                  <c:v>0.99999499999999997</c:v>
                </c:pt>
                <c:pt idx="7755">
                  <c:v>0.99999499999999997</c:v>
                </c:pt>
                <c:pt idx="7756">
                  <c:v>0.99999499999999997</c:v>
                </c:pt>
                <c:pt idx="7757">
                  <c:v>0.99999499999999997</c:v>
                </c:pt>
                <c:pt idx="7758">
                  <c:v>0.99999499999999997</c:v>
                </c:pt>
                <c:pt idx="7759">
                  <c:v>0.99999499999999997</c:v>
                </c:pt>
                <c:pt idx="7760">
                  <c:v>0.99999499999999997</c:v>
                </c:pt>
                <c:pt idx="7761">
                  <c:v>0.99999499999999997</c:v>
                </c:pt>
                <c:pt idx="7762">
                  <c:v>0.99999499999999997</c:v>
                </c:pt>
                <c:pt idx="7763">
                  <c:v>0.99999499999999997</c:v>
                </c:pt>
                <c:pt idx="7764">
                  <c:v>0.99999499999999997</c:v>
                </c:pt>
                <c:pt idx="7765">
                  <c:v>0.99999499999999997</c:v>
                </c:pt>
                <c:pt idx="7766">
                  <c:v>0.99999499999999997</c:v>
                </c:pt>
                <c:pt idx="7767">
                  <c:v>0.99999499999999997</c:v>
                </c:pt>
                <c:pt idx="7768">
                  <c:v>0.99999499999999997</c:v>
                </c:pt>
                <c:pt idx="7769">
                  <c:v>0.99999499999999997</c:v>
                </c:pt>
                <c:pt idx="7770">
                  <c:v>0.99999499999999997</c:v>
                </c:pt>
                <c:pt idx="7771">
                  <c:v>0.99999499999999997</c:v>
                </c:pt>
                <c:pt idx="7772">
                  <c:v>0.99999499999999997</c:v>
                </c:pt>
                <c:pt idx="7773">
                  <c:v>0.99999499999999997</c:v>
                </c:pt>
                <c:pt idx="7774">
                  <c:v>0.99999499999999997</c:v>
                </c:pt>
                <c:pt idx="7775">
                  <c:v>0.99999499999999997</c:v>
                </c:pt>
                <c:pt idx="7776">
                  <c:v>0.99999499999999997</c:v>
                </c:pt>
                <c:pt idx="7777">
                  <c:v>0.99999499999999997</c:v>
                </c:pt>
                <c:pt idx="7778">
                  <c:v>0.99999499999999997</c:v>
                </c:pt>
                <c:pt idx="7779">
                  <c:v>0.99999499999999997</c:v>
                </c:pt>
                <c:pt idx="7780">
                  <c:v>0.99999499999999997</c:v>
                </c:pt>
                <c:pt idx="7781">
                  <c:v>0.99999499999999997</c:v>
                </c:pt>
                <c:pt idx="7782">
                  <c:v>0.99999499999999997</c:v>
                </c:pt>
                <c:pt idx="7783">
                  <c:v>0.99999499999999997</c:v>
                </c:pt>
                <c:pt idx="7784">
                  <c:v>0.99999499999999997</c:v>
                </c:pt>
                <c:pt idx="7785">
                  <c:v>0.99999499999999997</c:v>
                </c:pt>
                <c:pt idx="7786">
                  <c:v>0.99999499999999997</c:v>
                </c:pt>
                <c:pt idx="7787">
                  <c:v>0.99999499999999997</c:v>
                </c:pt>
                <c:pt idx="7788">
                  <c:v>0.99999499999999997</c:v>
                </c:pt>
                <c:pt idx="7789">
                  <c:v>0.99999499999999997</c:v>
                </c:pt>
                <c:pt idx="7790">
                  <c:v>0.99999499999999997</c:v>
                </c:pt>
                <c:pt idx="7791">
                  <c:v>0.99999499999999997</c:v>
                </c:pt>
                <c:pt idx="7792">
                  <c:v>0.99999499999999997</c:v>
                </c:pt>
                <c:pt idx="7793">
                  <c:v>0.99999499999999997</c:v>
                </c:pt>
                <c:pt idx="7794">
                  <c:v>0.99999499999999997</c:v>
                </c:pt>
                <c:pt idx="7795">
                  <c:v>0.99999499999999997</c:v>
                </c:pt>
                <c:pt idx="7796">
                  <c:v>0.99999499999999997</c:v>
                </c:pt>
                <c:pt idx="7797">
                  <c:v>0.99999499999999997</c:v>
                </c:pt>
                <c:pt idx="7798">
                  <c:v>0.99999499999999997</c:v>
                </c:pt>
                <c:pt idx="7799">
                  <c:v>0.99999499999999997</c:v>
                </c:pt>
                <c:pt idx="7800">
                  <c:v>0.99999499999999997</c:v>
                </c:pt>
                <c:pt idx="7801">
                  <c:v>0.99999499999999997</c:v>
                </c:pt>
                <c:pt idx="7802">
                  <c:v>0.99999499999999997</c:v>
                </c:pt>
                <c:pt idx="7803">
                  <c:v>0.99999499999999997</c:v>
                </c:pt>
                <c:pt idx="7804">
                  <c:v>0.99999499999999997</c:v>
                </c:pt>
                <c:pt idx="7805">
                  <c:v>0.99999499999999997</c:v>
                </c:pt>
                <c:pt idx="7806">
                  <c:v>0.99999499999999997</c:v>
                </c:pt>
                <c:pt idx="7807">
                  <c:v>0.99999499999999997</c:v>
                </c:pt>
                <c:pt idx="7808">
                  <c:v>0.99999499999999997</c:v>
                </c:pt>
                <c:pt idx="7809">
                  <c:v>0.99999499999999997</c:v>
                </c:pt>
                <c:pt idx="7810">
                  <c:v>0.99999499999999997</c:v>
                </c:pt>
                <c:pt idx="7811">
                  <c:v>0.99999499999999997</c:v>
                </c:pt>
                <c:pt idx="7812">
                  <c:v>0.99999499999999997</c:v>
                </c:pt>
                <c:pt idx="7813">
                  <c:v>0.99999499999999997</c:v>
                </c:pt>
                <c:pt idx="7814">
                  <c:v>0.99999499999999997</c:v>
                </c:pt>
                <c:pt idx="7815">
                  <c:v>0.99999499999999997</c:v>
                </c:pt>
                <c:pt idx="7816">
                  <c:v>0.99999499999999997</c:v>
                </c:pt>
                <c:pt idx="7817">
                  <c:v>0.99999499999999997</c:v>
                </c:pt>
                <c:pt idx="7818">
                  <c:v>0.99999499999999997</c:v>
                </c:pt>
                <c:pt idx="7819">
                  <c:v>0.99999499999999997</c:v>
                </c:pt>
                <c:pt idx="7820">
                  <c:v>0.99999499999999997</c:v>
                </c:pt>
                <c:pt idx="7821">
                  <c:v>0.99999499999999997</c:v>
                </c:pt>
                <c:pt idx="7822">
                  <c:v>0.99999499999999997</c:v>
                </c:pt>
                <c:pt idx="7823">
                  <c:v>0.99999499999999997</c:v>
                </c:pt>
                <c:pt idx="7824">
                  <c:v>0.99999499999999997</c:v>
                </c:pt>
                <c:pt idx="7825">
                  <c:v>0.99999499999999997</c:v>
                </c:pt>
                <c:pt idx="7826">
                  <c:v>0.99999499999999997</c:v>
                </c:pt>
                <c:pt idx="7827">
                  <c:v>0.99999499999999997</c:v>
                </c:pt>
                <c:pt idx="7828">
                  <c:v>0.99999499999999997</c:v>
                </c:pt>
                <c:pt idx="7829">
                  <c:v>0.99999499999999997</c:v>
                </c:pt>
                <c:pt idx="7830">
                  <c:v>0.99999499999999997</c:v>
                </c:pt>
                <c:pt idx="7831">
                  <c:v>0.99999499999999997</c:v>
                </c:pt>
                <c:pt idx="7832">
                  <c:v>0.99999499999999997</c:v>
                </c:pt>
                <c:pt idx="7833">
                  <c:v>0.99999499999999997</c:v>
                </c:pt>
                <c:pt idx="7834">
                  <c:v>0.99999499999999997</c:v>
                </c:pt>
                <c:pt idx="7835">
                  <c:v>0.99999499999999997</c:v>
                </c:pt>
                <c:pt idx="7836">
                  <c:v>0.99999499999999997</c:v>
                </c:pt>
                <c:pt idx="7837">
                  <c:v>0.99999499999999997</c:v>
                </c:pt>
                <c:pt idx="7838">
                  <c:v>0.99999499999999997</c:v>
                </c:pt>
                <c:pt idx="7839">
                  <c:v>0.99999499999999997</c:v>
                </c:pt>
                <c:pt idx="7840">
                  <c:v>0.99999499999999997</c:v>
                </c:pt>
                <c:pt idx="7841">
                  <c:v>0.99999499999999997</c:v>
                </c:pt>
                <c:pt idx="7842">
                  <c:v>0.99999499999999997</c:v>
                </c:pt>
                <c:pt idx="7843">
                  <c:v>0.99999499999999997</c:v>
                </c:pt>
                <c:pt idx="7844">
                  <c:v>0.99999499999999997</c:v>
                </c:pt>
                <c:pt idx="7845">
                  <c:v>0.99999499999999997</c:v>
                </c:pt>
                <c:pt idx="7846">
                  <c:v>0.99999499999999997</c:v>
                </c:pt>
                <c:pt idx="7847">
                  <c:v>0.99999499999999997</c:v>
                </c:pt>
                <c:pt idx="7848">
                  <c:v>0.99999499999999997</c:v>
                </c:pt>
                <c:pt idx="7849">
                  <c:v>0.99999499999999997</c:v>
                </c:pt>
                <c:pt idx="7850">
                  <c:v>0.99999499999999997</c:v>
                </c:pt>
                <c:pt idx="7851">
                  <c:v>0.99999499999999997</c:v>
                </c:pt>
                <c:pt idx="7852">
                  <c:v>0.99999499999999997</c:v>
                </c:pt>
                <c:pt idx="7853">
                  <c:v>0.99999499999999997</c:v>
                </c:pt>
                <c:pt idx="7854">
                  <c:v>0.99999499999999997</c:v>
                </c:pt>
                <c:pt idx="7855">
                  <c:v>0.99999499999999997</c:v>
                </c:pt>
                <c:pt idx="7856">
                  <c:v>0.99999499999999997</c:v>
                </c:pt>
                <c:pt idx="7857">
                  <c:v>0.99999499999999997</c:v>
                </c:pt>
                <c:pt idx="7858">
                  <c:v>0.99999499999999997</c:v>
                </c:pt>
                <c:pt idx="7859">
                  <c:v>0.99999499999999997</c:v>
                </c:pt>
                <c:pt idx="7860">
                  <c:v>0.99999499999999997</c:v>
                </c:pt>
                <c:pt idx="7861">
                  <c:v>0.99999499999999997</c:v>
                </c:pt>
                <c:pt idx="7862">
                  <c:v>0.99999499999999997</c:v>
                </c:pt>
                <c:pt idx="7863">
                  <c:v>0.99999499999999997</c:v>
                </c:pt>
                <c:pt idx="7864">
                  <c:v>0.99999499999999997</c:v>
                </c:pt>
                <c:pt idx="7865">
                  <c:v>0.99999499999999997</c:v>
                </c:pt>
                <c:pt idx="7866">
                  <c:v>0.99999499999999997</c:v>
                </c:pt>
                <c:pt idx="7867">
                  <c:v>0.99999499999999997</c:v>
                </c:pt>
                <c:pt idx="7868">
                  <c:v>0.99999499999999997</c:v>
                </c:pt>
                <c:pt idx="7869">
                  <c:v>0.99999499999999997</c:v>
                </c:pt>
                <c:pt idx="7870">
                  <c:v>0.99999499999999997</c:v>
                </c:pt>
                <c:pt idx="7871">
                  <c:v>0.99999499999999997</c:v>
                </c:pt>
                <c:pt idx="7872">
                  <c:v>0.99999499999999997</c:v>
                </c:pt>
                <c:pt idx="7873">
                  <c:v>0.99999499999999997</c:v>
                </c:pt>
                <c:pt idx="7874">
                  <c:v>0.99999499999999997</c:v>
                </c:pt>
                <c:pt idx="7875">
                  <c:v>0.99999499999999997</c:v>
                </c:pt>
                <c:pt idx="7876">
                  <c:v>0.99999499999999997</c:v>
                </c:pt>
                <c:pt idx="7877">
                  <c:v>0.99999499999999997</c:v>
                </c:pt>
                <c:pt idx="7878">
                  <c:v>0.99999499999999997</c:v>
                </c:pt>
                <c:pt idx="7879">
                  <c:v>0.99999499999999997</c:v>
                </c:pt>
                <c:pt idx="7880">
                  <c:v>0.99999499999999997</c:v>
                </c:pt>
                <c:pt idx="7881">
                  <c:v>0.99999499999999997</c:v>
                </c:pt>
                <c:pt idx="7882">
                  <c:v>0.99999499999999997</c:v>
                </c:pt>
                <c:pt idx="7883">
                  <c:v>0.99999499999999997</c:v>
                </c:pt>
                <c:pt idx="7884">
                  <c:v>0.99999499999999997</c:v>
                </c:pt>
                <c:pt idx="7885">
                  <c:v>0.99999499999999997</c:v>
                </c:pt>
                <c:pt idx="7886">
                  <c:v>0.99999499999999997</c:v>
                </c:pt>
                <c:pt idx="7887">
                  <c:v>0.99999499999999997</c:v>
                </c:pt>
                <c:pt idx="7888">
                  <c:v>0.99999499999999997</c:v>
                </c:pt>
                <c:pt idx="7889">
                  <c:v>0.99999499999999997</c:v>
                </c:pt>
                <c:pt idx="7890">
                  <c:v>0.99999499999999997</c:v>
                </c:pt>
                <c:pt idx="7891">
                  <c:v>0.99999499999999997</c:v>
                </c:pt>
                <c:pt idx="7892">
                  <c:v>0.99999499999999997</c:v>
                </c:pt>
                <c:pt idx="7893">
                  <c:v>0.99999499999999997</c:v>
                </c:pt>
                <c:pt idx="7894">
                  <c:v>0.99999499999999997</c:v>
                </c:pt>
                <c:pt idx="7895">
                  <c:v>0.99999499999999997</c:v>
                </c:pt>
                <c:pt idx="7896">
                  <c:v>0.99999499999999997</c:v>
                </c:pt>
                <c:pt idx="7897">
                  <c:v>0.99999499999999997</c:v>
                </c:pt>
                <c:pt idx="7898">
                  <c:v>0.99999499999999997</c:v>
                </c:pt>
                <c:pt idx="7899">
                  <c:v>0.99999499999999997</c:v>
                </c:pt>
                <c:pt idx="7900">
                  <c:v>0.99999499999999997</c:v>
                </c:pt>
                <c:pt idx="7901">
                  <c:v>0.99999499999999997</c:v>
                </c:pt>
                <c:pt idx="7902">
                  <c:v>0.99999499999999997</c:v>
                </c:pt>
                <c:pt idx="7903">
                  <c:v>0.99999499999999997</c:v>
                </c:pt>
                <c:pt idx="7904">
                  <c:v>0.99999499999999997</c:v>
                </c:pt>
                <c:pt idx="7905">
                  <c:v>0.99999499999999997</c:v>
                </c:pt>
                <c:pt idx="7906">
                  <c:v>0.99999499999999997</c:v>
                </c:pt>
                <c:pt idx="7907">
                  <c:v>0.99999499999999997</c:v>
                </c:pt>
                <c:pt idx="7908">
                  <c:v>0.99999499999999997</c:v>
                </c:pt>
                <c:pt idx="7909">
                  <c:v>0.99999499999999997</c:v>
                </c:pt>
                <c:pt idx="7910">
                  <c:v>0.99999499999999997</c:v>
                </c:pt>
                <c:pt idx="7911">
                  <c:v>0.99999499999999997</c:v>
                </c:pt>
                <c:pt idx="7912">
                  <c:v>0.99999499999999997</c:v>
                </c:pt>
                <c:pt idx="7913">
                  <c:v>0.99999499999999997</c:v>
                </c:pt>
                <c:pt idx="7914">
                  <c:v>0.99999499999999997</c:v>
                </c:pt>
                <c:pt idx="7915">
                  <c:v>0.99999499999999997</c:v>
                </c:pt>
                <c:pt idx="7916">
                  <c:v>0.99999499999999997</c:v>
                </c:pt>
                <c:pt idx="7917">
                  <c:v>0.99999499999999997</c:v>
                </c:pt>
                <c:pt idx="7918">
                  <c:v>0.99999499999999997</c:v>
                </c:pt>
                <c:pt idx="7919">
                  <c:v>0.99999499999999997</c:v>
                </c:pt>
                <c:pt idx="7920">
                  <c:v>0.99999499999999997</c:v>
                </c:pt>
                <c:pt idx="7921">
                  <c:v>0.99999499999999997</c:v>
                </c:pt>
                <c:pt idx="7922">
                  <c:v>0.99999499999999997</c:v>
                </c:pt>
                <c:pt idx="7923">
                  <c:v>0.99999499999999997</c:v>
                </c:pt>
                <c:pt idx="7924">
                  <c:v>0.99999499999999997</c:v>
                </c:pt>
                <c:pt idx="7925">
                  <c:v>0.99999499999999997</c:v>
                </c:pt>
                <c:pt idx="7926">
                  <c:v>0.99999499999999997</c:v>
                </c:pt>
                <c:pt idx="7927">
                  <c:v>0.99999499999999997</c:v>
                </c:pt>
                <c:pt idx="7928">
                  <c:v>0.99999499999999997</c:v>
                </c:pt>
                <c:pt idx="7929">
                  <c:v>0.99999499999999997</c:v>
                </c:pt>
                <c:pt idx="7930">
                  <c:v>0.99999499999999997</c:v>
                </c:pt>
                <c:pt idx="7931">
                  <c:v>0.99999499999999997</c:v>
                </c:pt>
                <c:pt idx="7932">
                  <c:v>0.999996</c:v>
                </c:pt>
                <c:pt idx="7933">
                  <c:v>0.999996</c:v>
                </c:pt>
                <c:pt idx="7934">
                  <c:v>0.999996</c:v>
                </c:pt>
                <c:pt idx="7935">
                  <c:v>0.999996</c:v>
                </c:pt>
                <c:pt idx="7936">
                  <c:v>0.999996</c:v>
                </c:pt>
                <c:pt idx="7937">
                  <c:v>0.999996</c:v>
                </c:pt>
                <c:pt idx="7938">
                  <c:v>0.999996</c:v>
                </c:pt>
                <c:pt idx="7939">
                  <c:v>0.999996</c:v>
                </c:pt>
                <c:pt idx="7940">
                  <c:v>0.999996</c:v>
                </c:pt>
                <c:pt idx="7941">
                  <c:v>0.999996</c:v>
                </c:pt>
                <c:pt idx="7942">
                  <c:v>0.999996</c:v>
                </c:pt>
                <c:pt idx="7943">
                  <c:v>0.999996</c:v>
                </c:pt>
                <c:pt idx="7944">
                  <c:v>0.999996</c:v>
                </c:pt>
                <c:pt idx="7945">
                  <c:v>0.999996</c:v>
                </c:pt>
                <c:pt idx="7946">
                  <c:v>0.999996</c:v>
                </c:pt>
                <c:pt idx="7947">
                  <c:v>0.999996</c:v>
                </c:pt>
                <c:pt idx="7948">
                  <c:v>0.999996</c:v>
                </c:pt>
                <c:pt idx="7949">
                  <c:v>0.999996</c:v>
                </c:pt>
                <c:pt idx="7950">
                  <c:v>0.999996</c:v>
                </c:pt>
                <c:pt idx="7951">
                  <c:v>0.999996</c:v>
                </c:pt>
                <c:pt idx="7952">
                  <c:v>0.999996</c:v>
                </c:pt>
                <c:pt idx="7953">
                  <c:v>0.999996</c:v>
                </c:pt>
                <c:pt idx="7954">
                  <c:v>0.999996</c:v>
                </c:pt>
                <c:pt idx="7955">
                  <c:v>0.999996</c:v>
                </c:pt>
                <c:pt idx="7956">
                  <c:v>0.999996</c:v>
                </c:pt>
                <c:pt idx="7957">
                  <c:v>0.999996</c:v>
                </c:pt>
                <c:pt idx="7958">
                  <c:v>0.999996</c:v>
                </c:pt>
                <c:pt idx="7959">
                  <c:v>0.999996</c:v>
                </c:pt>
                <c:pt idx="7960">
                  <c:v>0.999996</c:v>
                </c:pt>
                <c:pt idx="7961">
                  <c:v>0.999996</c:v>
                </c:pt>
                <c:pt idx="7962">
                  <c:v>0.999996</c:v>
                </c:pt>
                <c:pt idx="7963">
                  <c:v>0.999996</c:v>
                </c:pt>
                <c:pt idx="7964">
                  <c:v>0.999996</c:v>
                </c:pt>
                <c:pt idx="7965">
                  <c:v>0.999996</c:v>
                </c:pt>
                <c:pt idx="7966">
                  <c:v>0.999996</c:v>
                </c:pt>
                <c:pt idx="7967">
                  <c:v>0.999996</c:v>
                </c:pt>
                <c:pt idx="7968">
                  <c:v>0.999996</c:v>
                </c:pt>
                <c:pt idx="7969">
                  <c:v>0.999996</c:v>
                </c:pt>
                <c:pt idx="7970">
                  <c:v>0.999996</c:v>
                </c:pt>
                <c:pt idx="7971">
                  <c:v>0.999996</c:v>
                </c:pt>
                <c:pt idx="7972">
                  <c:v>0.999996</c:v>
                </c:pt>
                <c:pt idx="7973">
                  <c:v>0.999996</c:v>
                </c:pt>
                <c:pt idx="7974">
                  <c:v>0.999996</c:v>
                </c:pt>
                <c:pt idx="7975">
                  <c:v>0.999996</c:v>
                </c:pt>
                <c:pt idx="7976">
                  <c:v>0.999996</c:v>
                </c:pt>
                <c:pt idx="7977">
                  <c:v>0.999996</c:v>
                </c:pt>
                <c:pt idx="7978">
                  <c:v>0.999996</c:v>
                </c:pt>
                <c:pt idx="7979">
                  <c:v>0.999996</c:v>
                </c:pt>
                <c:pt idx="7980">
                  <c:v>0.999996</c:v>
                </c:pt>
                <c:pt idx="7981">
                  <c:v>0.999996</c:v>
                </c:pt>
                <c:pt idx="7982">
                  <c:v>0.999996</c:v>
                </c:pt>
                <c:pt idx="7983">
                  <c:v>0.999996</c:v>
                </c:pt>
                <c:pt idx="7984">
                  <c:v>0.999996</c:v>
                </c:pt>
                <c:pt idx="7985">
                  <c:v>0.999996</c:v>
                </c:pt>
                <c:pt idx="7986">
                  <c:v>0.999996</c:v>
                </c:pt>
                <c:pt idx="7987">
                  <c:v>0.999996</c:v>
                </c:pt>
                <c:pt idx="7988">
                  <c:v>0.999996</c:v>
                </c:pt>
                <c:pt idx="7989">
                  <c:v>0.999996</c:v>
                </c:pt>
                <c:pt idx="7990">
                  <c:v>0.999996</c:v>
                </c:pt>
                <c:pt idx="7991">
                  <c:v>0.999996</c:v>
                </c:pt>
                <c:pt idx="7992">
                  <c:v>0.999996</c:v>
                </c:pt>
                <c:pt idx="7993">
                  <c:v>0.999996</c:v>
                </c:pt>
                <c:pt idx="7994">
                  <c:v>0.999996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80F-434F-B146-775E74968513}"/>
            </c:ext>
          </c:extLst>
        </c:ser>
        <c:ser>
          <c:idx val="1"/>
          <c:order val="1"/>
          <c:tx>
            <c:strRef>
              <c:f>try_timing_v1!$C$1</c:f>
              <c:strCache>
                <c:ptCount val="1"/>
                <c:pt idx="0">
                  <c:v>x75igzocolumn1i1c_modx22_v1:blfar v s:6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try_timing_v1!$C$2:$C$25001</c:f>
              <c:numCache>
                <c:formatCode>General</c:formatCode>
                <c:ptCount val="25000"/>
                <c:pt idx="0">
                  <c:v>0.500004</c:v>
                </c:pt>
                <c:pt idx="1">
                  <c:v>0.500004</c:v>
                </c:pt>
                <c:pt idx="2">
                  <c:v>0.500004</c:v>
                </c:pt>
                <c:pt idx="3">
                  <c:v>0.500004</c:v>
                </c:pt>
                <c:pt idx="4">
                  <c:v>0.500004</c:v>
                </c:pt>
                <c:pt idx="5">
                  <c:v>0.500004</c:v>
                </c:pt>
                <c:pt idx="6">
                  <c:v>0.500004</c:v>
                </c:pt>
                <c:pt idx="7">
                  <c:v>0.500004</c:v>
                </c:pt>
                <c:pt idx="8">
                  <c:v>0.500004</c:v>
                </c:pt>
                <c:pt idx="9">
                  <c:v>0.500004</c:v>
                </c:pt>
                <c:pt idx="10">
                  <c:v>0.500004</c:v>
                </c:pt>
                <c:pt idx="11">
                  <c:v>0.500004</c:v>
                </c:pt>
                <c:pt idx="12">
                  <c:v>0.500004</c:v>
                </c:pt>
                <c:pt idx="13">
                  <c:v>0.500004</c:v>
                </c:pt>
                <c:pt idx="14">
                  <c:v>0.500004</c:v>
                </c:pt>
                <c:pt idx="15">
                  <c:v>0.500004</c:v>
                </c:pt>
                <c:pt idx="16">
                  <c:v>0.500004</c:v>
                </c:pt>
                <c:pt idx="17">
                  <c:v>0.500004</c:v>
                </c:pt>
                <c:pt idx="18">
                  <c:v>0.500004</c:v>
                </c:pt>
                <c:pt idx="19">
                  <c:v>0.500004</c:v>
                </c:pt>
                <c:pt idx="20">
                  <c:v>0.500004</c:v>
                </c:pt>
                <c:pt idx="21">
                  <c:v>0.500004</c:v>
                </c:pt>
                <c:pt idx="22">
                  <c:v>0.500004</c:v>
                </c:pt>
                <c:pt idx="23">
                  <c:v>0.500004</c:v>
                </c:pt>
                <c:pt idx="24">
                  <c:v>0.500004</c:v>
                </c:pt>
                <c:pt idx="25">
                  <c:v>0.500004</c:v>
                </c:pt>
                <c:pt idx="26">
                  <c:v>0.500004</c:v>
                </c:pt>
                <c:pt idx="27">
                  <c:v>0.500004</c:v>
                </c:pt>
                <c:pt idx="28">
                  <c:v>0.500004</c:v>
                </c:pt>
                <c:pt idx="29">
                  <c:v>0.500004</c:v>
                </c:pt>
                <c:pt idx="30">
                  <c:v>0.500004</c:v>
                </c:pt>
                <c:pt idx="31">
                  <c:v>0.500004</c:v>
                </c:pt>
                <c:pt idx="32">
                  <c:v>0.500004</c:v>
                </c:pt>
                <c:pt idx="33">
                  <c:v>0.500004</c:v>
                </c:pt>
                <c:pt idx="34">
                  <c:v>0.500004</c:v>
                </c:pt>
                <c:pt idx="35">
                  <c:v>0.500004</c:v>
                </c:pt>
                <c:pt idx="36">
                  <c:v>0.500004</c:v>
                </c:pt>
                <c:pt idx="37">
                  <c:v>0.500004</c:v>
                </c:pt>
                <c:pt idx="38">
                  <c:v>0.500004</c:v>
                </c:pt>
                <c:pt idx="39">
                  <c:v>0.500004</c:v>
                </c:pt>
                <c:pt idx="40">
                  <c:v>0.500004</c:v>
                </c:pt>
                <c:pt idx="41">
                  <c:v>0.500004</c:v>
                </c:pt>
                <c:pt idx="42">
                  <c:v>0.500004</c:v>
                </c:pt>
                <c:pt idx="43">
                  <c:v>0.500004</c:v>
                </c:pt>
                <c:pt idx="44">
                  <c:v>0.500004</c:v>
                </c:pt>
                <c:pt idx="45">
                  <c:v>0.500004</c:v>
                </c:pt>
                <c:pt idx="46">
                  <c:v>0.500004</c:v>
                </c:pt>
                <c:pt idx="47">
                  <c:v>0.500004</c:v>
                </c:pt>
                <c:pt idx="48">
                  <c:v>0.500004</c:v>
                </c:pt>
                <c:pt idx="49">
                  <c:v>0.500004</c:v>
                </c:pt>
                <c:pt idx="50">
                  <c:v>0.500004</c:v>
                </c:pt>
                <c:pt idx="51">
                  <c:v>0.500004</c:v>
                </c:pt>
                <c:pt idx="52">
                  <c:v>0.500004</c:v>
                </c:pt>
                <c:pt idx="53">
                  <c:v>0.500004</c:v>
                </c:pt>
                <c:pt idx="54">
                  <c:v>0.500004</c:v>
                </c:pt>
                <c:pt idx="55">
                  <c:v>0.500004</c:v>
                </c:pt>
                <c:pt idx="56">
                  <c:v>0.500004</c:v>
                </c:pt>
                <c:pt idx="57">
                  <c:v>0.500004</c:v>
                </c:pt>
                <c:pt idx="58">
                  <c:v>0.500004</c:v>
                </c:pt>
                <c:pt idx="59">
                  <c:v>0.500004</c:v>
                </c:pt>
                <c:pt idx="60">
                  <c:v>0.500004</c:v>
                </c:pt>
                <c:pt idx="61">
                  <c:v>0.500004</c:v>
                </c:pt>
                <c:pt idx="62">
                  <c:v>0.500004</c:v>
                </c:pt>
                <c:pt idx="63">
                  <c:v>0.500004</c:v>
                </c:pt>
                <c:pt idx="64">
                  <c:v>0.500004</c:v>
                </c:pt>
                <c:pt idx="65">
                  <c:v>0.500004</c:v>
                </c:pt>
                <c:pt idx="66">
                  <c:v>0.500004</c:v>
                </c:pt>
                <c:pt idx="67">
                  <c:v>0.500004</c:v>
                </c:pt>
                <c:pt idx="68">
                  <c:v>0.500004</c:v>
                </c:pt>
                <c:pt idx="69">
                  <c:v>0.500004</c:v>
                </c:pt>
                <c:pt idx="70">
                  <c:v>0.500004</c:v>
                </c:pt>
                <c:pt idx="71">
                  <c:v>0.500004</c:v>
                </c:pt>
                <c:pt idx="72">
                  <c:v>0.500004</c:v>
                </c:pt>
                <c:pt idx="73">
                  <c:v>0.500004</c:v>
                </c:pt>
                <c:pt idx="74">
                  <c:v>0.500004</c:v>
                </c:pt>
                <c:pt idx="75">
                  <c:v>0.500004</c:v>
                </c:pt>
                <c:pt idx="76">
                  <c:v>0.500004</c:v>
                </c:pt>
                <c:pt idx="77">
                  <c:v>0.500004</c:v>
                </c:pt>
                <c:pt idx="78">
                  <c:v>0.500004</c:v>
                </c:pt>
                <c:pt idx="79">
                  <c:v>0.500004</c:v>
                </c:pt>
                <c:pt idx="80">
                  <c:v>0.500004</c:v>
                </c:pt>
                <c:pt idx="81">
                  <c:v>0.500004</c:v>
                </c:pt>
                <c:pt idx="82">
                  <c:v>0.500004</c:v>
                </c:pt>
                <c:pt idx="83">
                  <c:v>0.500004</c:v>
                </c:pt>
                <c:pt idx="84">
                  <c:v>0.500004</c:v>
                </c:pt>
                <c:pt idx="85">
                  <c:v>0.500004</c:v>
                </c:pt>
                <c:pt idx="86">
                  <c:v>0.500004</c:v>
                </c:pt>
                <c:pt idx="87">
                  <c:v>0.500004</c:v>
                </c:pt>
                <c:pt idx="88">
                  <c:v>0.500004</c:v>
                </c:pt>
                <c:pt idx="89">
                  <c:v>0.500004</c:v>
                </c:pt>
                <c:pt idx="90">
                  <c:v>0.500004</c:v>
                </c:pt>
                <c:pt idx="91">
                  <c:v>0.500004</c:v>
                </c:pt>
                <c:pt idx="92">
                  <c:v>0.500004</c:v>
                </c:pt>
                <c:pt idx="93">
                  <c:v>0.500004</c:v>
                </c:pt>
                <c:pt idx="94">
                  <c:v>0.500004</c:v>
                </c:pt>
                <c:pt idx="95">
                  <c:v>0.500004</c:v>
                </c:pt>
                <c:pt idx="96">
                  <c:v>0.500004</c:v>
                </c:pt>
                <c:pt idx="97">
                  <c:v>0.500004</c:v>
                </c:pt>
                <c:pt idx="98">
                  <c:v>0.500004</c:v>
                </c:pt>
                <c:pt idx="99">
                  <c:v>0.500004</c:v>
                </c:pt>
                <c:pt idx="100">
                  <c:v>0.500004</c:v>
                </c:pt>
                <c:pt idx="101">
                  <c:v>0.500004</c:v>
                </c:pt>
                <c:pt idx="102">
                  <c:v>0.500004</c:v>
                </c:pt>
                <c:pt idx="103">
                  <c:v>0.500004</c:v>
                </c:pt>
                <c:pt idx="104">
                  <c:v>0.500004</c:v>
                </c:pt>
                <c:pt idx="105">
                  <c:v>0.500004</c:v>
                </c:pt>
                <c:pt idx="106">
                  <c:v>0.500004</c:v>
                </c:pt>
                <c:pt idx="107">
                  <c:v>0.500004</c:v>
                </c:pt>
                <c:pt idx="108">
                  <c:v>0.500004</c:v>
                </c:pt>
                <c:pt idx="109">
                  <c:v>0.500004</c:v>
                </c:pt>
                <c:pt idx="110">
                  <c:v>0.500004</c:v>
                </c:pt>
                <c:pt idx="111">
                  <c:v>0.500004</c:v>
                </c:pt>
                <c:pt idx="112">
                  <c:v>0.500004</c:v>
                </c:pt>
                <c:pt idx="113">
                  <c:v>0.500004</c:v>
                </c:pt>
                <c:pt idx="114">
                  <c:v>0.500004</c:v>
                </c:pt>
                <c:pt idx="115">
                  <c:v>0.500004</c:v>
                </c:pt>
                <c:pt idx="116">
                  <c:v>0.500004</c:v>
                </c:pt>
                <c:pt idx="117">
                  <c:v>0.500004</c:v>
                </c:pt>
                <c:pt idx="118">
                  <c:v>0.500004</c:v>
                </c:pt>
                <c:pt idx="119">
                  <c:v>0.500004</c:v>
                </c:pt>
                <c:pt idx="120">
                  <c:v>0.500004</c:v>
                </c:pt>
                <c:pt idx="121">
                  <c:v>0.500004</c:v>
                </c:pt>
                <c:pt idx="122">
                  <c:v>0.500004</c:v>
                </c:pt>
                <c:pt idx="123">
                  <c:v>0.500004</c:v>
                </c:pt>
                <c:pt idx="124">
                  <c:v>0.500004</c:v>
                </c:pt>
                <c:pt idx="125">
                  <c:v>0.500004</c:v>
                </c:pt>
                <c:pt idx="126">
                  <c:v>0.500004</c:v>
                </c:pt>
                <c:pt idx="127">
                  <c:v>0.500004</c:v>
                </c:pt>
                <c:pt idx="128">
                  <c:v>0.500004</c:v>
                </c:pt>
                <c:pt idx="129">
                  <c:v>0.500004</c:v>
                </c:pt>
                <c:pt idx="130">
                  <c:v>0.500004</c:v>
                </c:pt>
                <c:pt idx="131">
                  <c:v>0.500004</c:v>
                </c:pt>
                <c:pt idx="132">
                  <c:v>0.500004</c:v>
                </c:pt>
                <c:pt idx="133">
                  <c:v>0.500004</c:v>
                </c:pt>
                <c:pt idx="134">
                  <c:v>0.500004</c:v>
                </c:pt>
                <c:pt idx="135">
                  <c:v>0.500004</c:v>
                </c:pt>
                <c:pt idx="136">
                  <c:v>0.500004</c:v>
                </c:pt>
                <c:pt idx="137">
                  <c:v>0.500004</c:v>
                </c:pt>
                <c:pt idx="138">
                  <c:v>0.500004</c:v>
                </c:pt>
                <c:pt idx="139">
                  <c:v>0.500004</c:v>
                </c:pt>
                <c:pt idx="140">
                  <c:v>0.500004</c:v>
                </c:pt>
                <c:pt idx="141">
                  <c:v>0.500004</c:v>
                </c:pt>
                <c:pt idx="142">
                  <c:v>0.500004</c:v>
                </c:pt>
                <c:pt idx="143">
                  <c:v>0.500004</c:v>
                </c:pt>
                <c:pt idx="144">
                  <c:v>0.500004</c:v>
                </c:pt>
                <c:pt idx="145">
                  <c:v>0.500004</c:v>
                </c:pt>
                <c:pt idx="146">
                  <c:v>0.500004</c:v>
                </c:pt>
                <c:pt idx="147">
                  <c:v>0.500004</c:v>
                </c:pt>
                <c:pt idx="148">
                  <c:v>0.500004</c:v>
                </c:pt>
                <c:pt idx="149">
                  <c:v>0.500004</c:v>
                </c:pt>
                <c:pt idx="150">
                  <c:v>0.500004</c:v>
                </c:pt>
                <c:pt idx="151">
                  <c:v>0.500004</c:v>
                </c:pt>
                <c:pt idx="152">
                  <c:v>0.500004</c:v>
                </c:pt>
                <c:pt idx="153">
                  <c:v>0.500004</c:v>
                </c:pt>
                <c:pt idx="154">
                  <c:v>0.500004</c:v>
                </c:pt>
                <c:pt idx="155">
                  <c:v>0.500004</c:v>
                </c:pt>
                <c:pt idx="156">
                  <c:v>0.500004</c:v>
                </c:pt>
                <c:pt idx="157">
                  <c:v>0.500004</c:v>
                </c:pt>
                <c:pt idx="158">
                  <c:v>0.500004</c:v>
                </c:pt>
                <c:pt idx="159">
                  <c:v>0.500004</c:v>
                </c:pt>
                <c:pt idx="160">
                  <c:v>0.500004</c:v>
                </c:pt>
                <c:pt idx="161">
                  <c:v>0.500004</c:v>
                </c:pt>
                <c:pt idx="162">
                  <c:v>0.500004</c:v>
                </c:pt>
                <c:pt idx="163">
                  <c:v>0.500004</c:v>
                </c:pt>
                <c:pt idx="164">
                  <c:v>0.500004</c:v>
                </c:pt>
                <c:pt idx="165">
                  <c:v>0.500004</c:v>
                </c:pt>
                <c:pt idx="166">
                  <c:v>0.500004</c:v>
                </c:pt>
                <c:pt idx="167">
                  <c:v>0.500004</c:v>
                </c:pt>
                <c:pt idx="168">
                  <c:v>0.500004</c:v>
                </c:pt>
                <c:pt idx="169">
                  <c:v>0.500004</c:v>
                </c:pt>
                <c:pt idx="170">
                  <c:v>0.500004</c:v>
                </c:pt>
                <c:pt idx="171">
                  <c:v>0.500004</c:v>
                </c:pt>
                <c:pt idx="172">
                  <c:v>0.500004</c:v>
                </c:pt>
                <c:pt idx="173">
                  <c:v>0.500004</c:v>
                </c:pt>
                <c:pt idx="174">
                  <c:v>0.500004</c:v>
                </c:pt>
                <c:pt idx="175">
                  <c:v>0.500004</c:v>
                </c:pt>
                <c:pt idx="176">
                  <c:v>0.500004</c:v>
                </c:pt>
                <c:pt idx="177">
                  <c:v>0.500004</c:v>
                </c:pt>
                <c:pt idx="178">
                  <c:v>0.500004</c:v>
                </c:pt>
                <c:pt idx="179">
                  <c:v>0.500004</c:v>
                </c:pt>
                <c:pt idx="180">
                  <c:v>0.500004</c:v>
                </c:pt>
                <c:pt idx="181">
                  <c:v>0.500004</c:v>
                </c:pt>
                <c:pt idx="182">
                  <c:v>0.500004</c:v>
                </c:pt>
                <c:pt idx="183">
                  <c:v>0.500004</c:v>
                </c:pt>
                <c:pt idx="184">
                  <c:v>0.500004</c:v>
                </c:pt>
                <c:pt idx="185">
                  <c:v>0.500004</c:v>
                </c:pt>
                <c:pt idx="186">
                  <c:v>0.500004</c:v>
                </c:pt>
                <c:pt idx="187">
                  <c:v>0.500004</c:v>
                </c:pt>
                <c:pt idx="188">
                  <c:v>0.500004</c:v>
                </c:pt>
                <c:pt idx="189">
                  <c:v>0.500004</c:v>
                </c:pt>
                <c:pt idx="190">
                  <c:v>0.500004</c:v>
                </c:pt>
                <c:pt idx="191">
                  <c:v>0.500004</c:v>
                </c:pt>
                <c:pt idx="192">
                  <c:v>0.500004</c:v>
                </c:pt>
                <c:pt idx="193">
                  <c:v>0.500004</c:v>
                </c:pt>
                <c:pt idx="194">
                  <c:v>0.500004</c:v>
                </c:pt>
                <c:pt idx="195">
                  <c:v>0.500004</c:v>
                </c:pt>
                <c:pt idx="196">
                  <c:v>0.500004</c:v>
                </c:pt>
                <c:pt idx="197">
                  <c:v>0.500004</c:v>
                </c:pt>
                <c:pt idx="198">
                  <c:v>0.500004</c:v>
                </c:pt>
                <c:pt idx="199">
                  <c:v>0.500004</c:v>
                </c:pt>
                <c:pt idx="200">
                  <c:v>0.500004</c:v>
                </c:pt>
                <c:pt idx="201">
                  <c:v>0.500004</c:v>
                </c:pt>
                <c:pt idx="202">
                  <c:v>0.500004</c:v>
                </c:pt>
                <c:pt idx="203">
                  <c:v>0.500004</c:v>
                </c:pt>
                <c:pt idx="204">
                  <c:v>0.500004</c:v>
                </c:pt>
                <c:pt idx="205">
                  <c:v>0.500004</c:v>
                </c:pt>
                <c:pt idx="206">
                  <c:v>0.500004</c:v>
                </c:pt>
                <c:pt idx="207">
                  <c:v>0.500004</c:v>
                </c:pt>
                <c:pt idx="208">
                  <c:v>0.500004</c:v>
                </c:pt>
                <c:pt idx="209">
                  <c:v>0.500004</c:v>
                </c:pt>
                <c:pt idx="210">
                  <c:v>0.500004</c:v>
                </c:pt>
                <c:pt idx="211">
                  <c:v>0.500004</c:v>
                </c:pt>
                <c:pt idx="212">
                  <c:v>0.500004</c:v>
                </c:pt>
                <c:pt idx="213">
                  <c:v>0.500004</c:v>
                </c:pt>
                <c:pt idx="214">
                  <c:v>0.500004</c:v>
                </c:pt>
                <c:pt idx="215">
                  <c:v>0.500004</c:v>
                </c:pt>
                <c:pt idx="216">
                  <c:v>0.500004</c:v>
                </c:pt>
                <c:pt idx="217">
                  <c:v>0.500004</c:v>
                </c:pt>
                <c:pt idx="218">
                  <c:v>0.500004</c:v>
                </c:pt>
                <c:pt idx="219">
                  <c:v>0.500004</c:v>
                </c:pt>
                <c:pt idx="220">
                  <c:v>0.500004</c:v>
                </c:pt>
                <c:pt idx="221">
                  <c:v>0.500004</c:v>
                </c:pt>
                <c:pt idx="222">
                  <c:v>0.500004</c:v>
                </c:pt>
                <c:pt idx="223">
                  <c:v>0.500004</c:v>
                </c:pt>
                <c:pt idx="224">
                  <c:v>0.500004</c:v>
                </c:pt>
                <c:pt idx="225">
                  <c:v>0.500004</c:v>
                </c:pt>
                <c:pt idx="226">
                  <c:v>0.500004</c:v>
                </c:pt>
                <c:pt idx="227">
                  <c:v>0.500004</c:v>
                </c:pt>
                <c:pt idx="228">
                  <c:v>0.500004</c:v>
                </c:pt>
                <c:pt idx="229">
                  <c:v>0.500004</c:v>
                </c:pt>
                <c:pt idx="230">
                  <c:v>0.500004</c:v>
                </c:pt>
                <c:pt idx="231">
                  <c:v>0.500004</c:v>
                </c:pt>
                <c:pt idx="232">
                  <c:v>0.500004</c:v>
                </c:pt>
                <c:pt idx="233">
                  <c:v>0.500004</c:v>
                </c:pt>
                <c:pt idx="234">
                  <c:v>0.500004</c:v>
                </c:pt>
                <c:pt idx="235">
                  <c:v>0.500004</c:v>
                </c:pt>
                <c:pt idx="236">
                  <c:v>0.500004</c:v>
                </c:pt>
                <c:pt idx="237">
                  <c:v>0.500004</c:v>
                </c:pt>
                <c:pt idx="238">
                  <c:v>0.500004</c:v>
                </c:pt>
                <c:pt idx="239">
                  <c:v>0.500004</c:v>
                </c:pt>
                <c:pt idx="240">
                  <c:v>0.500004</c:v>
                </c:pt>
                <c:pt idx="241">
                  <c:v>0.500004</c:v>
                </c:pt>
                <c:pt idx="242">
                  <c:v>0.500004</c:v>
                </c:pt>
                <c:pt idx="243">
                  <c:v>0.500004</c:v>
                </c:pt>
                <c:pt idx="244">
                  <c:v>0.500004</c:v>
                </c:pt>
                <c:pt idx="245">
                  <c:v>0.500004</c:v>
                </c:pt>
                <c:pt idx="246">
                  <c:v>0.500004</c:v>
                </c:pt>
                <c:pt idx="247">
                  <c:v>0.500004</c:v>
                </c:pt>
                <c:pt idx="248">
                  <c:v>0.500004</c:v>
                </c:pt>
                <c:pt idx="249">
                  <c:v>0.500004</c:v>
                </c:pt>
                <c:pt idx="250">
                  <c:v>0.500004</c:v>
                </c:pt>
                <c:pt idx="251">
                  <c:v>0.500004</c:v>
                </c:pt>
                <c:pt idx="252">
                  <c:v>0.500004</c:v>
                </c:pt>
                <c:pt idx="253">
                  <c:v>0.500004</c:v>
                </c:pt>
                <c:pt idx="254">
                  <c:v>0.500004</c:v>
                </c:pt>
                <c:pt idx="255">
                  <c:v>0.500004</c:v>
                </c:pt>
                <c:pt idx="256">
                  <c:v>0.500004</c:v>
                </c:pt>
                <c:pt idx="257">
                  <c:v>0.500004</c:v>
                </c:pt>
                <c:pt idx="258">
                  <c:v>0.500004</c:v>
                </c:pt>
                <c:pt idx="259">
                  <c:v>0.500004</c:v>
                </c:pt>
                <c:pt idx="260">
                  <c:v>0.500004</c:v>
                </c:pt>
                <c:pt idx="261">
                  <c:v>0.500004</c:v>
                </c:pt>
                <c:pt idx="262">
                  <c:v>0.500004</c:v>
                </c:pt>
                <c:pt idx="263">
                  <c:v>0.500004</c:v>
                </c:pt>
                <c:pt idx="264">
                  <c:v>0.500004</c:v>
                </c:pt>
                <c:pt idx="265">
                  <c:v>0.500004</c:v>
                </c:pt>
                <c:pt idx="266">
                  <c:v>0.500004</c:v>
                </c:pt>
                <c:pt idx="267">
                  <c:v>0.500004</c:v>
                </c:pt>
                <c:pt idx="268">
                  <c:v>0.500004</c:v>
                </c:pt>
                <c:pt idx="269">
                  <c:v>0.500004</c:v>
                </c:pt>
                <c:pt idx="270">
                  <c:v>0.500004</c:v>
                </c:pt>
                <c:pt idx="271">
                  <c:v>0.500004</c:v>
                </c:pt>
                <c:pt idx="272">
                  <c:v>0.500004</c:v>
                </c:pt>
                <c:pt idx="273">
                  <c:v>0.500004</c:v>
                </c:pt>
                <c:pt idx="274">
                  <c:v>0.500004</c:v>
                </c:pt>
                <c:pt idx="275">
                  <c:v>0.500004</c:v>
                </c:pt>
                <c:pt idx="276">
                  <c:v>0.500004</c:v>
                </c:pt>
                <c:pt idx="277">
                  <c:v>0.500004</c:v>
                </c:pt>
                <c:pt idx="278">
                  <c:v>0.500004</c:v>
                </c:pt>
                <c:pt idx="279">
                  <c:v>0.500004</c:v>
                </c:pt>
                <c:pt idx="280">
                  <c:v>0.500004</c:v>
                </c:pt>
                <c:pt idx="281">
                  <c:v>0.500004</c:v>
                </c:pt>
                <c:pt idx="282">
                  <c:v>0.500004</c:v>
                </c:pt>
                <c:pt idx="283">
                  <c:v>0.500004</c:v>
                </c:pt>
                <c:pt idx="284">
                  <c:v>0.500004</c:v>
                </c:pt>
                <c:pt idx="285">
                  <c:v>0.500004</c:v>
                </c:pt>
                <c:pt idx="286">
                  <c:v>0.500004</c:v>
                </c:pt>
                <c:pt idx="287">
                  <c:v>0.500004</c:v>
                </c:pt>
                <c:pt idx="288">
                  <c:v>0.500004</c:v>
                </c:pt>
                <c:pt idx="289">
                  <c:v>0.500004</c:v>
                </c:pt>
                <c:pt idx="290">
                  <c:v>0.500004</c:v>
                </c:pt>
                <c:pt idx="291">
                  <c:v>0.500004</c:v>
                </c:pt>
                <c:pt idx="292">
                  <c:v>0.500004</c:v>
                </c:pt>
                <c:pt idx="293">
                  <c:v>0.500004</c:v>
                </c:pt>
                <c:pt idx="294">
                  <c:v>0.500004</c:v>
                </c:pt>
                <c:pt idx="295">
                  <c:v>0.500004</c:v>
                </c:pt>
                <c:pt idx="296">
                  <c:v>0.500004</c:v>
                </c:pt>
                <c:pt idx="297">
                  <c:v>0.500004</c:v>
                </c:pt>
                <c:pt idx="298">
                  <c:v>0.500004</c:v>
                </c:pt>
                <c:pt idx="299">
                  <c:v>0.500004</c:v>
                </c:pt>
                <c:pt idx="300">
                  <c:v>0.500004</c:v>
                </c:pt>
                <c:pt idx="301">
                  <c:v>0.500004</c:v>
                </c:pt>
                <c:pt idx="302">
                  <c:v>0.500004</c:v>
                </c:pt>
                <c:pt idx="303">
                  <c:v>0.500004</c:v>
                </c:pt>
                <c:pt idx="304">
                  <c:v>0.500004</c:v>
                </c:pt>
                <c:pt idx="305">
                  <c:v>0.500004</c:v>
                </c:pt>
                <c:pt idx="306">
                  <c:v>0.500004</c:v>
                </c:pt>
                <c:pt idx="307">
                  <c:v>0.500004</c:v>
                </c:pt>
                <c:pt idx="308">
                  <c:v>0.500004</c:v>
                </c:pt>
                <c:pt idx="309">
                  <c:v>0.500004</c:v>
                </c:pt>
                <c:pt idx="310">
                  <c:v>0.500004</c:v>
                </c:pt>
                <c:pt idx="311">
                  <c:v>0.500004</c:v>
                </c:pt>
                <c:pt idx="312">
                  <c:v>0.500004</c:v>
                </c:pt>
                <c:pt idx="313">
                  <c:v>0.500004</c:v>
                </c:pt>
                <c:pt idx="314">
                  <c:v>0.500004</c:v>
                </c:pt>
                <c:pt idx="315">
                  <c:v>0.500004</c:v>
                </c:pt>
                <c:pt idx="316">
                  <c:v>0.500004</c:v>
                </c:pt>
                <c:pt idx="317">
                  <c:v>0.500004</c:v>
                </c:pt>
                <c:pt idx="318">
                  <c:v>0.500004</c:v>
                </c:pt>
                <c:pt idx="319">
                  <c:v>0.500004</c:v>
                </c:pt>
                <c:pt idx="320">
                  <c:v>0.500004</c:v>
                </c:pt>
                <c:pt idx="321">
                  <c:v>0.500004</c:v>
                </c:pt>
                <c:pt idx="322">
                  <c:v>0.500004</c:v>
                </c:pt>
                <c:pt idx="323">
                  <c:v>0.500004</c:v>
                </c:pt>
                <c:pt idx="324">
                  <c:v>0.500004</c:v>
                </c:pt>
                <c:pt idx="325">
                  <c:v>0.500004</c:v>
                </c:pt>
                <c:pt idx="326">
                  <c:v>0.500004</c:v>
                </c:pt>
                <c:pt idx="327">
                  <c:v>0.500004</c:v>
                </c:pt>
                <c:pt idx="328">
                  <c:v>0.500004</c:v>
                </c:pt>
                <c:pt idx="329">
                  <c:v>0.500004</c:v>
                </c:pt>
                <c:pt idx="330">
                  <c:v>0.500004</c:v>
                </c:pt>
                <c:pt idx="331">
                  <c:v>0.500004</c:v>
                </c:pt>
                <c:pt idx="332">
                  <c:v>0.500004</c:v>
                </c:pt>
                <c:pt idx="333">
                  <c:v>0.500004</c:v>
                </c:pt>
                <c:pt idx="334">
                  <c:v>0.500004</c:v>
                </c:pt>
                <c:pt idx="335">
                  <c:v>0.500004</c:v>
                </c:pt>
                <c:pt idx="336">
                  <c:v>0.500004</c:v>
                </c:pt>
                <c:pt idx="337">
                  <c:v>0.500004</c:v>
                </c:pt>
                <c:pt idx="338">
                  <c:v>0.500004</c:v>
                </c:pt>
                <c:pt idx="339">
                  <c:v>0.500004</c:v>
                </c:pt>
                <c:pt idx="340">
                  <c:v>0.500004</c:v>
                </c:pt>
                <c:pt idx="341">
                  <c:v>0.500004</c:v>
                </c:pt>
                <c:pt idx="342">
                  <c:v>0.500004</c:v>
                </c:pt>
                <c:pt idx="343">
                  <c:v>0.500004</c:v>
                </c:pt>
                <c:pt idx="344">
                  <c:v>0.500004</c:v>
                </c:pt>
                <c:pt idx="345">
                  <c:v>0.500004</c:v>
                </c:pt>
                <c:pt idx="346">
                  <c:v>0.500004</c:v>
                </c:pt>
                <c:pt idx="347">
                  <c:v>0.500004</c:v>
                </c:pt>
                <c:pt idx="348">
                  <c:v>0.500004</c:v>
                </c:pt>
                <c:pt idx="349">
                  <c:v>0.500004</c:v>
                </c:pt>
                <c:pt idx="350">
                  <c:v>0.500004</c:v>
                </c:pt>
                <c:pt idx="351">
                  <c:v>0.500004</c:v>
                </c:pt>
                <c:pt idx="352">
                  <c:v>0.500004</c:v>
                </c:pt>
                <c:pt idx="353">
                  <c:v>0.500004</c:v>
                </c:pt>
                <c:pt idx="354">
                  <c:v>0.500004</c:v>
                </c:pt>
                <c:pt idx="355">
                  <c:v>0.500004</c:v>
                </c:pt>
                <c:pt idx="356">
                  <c:v>0.500004</c:v>
                </c:pt>
                <c:pt idx="357">
                  <c:v>0.500004</c:v>
                </c:pt>
                <c:pt idx="358">
                  <c:v>0.500004</c:v>
                </c:pt>
                <c:pt idx="359">
                  <c:v>0.500004</c:v>
                </c:pt>
                <c:pt idx="360">
                  <c:v>0.500004</c:v>
                </c:pt>
                <c:pt idx="361">
                  <c:v>0.500004</c:v>
                </c:pt>
                <c:pt idx="362">
                  <c:v>0.500004</c:v>
                </c:pt>
                <c:pt idx="363">
                  <c:v>0.500004</c:v>
                </c:pt>
                <c:pt idx="364">
                  <c:v>0.500004</c:v>
                </c:pt>
                <c:pt idx="365">
                  <c:v>0.500004</c:v>
                </c:pt>
                <c:pt idx="366">
                  <c:v>0.500004</c:v>
                </c:pt>
                <c:pt idx="367">
                  <c:v>0.500004</c:v>
                </c:pt>
                <c:pt idx="368">
                  <c:v>0.500004</c:v>
                </c:pt>
                <c:pt idx="369">
                  <c:v>0.500004</c:v>
                </c:pt>
                <c:pt idx="370">
                  <c:v>0.500004</c:v>
                </c:pt>
                <c:pt idx="371">
                  <c:v>0.500004</c:v>
                </c:pt>
                <c:pt idx="372">
                  <c:v>0.500004</c:v>
                </c:pt>
                <c:pt idx="373">
                  <c:v>0.500004</c:v>
                </c:pt>
                <c:pt idx="374">
                  <c:v>0.500004</c:v>
                </c:pt>
                <c:pt idx="375">
                  <c:v>0.500004</c:v>
                </c:pt>
                <c:pt idx="376">
                  <c:v>0.500004</c:v>
                </c:pt>
                <c:pt idx="377">
                  <c:v>0.500004</c:v>
                </c:pt>
                <c:pt idx="378">
                  <c:v>0.500004</c:v>
                </c:pt>
                <c:pt idx="379">
                  <c:v>0.500004</c:v>
                </c:pt>
                <c:pt idx="380">
                  <c:v>0.500004</c:v>
                </c:pt>
                <c:pt idx="381">
                  <c:v>0.500004</c:v>
                </c:pt>
                <c:pt idx="382">
                  <c:v>0.500004</c:v>
                </c:pt>
                <c:pt idx="383">
                  <c:v>0.500004</c:v>
                </c:pt>
                <c:pt idx="384">
                  <c:v>0.500004</c:v>
                </c:pt>
                <c:pt idx="385">
                  <c:v>0.500004</c:v>
                </c:pt>
                <c:pt idx="386">
                  <c:v>0.500004</c:v>
                </c:pt>
                <c:pt idx="387">
                  <c:v>0.500004</c:v>
                </c:pt>
                <c:pt idx="388">
                  <c:v>0.500004</c:v>
                </c:pt>
                <c:pt idx="389">
                  <c:v>0.500004</c:v>
                </c:pt>
                <c:pt idx="390">
                  <c:v>0.500004</c:v>
                </c:pt>
                <c:pt idx="391">
                  <c:v>0.500004</c:v>
                </c:pt>
                <c:pt idx="392">
                  <c:v>0.500004</c:v>
                </c:pt>
                <c:pt idx="393">
                  <c:v>0.500004</c:v>
                </c:pt>
                <c:pt idx="394">
                  <c:v>0.500004</c:v>
                </c:pt>
                <c:pt idx="395">
                  <c:v>0.500004</c:v>
                </c:pt>
                <c:pt idx="396">
                  <c:v>0.500004</c:v>
                </c:pt>
                <c:pt idx="397">
                  <c:v>0.500004</c:v>
                </c:pt>
                <c:pt idx="398">
                  <c:v>0.500004</c:v>
                </c:pt>
                <c:pt idx="399">
                  <c:v>0.500004</c:v>
                </c:pt>
                <c:pt idx="400">
                  <c:v>0.500004</c:v>
                </c:pt>
                <c:pt idx="401">
                  <c:v>0.500004</c:v>
                </c:pt>
                <c:pt idx="402">
                  <c:v>0.500004</c:v>
                </c:pt>
                <c:pt idx="403">
                  <c:v>0.500004</c:v>
                </c:pt>
                <c:pt idx="404">
                  <c:v>0.500004</c:v>
                </c:pt>
                <c:pt idx="405">
                  <c:v>0.500004</c:v>
                </c:pt>
                <c:pt idx="406">
                  <c:v>0.500004</c:v>
                </c:pt>
                <c:pt idx="407">
                  <c:v>0.500004</c:v>
                </c:pt>
                <c:pt idx="408">
                  <c:v>0.500004</c:v>
                </c:pt>
                <c:pt idx="409">
                  <c:v>0.500004</c:v>
                </c:pt>
                <c:pt idx="410">
                  <c:v>0.500004</c:v>
                </c:pt>
                <c:pt idx="411">
                  <c:v>0.500004</c:v>
                </c:pt>
                <c:pt idx="412">
                  <c:v>0.500004</c:v>
                </c:pt>
                <c:pt idx="413">
                  <c:v>0.500004</c:v>
                </c:pt>
                <c:pt idx="414">
                  <c:v>0.500004</c:v>
                </c:pt>
                <c:pt idx="415">
                  <c:v>0.500004</c:v>
                </c:pt>
                <c:pt idx="416">
                  <c:v>0.500004</c:v>
                </c:pt>
                <c:pt idx="417">
                  <c:v>0.500004</c:v>
                </c:pt>
                <c:pt idx="418">
                  <c:v>0.500004</c:v>
                </c:pt>
                <c:pt idx="419">
                  <c:v>0.500004</c:v>
                </c:pt>
                <c:pt idx="420">
                  <c:v>0.500004</c:v>
                </c:pt>
                <c:pt idx="421">
                  <c:v>0.500004</c:v>
                </c:pt>
                <c:pt idx="422">
                  <c:v>0.500004</c:v>
                </c:pt>
                <c:pt idx="423">
                  <c:v>0.500004</c:v>
                </c:pt>
                <c:pt idx="424">
                  <c:v>0.500004</c:v>
                </c:pt>
                <c:pt idx="425">
                  <c:v>0.500004</c:v>
                </c:pt>
                <c:pt idx="426">
                  <c:v>0.500004</c:v>
                </c:pt>
                <c:pt idx="427">
                  <c:v>0.500004</c:v>
                </c:pt>
                <c:pt idx="428">
                  <c:v>0.500004</c:v>
                </c:pt>
                <c:pt idx="429">
                  <c:v>0.500004</c:v>
                </c:pt>
                <c:pt idx="430">
                  <c:v>0.500004</c:v>
                </c:pt>
                <c:pt idx="431">
                  <c:v>0.500004</c:v>
                </c:pt>
                <c:pt idx="432">
                  <c:v>0.500004</c:v>
                </c:pt>
                <c:pt idx="433">
                  <c:v>0.500004</c:v>
                </c:pt>
                <c:pt idx="434">
                  <c:v>0.500004</c:v>
                </c:pt>
                <c:pt idx="435">
                  <c:v>0.500004</c:v>
                </c:pt>
                <c:pt idx="436">
                  <c:v>0.500004</c:v>
                </c:pt>
                <c:pt idx="437">
                  <c:v>0.500004</c:v>
                </c:pt>
                <c:pt idx="438">
                  <c:v>0.500004</c:v>
                </c:pt>
                <c:pt idx="439">
                  <c:v>0.500004</c:v>
                </c:pt>
                <c:pt idx="440">
                  <c:v>0.500004</c:v>
                </c:pt>
                <c:pt idx="441">
                  <c:v>0.500004</c:v>
                </c:pt>
                <c:pt idx="442">
                  <c:v>0.500004</c:v>
                </c:pt>
                <c:pt idx="443">
                  <c:v>0.500004</c:v>
                </c:pt>
                <c:pt idx="444">
                  <c:v>0.500004</c:v>
                </c:pt>
                <c:pt idx="445">
                  <c:v>0.500004</c:v>
                </c:pt>
                <c:pt idx="446">
                  <c:v>0.500004</c:v>
                </c:pt>
                <c:pt idx="447">
                  <c:v>0.500004</c:v>
                </c:pt>
                <c:pt idx="448">
                  <c:v>0.500004</c:v>
                </c:pt>
                <c:pt idx="449">
                  <c:v>0.500004</c:v>
                </c:pt>
                <c:pt idx="450">
                  <c:v>0.500004</c:v>
                </c:pt>
                <c:pt idx="451">
                  <c:v>0.500004</c:v>
                </c:pt>
                <c:pt idx="452">
                  <c:v>0.500004</c:v>
                </c:pt>
                <c:pt idx="453">
                  <c:v>0.500004</c:v>
                </c:pt>
                <c:pt idx="454">
                  <c:v>0.500004</c:v>
                </c:pt>
                <c:pt idx="455">
                  <c:v>0.500004</c:v>
                </c:pt>
                <c:pt idx="456">
                  <c:v>0.500004</c:v>
                </c:pt>
                <c:pt idx="457">
                  <c:v>0.500004</c:v>
                </c:pt>
                <c:pt idx="458">
                  <c:v>0.500004</c:v>
                </c:pt>
                <c:pt idx="459">
                  <c:v>0.500004</c:v>
                </c:pt>
                <c:pt idx="460">
                  <c:v>0.500004</c:v>
                </c:pt>
                <c:pt idx="461">
                  <c:v>0.500004</c:v>
                </c:pt>
                <c:pt idx="462">
                  <c:v>0.500004</c:v>
                </c:pt>
                <c:pt idx="463">
                  <c:v>0.500004</c:v>
                </c:pt>
                <c:pt idx="464">
                  <c:v>0.500004</c:v>
                </c:pt>
                <c:pt idx="465">
                  <c:v>0.500004</c:v>
                </c:pt>
                <c:pt idx="466">
                  <c:v>0.500004</c:v>
                </c:pt>
                <c:pt idx="467">
                  <c:v>0.500004</c:v>
                </c:pt>
                <c:pt idx="468">
                  <c:v>0.500004</c:v>
                </c:pt>
                <c:pt idx="469">
                  <c:v>0.500004</c:v>
                </c:pt>
                <c:pt idx="470">
                  <c:v>0.500004</c:v>
                </c:pt>
                <c:pt idx="471">
                  <c:v>0.500004</c:v>
                </c:pt>
                <c:pt idx="472">
                  <c:v>0.500004</c:v>
                </c:pt>
                <c:pt idx="473">
                  <c:v>0.500004</c:v>
                </c:pt>
                <c:pt idx="474">
                  <c:v>0.500004</c:v>
                </c:pt>
                <c:pt idx="475">
                  <c:v>0.500004</c:v>
                </c:pt>
                <c:pt idx="476">
                  <c:v>0.500004</c:v>
                </c:pt>
                <c:pt idx="477">
                  <c:v>0.500004</c:v>
                </c:pt>
                <c:pt idx="478">
                  <c:v>0.500004</c:v>
                </c:pt>
                <c:pt idx="479">
                  <c:v>0.500004</c:v>
                </c:pt>
                <c:pt idx="480">
                  <c:v>0.500004</c:v>
                </c:pt>
                <c:pt idx="481">
                  <c:v>0.500004</c:v>
                </c:pt>
                <c:pt idx="482">
                  <c:v>0.500004</c:v>
                </c:pt>
                <c:pt idx="483">
                  <c:v>0.500004</c:v>
                </c:pt>
                <c:pt idx="484">
                  <c:v>0.500004</c:v>
                </c:pt>
                <c:pt idx="485">
                  <c:v>0.500004</c:v>
                </c:pt>
                <c:pt idx="486">
                  <c:v>0.500004</c:v>
                </c:pt>
                <c:pt idx="487">
                  <c:v>0.500004</c:v>
                </c:pt>
                <c:pt idx="488">
                  <c:v>0.500004</c:v>
                </c:pt>
                <c:pt idx="489">
                  <c:v>0.500004</c:v>
                </c:pt>
                <c:pt idx="490">
                  <c:v>0.500004</c:v>
                </c:pt>
                <c:pt idx="491">
                  <c:v>0.500004</c:v>
                </c:pt>
                <c:pt idx="492">
                  <c:v>0.500004</c:v>
                </c:pt>
                <c:pt idx="493">
                  <c:v>0.500004</c:v>
                </c:pt>
                <c:pt idx="494">
                  <c:v>0.500004</c:v>
                </c:pt>
                <c:pt idx="495">
                  <c:v>0.500004</c:v>
                </c:pt>
                <c:pt idx="496">
                  <c:v>0.500004</c:v>
                </c:pt>
                <c:pt idx="497">
                  <c:v>0.500004</c:v>
                </c:pt>
                <c:pt idx="498">
                  <c:v>0.500004</c:v>
                </c:pt>
                <c:pt idx="499">
                  <c:v>0.500004</c:v>
                </c:pt>
                <c:pt idx="500">
                  <c:v>0.500004</c:v>
                </c:pt>
                <c:pt idx="501">
                  <c:v>0.500004</c:v>
                </c:pt>
                <c:pt idx="502">
                  <c:v>0.500004</c:v>
                </c:pt>
                <c:pt idx="503">
                  <c:v>0.500004</c:v>
                </c:pt>
                <c:pt idx="504">
                  <c:v>0.500004</c:v>
                </c:pt>
                <c:pt idx="505">
                  <c:v>0.500004</c:v>
                </c:pt>
                <c:pt idx="506">
                  <c:v>0.500004</c:v>
                </c:pt>
                <c:pt idx="507">
                  <c:v>0.500004</c:v>
                </c:pt>
                <c:pt idx="508">
                  <c:v>0.500004</c:v>
                </c:pt>
                <c:pt idx="509">
                  <c:v>0.500004</c:v>
                </c:pt>
                <c:pt idx="510">
                  <c:v>0.500004</c:v>
                </c:pt>
                <c:pt idx="511">
                  <c:v>0.500004</c:v>
                </c:pt>
                <c:pt idx="512">
                  <c:v>0.500004</c:v>
                </c:pt>
                <c:pt idx="513">
                  <c:v>0.500004</c:v>
                </c:pt>
                <c:pt idx="514">
                  <c:v>0.500004</c:v>
                </c:pt>
                <c:pt idx="515">
                  <c:v>0.500004</c:v>
                </c:pt>
                <c:pt idx="516">
                  <c:v>0.500004</c:v>
                </c:pt>
                <c:pt idx="517">
                  <c:v>0.500004</c:v>
                </c:pt>
                <c:pt idx="518">
                  <c:v>0.500004</c:v>
                </c:pt>
                <c:pt idx="519">
                  <c:v>0.500004</c:v>
                </c:pt>
                <c:pt idx="520">
                  <c:v>0.500004</c:v>
                </c:pt>
                <c:pt idx="521">
                  <c:v>0.500004</c:v>
                </c:pt>
                <c:pt idx="522">
                  <c:v>0.500004</c:v>
                </c:pt>
                <c:pt idx="523">
                  <c:v>0.500004</c:v>
                </c:pt>
                <c:pt idx="524">
                  <c:v>0.500004</c:v>
                </c:pt>
                <c:pt idx="525">
                  <c:v>0.500004</c:v>
                </c:pt>
                <c:pt idx="526">
                  <c:v>0.500004</c:v>
                </c:pt>
                <c:pt idx="527">
                  <c:v>0.500004</c:v>
                </c:pt>
                <c:pt idx="528">
                  <c:v>0.500004</c:v>
                </c:pt>
                <c:pt idx="529">
                  <c:v>0.500004</c:v>
                </c:pt>
                <c:pt idx="530">
                  <c:v>0.500004</c:v>
                </c:pt>
                <c:pt idx="531">
                  <c:v>0.500004</c:v>
                </c:pt>
                <c:pt idx="532">
                  <c:v>0.500004</c:v>
                </c:pt>
                <c:pt idx="533">
                  <c:v>0.500004</c:v>
                </c:pt>
                <c:pt idx="534">
                  <c:v>0.500004</c:v>
                </c:pt>
                <c:pt idx="535">
                  <c:v>0.500004</c:v>
                </c:pt>
                <c:pt idx="536">
                  <c:v>0.500004</c:v>
                </c:pt>
                <c:pt idx="537">
                  <c:v>0.500004</c:v>
                </c:pt>
                <c:pt idx="538">
                  <c:v>0.500004</c:v>
                </c:pt>
                <c:pt idx="539">
                  <c:v>0.500004</c:v>
                </c:pt>
                <c:pt idx="540">
                  <c:v>0.500004</c:v>
                </c:pt>
                <c:pt idx="541">
                  <c:v>0.500004</c:v>
                </c:pt>
                <c:pt idx="542">
                  <c:v>0.500004</c:v>
                </c:pt>
                <c:pt idx="543">
                  <c:v>0.500004</c:v>
                </c:pt>
                <c:pt idx="544">
                  <c:v>0.500004</c:v>
                </c:pt>
                <c:pt idx="545">
                  <c:v>0.500004</c:v>
                </c:pt>
                <c:pt idx="546">
                  <c:v>0.500004</c:v>
                </c:pt>
                <c:pt idx="547">
                  <c:v>0.500004</c:v>
                </c:pt>
                <c:pt idx="548">
                  <c:v>0.500004</c:v>
                </c:pt>
                <c:pt idx="549">
                  <c:v>0.500004</c:v>
                </c:pt>
                <c:pt idx="550">
                  <c:v>0.500004</c:v>
                </c:pt>
                <c:pt idx="551">
                  <c:v>0.500004</c:v>
                </c:pt>
                <c:pt idx="552">
                  <c:v>0.500004</c:v>
                </c:pt>
                <c:pt idx="553">
                  <c:v>0.500004</c:v>
                </c:pt>
                <c:pt idx="554">
                  <c:v>0.500004</c:v>
                </c:pt>
                <c:pt idx="555">
                  <c:v>0.500004</c:v>
                </c:pt>
                <c:pt idx="556">
                  <c:v>0.500004</c:v>
                </c:pt>
                <c:pt idx="557">
                  <c:v>0.500004</c:v>
                </c:pt>
                <c:pt idx="558">
                  <c:v>0.500004</c:v>
                </c:pt>
                <c:pt idx="559">
                  <c:v>0.500004</c:v>
                </c:pt>
                <c:pt idx="560">
                  <c:v>0.500004</c:v>
                </c:pt>
                <c:pt idx="561">
                  <c:v>0.500004</c:v>
                </c:pt>
                <c:pt idx="562">
                  <c:v>0.500004</c:v>
                </c:pt>
                <c:pt idx="563">
                  <c:v>0.500004</c:v>
                </c:pt>
                <c:pt idx="564">
                  <c:v>0.500004</c:v>
                </c:pt>
                <c:pt idx="565">
                  <c:v>0.500004</c:v>
                </c:pt>
                <c:pt idx="566">
                  <c:v>0.500004</c:v>
                </c:pt>
                <c:pt idx="567">
                  <c:v>0.500004</c:v>
                </c:pt>
                <c:pt idx="568">
                  <c:v>0.500004</c:v>
                </c:pt>
                <c:pt idx="569">
                  <c:v>0.500004</c:v>
                </c:pt>
                <c:pt idx="570">
                  <c:v>0.500004</c:v>
                </c:pt>
                <c:pt idx="571">
                  <c:v>0.500004</c:v>
                </c:pt>
                <c:pt idx="572">
                  <c:v>0.500004</c:v>
                </c:pt>
                <c:pt idx="573">
                  <c:v>0.500004</c:v>
                </c:pt>
                <c:pt idx="574">
                  <c:v>0.500004</c:v>
                </c:pt>
                <c:pt idx="575">
                  <c:v>0.500004</c:v>
                </c:pt>
                <c:pt idx="576">
                  <c:v>0.500004</c:v>
                </c:pt>
                <c:pt idx="577">
                  <c:v>0.500004</c:v>
                </c:pt>
                <c:pt idx="578">
                  <c:v>0.500004</c:v>
                </c:pt>
                <c:pt idx="579">
                  <c:v>0.500004</c:v>
                </c:pt>
                <c:pt idx="580">
                  <c:v>0.500004</c:v>
                </c:pt>
                <c:pt idx="581">
                  <c:v>0.500004</c:v>
                </c:pt>
                <c:pt idx="582">
                  <c:v>0.500004</c:v>
                </c:pt>
                <c:pt idx="583">
                  <c:v>0.500004</c:v>
                </c:pt>
                <c:pt idx="584">
                  <c:v>0.500004</c:v>
                </c:pt>
                <c:pt idx="585">
                  <c:v>0.500004</c:v>
                </c:pt>
                <c:pt idx="586">
                  <c:v>0.500004</c:v>
                </c:pt>
                <c:pt idx="587">
                  <c:v>0.500004</c:v>
                </c:pt>
                <c:pt idx="588">
                  <c:v>0.500004</c:v>
                </c:pt>
                <c:pt idx="589">
                  <c:v>0.500004</c:v>
                </c:pt>
                <c:pt idx="590">
                  <c:v>0.500004</c:v>
                </c:pt>
                <c:pt idx="591">
                  <c:v>0.500004</c:v>
                </c:pt>
                <c:pt idx="592">
                  <c:v>0.500004</c:v>
                </c:pt>
                <c:pt idx="593">
                  <c:v>0.500004</c:v>
                </c:pt>
                <c:pt idx="594">
                  <c:v>0.500004</c:v>
                </c:pt>
                <c:pt idx="595">
                  <c:v>0.500004</c:v>
                </c:pt>
                <c:pt idx="596">
                  <c:v>0.500004</c:v>
                </c:pt>
                <c:pt idx="597">
                  <c:v>0.500004</c:v>
                </c:pt>
                <c:pt idx="598">
                  <c:v>0.500004</c:v>
                </c:pt>
                <c:pt idx="599">
                  <c:v>0.500004</c:v>
                </c:pt>
                <c:pt idx="600">
                  <c:v>0.500004</c:v>
                </c:pt>
                <c:pt idx="601">
                  <c:v>0.500004</c:v>
                </c:pt>
                <c:pt idx="602">
                  <c:v>0.500004</c:v>
                </c:pt>
                <c:pt idx="603">
                  <c:v>0.500004</c:v>
                </c:pt>
                <c:pt idx="604">
                  <c:v>0.500004</c:v>
                </c:pt>
                <c:pt idx="605">
                  <c:v>0.500004</c:v>
                </c:pt>
                <c:pt idx="606">
                  <c:v>0.500004</c:v>
                </c:pt>
                <c:pt idx="607">
                  <c:v>0.500004</c:v>
                </c:pt>
                <c:pt idx="608">
                  <c:v>0.500004</c:v>
                </c:pt>
                <c:pt idx="609">
                  <c:v>0.500004</c:v>
                </c:pt>
                <c:pt idx="610">
                  <c:v>0.500004</c:v>
                </c:pt>
                <c:pt idx="611">
                  <c:v>0.500004</c:v>
                </c:pt>
                <c:pt idx="612">
                  <c:v>0.500004</c:v>
                </c:pt>
                <c:pt idx="613">
                  <c:v>0.500004</c:v>
                </c:pt>
                <c:pt idx="614">
                  <c:v>0.500004</c:v>
                </c:pt>
                <c:pt idx="615">
                  <c:v>0.500004</c:v>
                </c:pt>
                <c:pt idx="616">
                  <c:v>0.500004</c:v>
                </c:pt>
                <c:pt idx="617">
                  <c:v>0.500004</c:v>
                </c:pt>
                <c:pt idx="618">
                  <c:v>0.500004</c:v>
                </c:pt>
                <c:pt idx="619">
                  <c:v>0.500004</c:v>
                </c:pt>
                <c:pt idx="620">
                  <c:v>0.500004</c:v>
                </c:pt>
                <c:pt idx="621">
                  <c:v>0.500004</c:v>
                </c:pt>
                <c:pt idx="622">
                  <c:v>0.500004</c:v>
                </c:pt>
                <c:pt idx="623">
                  <c:v>0.500004</c:v>
                </c:pt>
                <c:pt idx="624">
                  <c:v>0.500004</c:v>
                </c:pt>
                <c:pt idx="625">
                  <c:v>0.500004</c:v>
                </c:pt>
                <c:pt idx="626">
                  <c:v>0.500004</c:v>
                </c:pt>
                <c:pt idx="627">
                  <c:v>0.500004</c:v>
                </c:pt>
                <c:pt idx="628">
                  <c:v>0.500004</c:v>
                </c:pt>
                <c:pt idx="629">
                  <c:v>0.500004</c:v>
                </c:pt>
                <c:pt idx="630">
                  <c:v>0.500004</c:v>
                </c:pt>
                <c:pt idx="631">
                  <c:v>0.500004</c:v>
                </c:pt>
                <c:pt idx="632">
                  <c:v>0.500004</c:v>
                </c:pt>
                <c:pt idx="633">
                  <c:v>0.500004</c:v>
                </c:pt>
                <c:pt idx="634">
                  <c:v>0.500004</c:v>
                </c:pt>
                <c:pt idx="635">
                  <c:v>0.500004</c:v>
                </c:pt>
                <c:pt idx="636">
                  <c:v>0.500004</c:v>
                </c:pt>
                <c:pt idx="637">
                  <c:v>0.500004</c:v>
                </c:pt>
                <c:pt idx="638">
                  <c:v>0.500004</c:v>
                </c:pt>
                <c:pt idx="639">
                  <c:v>0.500004</c:v>
                </c:pt>
                <c:pt idx="640">
                  <c:v>0.500004</c:v>
                </c:pt>
                <c:pt idx="641">
                  <c:v>0.500004</c:v>
                </c:pt>
                <c:pt idx="642">
                  <c:v>0.500004</c:v>
                </c:pt>
                <c:pt idx="643">
                  <c:v>0.500004</c:v>
                </c:pt>
                <c:pt idx="644">
                  <c:v>0.500004</c:v>
                </c:pt>
                <c:pt idx="645">
                  <c:v>0.500004</c:v>
                </c:pt>
                <c:pt idx="646">
                  <c:v>0.500004</c:v>
                </c:pt>
                <c:pt idx="647">
                  <c:v>0.500004</c:v>
                </c:pt>
                <c:pt idx="648">
                  <c:v>0.500004</c:v>
                </c:pt>
                <c:pt idx="649">
                  <c:v>0.500004</c:v>
                </c:pt>
                <c:pt idx="650">
                  <c:v>0.500004</c:v>
                </c:pt>
                <c:pt idx="651">
                  <c:v>0.500004</c:v>
                </c:pt>
                <c:pt idx="652">
                  <c:v>0.500004</c:v>
                </c:pt>
                <c:pt idx="653">
                  <c:v>0.500004</c:v>
                </c:pt>
                <c:pt idx="654">
                  <c:v>0.500004</c:v>
                </c:pt>
                <c:pt idx="655">
                  <c:v>0.500004</c:v>
                </c:pt>
                <c:pt idx="656">
                  <c:v>0.500004</c:v>
                </c:pt>
                <c:pt idx="657">
                  <c:v>0.500004</c:v>
                </c:pt>
                <c:pt idx="658">
                  <c:v>0.500004</c:v>
                </c:pt>
                <c:pt idx="659">
                  <c:v>0.500004</c:v>
                </c:pt>
                <c:pt idx="660">
                  <c:v>0.500004</c:v>
                </c:pt>
                <c:pt idx="661">
                  <c:v>0.500004</c:v>
                </c:pt>
                <c:pt idx="662">
                  <c:v>0.500004</c:v>
                </c:pt>
                <c:pt idx="663">
                  <c:v>0.500004</c:v>
                </c:pt>
                <c:pt idx="664">
                  <c:v>0.500004</c:v>
                </c:pt>
                <c:pt idx="665">
                  <c:v>0.500004</c:v>
                </c:pt>
                <c:pt idx="666">
                  <c:v>0.500004</c:v>
                </c:pt>
                <c:pt idx="667">
                  <c:v>0.500004</c:v>
                </c:pt>
                <c:pt idx="668">
                  <c:v>0.500004</c:v>
                </c:pt>
                <c:pt idx="669">
                  <c:v>0.500004</c:v>
                </c:pt>
                <c:pt idx="670">
                  <c:v>0.500004</c:v>
                </c:pt>
                <c:pt idx="671">
                  <c:v>0.500004</c:v>
                </c:pt>
                <c:pt idx="672">
                  <c:v>0.500004</c:v>
                </c:pt>
                <c:pt idx="673">
                  <c:v>0.500004</c:v>
                </c:pt>
                <c:pt idx="674">
                  <c:v>0.500004</c:v>
                </c:pt>
                <c:pt idx="675">
                  <c:v>0.500004</c:v>
                </c:pt>
                <c:pt idx="676">
                  <c:v>0.500004</c:v>
                </c:pt>
                <c:pt idx="677">
                  <c:v>0.500004</c:v>
                </c:pt>
                <c:pt idx="678">
                  <c:v>0.500004</c:v>
                </c:pt>
                <c:pt idx="679">
                  <c:v>0.500004</c:v>
                </c:pt>
                <c:pt idx="680">
                  <c:v>0.500004</c:v>
                </c:pt>
                <c:pt idx="681">
                  <c:v>0.500004</c:v>
                </c:pt>
                <c:pt idx="682">
                  <c:v>0.500004</c:v>
                </c:pt>
                <c:pt idx="683">
                  <c:v>0.500004</c:v>
                </c:pt>
                <c:pt idx="684">
                  <c:v>0.500004</c:v>
                </c:pt>
                <c:pt idx="685">
                  <c:v>0.500004</c:v>
                </c:pt>
                <c:pt idx="686">
                  <c:v>0.500004</c:v>
                </c:pt>
                <c:pt idx="687">
                  <c:v>0.500004</c:v>
                </c:pt>
                <c:pt idx="688">
                  <c:v>0.500004</c:v>
                </c:pt>
                <c:pt idx="689">
                  <c:v>0.500004</c:v>
                </c:pt>
                <c:pt idx="690">
                  <c:v>0.500004</c:v>
                </c:pt>
                <c:pt idx="691">
                  <c:v>0.500004</c:v>
                </c:pt>
                <c:pt idx="692">
                  <c:v>0.500004</c:v>
                </c:pt>
                <c:pt idx="693">
                  <c:v>0.500004</c:v>
                </c:pt>
                <c:pt idx="694">
                  <c:v>0.500004</c:v>
                </c:pt>
                <c:pt idx="695">
                  <c:v>0.500004</c:v>
                </c:pt>
                <c:pt idx="696">
                  <c:v>0.500004</c:v>
                </c:pt>
                <c:pt idx="697">
                  <c:v>0.500004</c:v>
                </c:pt>
                <c:pt idx="698">
                  <c:v>0.500004</c:v>
                </c:pt>
                <c:pt idx="699">
                  <c:v>0.500004</c:v>
                </c:pt>
                <c:pt idx="700">
                  <c:v>0.500004</c:v>
                </c:pt>
                <c:pt idx="701">
                  <c:v>0.500004</c:v>
                </c:pt>
                <c:pt idx="702">
                  <c:v>0.500004</c:v>
                </c:pt>
                <c:pt idx="703">
                  <c:v>0.500004</c:v>
                </c:pt>
                <c:pt idx="704">
                  <c:v>0.500004</c:v>
                </c:pt>
                <c:pt idx="705">
                  <c:v>0.500004</c:v>
                </c:pt>
                <c:pt idx="706">
                  <c:v>0.500004</c:v>
                </c:pt>
                <c:pt idx="707">
                  <c:v>0.500004</c:v>
                </c:pt>
                <c:pt idx="708">
                  <c:v>0.500004</c:v>
                </c:pt>
                <c:pt idx="709">
                  <c:v>0.500004</c:v>
                </c:pt>
                <c:pt idx="710">
                  <c:v>0.500004</c:v>
                </c:pt>
                <c:pt idx="711">
                  <c:v>0.500004</c:v>
                </c:pt>
                <c:pt idx="712">
                  <c:v>0.500004</c:v>
                </c:pt>
                <c:pt idx="713">
                  <c:v>0.500004</c:v>
                </c:pt>
                <c:pt idx="714">
                  <c:v>0.500004</c:v>
                </c:pt>
                <c:pt idx="715">
                  <c:v>0.500004</c:v>
                </c:pt>
                <c:pt idx="716">
                  <c:v>0.500004</c:v>
                </c:pt>
                <c:pt idx="717">
                  <c:v>0.500004</c:v>
                </c:pt>
                <c:pt idx="718">
                  <c:v>0.500004</c:v>
                </c:pt>
                <c:pt idx="719">
                  <c:v>0.500004</c:v>
                </c:pt>
                <c:pt idx="720">
                  <c:v>0.500004</c:v>
                </c:pt>
                <c:pt idx="721">
                  <c:v>0.500004</c:v>
                </c:pt>
                <c:pt idx="722">
                  <c:v>0.500004</c:v>
                </c:pt>
                <c:pt idx="723">
                  <c:v>0.500004</c:v>
                </c:pt>
                <c:pt idx="724">
                  <c:v>0.500004</c:v>
                </c:pt>
                <c:pt idx="725">
                  <c:v>0.500004</c:v>
                </c:pt>
                <c:pt idx="726">
                  <c:v>0.500004</c:v>
                </c:pt>
                <c:pt idx="727">
                  <c:v>0.500004</c:v>
                </c:pt>
                <c:pt idx="728">
                  <c:v>0.500004</c:v>
                </c:pt>
                <c:pt idx="729">
                  <c:v>0.500004</c:v>
                </c:pt>
                <c:pt idx="730">
                  <c:v>0.500004</c:v>
                </c:pt>
                <c:pt idx="731">
                  <c:v>0.500004</c:v>
                </c:pt>
                <c:pt idx="732">
                  <c:v>0.500004</c:v>
                </c:pt>
                <c:pt idx="733">
                  <c:v>0.500004</c:v>
                </c:pt>
                <c:pt idx="734">
                  <c:v>0.500004</c:v>
                </c:pt>
                <c:pt idx="735">
                  <c:v>0.500004</c:v>
                </c:pt>
                <c:pt idx="736">
                  <c:v>0.500004</c:v>
                </c:pt>
                <c:pt idx="737">
                  <c:v>0.500004</c:v>
                </c:pt>
                <c:pt idx="738">
                  <c:v>0.500004</c:v>
                </c:pt>
                <c:pt idx="739">
                  <c:v>0.500004</c:v>
                </c:pt>
                <c:pt idx="740">
                  <c:v>0.500004</c:v>
                </c:pt>
                <c:pt idx="741">
                  <c:v>0.500004</c:v>
                </c:pt>
                <c:pt idx="742">
                  <c:v>0.500004</c:v>
                </c:pt>
                <c:pt idx="743">
                  <c:v>0.500004</c:v>
                </c:pt>
                <c:pt idx="744">
                  <c:v>0.500004</c:v>
                </c:pt>
                <c:pt idx="745">
                  <c:v>0.500004</c:v>
                </c:pt>
                <c:pt idx="746">
                  <c:v>0.500004</c:v>
                </c:pt>
                <c:pt idx="747">
                  <c:v>0.500004</c:v>
                </c:pt>
                <c:pt idx="748">
                  <c:v>0.500004</c:v>
                </c:pt>
                <c:pt idx="749">
                  <c:v>0.500004</c:v>
                </c:pt>
                <c:pt idx="750">
                  <c:v>0.500004</c:v>
                </c:pt>
                <c:pt idx="751">
                  <c:v>0.500004</c:v>
                </c:pt>
                <c:pt idx="752">
                  <c:v>0.500004</c:v>
                </c:pt>
                <c:pt idx="753">
                  <c:v>0.500004</c:v>
                </c:pt>
                <c:pt idx="754">
                  <c:v>0.500004</c:v>
                </c:pt>
                <c:pt idx="755">
                  <c:v>0.500004</c:v>
                </c:pt>
                <c:pt idx="756">
                  <c:v>0.500004</c:v>
                </c:pt>
                <c:pt idx="757">
                  <c:v>0.500004</c:v>
                </c:pt>
                <c:pt idx="758">
                  <c:v>0.500004</c:v>
                </c:pt>
                <c:pt idx="759">
                  <c:v>0.500004</c:v>
                </c:pt>
                <c:pt idx="760">
                  <c:v>0.500004</c:v>
                </c:pt>
                <c:pt idx="761">
                  <c:v>0.500004</c:v>
                </c:pt>
                <c:pt idx="762">
                  <c:v>0.500004</c:v>
                </c:pt>
                <c:pt idx="763">
                  <c:v>0.500004</c:v>
                </c:pt>
                <c:pt idx="764">
                  <c:v>0.500004</c:v>
                </c:pt>
                <c:pt idx="765">
                  <c:v>0.500004</c:v>
                </c:pt>
                <c:pt idx="766">
                  <c:v>0.500004</c:v>
                </c:pt>
                <c:pt idx="767">
                  <c:v>0.500004</c:v>
                </c:pt>
                <c:pt idx="768">
                  <c:v>0.500004</c:v>
                </c:pt>
                <c:pt idx="769">
                  <c:v>0.500004</c:v>
                </c:pt>
                <c:pt idx="770">
                  <c:v>0.500004</c:v>
                </c:pt>
                <c:pt idx="771">
                  <c:v>0.500004</c:v>
                </c:pt>
                <c:pt idx="772">
                  <c:v>0.500004</c:v>
                </c:pt>
                <c:pt idx="773">
                  <c:v>0.500004</c:v>
                </c:pt>
                <c:pt idx="774">
                  <c:v>0.500004</c:v>
                </c:pt>
                <c:pt idx="775">
                  <c:v>0.500004</c:v>
                </c:pt>
                <c:pt idx="776">
                  <c:v>0.500004</c:v>
                </c:pt>
                <c:pt idx="777">
                  <c:v>0.500004</c:v>
                </c:pt>
                <c:pt idx="778">
                  <c:v>0.500004</c:v>
                </c:pt>
                <c:pt idx="779">
                  <c:v>0.500004</c:v>
                </c:pt>
                <c:pt idx="780">
                  <c:v>0.500004</c:v>
                </c:pt>
                <c:pt idx="781">
                  <c:v>0.500004</c:v>
                </c:pt>
                <c:pt idx="782">
                  <c:v>0.500004</c:v>
                </c:pt>
                <c:pt idx="783">
                  <c:v>0.500004</c:v>
                </c:pt>
                <c:pt idx="784">
                  <c:v>0.500004</c:v>
                </c:pt>
                <c:pt idx="785">
                  <c:v>0.500004</c:v>
                </c:pt>
                <c:pt idx="786">
                  <c:v>0.500004</c:v>
                </c:pt>
                <c:pt idx="787">
                  <c:v>0.500004</c:v>
                </c:pt>
                <c:pt idx="788">
                  <c:v>0.500004</c:v>
                </c:pt>
                <c:pt idx="789">
                  <c:v>0.500004</c:v>
                </c:pt>
                <c:pt idx="790">
                  <c:v>0.500004</c:v>
                </c:pt>
                <c:pt idx="791">
                  <c:v>0.500004</c:v>
                </c:pt>
                <c:pt idx="792">
                  <c:v>0.500004</c:v>
                </c:pt>
                <c:pt idx="793">
                  <c:v>0.500004</c:v>
                </c:pt>
                <c:pt idx="794">
                  <c:v>0.500004</c:v>
                </c:pt>
                <c:pt idx="795">
                  <c:v>0.500004</c:v>
                </c:pt>
                <c:pt idx="796">
                  <c:v>0.500004</c:v>
                </c:pt>
                <c:pt idx="797">
                  <c:v>0.500004</c:v>
                </c:pt>
                <c:pt idx="798">
                  <c:v>0.500004</c:v>
                </c:pt>
                <c:pt idx="799">
                  <c:v>0.500004</c:v>
                </c:pt>
                <c:pt idx="800">
                  <c:v>0.500004</c:v>
                </c:pt>
                <c:pt idx="801">
                  <c:v>0.500004</c:v>
                </c:pt>
                <c:pt idx="802">
                  <c:v>0.500004</c:v>
                </c:pt>
                <c:pt idx="803">
                  <c:v>0.500004</c:v>
                </c:pt>
                <c:pt idx="804">
                  <c:v>0.500004</c:v>
                </c:pt>
                <c:pt idx="805">
                  <c:v>0.500004</c:v>
                </c:pt>
                <c:pt idx="806">
                  <c:v>0.500004</c:v>
                </c:pt>
                <c:pt idx="807">
                  <c:v>0.500004</c:v>
                </c:pt>
                <c:pt idx="808">
                  <c:v>0.500004</c:v>
                </c:pt>
                <c:pt idx="809">
                  <c:v>0.500004</c:v>
                </c:pt>
                <c:pt idx="810">
                  <c:v>0.500004</c:v>
                </c:pt>
                <c:pt idx="811">
                  <c:v>0.500004</c:v>
                </c:pt>
                <c:pt idx="812">
                  <c:v>0.500004</c:v>
                </c:pt>
                <c:pt idx="813">
                  <c:v>0.500004</c:v>
                </c:pt>
                <c:pt idx="814">
                  <c:v>0.500004</c:v>
                </c:pt>
                <c:pt idx="815">
                  <c:v>0.500004</c:v>
                </c:pt>
                <c:pt idx="816">
                  <c:v>0.500004</c:v>
                </c:pt>
                <c:pt idx="817">
                  <c:v>0.500004</c:v>
                </c:pt>
                <c:pt idx="818">
                  <c:v>0.500004</c:v>
                </c:pt>
                <c:pt idx="819">
                  <c:v>0.500004</c:v>
                </c:pt>
                <c:pt idx="820">
                  <c:v>0.500004</c:v>
                </c:pt>
                <c:pt idx="821">
                  <c:v>0.500004</c:v>
                </c:pt>
                <c:pt idx="822">
                  <c:v>0.500004</c:v>
                </c:pt>
                <c:pt idx="823">
                  <c:v>0.500004</c:v>
                </c:pt>
                <c:pt idx="824">
                  <c:v>0.500004</c:v>
                </c:pt>
                <c:pt idx="825">
                  <c:v>0.500004</c:v>
                </c:pt>
                <c:pt idx="826">
                  <c:v>0.500004</c:v>
                </c:pt>
                <c:pt idx="827">
                  <c:v>0.500004</c:v>
                </c:pt>
                <c:pt idx="828">
                  <c:v>0.500004</c:v>
                </c:pt>
                <c:pt idx="829">
                  <c:v>0.500004</c:v>
                </c:pt>
                <c:pt idx="830">
                  <c:v>0.500004</c:v>
                </c:pt>
                <c:pt idx="831">
                  <c:v>0.500004</c:v>
                </c:pt>
                <c:pt idx="832">
                  <c:v>0.500004</c:v>
                </c:pt>
                <c:pt idx="833">
                  <c:v>0.500004</c:v>
                </c:pt>
                <c:pt idx="834">
                  <c:v>0.500004</c:v>
                </c:pt>
                <c:pt idx="835">
                  <c:v>0.500004</c:v>
                </c:pt>
                <c:pt idx="836">
                  <c:v>0.500004</c:v>
                </c:pt>
                <c:pt idx="837">
                  <c:v>0.500004</c:v>
                </c:pt>
                <c:pt idx="838">
                  <c:v>0.500004</c:v>
                </c:pt>
                <c:pt idx="839">
                  <c:v>0.500004</c:v>
                </c:pt>
                <c:pt idx="840">
                  <c:v>0.500004</c:v>
                </c:pt>
                <c:pt idx="841">
                  <c:v>0.500004</c:v>
                </c:pt>
                <c:pt idx="842">
                  <c:v>0.500004</c:v>
                </c:pt>
                <c:pt idx="843">
                  <c:v>0.500004</c:v>
                </c:pt>
                <c:pt idx="844">
                  <c:v>0.500004</c:v>
                </c:pt>
                <c:pt idx="845">
                  <c:v>0.500004</c:v>
                </c:pt>
                <c:pt idx="846">
                  <c:v>0.500004</c:v>
                </c:pt>
                <c:pt idx="847">
                  <c:v>0.500004</c:v>
                </c:pt>
                <c:pt idx="848">
                  <c:v>0.500004</c:v>
                </c:pt>
                <c:pt idx="849">
                  <c:v>0.500004</c:v>
                </c:pt>
                <c:pt idx="850">
                  <c:v>0.500004</c:v>
                </c:pt>
                <c:pt idx="851">
                  <c:v>0.500004</c:v>
                </c:pt>
                <c:pt idx="852">
                  <c:v>0.500004</c:v>
                </c:pt>
                <c:pt idx="853">
                  <c:v>0.500004</c:v>
                </c:pt>
                <c:pt idx="854">
                  <c:v>0.500004</c:v>
                </c:pt>
                <c:pt idx="855">
                  <c:v>0.500004</c:v>
                </c:pt>
                <c:pt idx="856">
                  <c:v>0.500004</c:v>
                </c:pt>
                <c:pt idx="857">
                  <c:v>0.500004</c:v>
                </c:pt>
                <c:pt idx="858">
                  <c:v>0.500004</c:v>
                </c:pt>
                <c:pt idx="859">
                  <c:v>0.500004</c:v>
                </c:pt>
                <c:pt idx="860">
                  <c:v>0.500004</c:v>
                </c:pt>
                <c:pt idx="861">
                  <c:v>0.500004</c:v>
                </c:pt>
                <c:pt idx="862">
                  <c:v>0.500004</c:v>
                </c:pt>
                <c:pt idx="863">
                  <c:v>0.500004</c:v>
                </c:pt>
                <c:pt idx="864">
                  <c:v>0.500004</c:v>
                </c:pt>
                <c:pt idx="865">
                  <c:v>0.500004</c:v>
                </c:pt>
                <c:pt idx="866">
                  <c:v>0.500004</c:v>
                </c:pt>
                <c:pt idx="867">
                  <c:v>0.500004</c:v>
                </c:pt>
                <c:pt idx="868">
                  <c:v>0.500004</c:v>
                </c:pt>
                <c:pt idx="869">
                  <c:v>0.500004</c:v>
                </c:pt>
                <c:pt idx="870">
                  <c:v>0.500004</c:v>
                </c:pt>
                <c:pt idx="871">
                  <c:v>0.500004</c:v>
                </c:pt>
                <c:pt idx="872">
                  <c:v>0.500004</c:v>
                </c:pt>
                <c:pt idx="873">
                  <c:v>0.500004</c:v>
                </c:pt>
                <c:pt idx="874">
                  <c:v>0.500004</c:v>
                </c:pt>
                <c:pt idx="875">
                  <c:v>0.500004</c:v>
                </c:pt>
                <c:pt idx="876">
                  <c:v>0.500004</c:v>
                </c:pt>
                <c:pt idx="877">
                  <c:v>0.500004</c:v>
                </c:pt>
                <c:pt idx="878">
                  <c:v>0.500004</c:v>
                </c:pt>
                <c:pt idx="879">
                  <c:v>0.500004</c:v>
                </c:pt>
                <c:pt idx="880">
                  <c:v>0.500004</c:v>
                </c:pt>
                <c:pt idx="881">
                  <c:v>0.500004</c:v>
                </c:pt>
                <c:pt idx="882">
                  <c:v>0.500004</c:v>
                </c:pt>
                <c:pt idx="883">
                  <c:v>0.500004</c:v>
                </c:pt>
                <c:pt idx="884">
                  <c:v>0.500004</c:v>
                </c:pt>
                <c:pt idx="885">
                  <c:v>0.500004</c:v>
                </c:pt>
                <c:pt idx="886">
                  <c:v>0.500004</c:v>
                </c:pt>
                <c:pt idx="887">
                  <c:v>0.500004</c:v>
                </c:pt>
                <c:pt idx="888">
                  <c:v>0.500004</c:v>
                </c:pt>
                <c:pt idx="889">
                  <c:v>0.500004</c:v>
                </c:pt>
                <c:pt idx="890">
                  <c:v>0.500004</c:v>
                </c:pt>
                <c:pt idx="891">
                  <c:v>0.500004</c:v>
                </c:pt>
                <c:pt idx="892">
                  <c:v>0.500004</c:v>
                </c:pt>
                <c:pt idx="893">
                  <c:v>0.500004</c:v>
                </c:pt>
                <c:pt idx="894">
                  <c:v>0.500004</c:v>
                </c:pt>
                <c:pt idx="895">
                  <c:v>0.500004</c:v>
                </c:pt>
                <c:pt idx="896">
                  <c:v>0.500004</c:v>
                </c:pt>
                <c:pt idx="897">
                  <c:v>0.500004</c:v>
                </c:pt>
                <c:pt idx="898">
                  <c:v>0.500004</c:v>
                </c:pt>
                <c:pt idx="899">
                  <c:v>0.500004</c:v>
                </c:pt>
                <c:pt idx="900">
                  <c:v>0.500004</c:v>
                </c:pt>
                <c:pt idx="901">
                  <c:v>0.500004</c:v>
                </c:pt>
                <c:pt idx="902">
                  <c:v>0.500004</c:v>
                </c:pt>
                <c:pt idx="903">
                  <c:v>0.500004</c:v>
                </c:pt>
                <c:pt idx="904">
                  <c:v>0.500004</c:v>
                </c:pt>
                <c:pt idx="905">
                  <c:v>0.500004</c:v>
                </c:pt>
                <c:pt idx="906">
                  <c:v>0.500004</c:v>
                </c:pt>
                <c:pt idx="907">
                  <c:v>0.500004</c:v>
                </c:pt>
                <c:pt idx="908">
                  <c:v>0.500004</c:v>
                </c:pt>
                <c:pt idx="909">
                  <c:v>0.500004</c:v>
                </c:pt>
                <c:pt idx="910">
                  <c:v>0.500004</c:v>
                </c:pt>
                <c:pt idx="911">
                  <c:v>0.500004</c:v>
                </c:pt>
                <c:pt idx="912">
                  <c:v>0.500004</c:v>
                </c:pt>
                <c:pt idx="913">
                  <c:v>0.500004</c:v>
                </c:pt>
                <c:pt idx="914">
                  <c:v>0.500004</c:v>
                </c:pt>
                <c:pt idx="915">
                  <c:v>0.500004</c:v>
                </c:pt>
                <c:pt idx="916">
                  <c:v>0.500004</c:v>
                </c:pt>
                <c:pt idx="917">
                  <c:v>0.500004</c:v>
                </c:pt>
                <c:pt idx="918">
                  <c:v>0.500004</c:v>
                </c:pt>
                <c:pt idx="919">
                  <c:v>0.500004</c:v>
                </c:pt>
                <c:pt idx="920">
                  <c:v>0.500004</c:v>
                </c:pt>
                <c:pt idx="921">
                  <c:v>0.500004</c:v>
                </c:pt>
                <c:pt idx="922">
                  <c:v>0.500004</c:v>
                </c:pt>
                <c:pt idx="923">
                  <c:v>0.500004</c:v>
                </c:pt>
                <c:pt idx="924">
                  <c:v>0.500004</c:v>
                </c:pt>
                <c:pt idx="925">
                  <c:v>0.500004</c:v>
                </c:pt>
                <c:pt idx="926">
                  <c:v>0.500004</c:v>
                </c:pt>
                <c:pt idx="927">
                  <c:v>0.500004</c:v>
                </c:pt>
                <c:pt idx="928">
                  <c:v>0.500004</c:v>
                </c:pt>
                <c:pt idx="929">
                  <c:v>0.500004</c:v>
                </c:pt>
                <c:pt idx="930">
                  <c:v>0.500004</c:v>
                </c:pt>
                <c:pt idx="931">
                  <c:v>0.500004</c:v>
                </c:pt>
                <c:pt idx="932">
                  <c:v>0.500004</c:v>
                </c:pt>
                <c:pt idx="933">
                  <c:v>0.500004</c:v>
                </c:pt>
                <c:pt idx="934">
                  <c:v>0.500004</c:v>
                </c:pt>
                <c:pt idx="935">
                  <c:v>0.500004</c:v>
                </c:pt>
                <c:pt idx="936">
                  <c:v>0.500004</c:v>
                </c:pt>
                <c:pt idx="937">
                  <c:v>0.500004</c:v>
                </c:pt>
                <c:pt idx="938">
                  <c:v>0.500004</c:v>
                </c:pt>
                <c:pt idx="939">
                  <c:v>0.500004</c:v>
                </c:pt>
                <c:pt idx="940">
                  <c:v>0.500004</c:v>
                </c:pt>
                <c:pt idx="941">
                  <c:v>0.500004</c:v>
                </c:pt>
                <c:pt idx="942">
                  <c:v>0.500004</c:v>
                </c:pt>
                <c:pt idx="943">
                  <c:v>0.500004</c:v>
                </c:pt>
                <c:pt idx="944">
                  <c:v>0.500004</c:v>
                </c:pt>
                <c:pt idx="945">
                  <c:v>0.500004</c:v>
                </c:pt>
                <c:pt idx="946">
                  <c:v>0.500004</c:v>
                </c:pt>
                <c:pt idx="947">
                  <c:v>0.500004</c:v>
                </c:pt>
                <c:pt idx="948">
                  <c:v>0.500004</c:v>
                </c:pt>
                <c:pt idx="949">
                  <c:v>0.500004</c:v>
                </c:pt>
                <c:pt idx="950">
                  <c:v>0.500004</c:v>
                </c:pt>
                <c:pt idx="951">
                  <c:v>0.500004</c:v>
                </c:pt>
                <c:pt idx="952">
                  <c:v>0.500004</c:v>
                </c:pt>
                <c:pt idx="953">
                  <c:v>0.500004</c:v>
                </c:pt>
                <c:pt idx="954">
                  <c:v>0.500004</c:v>
                </c:pt>
                <c:pt idx="955">
                  <c:v>0.500004</c:v>
                </c:pt>
                <c:pt idx="956">
                  <c:v>0.500004</c:v>
                </c:pt>
                <c:pt idx="957">
                  <c:v>0.500004</c:v>
                </c:pt>
                <c:pt idx="958">
                  <c:v>0.500004</c:v>
                </c:pt>
                <c:pt idx="959">
                  <c:v>0.500004</c:v>
                </c:pt>
                <c:pt idx="960">
                  <c:v>0.500004</c:v>
                </c:pt>
                <c:pt idx="961">
                  <c:v>0.500004</c:v>
                </c:pt>
                <c:pt idx="962">
                  <c:v>0.500004</c:v>
                </c:pt>
                <c:pt idx="963">
                  <c:v>0.500004</c:v>
                </c:pt>
                <c:pt idx="964">
                  <c:v>0.500004</c:v>
                </c:pt>
                <c:pt idx="965">
                  <c:v>0.500004</c:v>
                </c:pt>
                <c:pt idx="966">
                  <c:v>0.500004</c:v>
                </c:pt>
                <c:pt idx="967">
                  <c:v>0.500004</c:v>
                </c:pt>
                <c:pt idx="968">
                  <c:v>0.500004</c:v>
                </c:pt>
                <c:pt idx="969">
                  <c:v>0.500004</c:v>
                </c:pt>
                <c:pt idx="970">
                  <c:v>0.500004</c:v>
                </c:pt>
                <c:pt idx="971">
                  <c:v>0.500004</c:v>
                </c:pt>
                <c:pt idx="972">
                  <c:v>0.500004</c:v>
                </c:pt>
                <c:pt idx="973">
                  <c:v>0.500004</c:v>
                </c:pt>
                <c:pt idx="974">
                  <c:v>0.500004</c:v>
                </c:pt>
                <c:pt idx="975">
                  <c:v>0.500004</c:v>
                </c:pt>
                <c:pt idx="976">
                  <c:v>0.500004</c:v>
                </c:pt>
                <c:pt idx="977">
                  <c:v>0.500004</c:v>
                </c:pt>
                <c:pt idx="978">
                  <c:v>0.500004</c:v>
                </c:pt>
                <c:pt idx="979">
                  <c:v>0.500004</c:v>
                </c:pt>
                <c:pt idx="980">
                  <c:v>0.500004</c:v>
                </c:pt>
                <c:pt idx="981">
                  <c:v>0.500004</c:v>
                </c:pt>
                <c:pt idx="982">
                  <c:v>0.500004</c:v>
                </c:pt>
                <c:pt idx="983">
                  <c:v>0.500004</c:v>
                </c:pt>
                <c:pt idx="984">
                  <c:v>0.500004</c:v>
                </c:pt>
                <c:pt idx="985">
                  <c:v>0.500004</c:v>
                </c:pt>
                <c:pt idx="986">
                  <c:v>0.500004</c:v>
                </c:pt>
                <c:pt idx="987">
                  <c:v>0.500004</c:v>
                </c:pt>
                <c:pt idx="988">
                  <c:v>0.500004</c:v>
                </c:pt>
                <c:pt idx="989">
                  <c:v>0.500004</c:v>
                </c:pt>
                <c:pt idx="990">
                  <c:v>0.500004</c:v>
                </c:pt>
                <c:pt idx="991">
                  <c:v>0.500004</c:v>
                </c:pt>
                <c:pt idx="992">
                  <c:v>0.500004</c:v>
                </c:pt>
                <c:pt idx="993">
                  <c:v>0.500004</c:v>
                </c:pt>
                <c:pt idx="994">
                  <c:v>0.500004</c:v>
                </c:pt>
                <c:pt idx="995">
                  <c:v>0.500004</c:v>
                </c:pt>
                <c:pt idx="996">
                  <c:v>0.500004</c:v>
                </c:pt>
                <c:pt idx="997">
                  <c:v>0.500004</c:v>
                </c:pt>
                <c:pt idx="998">
                  <c:v>0.500004</c:v>
                </c:pt>
                <c:pt idx="999">
                  <c:v>0.500004</c:v>
                </c:pt>
                <c:pt idx="1000">
                  <c:v>0.500004</c:v>
                </c:pt>
                <c:pt idx="1001">
                  <c:v>0.500004</c:v>
                </c:pt>
                <c:pt idx="1002">
                  <c:v>0.500004</c:v>
                </c:pt>
                <c:pt idx="1003">
                  <c:v>0.500004</c:v>
                </c:pt>
                <c:pt idx="1004">
                  <c:v>0.500004</c:v>
                </c:pt>
                <c:pt idx="1005">
                  <c:v>0.500004</c:v>
                </c:pt>
                <c:pt idx="1006">
                  <c:v>0.500004</c:v>
                </c:pt>
                <c:pt idx="1007">
                  <c:v>0.500004</c:v>
                </c:pt>
                <c:pt idx="1008">
                  <c:v>0.500004</c:v>
                </c:pt>
                <c:pt idx="1009">
                  <c:v>0.500004</c:v>
                </c:pt>
                <c:pt idx="1010">
                  <c:v>0.500004</c:v>
                </c:pt>
                <c:pt idx="1011">
                  <c:v>0.500004</c:v>
                </c:pt>
                <c:pt idx="1012">
                  <c:v>0.500004</c:v>
                </c:pt>
                <c:pt idx="1013">
                  <c:v>0.500004</c:v>
                </c:pt>
                <c:pt idx="1014">
                  <c:v>0.500004</c:v>
                </c:pt>
                <c:pt idx="1015">
                  <c:v>0.500004</c:v>
                </c:pt>
                <c:pt idx="1016">
                  <c:v>0.500004</c:v>
                </c:pt>
                <c:pt idx="1017">
                  <c:v>0.500004</c:v>
                </c:pt>
                <c:pt idx="1018">
                  <c:v>0.500004</c:v>
                </c:pt>
                <c:pt idx="1019">
                  <c:v>0.500004</c:v>
                </c:pt>
                <c:pt idx="1020">
                  <c:v>0.500004</c:v>
                </c:pt>
                <c:pt idx="1021">
                  <c:v>0.500004</c:v>
                </c:pt>
                <c:pt idx="1022">
                  <c:v>0.500004</c:v>
                </c:pt>
                <c:pt idx="1023">
                  <c:v>0.500004</c:v>
                </c:pt>
                <c:pt idx="1024">
                  <c:v>0.500004</c:v>
                </c:pt>
                <c:pt idx="1025">
                  <c:v>0.500004</c:v>
                </c:pt>
                <c:pt idx="1026">
                  <c:v>0.500004</c:v>
                </c:pt>
                <c:pt idx="1027">
                  <c:v>0.500004</c:v>
                </c:pt>
                <c:pt idx="1028">
                  <c:v>0.500004</c:v>
                </c:pt>
                <c:pt idx="1029">
                  <c:v>0.500004</c:v>
                </c:pt>
                <c:pt idx="1030">
                  <c:v>0.500004</c:v>
                </c:pt>
                <c:pt idx="1031">
                  <c:v>0.500004</c:v>
                </c:pt>
                <c:pt idx="1032">
                  <c:v>0.500004</c:v>
                </c:pt>
                <c:pt idx="1033">
                  <c:v>0.500004</c:v>
                </c:pt>
                <c:pt idx="1034">
                  <c:v>0.500004</c:v>
                </c:pt>
                <c:pt idx="1035">
                  <c:v>0.500004</c:v>
                </c:pt>
                <c:pt idx="1036">
                  <c:v>0.500004</c:v>
                </c:pt>
                <c:pt idx="1037">
                  <c:v>0.500004</c:v>
                </c:pt>
                <c:pt idx="1038">
                  <c:v>0.500004</c:v>
                </c:pt>
                <c:pt idx="1039">
                  <c:v>0.500004</c:v>
                </c:pt>
                <c:pt idx="1040">
                  <c:v>0.500004</c:v>
                </c:pt>
                <c:pt idx="1041">
                  <c:v>0.500004</c:v>
                </c:pt>
                <c:pt idx="1042">
                  <c:v>0.500004</c:v>
                </c:pt>
                <c:pt idx="1043">
                  <c:v>0.500004</c:v>
                </c:pt>
                <c:pt idx="1044">
                  <c:v>0.500004</c:v>
                </c:pt>
                <c:pt idx="1045">
                  <c:v>0.500004</c:v>
                </c:pt>
                <c:pt idx="1046">
                  <c:v>0.500004</c:v>
                </c:pt>
                <c:pt idx="1047">
                  <c:v>0.500004</c:v>
                </c:pt>
                <c:pt idx="1048">
                  <c:v>0.500004</c:v>
                </c:pt>
                <c:pt idx="1049">
                  <c:v>0.500004</c:v>
                </c:pt>
                <c:pt idx="1050">
                  <c:v>0.500004</c:v>
                </c:pt>
                <c:pt idx="1051">
                  <c:v>0.500004</c:v>
                </c:pt>
                <c:pt idx="1052">
                  <c:v>0.500004</c:v>
                </c:pt>
                <c:pt idx="1053">
                  <c:v>0.500004</c:v>
                </c:pt>
                <c:pt idx="1054">
                  <c:v>0.500004</c:v>
                </c:pt>
                <c:pt idx="1055">
                  <c:v>0.500004</c:v>
                </c:pt>
                <c:pt idx="1056">
                  <c:v>0.500004</c:v>
                </c:pt>
                <c:pt idx="1057">
                  <c:v>0.500004</c:v>
                </c:pt>
                <c:pt idx="1058">
                  <c:v>0.500004</c:v>
                </c:pt>
                <c:pt idx="1059">
                  <c:v>0.500004</c:v>
                </c:pt>
                <c:pt idx="1060">
                  <c:v>0.500004</c:v>
                </c:pt>
                <c:pt idx="1061">
                  <c:v>0.500004</c:v>
                </c:pt>
                <c:pt idx="1062">
                  <c:v>0.500004</c:v>
                </c:pt>
                <c:pt idx="1063">
                  <c:v>0.500004</c:v>
                </c:pt>
                <c:pt idx="1064">
                  <c:v>0.500004</c:v>
                </c:pt>
                <c:pt idx="1065">
                  <c:v>0.500004</c:v>
                </c:pt>
                <c:pt idx="1066">
                  <c:v>0.500004</c:v>
                </c:pt>
                <c:pt idx="1067">
                  <c:v>0.500004</c:v>
                </c:pt>
                <c:pt idx="1068">
                  <c:v>0.500004</c:v>
                </c:pt>
                <c:pt idx="1069">
                  <c:v>0.500004</c:v>
                </c:pt>
                <c:pt idx="1070">
                  <c:v>0.500004</c:v>
                </c:pt>
                <c:pt idx="1071">
                  <c:v>0.500004</c:v>
                </c:pt>
                <c:pt idx="1072">
                  <c:v>0.500004</c:v>
                </c:pt>
                <c:pt idx="1073">
                  <c:v>0.500004</c:v>
                </c:pt>
                <c:pt idx="1074">
                  <c:v>0.500004</c:v>
                </c:pt>
                <c:pt idx="1075">
                  <c:v>0.500004</c:v>
                </c:pt>
                <c:pt idx="1076">
                  <c:v>0.500004</c:v>
                </c:pt>
                <c:pt idx="1077">
                  <c:v>0.500004</c:v>
                </c:pt>
                <c:pt idx="1078">
                  <c:v>0.500004</c:v>
                </c:pt>
                <c:pt idx="1079">
                  <c:v>0.500004</c:v>
                </c:pt>
                <c:pt idx="1080">
                  <c:v>0.500004</c:v>
                </c:pt>
                <c:pt idx="1081">
                  <c:v>0.500004</c:v>
                </c:pt>
                <c:pt idx="1082">
                  <c:v>0.500004</c:v>
                </c:pt>
                <c:pt idx="1083">
                  <c:v>0.500004</c:v>
                </c:pt>
                <c:pt idx="1084">
                  <c:v>0.500004</c:v>
                </c:pt>
                <c:pt idx="1085">
                  <c:v>0.500004</c:v>
                </c:pt>
                <c:pt idx="1086">
                  <c:v>0.500004</c:v>
                </c:pt>
                <c:pt idx="1087">
                  <c:v>0.500004</c:v>
                </c:pt>
                <c:pt idx="1088">
                  <c:v>0.500004</c:v>
                </c:pt>
                <c:pt idx="1089">
                  <c:v>0.500004</c:v>
                </c:pt>
                <c:pt idx="1090">
                  <c:v>0.500004</c:v>
                </c:pt>
                <c:pt idx="1091">
                  <c:v>0.500004</c:v>
                </c:pt>
                <c:pt idx="1092">
                  <c:v>0.500004</c:v>
                </c:pt>
                <c:pt idx="1093">
                  <c:v>0.500004</c:v>
                </c:pt>
                <c:pt idx="1094">
                  <c:v>0.500004</c:v>
                </c:pt>
                <c:pt idx="1095">
                  <c:v>0.500004</c:v>
                </c:pt>
                <c:pt idx="1096">
                  <c:v>0.500004</c:v>
                </c:pt>
                <c:pt idx="1097">
                  <c:v>0.500004</c:v>
                </c:pt>
                <c:pt idx="1098">
                  <c:v>0.500004</c:v>
                </c:pt>
                <c:pt idx="1099">
                  <c:v>0.500004</c:v>
                </c:pt>
                <c:pt idx="1100">
                  <c:v>0.500004</c:v>
                </c:pt>
                <c:pt idx="1101">
                  <c:v>0.500004</c:v>
                </c:pt>
                <c:pt idx="1102">
                  <c:v>0.500004</c:v>
                </c:pt>
                <c:pt idx="1103">
                  <c:v>0.500004</c:v>
                </c:pt>
                <c:pt idx="1104">
                  <c:v>0.500004</c:v>
                </c:pt>
                <c:pt idx="1105">
                  <c:v>0.500004</c:v>
                </c:pt>
                <c:pt idx="1106">
                  <c:v>0.500004</c:v>
                </c:pt>
                <c:pt idx="1107">
                  <c:v>0.500004</c:v>
                </c:pt>
                <c:pt idx="1108">
                  <c:v>0.500004</c:v>
                </c:pt>
                <c:pt idx="1109">
                  <c:v>0.500004</c:v>
                </c:pt>
                <c:pt idx="1110">
                  <c:v>0.500004</c:v>
                </c:pt>
                <c:pt idx="1111">
                  <c:v>0.500004</c:v>
                </c:pt>
                <c:pt idx="1112">
                  <c:v>0.500004</c:v>
                </c:pt>
                <c:pt idx="1113">
                  <c:v>0.500004</c:v>
                </c:pt>
                <c:pt idx="1114">
                  <c:v>0.500004</c:v>
                </c:pt>
                <c:pt idx="1115">
                  <c:v>0.500004</c:v>
                </c:pt>
                <c:pt idx="1116">
                  <c:v>0.500004</c:v>
                </c:pt>
                <c:pt idx="1117">
                  <c:v>0.500004</c:v>
                </c:pt>
                <c:pt idx="1118">
                  <c:v>0.500004</c:v>
                </c:pt>
                <c:pt idx="1119">
                  <c:v>0.500004</c:v>
                </c:pt>
                <c:pt idx="1120">
                  <c:v>0.500004</c:v>
                </c:pt>
                <c:pt idx="1121">
                  <c:v>0.500004</c:v>
                </c:pt>
                <c:pt idx="1122">
                  <c:v>0.500004</c:v>
                </c:pt>
                <c:pt idx="1123">
                  <c:v>0.500004</c:v>
                </c:pt>
                <c:pt idx="1124">
                  <c:v>0.500004</c:v>
                </c:pt>
                <c:pt idx="1125">
                  <c:v>0.500004</c:v>
                </c:pt>
                <c:pt idx="1126">
                  <c:v>0.500004</c:v>
                </c:pt>
                <c:pt idx="1127">
                  <c:v>0.500004</c:v>
                </c:pt>
                <c:pt idx="1128">
                  <c:v>0.500004</c:v>
                </c:pt>
                <c:pt idx="1129">
                  <c:v>0.500004</c:v>
                </c:pt>
                <c:pt idx="1130">
                  <c:v>0.500004</c:v>
                </c:pt>
                <c:pt idx="1131">
                  <c:v>0.500004</c:v>
                </c:pt>
                <c:pt idx="1132">
                  <c:v>0.500004</c:v>
                </c:pt>
                <c:pt idx="1133">
                  <c:v>0.500004</c:v>
                </c:pt>
                <c:pt idx="1134">
                  <c:v>0.500004</c:v>
                </c:pt>
                <c:pt idx="1135">
                  <c:v>0.500004</c:v>
                </c:pt>
                <c:pt idx="1136">
                  <c:v>0.500004</c:v>
                </c:pt>
                <c:pt idx="1137">
                  <c:v>0.500004</c:v>
                </c:pt>
                <c:pt idx="1138">
                  <c:v>0.500004</c:v>
                </c:pt>
                <c:pt idx="1139">
                  <c:v>0.500004</c:v>
                </c:pt>
                <c:pt idx="1140">
                  <c:v>0.500004</c:v>
                </c:pt>
                <c:pt idx="1141">
                  <c:v>0.500004</c:v>
                </c:pt>
                <c:pt idx="1142">
                  <c:v>0.500004</c:v>
                </c:pt>
                <c:pt idx="1143">
                  <c:v>0.500004</c:v>
                </c:pt>
                <c:pt idx="1144">
                  <c:v>0.500004</c:v>
                </c:pt>
                <c:pt idx="1145">
                  <c:v>0.500004</c:v>
                </c:pt>
                <c:pt idx="1146">
                  <c:v>0.500004</c:v>
                </c:pt>
                <c:pt idx="1147">
                  <c:v>0.500004</c:v>
                </c:pt>
                <c:pt idx="1148">
                  <c:v>0.500004</c:v>
                </c:pt>
                <c:pt idx="1149">
                  <c:v>0.500004</c:v>
                </c:pt>
                <c:pt idx="1150">
                  <c:v>0.500004</c:v>
                </c:pt>
                <c:pt idx="1151">
                  <c:v>0.500004</c:v>
                </c:pt>
                <c:pt idx="1152">
                  <c:v>0.500004</c:v>
                </c:pt>
                <c:pt idx="1153">
                  <c:v>0.500004</c:v>
                </c:pt>
                <c:pt idx="1154">
                  <c:v>0.500004</c:v>
                </c:pt>
                <c:pt idx="1155">
                  <c:v>0.500004</c:v>
                </c:pt>
                <c:pt idx="1156">
                  <c:v>0.500004</c:v>
                </c:pt>
                <c:pt idx="1157">
                  <c:v>0.500004</c:v>
                </c:pt>
                <c:pt idx="1158">
                  <c:v>0.500004</c:v>
                </c:pt>
                <c:pt idx="1159">
                  <c:v>0.500004</c:v>
                </c:pt>
                <c:pt idx="1160">
                  <c:v>0.500004</c:v>
                </c:pt>
                <c:pt idx="1161">
                  <c:v>0.500004</c:v>
                </c:pt>
                <c:pt idx="1162">
                  <c:v>0.500004</c:v>
                </c:pt>
                <c:pt idx="1163">
                  <c:v>0.500004</c:v>
                </c:pt>
                <c:pt idx="1164">
                  <c:v>0.500004</c:v>
                </c:pt>
                <c:pt idx="1165">
                  <c:v>0.500004</c:v>
                </c:pt>
                <c:pt idx="1166">
                  <c:v>0.500004</c:v>
                </c:pt>
                <c:pt idx="1167">
                  <c:v>0.500004</c:v>
                </c:pt>
                <c:pt idx="1168">
                  <c:v>0.500004</c:v>
                </c:pt>
                <c:pt idx="1169">
                  <c:v>0.500004</c:v>
                </c:pt>
                <c:pt idx="1170">
                  <c:v>0.500004</c:v>
                </c:pt>
                <c:pt idx="1171">
                  <c:v>0.500004</c:v>
                </c:pt>
                <c:pt idx="1172">
                  <c:v>0.500004</c:v>
                </c:pt>
                <c:pt idx="1173">
                  <c:v>0.500004</c:v>
                </c:pt>
                <c:pt idx="1174">
                  <c:v>0.500004</c:v>
                </c:pt>
                <c:pt idx="1175">
                  <c:v>0.500004</c:v>
                </c:pt>
                <c:pt idx="1176">
                  <c:v>0.500004</c:v>
                </c:pt>
                <c:pt idx="1177">
                  <c:v>0.500004</c:v>
                </c:pt>
                <c:pt idx="1178">
                  <c:v>0.500004</c:v>
                </c:pt>
                <c:pt idx="1179">
                  <c:v>0.500004</c:v>
                </c:pt>
                <c:pt idx="1180">
                  <c:v>0.500004</c:v>
                </c:pt>
                <c:pt idx="1181">
                  <c:v>0.500004</c:v>
                </c:pt>
                <c:pt idx="1182">
                  <c:v>0.500004</c:v>
                </c:pt>
                <c:pt idx="1183">
                  <c:v>0.500004</c:v>
                </c:pt>
                <c:pt idx="1184">
                  <c:v>0.500004</c:v>
                </c:pt>
                <c:pt idx="1185">
                  <c:v>0.500004</c:v>
                </c:pt>
                <c:pt idx="1186">
                  <c:v>0.500004</c:v>
                </c:pt>
                <c:pt idx="1187">
                  <c:v>0.500004</c:v>
                </c:pt>
                <c:pt idx="1188">
                  <c:v>0.500004</c:v>
                </c:pt>
                <c:pt idx="1189">
                  <c:v>0.500004</c:v>
                </c:pt>
                <c:pt idx="1190">
                  <c:v>0.500004</c:v>
                </c:pt>
                <c:pt idx="1191">
                  <c:v>0.500004</c:v>
                </c:pt>
                <c:pt idx="1192">
                  <c:v>0.500004</c:v>
                </c:pt>
                <c:pt idx="1193">
                  <c:v>0.500004</c:v>
                </c:pt>
                <c:pt idx="1194">
                  <c:v>0.500004</c:v>
                </c:pt>
                <c:pt idx="1195">
                  <c:v>0.500004</c:v>
                </c:pt>
                <c:pt idx="1196">
                  <c:v>0.500004</c:v>
                </c:pt>
                <c:pt idx="1197">
                  <c:v>0.500004</c:v>
                </c:pt>
                <c:pt idx="1198">
                  <c:v>0.500004</c:v>
                </c:pt>
                <c:pt idx="1199">
                  <c:v>0.500004</c:v>
                </c:pt>
                <c:pt idx="1200">
                  <c:v>0.500004</c:v>
                </c:pt>
                <c:pt idx="1201">
                  <c:v>0.500004</c:v>
                </c:pt>
                <c:pt idx="1202">
                  <c:v>0.500004</c:v>
                </c:pt>
                <c:pt idx="1203">
                  <c:v>0.500004</c:v>
                </c:pt>
                <c:pt idx="1204">
                  <c:v>0.500004</c:v>
                </c:pt>
                <c:pt idx="1205">
                  <c:v>0.500004</c:v>
                </c:pt>
                <c:pt idx="1206">
                  <c:v>0.500004</c:v>
                </c:pt>
                <c:pt idx="1207">
                  <c:v>0.500004</c:v>
                </c:pt>
                <c:pt idx="1208">
                  <c:v>0.500004</c:v>
                </c:pt>
                <c:pt idx="1209">
                  <c:v>0.500004</c:v>
                </c:pt>
                <c:pt idx="1210">
                  <c:v>0.500004</c:v>
                </c:pt>
                <c:pt idx="1211">
                  <c:v>0.500004</c:v>
                </c:pt>
                <c:pt idx="1212">
                  <c:v>0.500004</c:v>
                </c:pt>
                <c:pt idx="1213">
                  <c:v>0.500004</c:v>
                </c:pt>
                <c:pt idx="1214">
                  <c:v>0.500004</c:v>
                </c:pt>
                <c:pt idx="1215">
                  <c:v>0.500004</c:v>
                </c:pt>
                <c:pt idx="1216">
                  <c:v>0.500004</c:v>
                </c:pt>
                <c:pt idx="1217">
                  <c:v>0.500004</c:v>
                </c:pt>
                <c:pt idx="1218">
                  <c:v>0.500004</c:v>
                </c:pt>
                <c:pt idx="1219">
                  <c:v>0.500004</c:v>
                </c:pt>
                <c:pt idx="1220">
                  <c:v>0.500004</c:v>
                </c:pt>
                <c:pt idx="1221">
                  <c:v>0.500004</c:v>
                </c:pt>
                <c:pt idx="1222">
                  <c:v>0.500004</c:v>
                </c:pt>
                <c:pt idx="1223">
                  <c:v>0.500004</c:v>
                </c:pt>
                <c:pt idx="1224">
                  <c:v>0.500004</c:v>
                </c:pt>
                <c:pt idx="1225">
                  <c:v>0.500004</c:v>
                </c:pt>
                <c:pt idx="1226">
                  <c:v>0.500004</c:v>
                </c:pt>
                <c:pt idx="1227">
                  <c:v>0.500004</c:v>
                </c:pt>
                <c:pt idx="1228">
                  <c:v>0.500004</c:v>
                </c:pt>
                <c:pt idx="1229">
                  <c:v>0.500004</c:v>
                </c:pt>
                <c:pt idx="1230">
                  <c:v>0.500004</c:v>
                </c:pt>
                <c:pt idx="1231">
                  <c:v>0.500004</c:v>
                </c:pt>
                <c:pt idx="1232">
                  <c:v>0.500004</c:v>
                </c:pt>
                <c:pt idx="1233">
                  <c:v>0.500004</c:v>
                </c:pt>
                <c:pt idx="1234">
                  <c:v>0.500004</c:v>
                </c:pt>
                <c:pt idx="1235">
                  <c:v>0.500004</c:v>
                </c:pt>
                <c:pt idx="1236">
                  <c:v>0.500004</c:v>
                </c:pt>
                <c:pt idx="1237">
                  <c:v>0.500004</c:v>
                </c:pt>
                <c:pt idx="1238">
                  <c:v>0.500004</c:v>
                </c:pt>
                <c:pt idx="1239">
                  <c:v>0.500004</c:v>
                </c:pt>
                <c:pt idx="1240">
                  <c:v>0.500004</c:v>
                </c:pt>
                <c:pt idx="1241">
                  <c:v>0.500004</c:v>
                </c:pt>
                <c:pt idx="1242">
                  <c:v>0.500004</c:v>
                </c:pt>
                <c:pt idx="1243">
                  <c:v>0.500004</c:v>
                </c:pt>
                <c:pt idx="1244">
                  <c:v>0.500004</c:v>
                </c:pt>
                <c:pt idx="1245">
                  <c:v>0.500004</c:v>
                </c:pt>
                <c:pt idx="1246">
                  <c:v>0.500004</c:v>
                </c:pt>
                <c:pt idx="1247">
                  <c:v>0.500004</c:v>
                </c:pt>
                <c:pt idx="1248">
                  <c:v>0.500004</c:v>
                </c:pt>
                <c:pt idx="1249">
                  <c:v>0.500004</c:v>
                </c:pt>
                <c:pt idx="1250">
                  <c:v>0.500004</c:v>
                </c:pt>
                <c:pt idx="1251">
                  <c:v>0.500004</c:v>
                </c:pt>
                <c:pt idx="1252">
                  <c:v>0.500004</c:v>
                </c:pt>
                <c:pt idx="1253">
                  <c:v>0.500004</c:v>
                </c:pt>
                <c:pt idx="1254">
                  <c:v>0.500004</c:v>
                </c:pt>
                <c:pt idx="1255">
                  <c:v>0.500004</c:v>
                </c:pt>
                <c:pt idx="1256">
                  <c:v>0.500004</c:v>
                </c:pt>
                <c:pt idx="1257">
                  <c:v>0.500004</c:v>
                </c:pt>
                <c:pt idx="1258">
                  <c:v>0.500004</c:v>
                </c:pt>
                <c:pt idx="1259">
                  <c:v>0.500004</c:v>
                </c:pt>
                <c:pt idx="1260">
                  <c:v>0.500004</c:v>
                </c:pt>
                <c:pt idx="1261">
                  <c:v>0.500004</c:v>
                </c:pt>
                <c:pt idx="1262">
                  <c:v>0.500004</c:v>
                </c:pt>
                <c:pt idx="1263">
                  <c:v>0.500004</c:v>
                </c:pt>
                <c:pt idx="1264">
                  <c:v>0.500004</c:v>
                </c:pt>
                <c:pt idx="1265">
                  <c:v>0.500004</c:v>
                </c:pt>
                <c:pt idx="1266">
                  <c:v>0.500004</c:v>
                </c:pt>
                <c:pt idx="1267">
                  <c:v>0.500004</c:v>
                </c:pt>
                <c:pt idx="1268">
                  <c:v>0.500004</c:v>
                </c:pt>
                <c:pt idx="1269">
                  <c:v>0.500004</c:v>
                </c:pt>
                <c:pt idx="1270">
                  <c:v>0.500004</c:v>
                </c:pt>
                <c:pt idx="1271">
                  <c:v>0.500004</c:v>
                </c:pt>
                <c:pt idx="1272">
                  <c:v>0.500004</c:v>
                </c:pt>
                <c:pt idx="1273">
                  <c:v>0.500004</c:v>
                </c:pt>
                <c:pt idx="1274">
                  <c:v>0.500004</c:v>
                </c:pt>
                <c:pt idx="1275">
                  <c:v>0.500004</c:v>
                </c:pt>
                <c:pt idx="1276">
                  <c:v>0.500004</c:v>
                </c:pt>
                <c:pt idx="1277">
                  <c:v>0.500004</c:v>
                </c:pt>
                <c:pt idx="1278">
                  <c:v>0.500004</c:v>
                </c:pt>
                <c:pt idx="1279">
                  <c:v>0.500004</c:v>
                </c:pt>
                <c:pt idx="1280">
                  <c:v>0.500004</c:v>
                </c:pt>
                <c:pt idx="1281">
                  <c:v>0.500004</c:v>
                </c:pt>
                <c:pt idx="1282">
                  <c:v>0.500004</c:v>
                </c:pt>
                <c:pt idx="1283">
                  <c:v>0.500004</c:v>
                </c:pt>
                <c:pt idx="1284">
                  <c:v>0.500004</c:v>
                </c:pt>
                <c:pt idx="1285">
                  <c:v>0.500004</c:v>
                </c:pt>
                <c:pt idx="1286">
                  <c:v>0.500004</c:v>
                </c:pt>
                <c:pt idx="1287">
                  <c:v>0.500004</c:v>
                </c:pt>
                <c:pt idx="1288">
                  <c:v>0.500004</c:v>
                </c:pt>
                <c:pt idx="1289">
                  <c:v>0.500004</c:v>
                </c:pt>
                <c:pt idx="1290">
                  <c:v>0.500004</c:v>
                </c:pt>
                <c:pt idx="1291">
                  <c:v>0.500004</c:v>
                </c:pt>
                <c:pt idx="1292">
                  <c:v>0.500004</c:v>
                </c:pt>
                <c:pt idx="1293">
                  <c:v>0.500004</c:v>
                </c:pt>
                <c:pt idx="1294">
                  <c:v>0.500004</c:v>
                </c:pt>
                <c:pt idx="1295">
                  <c:v>0.500004</c:v>
                </c:pt>
                <c:pt idx="1296">
                  <c:v>0.500004</c:v>
                </c:pt>
                <c:pt idx="1297">
                  <c:v>0.500004</c:v>
                </c:pt>
                <c:pt idx="1298">
                  <c:v>0.500004</c:v>
                </c:pt>
                <c:pt idx="1299">
                  <c:v>0.500004</c:v>
                </c:pt>
                <c:pt idx="1300">
                  <c:v>0.500004</c:v>
                </c:pt>
                <c:pt idx="1301">
                  <c:v>0.500004</c:v>
                </c:pt>
                <c:pt idx="1302">
                  <c:v>0.500004</c:v>
                </c:pt>
                <c:pt idx="1303">
                  <c:v>0.500004</c:v>
                </c:pt>
                <c:pt idx="1304">
                  <c:v>0.500004</c:v>
                </c:pt>
                <c:pt idx="1305">
                  <c:v>0.500004</c:v>
                </c:pt>
                <c:pt idx="1306">
                  <c:v>0.500004</c:v>
                </c:pt>
                <c:pt idx="1307">
                  <c:v>0.500004</c:v>
                </c:pt>
                <c:pt idx="1308">
                  <c:v>0.500004</c:v>
                </c:pt>
                <c:pt idx="1309">
                  <c:v>0.500004</c:v>
                </c:pt>
                <c:pt idx="1310">
                  <c:v>0.500004</c:v>
                </c:pt>
                <c:pt idx="1311">
                  <c:v>0.500004</c:v>
                </c:pt>
                <c:pt idx="1312">
                  <c:v>0.500004</c:v>
                </c:pt>
                <c:pt idx="1313">
                  <c:v>0.500004</c:v>
                </c:pt>
                <c:pt idx="1314">
                  <c:v>0.500004</c:v>
                </c:pt>
                <c:pt idx="1315">
                  <c:v>0.500004</c:v>
                </c:pt>
                <c:pt idx="1316">
                  <c:v>0.500004</c:v>
                </c:pt>
                <c:pt idx="1317">
                  <c:v>0.500004</c:v>
                </c:pt>
                <c:pt idx="1318">
                  <c:v>0.500004</c:v>
                </c:pt>
                <c:pt idx="1319">
                  <c:v>0.500004</c:v>
                </c:pt>
                <c:pt idx="1320">
                  <c:v>0.500004</c:v>
                </c:pt>
                <c:pt idx="1321">
                  <c:v>0.500004</c:v>
                </c:pt>
                <c:pt idx="1322">
                  <c:v>0.500004</c:v>
                </c:pt>
                <c:pt idx="1323">
                  <c:v>0.500004</c:v>
                </c:pt>
                <c:pt idx="1324">
                  <c:v>0.500004</c:v>
                </c:pt>
                <c:pt idx="1325">
                  <c:v>0.500004</c:v>
                </c:pt>
                <c:pt idx="1326">
                  <c:v>0.500004</c:v>
                </c:pt>
                <c:pt idx="1327">
                  <c:v>0.500004</c:v>
                </c:pt>
                <c:pt idx="1328">
                  <c:v>0.500004</c:v>
                </c:pt>
                <c:pt idx="1329">
                  <c:v>0.500004</c:v>
                </c:pt>
                <c:pt idx="1330">
                  <c:v>0.500004</c:v>
                </c:pt>
                <c:pt idx="1331">
                  <c:v>0.500004</c:v>
                </c:pt>
                <c:pt idx="1332">
                  <c:v>0.500004</c:v>
                </c:pt>
                <c:pt idx="1333">
                  <c:v>0.500004</c:v>
                </c:pt>
                <c:pt idx="1334">
                  <c:v>0.500004</c:v>
                </c:pt>
                <c:pt idx="1335">
                  <c:v>0.500004</c:v>
                </c:pt>
                <c:pt idx="1336">
                  <c:v>0.500004</c:v>
                </c:pt>
                <c:pt idx="1337">
                  <c:v>0.500004</c:v>
                </c:pt>
                <c:pt idx="1338">
                  <c:v>0.500004</c:v>
                </c:pt>
                <c:pt idx="1339">
                  <c:v>0.500004</c:v>
                </c:pt>
                <c:pt idx="1340">
                  <c:v>0.500004</c:v>
                </c:pt>
                <c:pt idx="1341">
                  <c:v>0.500004</c:v>
                </c:pt>
                <c:pt idx="1342">
                  <c:v>0.500004</c:v>
                </c:pt>
                <c:pt idx="1343">
                  <c:v>0.500004</c:v>
                </c:pt>
                <c:pt idx="1344">
                  <c:v>0.500004</c:v>
                </c:pt>
                <c:pt idx="1345">
                  <c:v>0.500004</c:v>
                </c:pt>
                <c:pt idx="1346">
                  <c:v>0.500004</c:v>
                </c:pt>
                <c:pt idx="1347">
                  <c:v>0.500004</c:v>
                </c:pt>
                <c:pt idx="1348">
                  <c:v>0.500004</c:v>
                </c:pt>
                <c:pt idx="1349">
                  <c:v>0.500004</c:v>
                </c:pt>
                <c:pt idx="1350">
                  <c:v>0.500004</c:v>
                </c:pt>
                <c:pt idx="1351">
                  <c:v>0.500004</c:v>
                </c:pt>
                <c:pt idx="1352">
                  <c:v>0.500004</c:v>
                </c:pt>
                <c:pt idx="1353">
                  <c:v>0.500004</c:v>
                </c:pt>
                <c:pt idx="1354">
                  <c:v>0.500004</c:v>
                </c:pt>
                <c:pt idx="1355">
                  <c:v>0.500004</c:v>
                </c:pt>
                <c:pt idx="1356">
                  <c:v>0.500004</c:v>
                </c:pt>
                <c:pt idx="1357">
                  <c:v>0.500004</c:v>
                </c:pt>
                <c:pt idx="1358">
                  <c:v>0.500004</c:v>
                </c:pt>
                <c:pt idx="1359">
                  <c:v>0.500004</c:v>
                </c:pt>
                <c:pt idx="1360">
                  <c:v>0.500004</c:v>
                </c:pt>
                <c:pt idx="1361">
                  <c:v>0.500004</c:v>
                </c:pt>
                <c:pt idx="1362">
                  <c:v>0.500004</c:v>
                </c:pt>
                <c:pt idx="1363">
                  <c:v>0.500004</c:v>
                </c:pt>
                <c:pt idx="1364">
                  <c:v>0.500004</c:v>
                </c:pt>
                <c:pt idx="1365">
                  <c:v>0.500004</c:v>
                </c:pt>
                <c:pt idx="1366">
                  <c:v>0.500004</c:v>
                </c:pt>
                <c:pt idx="1367">
                  <c:v>0.500004</c:v>
                </c:pt>
                <c:pt idx="1368">
                  <c:v>0.500004</c:v>
                </c:pt>
                <c:pt idx="1369">
                  <c:v>0.500004</c:v>
                </c:pt>
                <c:pt idx="1370">
                  <c:v>0.500004</c:v>
                </c:pt>
                <c:pt idx="1371">
                  <c:v>0.500004</c:v>
                </c:pt>
                <c:pt idx="1372">
                  <c:v>0.500004</c:v>
                </c:pt>
                <c:pt idx="1373">
                  <c:v>0.500004</c:v>
                </c:pt>
                <c:pt idx="1374">
                  <c:v>0.500004</c:v>
                </c:pt>
                <c:pt idx="1375">
                  <c:v>0.500004</c:v>
                </c:pt>
                <c:pt idx="1376">
                  <c:v>0.500004</c:v>
                </c:pt>
                <c:pt idx="1377">
                  <c:v>0.500004</c:v>
                </c:pt>
                <c:pt idx="1378">
                  <c:v>0.500004</c:v>
                </c:pt>
                <c:pt idx="1379">
                  <c:v>0.500004</c:v>
                </c:pt>
                <c:pt idx="1380">
                  <c:v>0.500004</c:v>
                </c:pt>
                <c:pt idx="1381">
                  <c:v>0.500004</c:v>
                </c:pt>
                <c:pt idx="1382">
                  <c:v>0.500004</c:v>
                </c:pt>
                <c:pt idx="1383">
                  <c:v>0.500004</c:v>
                </c:pt>
                <c:pt idx="1384">
                  <c:v>0.500004</c:v>
                </c:pt>
                <c:pt idx="1385">
                  <c:v>0.500004</c:v>
                </c:pt>
                <c:pt idx="1386">
                  <c:v>0.500004</c:v>
                </c:pt>
                <c:pt idx="1387">
                  <c:v>0.500004</c:v>
                </c:pt>
                <c:pt idx="1388">
                  <c:v>0.500004</c:v>
                </c:pt>
                <c:pt idx="1389">
                  <c:v>0.500004</c:v>
                </c:pt>
                <c:pt idx="1390">
                  <c:v>0.500004</c:v>
                </c:pt>
                <c:pt idx="1391">
                  <c:v>0.500004</c:v>
                </c:pt>
                <c:pt idx="1392">
                  <c:v>0.500004</c:v>
                </c:pt>
                <c:pt idx="1393">
                  <c:v>0.500004</c:v>
                </c:pt>
                <c:pt idx="1394">
                  <c:v>0.500004</c:v>
                </c:pt>
                <c:pt idx="1395">
                  <c:v>0.500004</c:v>
                </c:pt>
                <c:pt idx="1396">
                  <c:v>0.500004</c:v>
                </c:pt>
                <c:pt idx="1397">
                  <c:v>0.500004</c:v>
                </c:pt>
                <c:pt idx="1398">
                  <c:v>0.500004</c:v>
                </c:pt>
                <c:pt idx="1399">
                  <c:v>0.500004</c:v>
                </c:pt>
                <c:pt idx="1400">
                  <c:v>0.500004</c:v>
                </c:pt>
                <c:pt idx="1401">
                  <c:v>0.500004</c:v>
                </c:pt>
                <c:pt idx="1402">
                  <c:v>0.500004</c:v>
                </c:pt>
                <c:pt idx="1403">
                  <c:v>0.500004</c:v>
                </c:pt>
                <c:pt idx="1404">
                  <c:v>0.500004</c:v>
                </c:pt>
                <c:pt idx="1405">
                  <c:v>0.500004</c:v>
                </c:pt>
                <c:pt idx="1406">
                  <c:v>0.500004</c:v>
                </c:pt>
                <c:pt idx="1407">
                  <c:v>0.500004</c:v>
                </c:pt>
                <c:pt idx="1408">
                  <c:v>0.500004</c:v>
                </c:pt>
                <c:pt idx="1409">
                  <c:v>0.500004</c:v>
                </c:pt>
                <c:pt idx="1410">
                  <c:v>0.500004</c:v>
                </c:pt>
                <c:pt idx="1411">
                  <c:v>0.500004</c:v>
                </c:pt>
                <c:pt idx="1412">
                  <c:v>0.500004</c:v>
                </c:pt>
                <c:pt idx="1413">
                  <c:v>0.500004</c:v>
                </c:pt>
                <c:pt idx="1414">
                  <c:v>0.500004</c:v>
                </c:pt>
                <c:pt idx="1415">
                  <c:v>0.500004</c:v>
                </c:pt>
                <c:pt idx="1416">
                  <c:v>0.500004</c:v>
                </c:pt>
                <c:pt idx="1417">
                  <c:v>0.500004</c:v>
                </c:pt>
                <c:pt idx="1418">
                  <c:v>0.500004</c:v>
                </c:pt>
                <c:pt idx="1419">
                  <c:v>0.500004</c:v>
                </c:pt>
                <c:pt idx="1420">
                  <c:v>0.500004</c:v>
                </c:pt>
                <c:pt idx="1421">
                  <c:v>0.500004</c:v>
                </c:pt>
                <c:pt idx="1422">
                  <c:v>0.500004</c:v>
                </c:pt>
                <c:pt idx="1423">
                  <c:v>0.500004</c:v>
                </c:pt>
                <c:pt idx="1424">
                  <c:v>0.500004</c:v>
                </c:pt>
                <c:pt idx="1425">
                  <c:v>0.500004</c:v>
                </c:pt>
                <c:pt idx="1426">
                  <c:v>0.500004</c:v>
                </c:pt>
                <c:pt idx="1427">
                  <c:v>0.500004</c:v>
                </c:pt>
                <c:pt idx="1428">
                  <c:v>0.500004</c:v>
                </c:pt>
                <c:pt idx="1429">
                  <c:v>0.500004</c:v>
                </c:pt>
                <c:pt idx="1430">
                  <c:v>0.500004</c:v>
                </c:pt>
                <c:pt idx="1431">
                  <c:v>0.500004</c:v>
                </c:pt>
                <c:pt idx="1432">
                  <c:v>0.500004</c:v>
                </c:pt>
                <c:pt idx="1433">
                  <c:v>0.500004</c:v>
                </c:pt>
                <c:pt idx="1434">
                  <c:v>0.500004</c:v>
                </c:pt>
                <c:pt idx="1435">
                  <c:v>0.500004</c:v>
                </c:pt>
                <c:pt idx="1436">
                  <c:v>0.500004</c:v>
                </c:pt>
                <c:pt idx="1437">
                  <c:v>0.500004</c:v>
                </c:pt>
                <c:pt idx="1438">
                  <c:v>0.500004</c:v>
                </c:pt>
                <c:pt idx="1439">
                  <c:v>0.500004</c:v>
                </c:pt>
                <c:pt idx="1440">
                  <c:v>0.500004</c:v>
                </c:pt>
                <c:pt idx="1441">
                  <c:v>0.500004</c:v>
                </c:pt>
                <c:pt idx="1442">
                  <c:v>0.500004</c:v>
                </c:pt>
                <c:pt idx="1443">
                  <c:v>0.500004</c:v>
                </c:pt>
                <c:pt idx="1444">
                  <c:v>0.500004</c:v>
                </c:pt>
                <c:pt idx="1445">
                  <c:v>0.500004</c:v>
                </c:pt>
                <c:pt idx="1446">
                  <c:v>0.500004</c:v>
                </c:pt>
                <c:pt idx="1447">
                  <c:v>0.500004</c:v>
                </c:pt>
                <c:pt idx="1448">
                  <c:v>0.500004</c:v>
                </c:pt>
                <c:pt idx="1449">
                  <c:v>0.500004</c:v>
                </c:pt>
                <c:pt idx="1450">
                  <c:v>0.500004</c:v>
                </c:pt>
                <c:pt idx="1451">
                  <c:v>0.500004</c:v>
                </c:pt>
                <c:pt idx="1452">
                  <c:v>0.500004</c:v>
                </c:pt>
                <c:pt idx="1453">
                  <c:v>0.500004</c:v>
                </c:pt>
                <c:pt idx="1454">
                  <c:v>0.500004</c:v>
                </c:pt>
                <c:pt idx="1455">
                  <c:v>0.500004</c:v>
                </c:pt>
                <c:pt idx="1456">
                  <c:v>0.500004</c:v>
                </c:pt>
                <c:pt idx="1457">
                  <c:v>0.500004</c:v>
                </c:pt>
                <c:pt idx="1458">
                  <c:v>0.500004</c:v>
                </c:pt>
                <c:pt idx="1459">
                  <c:v>0.500004</c:v>
                </c:pt>
                <c:pt idx="1460">
                  <c:v>0.500004</c:v>
                </c:pt>
                <c:pt idx="1461">
                  <c:v>0.500004</c:v>
                </c:pt>
                <c:pt idx="1462">
                  <c:v>0.500004</c:v>
                </c:pt>
                <c:pt idx="1463">
                  <c:v>0.500004</c:v>
                </c:pt>
                <c:pt idx="1464">
                  <c:v>0.500004</c:v>
                </c:pt>
                <c:pt idx="1465">
                  <c:v>0.500004</c:v>
                </c:pt>
                <c:pt idx="1466">
                  <c:v>0.500004</c:v>
                </c:pt>
                <c:pt idx="1467">
                  <c:v>0.500004</c:v>
                </c:pt>
                <c:pt idx="1468">
                  <c:v>0.500004</c:v>
                </c:pt>
                <c:pt idx="1469">
                  <c:v>0.500004</c:v>
                </c:pt>
                <c:pt idx="1470">
                  <c:v>0.500004</c:v>
                </c:pt>
                <c:pt idx="1471">
                  <c:v>0.500004</c:v>
                </c:pt>
                <c:pt idx="1472">
                  <c:v>0.500004</c:v>
                </c:pt>
                <c:pt idx="1473">
                  <c:v>0.500004</c:v>
                </c:pt>
                <c:pt idx="1474">
                  <c:v>0.500004</c:v>
                </c:pt>
                <c:pt idx="1475">
                  <c:v>0.500004</c:v>
                </c:pt>
                <c:pt idx="1476">
                  <c:v>0.500004</c:v>
                </c:pt>
                <c:pt idx="1477">
                  <c:v>0.500004</c:v>
                </c:pt>
                <c:pt idx="1478">
                  <c:v>0.500004</c:v>
                </c:pt>
                <c:pt idx="1479">
                  <c:v>0.500004</c:v>
                </c:pt>
                <c:pt idx="1480">
                  <c:v>0.500004</c:v>
                </c:pt>
                <c:pt idx="1481">
                  <c:v>0.500004</c:v>
                </c:pt>
                <c:pt idx="1482">
                  <c:v>0.500004</c:v>
                </c:pt>
                <c:pt idx="1483">
                  <c:v>0.500004</c:v>
                </c:pt>
                <c:pt idx="1484">
                  <c:v>0.500004</c:v>
                </c:pt>
                <c:pt idx="1485">
                  <c:v>0.500004</c:v>
                </c:pt>
                <c:pt idx="1486">
                  <c:v>0.500004</c:v>
                </c:pt>
                <c:pt idx="1487">
                  <c:v>0.500004</c:v>
                </c:pt>
                <c:pt idx="1488">
                  <c:v>0.500004</c:v>
                </c:pt>
                <c:pt idx="1489">
                  <c:v>0.500004</c:v>
                </c:pt>
                <c:pt idx="1490">
                  <c:v>0.500004</c:v>
                </c:pt>
                <c:pt idx="1491">
                  <c:v>0.500004</c:v>
                </c:pt>
                <c:pt idx="1492">
                  <c:v>0.500004</c:v>
                </c:pt>
                <c:pt idx="1493">
                  <c:v>0.500004</c:v>
                </c:pt>
                <c:pt idx="1494">
                  <c:v>0.500004</c:v>
                </c:pt>
                <c:pt idx="1495">
                  <c:v>0.500004</c:v>
                </c:pt>
                <c:pt idx="1496">
                  <c:v>0.500004</c:v>
                </c:pt>
                <c:pt idx="1497">
                  <c:v>0.500004</c:v>
                </c:pt>
                <c:pt idx="1498">
                  <c:v>0.500004</c:v>
                </c:pt>
                <c:pt idx="1499">
                  <c:v>0.500004</c:v>
                </c:pt>
                <c:pt idx="1500">
                  <c:v>0.500004</c:v>
                </c:pt>
                <c:pt idx="1501">
                  <c:v>0.500004</c:v>
                </c:pt>
                <c:pt idx="1502">
                  <c:v>0.500004</c:v>
                </c:pt>
                <c:pt idx="1503">
                  <c:v>0.500004</c:v>
                </c:pt>
                <c:pt idx="1504">
                  <c:v>0.500004</c:v>
                </c:pt>
                <c:pt idx="1505">
                  <c:v>0.500004</c:v>
                </c:pt>
                <c:pt idx="1506">
                  <c:v>0.500004</c:v>
                </c:pt>
                <c:pt idx="1507">
                  <c:v>0.500004</c:v>
                </c:pt>
                <c:pt idx="1508">
                  <c:v>0.500004</c:v>
                </c:pt>
                <c:pt idx="1509">
                  <c:v>0.500004</c:v>
                </c:pt>
                <c:pt idx="1510">
                  <c:v>0.500004</c:v>
                </c:pt>
                <c:pt idx="1511">
                  <c:v>0.500004</c:v>
                </c:pt>
                <c:pt idx="1512">
                  <c:v>0.500004</c:v>
                </c:pt>
                <c:pt idx="1513">
                  <c:v>0.500004</c:v>
                </c:pt>
                <c:pt idx="1514">
                  <c:v>0.500004</c:v>
                </c:pt>
                <c:pt idx="1515">
                  <c:v>0.500004</c:v>
                </c:pt>
                <c:pt idx="1516">
                  <c:v>0.500004</c:v>
                </c:pt>
                <c:pt idx="1517">
                  <c:v>0.500004</c:v>
                </c:pt>
                <c:pt idx="1518">
                  <c:v>0.500004</c:v>
                </c:pt>
                <c:pt idx="1519">
                  <c:v>0.500004</c:v>
                </c:pt>
                <c:pt idx="1520">
                  <c:v>0.500004</c:v>
                </c:pt>
                <c:pt idx="1521">
                  <c:v>0.500004</c:v>
                </c:pt>
                <c:pt idx="1522">
                  <c:v>0.500004</c:v>
                </c:pt>
                <c:pt idx="1523">
                  <c:v>0.500004</c:v>
                </c:pt>
                <c:pt idx="1524">
                  <c:v>0.500004</c:v>
                </c:pt>
                <c:pt idx="1525">
                  <c:v>0.500004</c:v>
                </c:pt>
                <c:pt idx="1526">
                  <c:v>0.500004</c:v>
                </c:pt>
                <c:pt idx="1527">
                  <c:v>0.500004</c:v>
                </c:pt>
                <c:pt idx="1528">
                  <c:v>0.500004</c:v>
                </c:pt>
                <c:pt idx="1529">
                  <c:v>0.500004</c:v>
                </c:pt>
                <c:pt idx="1530">
                  <c:v>0.500004</c:v>
                </c:pt>
                <c:pt idx="1531">
                  <c:v>0.500004</c:v>
                </c:pt>
                <c:pt idx="1532">
                  <c:v>0.500004</c:v>
                </c:pt>
                <c:pt idx="1533">
                  <c:v>0.500004</c:v>
                </c:pt>
                <c:pt idx="1534">
                  <c:v>0.500004</c:v>
                </c:pt>
                <c:pt idx="1535">
                  <c:v>0.500004</c:v>
                </c:pt>
                <c:pt idx="1536">
                  <c:v>0.500004</c:v>
                </c:pt>
                <c:pt idx="1537">
                  <c:v>0.500004</c:v>
                </c:pt>
                <c:pt idx="1538">
                  <c:v>0.500004</c:v>
                </c:pt>
                <c:pt idx="1539">
                  <c:v>0.500004</c:v>
                </c:pt>
                <c:pt idx="1540">
                  <c:v>0.500004</c:v>
                </c:pt>
                <c:pt idx="1541">
                  <c:v>0.500004</c:v>
                </c:pt>
                <c:pt idx="1542">
                  <c:v>0.500004</c:v>
                </c:pt>
                <c:pt idx="1543">
                  <c:v>0.500004</c:v>
                </c:pt>
                <c:pt idx="1544">
                  <c:v>0.500004</c:v>
                </c:pt>
                <c:pt idx="1545">
                  <c:v>0.500004</c:v>
                </c:pt>
                <c:pt idx="1546">
                  <c:v>0.500004</c:v>
                </c:pt>
                <c:pt idx="1547">
                  <c:v>0.500004</c:v>
                </c:pt>
                <c:pt idx="1548">
                  <c:v>0.500004</c:v>
                </c:pt>
                <c:pt idx="1549">
                  <c:v>0.500004</c:v>
                </c:pt>
                <c:pt idx="1550">
                  <c:v>0.500004</c:v>
                </c:pt>
                <c:pt idx="1551">
                  <c:v>0.500004</c:v>
                </c:pt>
                <c:pt idx="1552">
                  <c:v>0.500004</c:v>
                </c:pt>
                <c:pt idx="1553">
                  <c:v>0.500004</c:v>
                </c:pt>
                <c:pt idx="1554">
                  <c:v>0.500004</c:v>
                </c:pt>
                <c:pt idx="1555">
                  <c:v>0.500004</c:v>
                </c:pt>
                <c:pt idx="1556">
                  <c:v>0.500004</c:v>
                </c:pt>
                <c:pt idx="1557">
                  <c:v>0.500004</c:v>
                </c:pt>
                <c:pt idx="1558">
                  <c:v>0.500004</c:v>
                </c:pt>
                <c:pt idx="1559">
                  <c:v>0.500004</c:v>
                </c:pt>
                <c:pt idx="1560">
                  <c:v>0.500004</c:v>
                </c:pt>
                <c:pt idx="1561">
                  <c:v>0.500004</c:v>
                </c:pt>
                <c:pt idx="1562">
                  <c:v>0.500004</c:v>
                </c:pt>
                <c:pt idx="1563">
                  <c:v>0.500004</c:v>
                </c:pt>
                <c:pt idx="1564">
                  <c:v>0.500004</c:v>
                </c:pt>
                <c:pt idx="1565">
                  <c:v>0.500004</c:v>
                </c:pt>
                <c:pt idx="1566">
                  <c:v>0.500004</c:v>
                </c:pt>
                <c:pt idx="1567">
                  <c:v>0.500004</c:v>
                </c:pt>
                <c:pt idx="1568">
                  <c:v>0.500004</c:v>
                </c:pt>
                <c:pt idx="1569">
                  <c:v>0.500004</c:v>
                </c:pt>
                <c:pt idx="1570">
                  <c:v>0.500004</c:v>
                </c:pt>
                <c:pt idx="1571">
                  <c:v>0.500004</c:v>
                </c:pt>
                <c:pt idx="1572">
                  <c:v>0.500004</c:v>
                </c:pt>
                <c:pt idx="1573">
                  <c:v>0.500004</c:v>
                </c:pt>
                <c:pt idx="1574">
                  <c:v>0.500004</c:v>
                </c:pt>
                <c:pt idx="1575">
                  <c:v>0.500004</c:v>
                </c:pt>
                <c:pt idx="1576">
                  <c:v>0.500004</c:v>
                </c:pt>
                <c:pt idx="1577">
                  <c:v>0.500004</c:v>
                </c:pt>
                <c:pt idx="1578">
                  <c:v>0.500004</c:v>
                </c:pt>
                <c:pt idx="1579">
                  <c:v>0.500004</c:v>
                </c:pt>
                <c:pt idx="1580">
                  <c:v>0.500004</c:v>
                </c:pt>
                <c:pt idx="1581">
                  <c:v>0.500004</c:v>
                </c:pt>
                <c:pt idx="1582">
                  <c:v>0.500004</c:v>
                </c:pt>
                <c:pt idx="1583">
                  <c:v>0.500004</c:v>
                </c:pt>
                <c:pt idx="1584">
                  <c:v>0.500004</c:v>
                </c:pt>
                <c:pt idx="1585">
                  <c:v>0.500004</c:v>
                </c:pt>
                <c:pt idx="1586">
                  <c:v>0.500004</c:v>
                </c:pt>
                <c:pt idx="1587">
                  <c:v>0.500004</c:v>
                </c:pt>
                <c:pt idx="1588">
                  <c:v>0.500004</c:v>
                </c:pt>
                <c:pt idx="1589">
                  <c:v>0.500004</c:v>
                </c:pt>
                <c:pt idx="1590">
                  <c:v>0.500004</c:v>
                </c:pt>
                <c:pt idx="1591">
                  <c:v>0.500004</c:v>
                </c:pt>
                <c:pt idx="1592">
                  <c:v>0.500004</c:v>
                </c:pt>
                <c:pt idx="1593">
                  <c:v>0.500004</c:v>
                </c:pt>
                <c:pt idx="1594">
                  <c:v>0.500004</c:v>
                </c:pt>
                <c:pt idx="1595">
                  <c:v>0.500004</c:v>
                </c:pt>
                <c:pt idx="1596">
                  <c:v>0.500004</c:v>
                </c:pt>
                <c:pt idx="1597">
                  <c:v>0.500004</c:v>
                </c:pt>
                <c:pt idx="1598">
                  <c:v>0.500004</c:v>
                </c:pt>
                <c:pt idx="1599">
                  <c:v>0.500004</c:v>
                </c:pt>
                <c:pt idx="1600">
                  <c:v>0.500004</c:v>
                </c:pt>
                <c:pt idx="1601">
                  <c:v>0.500004</c:v>
                </c:pt>
                <c:pt idx="1602">
                  <c:v>0.500004</c:v>
                </c:pt>
                <c:pt idx="1603">
                  <c:v>0.500004</c:v>
                </c:pt>
                <c:pt idx="1604">
                  <c:v>0.500004</c:v>
                </c:pt>
                <c:pt idx="1605">
                  <c:v>0.500004</c:v>
                </c:pt>
                <c:pt idx="1606">
                  <c:v>0.500004</c:v>
                </c:pt>
                <c:pt idx="1607">
                  <c:v>0.500004</c:v>
                </c:pt>
                <c:pt idx="1608">
                  <c:v>0.500004</c:v>
                </c:pt>
                <c:pt idx="1609">
                  <c:v>0.500004</c:v>
                </c:pt>
                <c:pt idx="1610">
                  <c:v>0.500004</c:v>
                </c:pt>
                <c:pt idx="1611">
                  <c:v>0.500004</c:v>
                </c:pt>
                <c:pt idx="1612">
                  <c:v>0.500004</c:v>
                </c:pt>
                <c:pt idx="1613">
                  <c:v>0.500004</c:v>
                </c:pt>
                <c:pt idx="1614">
                  <c:v>0.500004</c:v>
                </c:pt>
                <c:pt idx="1615">
                  <c:v>0.500004</c:v>
                </c:pt>
                <c:pt idx="1616">
                  <c:v>0.500004</c:v>
                </c:pt>
                <c:pt idx="1617">
                  <c:v>0.500004</c:v>
                </c:pt>
                <c:pt idx="1618">
                  <c:v>0.500004</c:v>
                </c:pt>
                <c:pt idx="1619">
                  <c:v>0.500004</c:v>
                </c:pt>
                <c:pt idx="1620">
                  <c:v>0.500004</c:v>
                </c:pt>
                <c:pt idx="1621">
                  <c:v>0.500004</c:v>
                </c:pt>
                <c:pt idx="1622">
                  <c:v>0.500004</c:v>
                </c:pt>
                <c:pt idx="1623">
                  <c:v>0.500004</c:v>
                </c:pt>
                <c:pt idx="1624">
                  <c:v>0.500004</c:v>
                </c:pt>
                <c:pt idx="1625">
                  <c:v>0.500004</c:v>
                </c:pt>
                <c:pt idx="1626">
                  <c:v>0.500004</c:v>
                </c:pt>
                <c:pt idx="1627">
                  <c:v>0.500004</c:v>
                </c:pt>
                <c:pt idx="1628">
                  <c:v>0.500004</c:v>
                </c:pt>
                <c:pt idx="1629">
                  <c:v>0.500004</c:v>
                </c:pt>
                <c:pt idx="1630">
                  <c:v>0.500004</c:v>
                </c:pt>
                <c:pt idx="1631">
                  <c:v>0.500004</c:v>
                </c:pt>
                <c:pt idx="1632">
                  <c:v>0.500004</c:v>
                </c:pt>
                <c:pt idx="1633">
                  <c:v>0.500004</c:v>
                </c:pt>
                <c:pt idx="1634">
                  <c:v>0.500004</c:v>
                </c:pt>
                <c:pt idx="1635">
                  <c:v>0.500004</c:v>
                </c:pt>
                <c:pt idx="1636">
                  <c:v>0.500004</c:v>
                </c:pt>
                <c:pt idx="1637">
                  <c:v>0.500004</c:v>
                </c:pt>
                <c:pt idx="1638">
                  <c:v>0.500004</c:v>
                </c:pt>
                <c:pt idx="1639">
                  <c:v>0.500004</c:v>
                </c:pt>
                <c:pt idx="1640">
                  <c:v>0.500004</c:v>
                </c:pt>
                <c:pt idx="1641">
                  <c:v>0.500004</c:v>
                </c:pt>
                <c:pt idx="1642">
                  <c:v>0.500004</c:v>
                </c:pt>
                <c:pt idx="1643">
                  <c:v>0.500004</c:v>
                </c:pt>
                <c:pt idx="1644">
                  <c:v>0.500004</c:v>
                </c:pt>
                <c:pt idx="1645">
                  <c:v>0.500004</c:v>
                </c:pt>
                <c:pt idx="1646">
                  <c:v>0.500004</c:v>
                </c:pt>
                <c:pt idx="1647">
                  <c:v>0.500004</c:v>
                </c:pt>
                <c:pt idx="1648">
                  <c:v>0.500004</c:v>
                </c:pt>
                <c:pt idx="1649">
                  <c:v>0.500004</c:v>
                </c:pt>
                <c:pt idx="1650">
                  <c:v>0.500004</c:v>
                </c:pt>
                <c:pt idx="1651">
                  <c:v>0.500004</c:v>
                </c:pt>
                <c:pt idx="1652">
                  <c:v>0.500004</c:v>
                </c:pt>
                <c:pt idx="1653">
                  <c:v>0.500004</c:v>
                </c:pt>
                <c:pt idx="1654">
                  <c:v>0.500004</c:v>
                </c:pt>
                <c:pt idx="1655">
                  <c:v>0.500004</c:v>
                </c:pt>
                <c:pt idx="1656">
                  <c:v>0.500004</c:v>
                </c:pt>
                <c:pt idx="1657">
                  <c:v>0.500004</c:v>
                </c:pt>
                <c:pt idx="1658">
                  <c:v>0.500004</c:v>
                </c:pt>
                <c:pt idx="1659">
                  <c:v>0.500004</c:v>
                </c:pt>
                <c:pt idx="1660">
                  <c:v>0.500004</c:v>
                </c:pt>
                <c:pt idx="1661">
                  <c:v>0.500004</c:v>
                </c:pt>
                <c:pt idx="1662">
                  <c:v>0.500004</c:v>
                </c:pt>
                <c:pt idx="1663">
                  <c:v>0.500004</c:v>
                </c:pt>
                <c:pt idx="1664">
                  <c:v>0.500004</c:v>
                </c:pt>
                <c:pt idx="1665">
                  <c:v>0.500004</c:v>
                </c:pt>
                <c:pt idx="1666">
                  <c:v>0.500004</c:v>
                </c:pt>
                <c:pt idx="1667">
                  <c:v>0.500004</c:v>
                </c:pt>
                <c:pt idx="1668">
                  <c:v>0.500004</c:v>
                </c:pt>
                <c:pt idx="1669">
                  <c:v>0.500004</c:v>
                </c:pt>
                <c:pt idx="1670">
                  <c:v>0.500004</c:v>
                </c:pt>
                <c:pt idx="1671">
                  <c:v>0.500004</c:v>
                </c:pt>
                <c:pt idx="1672">
                  <c:v>0.500004</c:v>
                </c:pt>
                <c:pt idx="1673">
                  <c:v>0.500004</c:v>
                </c:pt>
                <c:pt idx="1674">
                  <c:v>0.500004</c:v>
                </c:pt>
                <c:pt idx="1675">
                  <c:v>0.500004</c:v>
                </c:pt>
                <c:pt idx="1676">
                  <c:v>0.500004</c:v>
                </c:pt>
                <c:pt idx="1677">
                  <c:v>0.500004</c:v>
                </c:pt>
                <c:pt idx="1678">
                  <c:v>0.500004</c:v>
                </c:pt>
                <c:pt idx="1679">
                  <c:v>0.500004</c:v>
                </c:pt>
                <c:pt idx="1680">
                  <c:v>0.500004</c:v>
                </c:pt>
                <c:pt idx="1681">
                  <c:v>0.500004</c:v>
                </c:pt>
                <c:pt idx="1682">
                  <c:v>0.500004</c:v>
                </c:pt>
                <c:pt idx="1683">
                  <c:v>0.500004</c:v>
                </c:pt>
                <c:pt idx="1684">
                  <c:v>0.500004</c:v>
                </c:pt>
                <c:pt idx="1685">
                  <c:v>0.500004</c:v>
                </c:pt>
                <c:pt idx="1686">
                  <c:v>0.500004</c:v>
                </c:pt>
                <c:pt idx="1687">
                  <c:v>0.500004</c:v>
                </c:pt>
                <c:pt idx="1688">
                  <c:v>0.500004</c:v>
                </c:pt>
                <c:pt idx="1689">
                  <c:v>0.500004</c:v>
                </c:pt>
                <c:pt idx="1690">
                  <c:v>0.500004</c:v>
                </c:pt>
                <c:pt idx="1691">
                  <c:v>0.500004</c:v>
                </c:pt>
                <c:pt idx="1692">
                  <c:v>0.500004</c:v>
                </c:pt>
                <c:pt idx="1693">
                  <c:v>0.500004</c:v>
                </c:pt>
                <c:pt idx="1694">
                  <c:v>0.500004</c:v>
                </c:pt>
                <c:pt idx="1695">
                  <c:v>0.500004</c:v>
                </c:pt>
                <c:pt idx="1696">
                  <c:v>0.500004</c:v>
                </c:pt>
                <c:pt idx="1697">
                  <c:v>0.500004</c:v>
                </c:pt>
                <c:pt idx="1698">
                  <c:v>0.500004</c:v>
                </c:pt>
                <c:pt idx="1699">
                  <c:v>0.500004</c:v>
                </c:pt>
                <c:pt idx="1700">
                  <c:v>0.500004</c:v>
                </c:pt>
                <c:pt idx="1701">
                  <c:v>0.500004</c:v>
                </c:pt>
                <c:pt idx="1702">
                  <c:v>0.500004</c:v>
                </c:pt>
                <c:pt idx="1703">
                  <c:v>0.500004</c:v>
                </c:pt>
                <c:pt idx="1704">
                  <c:v>0.500004</c:v>
                </c:pt>
                <c:pt idx="1705">
                  <c:v>0.500004</c:v>
                </c:pt>
                <c:pt idx="1706">
                  <c:v>0.500004</c:v>
                </c:pt>
                <c:pt idx="1707">
                  <c:v>0.500004</c:v>
                </c:pt>
                <c:pt idx="1708">
                  <c:v>0.500004</c:v>
                </c:pt>
                <c:pt idx="1709">
                  <c:v>0.500004</c:v>
                </c:pt>
                <c:pt idx="1710">
                  <c:v>0.500004</c:v>
                </c:pt>
                <c:pt idx="1711">
                  <c:v>0.500004</c:v>
                </c:pt>
                <c:pt idx="1712">
                  <c:v>0.500004</c:v>
                </c:pt>
                <c:pt idx="1713">
                  <c:v>0.500004</c:v>
                </c:pt>
                <c:pt idx="1714">
                  <c:v>0.500004</c:v>
                </c:pt>
                <c:pt idx="1715">
                  <c:v>0.500004</c:v>
                </c:pt>
                <c:pt idx="1716">
                  <c:v>0.500004</c:v>
                </c:pt>
                <c:pt idx="1717">
                  <c:v>0.500004</c:v>
                </c:pt>
                <c:pt idx="1718">
                  <c:v>0.500004</c:v>
                </c:pt>
                <c:pt idx="1719">
                  <c:v>0.500004</c:v>
                </c:pt>
                <c:pt idx="1720">
                  <c:v>0.500004</c:v>
                </c:pt>
                <c:pt idx="1721">
                  <c:v>0.500004</c:v>
                </c:pt>
                <c:pt idx="1722">
                  <c:v>0.500004</c:v>
                </c:pt>
                <c:pt idx="1723">
                  <c:v>0.500004</c:v>
                </c:pt>
                <c:pt idx="1724">
                  <c:v>0.500004</c:v>
                </c:pt>
                <c:pt idx="1725">
                  <c:v>0.500004</c:v>
                </c:pt>
                <c:pt idx="1726">
                  <c:v>0.500004</c:v>
                </c:pt>
                <c:pt idx="1727">
                  <c:v>0.500004</c:v>
                </c:pt>
                <c:pt idx="1728">
                  <c:v>0.500004</c:v>
                </c:pt>
                <c:pt idx="1729">
                  <c:v>0.500004</c:v>
                </c:pt>
                <c:pt idx="1730">
                  <c:v>0.500004</c:v>
                </c:pt>
                <c:pt idx="1731">
                  <c:v>0.500004</c:v>
                </c:pt>
                <c:pt idx="1732">
                  <c:v>0.500004</c:v>
                </c:pt>
                <c:pt idx="1733">
                  <c:v>0.500004</c:v>
                </c:pt>
                <c:pt idx="1734">
                  <c:v>0.500004</c:v>
                </c:pt>
                <c:pt idx="1735">
                  <c:v>0.500004</c:v>
                </c:pt>
                <c:pt idx="1736">
                  <c:v>0.500004</c:v>
                </c:pt>
                <c:pt idx="1737">
                  <c:v>0.500004</c:v>
                </c:pt>
                <c:pt idx="1738">
                  <c:v>0.500004</c:v>
                </c:pt>
                <c:pt idx="1739">
                  <c:v>0.500004</c:v>
                </c:pt>
                <c:pt idx="1740">
                  <c:v>0.500004</c:v>
                </c:pt>
                <c:pt idx="1741">
                  <c:v>0.500004</c:v>
                </c:pt>
                <c:pt idx="1742">
                  <c:v>0.500004</c:v>
                </c:pt>
                <c:pt idx="1743">
                  <c:v>0.500004</c:v>
                </c:pt>
                <c:pt idx="1744">
                  <c:v>0.500004</c:v>
                </c:pt>
                <c:pt idx="1745">
                  <c:v>0.500004</c:v>
                </c:pt>
                <c:pt idx="1746">
                  <c:v>0.500004</c:v>
                </c:pt>
                <c:pt idx="1747">
                  <c:v>0.500004</c:v>
                </c:pt>
                <c:pt idx="1748">
                  <c:v>0.500004</c:v>
                </c:pt>
                <c:pt idx="1749">
                  <c:v>0.500004</c:v>
                </c:pt>
                <c:pt idx="1750">
                  <c:v>0.500004</c:v>
                </c:pt>
                <c:pt idx="1751">
                  <c:v>0.500004</c:v>
                </c:pt>
                <c:pt idx="1752">
                  <c:v>0.500004</c:v>
                </c:pt>
                <c:pt idx="1753">
                  <c:v>0.500004</c:v>
                </c:pt>
                <c:pt idx="1754">
                  <c:v>0.500004</c:v>
                </c:pt>
                <c:pt idx="1755">
                  <c:v>0.500004</c:v>
                </c:pt>
                <c:pt idx="1756">
                  <c:v>0.500004</c:v>
                </c:pt>
                <c:pt idx="1757">
                  <c:v>0.500004</c:v>
                </c:pt>
                <c:pt idx="1758">
                  <c:v>0.500004</c:v>
                </c:pt>
                <c:pt idx="1759">
                  <c:v>0.500004</c:v>
                </c:pt>
                <c:pt idx="1760">
                  <c:v>0.500004</c:v>
                </c:pt>
                <c:pt idx="1761">
                  <c:v>0.500004</c:v>
                </c:pt>
                <c:pt idx="1762">
                  <c:v>0.500004</c:v>
                </c:pt>
                <c:pt idx="1763">
                  <c:v>0.500004</c:v>
                </c:pt>
                <c:pt idx="1764">
                  <c:v>0.500004</c:v>
                </c:pt>
                <c:pt idx="1765">
                  <c:v>0.500004</c:v>
                </c:pt>
                <c:pt idx="1766">
                  <c:v>0.500004</c:v>
                </c:pt>
                <c:pt idx="1767">
                  <c:v>0.500004</c:v>
                </c:pt>
                <c:pt idx="1768">
                  <c:v>0.500004</c:v>
                </c:pt>
                <c:pt idx="1769">
                  <c:v>0.500004</c:v>
                </c:pt>
                <c:pt idx="1770">
                  <c:v>0.500004</c:v>
                </c:pt>
                <c:pt idx="1771">
                  <c:v>0.500004</c:v>
                </c:pt>
                <c:pt idx="1772">
                  <c:v>0.500004</c:v>
                </c:pt>
                <c:pt idx="1773">
                  <c:v>0.500004</c:v>
                </c:pt>
                <c:pt idx="1774">
                  <c:v>0.500004</c:v>
                </c:pt>
                <c:pt idx="1775">
                  <c:v>0.500004</c:v>
                </c:pt>
                <c:pt idx="1776">
                  <c:v>0.500004</c:v>
                </c:pt>
                <c:pt idx="1777">
                  <c:v>0.500004</c:v>
                </c:pt>
                <c:pt idx="1778">
                  <c:v>0.500004</c:v>
                </c:pt>
                <c:pt idx="1779">
                  <c:v>0.500004</c:v>
                </c:pt>
                <c:pt idx="1780">
                  <c:v>0.500004</c:v>
                </c:pt>
                <c:pt idx="1781">
                  <c:v>0.500004</c:v>
                </c:pt>
                <c:pt idx="1782">
                  <c:v>0.500004</c:v>
                </c:pt>
                <c:pt idx="1783">
                  <c:v>0.500004</c:v>
                </c:pt>
                <c:pt idx="1784">
                  <c:v>0.500004</c:v>
                </c:pt>
                <c:pt idx="1785">
                  <c:v>0.500004</c:v>
                </c:pt>
                <c:pt idx="1786">
                  <c:v>0.500004</c:v>
                </c:pt>
                <c:pt idx="1787">
                  <c:v>0.500004</c:v>
                </c:pt>
                <c:pt idx="1788">
                  <c:v>0.500004</c:v>
                </c:pt>
                <c:pt idx="1789">
                  <c:v>0.500004</c:v>
                </c:pt>
                <c:pt idx="1790">
                  <c:v>0.500004</c:v>
                </c:pt>
                <c:pt idx="1791">
                  <c:v>0.500004</c:v>
                </c:pt>
                <c:pt idx="1792">
                  <c:v>0.500004</c:v>
                </c:pt>
                <c:pt idx="1793">
                  <c:v>0.500004</c:v>
                </c:pt>
                <c:pt idx="1794">
                  <c:v>0.500004</c:v>
                </c:pt>
                <c:pt idx="1795">
                  <c:v>0.500004</c:v>
                </c:pt>
                <c:pt idx="1796">
                  <c:v>0.500004</c:v>
                </c:pt>
                <c:pt idx="1797">
                  <c:v>0.500004</c:v>
                </c:pt>
                <c:pt idx="1798">
                  <c:v>0.500004</c:v>
                </c:pt>
                <c:pt idx="1799">
                  <c:v>0.500004</c:v>
                </c:pt>
                <c:pt idx="1800">
                  <c:v>0.500004</c:v>
                </c:pt>
                <c:pt idx="1801">
                  <c:v>0.50000500000000003</c:v>
                </c:pt>
                <c:pt idx="1802">
                  <c:v>0.50000900000000004</c:v>
                </c:pt>
                <c:pt idx="1803">
                  <c:v>0.50001499999999999</c:v>
                </c:pt>
                <c:pt idx="1804">
                  <c:v>0.50001899999999999</c:v>
                </c:pt>
                <c:pt idx="1805">
                  <c:v>0.500023</c:v>
                </c:pt>
                <c:pt idx="1806">
                  <c:v>0.50002599999999997</c:v>
                </c:pt>
                <c:pt idx="1807">
                  <c:v>0.50002899999999995</c:v>
                </c:pt>
                <c:pt idx="1808">
                  <c:v>0.50003200000000003</c:v>
                </c:pt>
                <c:pt idx="1809">
                  <c:v>0.50003399999999998</c:v>
                </c:pt>
                <c:pt idx="1810">
                  <c:v>0.50003600000000004</c:v>
                </c:pt>
                <c:pt idx="1811">
                  <c:v>0.50003799999999998</c:v>
                </c:pt>
                <c:pt idx="1812">
                  <c:v>0.50004000000000004</c:v>
                </c:pt>
                <c:pt idx="1813">
                  <c:v>0.50004199999999999</c:v>
                </c:pt>
                <c:pt idx="1814">
                  <c:v>0.50004400000000004</c:v>
                </c:pt>
                <c:pt idx="1815">
                  <c:v>0.50004599999999999</c:v>
                </c:pt>
                <c:pt idx="1816">
                  <c:v>0.50004800000000005</c:v>
                </c:pt>
                <c:pt idx="1817">
                  <c:v>0.50004899999999997</c:v>
                </c:pt>
                <c:pt idx="1818">
                  <c:v>0.50005100000000002</c:v>
                </c:pt>
                <c:pt idx="1819">
                  <c:v>0.50005299999999997</c:v>
                </c:pt>
                <c:pt idx="1820">
                  <c:v>0.500054</c:v>
                </c:pt>
                <c:pt idx="1821">
                  <c:v>0.50005599999999994</c:v>
                </c:pt>
                <c:pt idx="1822">
                  <c:v>0.50005699999999997</c:v>
                </c:pt>
                <c:pt idx="1823">
                  <c:v>0.50005900000000003</c:v>
                </c:pt>
                <c:pt idx="1824">
                  <c:v>0.50005999999999995</c:v>
                </c:pt>
                <c:pt idx="1825">
                  <c:v>0.50006099999999998</c:v>
                </c:pt>
                <c:pt idx="1826">
                  <c:v>0.50006300000000004</c:v>
                </c:pt>
                <c:pt idx="1827">
                  <c:v>0.50006399999999995</c:v>
                </c:pt>
                <c:pt idx="1828">
                  <c:v>0.50006499999999998</c:v>
                </c:pt>
                <c:pt idx="1829">
                  <c:v>0.50006700000000004</c:v>
                </c:pt>
                <c:pt idx="1830">
                  <c:v>0.50006799999999996</c:v>
                </c:pt>
                <c:pt idx="1831">
                  <c:v>0.50006899999999999</c:v>
                </c:pt>
                <c:pt idx="1832">
                  <c:v>0.50007100000000004</c:v>
                </c:pt>
                <c:pt idx="1833">
                  <c:v>0.50007199999999996</c:v>
                </c:pt>
                <c:pt idx="1834">
                  <c:v>0.50007299999999999</c:v>
                </c:pt>
                <c:pt idx="1835">
                  <c:v>0.50007400000000002</c:v>
                </c:pt>
                <c:pt idx="1836">
                  <c:v>0.50007500000000005</c:v>
                </c:pt>
                <c:pt idx="1837">
                  <c:v>0.50007699999999999</c:v>
                </c:pt>
                <c:pt idx="1838">
                  <c:v>0.50007800000000002</c:v>
                </c:pt>
                <c:pt idx="1839">
                  <c:v>0.50007900000000005</c:v>
                </c:pt>
                <c:pt idx="1840">
                  <c:v>0.50007999999999997</c:v>
                </c:pt>
                <c:pt idx="1841">
                  <c:v>0.500081</c:v>
                </c:pt>
                <c:pt idx="1842">
                  <c:v>0.50008200000000003</c:v>
                </c:pt>
                <c:pt idx="1843">
                  <c:v>0.50008300000000006</c:v>
                </c:pt>
                <c:pt idx="1844">
                  <c:v>0.50008399999999997</c:v>
                </c:pt>
                <c:pt idx="1845">
                  <c:v>0.500085</c:v>
                </c:pt>
                <c:pt idx="1846">
                  <c:v>0.50008699999999995</c:v>
                </c:pt>
                <c:pt idx="1847">
                  <c:v>0.50008799999999998</c:v>
                </c:pt>
                <c:pt idx="1848">
                  <c:v>0.50008900000000001</c:v>
                </c:pt>
                <c:pt idx="1849">
                  <c:v>0.50009000000000003</c:v>
                </c:pt>
                <c:pt idx="1850">
                  <c:v>0.50009099999999995</c:v>
                </c:pt>
                <c:pt idx="1851">
                  <c:v>0.50009199999999998</c:v>
                </c:pt>
                <c:pt idx="1852">
                  <c:v>0.50009300000000001</c:v>
                </c:pt>
                <c:pt idx="1853">
                  <c:v>0.50009400000000004</c:v>
                </c:pt>
                <c:pt idx="1854">
                  <c:v>0.50009499999999996</c:v>
                </c:pt>
                <c:pt idx="1855">
                  <c:v>0.50009499999999996</c:v>
                </c:pt>
                <c:pt idx="1856">
                  <c:v>0.50009599999999998</c:v>
                </c:pt>
                <c:pt idx="1857">
                  <c:v>0.50009700000000001</c:v>
                </c:pt>
                <c:pt idx="1858">
                  <c:v>0.50009800000000004</c:v>
                </c:pt>
                <c:pt idx="1859">
                  <c:v>0.50009899999999996</c:v>
                </c:pt>
                <c:pt idx="1860">
                  <c:v>0.50009999999999999</c:v>
                </c:pt>
                <c:pt idx="1861">
                  <c:v>0.50010100000000002</c:v>
                </c:pt>
                <c:pt idx="1862">
                  <c:v>0.50010200000000005</c:v>
                </c:pt>
                <c:pt idx="1863">
                  <c:v>0.50010299999999996</c:v>
                </c:pt>
                <c:pt idx="1864">
                  <c:v>0.50010399999999999</c:v>
                </c:pt>
                <c:pt idx="1865">
                  <c:v>0.50010399999999999</c:v>
                </c:pt>
                <c:pt idx="1866">
                  <c:v>0.50010500000000002</c:v>
                </c:pt>
                <c:pt idx="1867">
                  <c:v>0.50010600000000005</c:v>
                </c:pt>
                <c:pt idx="1868">
                  <c:v>0.50010699999999997</c:v>
                </c:pt>
                <c:pt idx="1869">
                  <c:v>0.500108</c:v>
                </c:pt>
                <c:pt idx="1870">
                  <c:v>0.50010900000000003</c:v>
                </c:pt>
                <c:pt idx="1871">
                  <c:v>0.50010900000000003</c:v>
                </c:pt>
                <c:pt idx="1872">
                  <c:v>0.50011000000000005</c:v>
                </c:pt>
                <c:pt idx="1873">
                  <c:v>0.50011099999999997</c:v>
                </c:pt>
                <c:pt idx="1874">
                  <c:v>0.500112</c:v>
                </c:pt>
                <c:pt idx="1875">
                  <c:v>0.50011300000000003</c:v>
                </c:pt>
                <c:pt idx="1876">
                  <c:v>0.50011300000000003</c:v>
                </c:pt>
                <c:pt idx="1877">
                  <c:v>0.50011399999999995</c:v>
                </c:pt>
                <c:pt idx="1878">
                  <c:v>0.50011499999999998</c:v>
                </c:pt>
                <c:pt idx="1879">
                  <c:v>0.500116</c:v>
                </c:pt>
                <c:pt idx="1880">
                  <c:v>0.500116</c:v>
                </c:pt>
                <c:pt idx="1881">
                  <c:v>0.50011700000000003</c:v>
                </c:pt>
                <c:pt idx="1882">
                  <c:v>0.50011799999999995</c:v>
                </c:pt>
                <c:pt idx="1883">
                  <c:v>0.50011799999999995</c:v>
                </c:pt>
                <c:pt idx="1884">
                  <c:v>0.50011899999999998</c:v>
                </c:pt>
                <c:pt idx="1885">
                  <c:v>0.50012000000000001</c:v>
                </c:pt>
                <c:pt idx="1886">
                  <c:v>0.50012100000000004</c:v>
                </c:pt>
                <c:pt idx="1887">
                  <c:v>0.50012100000000004</c:v>
                </c:pt>
                <c:pt idx="1888">
                  <c:v>0.50012199999999996</c:v>
                </c:pt>
                <c:pt idx="1889">
                  <c:v>0.50012299999999998</c:v>
                </c:pt>
                <c:pt idx="1890">
                  <c:v>0.50012299999999998</c:v>
                </c:pt>
                <c:pt idx="1891">
                  <c:v>0.50012400000000001</c:v>
                </c:pt>
                <c:pt idx="1892">
                  <c:v>0.50012500000000004</c:v>
                </c:pt>
                <c:pt idx="1893">
                  <c:v>0.50012500000000004</c:v>
                </c:pt>
                <c:pt idx="1894">
                  <c:v>0.50012599999999996</c:v>
                </c:pt>
                <c:pt idx="1895">
                  <c:v>0.50012599999999996</c:v>
                </c:pt>
                <c:pt idx="1896">
                  <c:v>0.50012699999999999</c:v>
                </c:pt>
                <c:pt idx="1897">
                  <c:v>0.50012800000000002</c:v>
                </c:pt>
                <c:pt idx="1898">
                  <c:v>0.50012800000000002</c:v>
                </c:pt>
                <c:pt idx="1899">
                  <c:v>0.50012900000000005</c:v>
                </c:pt>
                <c:pt idx="1900">
                  <c:v>0.50012900000000005</c:v>
                </c:pt>
                <c:pt idx="1901">
                  <c:v>0.50012999999999996</c:v>
                </c:pt>
                <c:pt idx="1902">
                  <c:v>0.50013099999999999</c:v>
                </c:pt>
                <c:pt idx="1903">
                  <c:v>0.50013099999999999</c:v>
                </c:pt>
                <c:pt idx="1904">
                  <c:v>0.50013200000000002</c:v>
                </c:pt>
                <c:pt idx="1905">
                  <c:v>0.50013200000000002</c:v>
                </c:pt>
                <c:pt idx="1906">
                  <c:v>0.50013300000000005</c:v>
                </c:pt>
                <c:pt idx="1907">
                  <c:v>0.50013300000000005</c:v>
                </c:pt>
                <c:pt idx="1908">
                  <c:v>0.50013399999999997</c:v>
                </c:pt>
                <c:pt idx="1909">
                  <c:v>0.500135</c:v>
                </c:pt>
                <c:pt idx="1910">
                  <c:v>0.500135</c:v>
                </c:pt>
                <c:pt idx="1911">
                  <c:v>0.50013600000000002</c:v>
                </c:pt>
                <c:pt idx="1912">
                  <c:v>0.50013600000000002</c:v>
                </c:pt>
                <c:pt idx="1913">
                  <c:v>0.50013700000000005</c:v>
                </c:pt>
                <c:pt idx="1914">
                  <c:v>0.50013700000000005</c:v>
                </c:pt>
                <c:pt idx="1915">
                  <c:v>0.50013799999999997</c:v>
                </c:pt>
                <c:pt idx="1916">
                  <c:v>0.50013799999999997</c:v>
                </c:pt>
                <c:pt idx="1917">
                  <c:v>0.500139</c:v>
                </c:pt>
                <c:pt idx="1918">
                  <c:v>0.500139</c:v>
                </c:pt>
                <c:pt idx="1919">
                  <c:v>0.50014000000000003</c:v>
                </c:pt>
                <c:pt idx="1920">
                  <c:v>0.50014000000000003</c:v>
                </c:pt>
                <c:pt idx="1921">
                  <c:v>0.50014099999999995</c:v>
                </c:pt>
                <c:pt idx="1922">
                  <c:v>0.50014099999999995</c:v>
                </c:pt>
                <c:pt idx="1923">
                  <c:v>0.50014199999999998</c:v>
                </c:pt>
                <c:pt idx="1924">
                  <c:v>0.50014199999999998</c:v>
                </c:pt>
                <c:pt idx="1925">
                  <c:v>0.500143</c:v>
                </c:pt>
                <c:pt idx="1926">
                  <c:v>0.500143</c:v>
                </c:pt>
                <c:pt idx="1927">
                  <c:v>0.500143</c:v>
                </c:pt>
                <c:pt idx="1928">
                  <c:v>0.50014400000000003</c:v>
                </c:pt>
                <c:pt idx="1929">
                  <c:v>0.50014400000000003</c:v>
                </c:pt>
                <c:pt idx="1930">
                  <c:v>0.50014499999999995</c:v>
                </c:pt>
                <c:pt idx="1931">
                  <c:v>0.50014499999999995</c:v>
                </c:pt>
                <c:pt idx="1932">
                  <c:v>0.50014599999999998</c:v>
                </c:pt>
                <c:pt idx="1933">
                  <c:v>0.50014599999999998</c:v>
                </c:pt>
                <c:pt idx="1934">
                  <c:v>0.50014700000000001</c:v>
                </c:pt>
                <c:pt idx="1935">
                  <c:v>0.50014700000000001</c:v>
                </c:pt>
                <c:pt idx="1936">
                  <c:v>0.50014700000000001</c:v>
                </c:pt>
                <c:pt idx="1937">
                  <c:v>0.50014800000000004</c:v>
                </c:pt>
                <c:pt idx="1938">
                  <c:v>0.50014800000000004</c:v>
                </c:pt>
                <c:pt idx="1939">
                  <c:v>0.50014899999999995</c:v>
                </c:pt>
                <c:pt idx="1940">
                  <c:v>0.50014899999999995</c:v>
                </c:pt>
                <c:pt idx="1941">
                  <c:v>0.50014899999999995</c:v>
                </c:pt>
                <c:pt idx="1942">
                  <c:v>0.50014999999999998</c:v>
                </c:pt>
                <c:pt idx="1943">
                  <c:v>0.50014999999999998</c:v>
                </c:pt>
                <c:pt idx="1944">
                  <c:v>0.50015100000000001</c:v>
                </c:pt>
                <c:pt idx="1945">
                  <c:v>0.50015100000000001</c:v>
                </c:pt>
                <c:pt idx="1946">
                  <c:v>0.50015100000000001</c:v>
                </c:pt>
                <c:pt idx="1947">
                  <c:v>0.50015200000000004</c:v>
                </c:pt>
                <c:pt idx="1948">
                  <c:v>0.50015200000000004</c:v>
                </c:pt>
                <c:pt idx="1949">
                  <c:v>0.50015200000000004</c:v>
                </c:pt>
                <c:pt idx="1950">
                  <c:v>0.50015299999999996</c:v>
                </c:pt>
                <c:pt idx="1951">
                  <c:v>0.50015299999999996</c:v>
                </c:pt>
                <c:pt idx="1952">
                  <c:v>0.50015299999999996</c:v>
                </c:pt>
                <c:pt idx="1953">
                  <c:v>0.50015399999999999</c:v>
                </c:pt>
                <c:pt idx="1954">
                  <c:v>0.50015399999999999</c:v>
                </c:pt>
                <c:pt idx="1955">
                  <c:v>0.50015500000000002</c:v>
                </c:pt>
                <c:pt idx="1956">
                  <c:v>0.50015500000000002</c:v>
                </c:pt>
                <c:pt idx="1957">
                  <c:v>0.50015500000000002</c:v>
                </c:pt>
                <c:pt idx="1958">
                  <c:v>0.50015600000000004</c:v>
                </c:pt>
                <c:pt idx="1959">
                  <c:v>0.50015600000000004</c:v>
                </c:pt>
                <c:pt idx="1960">
                  <c:v>0.50015600000000004</c:v>
                </c:pt>
                <c:pt idx="1961">
                  <c:v>0.50015699999999996</c:v>
                </c:pt>
                <c:pt idx="1962">
                  <c:v>0.50015699999999996</c:v>
                </c:pt>
                <c:pt idx="1963">
                  <c:v>0.50015699999999996</c:v>
                </c:pt>
                <c:pt idx="1964">
                  <c:v>0.50015699999999996</c:v>
                </c:pt>
                <c:pt idx="1965">
                  <c:v>0.50015799999999999</c:v>
                </c:pt>
                <c:pt idx="1966">
                  <c:v>0.50015799999999999</c:v>
                </c:pt>
                <c:pt idx="1967">
                  <c:v>0.50015799999999999</c:v>
                </c:pt>
                <c:pt idx="1968">
                  <c:v>0.50015900000000002</c:v>
                </c:pt>
                <c:pt idx="1969">
                  <c:v>0.50015900000000002</c:v>
                </c:pt>
                <c:pt idx="1970">
                  <c:v>0.50015900000000002</c:v>
                </c:pt>
                <c:pt idx="1971">
                  <c:v>0.50016000000000005</c:v>
                </c:pt>
                <c:pt idx="1972">
                  <c:v>0.50016000000000005</c:v>
                </c:pt>
                <c:pt idx="1973">
                  <c:v>0.50016000000000005</c:v>
                </c:pt>
                <c:pt idx="1974">
                  <c:v>0.50016000000000005</c:v>
                </c:pt>
                <c:pt idx="1975">
                  <c:v>0.50016099999999997</c:v>
                </c:pt>
                <c:pt idx="1976">
                  <c:v>0.50016099999999997</c:v>
                </c:pt>
                <c:pt idx="1977">
                  <c:v>0.50016099999999997</c:v>
                </c:pt>
                <c:pt idx="1978">
                  <c:v>0.500162</c:v>
                </c:pt>
                <c:pt idx="1979">
                  <c:v>0.500162</c:v>
                </c:pt>
                <c:pt idx="1980">
                  <c:v>0.500162</c:v>
                </c:pt>
                <c:pt idx="1981">
                  <c:v>0.500162</c:v>
                </c:pt>
                <c:pt idx="1982">
                  <c:v>0.50016300000000002</c:v>
                </c:pt>
                <c:pt idx="1983">
                  <c:v>0.50016300000000002</c:v>
                </c:pt>
                <c:pt idx="1984">
                  <c:v>0.50016300000000002</c:v>
                </c:pt>
                <c:pt idx="1985">
                  <c:v>0.50016300000000002</c:v>
                </c:pt>
                <c:pt idx="1986">
                  <c:v>0.50016400000000005</c:v>
                </c:pt>
                <c:pt idx="1987">
                  <c:v>0.50016400000000005</c:v>
                </c:pt>
                <c:pt idx="1988">
                  <c:v>0.50016400000000005</c:v>
                </c:pt>
                <c:pt idx="1989">
                  <c:v>0.50016400000000005</c:v>
                </c:pt>
                <c:pt idx="1990">
                  <c:v>0.50016499999999997</c:v>
                </c:pt>
                <c:pt idx="1991">
                  <c:v>0.50016499999999997</c:v>
                </c:pt>
                <c:pt idx="1992">
                  <c:v>0.50016499999999997</c:v>
                </c:pt>
                <c:pt idx="1993">
                  <c:v>0.50016499999999997</c:v>
                </c:pt>
                <c:pt idx="1994">
                  <c:v>0.500166</c:v>
                </c:pt>
                <c:pt idx="1995">
                  <c:v>0.500166</c:v>
                </c:pt>
                <c:pt idx="1996">
                  <c:v>0.500166</c:v>
                </c:pt>
                <c:pt idx="1997">
                  <c:v>0.500166</c:v>
                </c:pt>
                <c:pt idx="1998">
                  <c:v>0.500166</c:v>
                </c:pt>
                <c:pt idx="1999">
                  <c:v>0.50016700000000003</c:v>
                </c:pt>
                <c:pt idx="2000">
                  <c:v>0.50016700000000003</c:v>
                </c:pt>
                <c:pt idx="2001">
                  <c:v>0.50016700000000003</c:v>
                </c:pt>
                <c:pt idx="2002">
                  <c:v>0.50016700000000003</c:v>
                </c:pt>
                <c:pt idx="2003">
                  <c:v>0.50016799999999995</c:v>
                </c:pt>
                <c:pt idx="2004">
                  <c:v>0.50016799999999995</c:v>
                </c:pt>
                <c:pt idx="2005">
                  <c:v>0.50016799999999995</c:v>
                </c:pt>
                <c:pt idx="2006">
                  <c:v>0.50016799999999995</c:v>
                </c:pt>
                <c:pt idx="2007">
                  <c:v>0.50016799999999995</c:v>
                </c:pt>
                <c:pt idx="2008">
                  <c:v>0.50016899999999997</c:v>
                </c:pt>
                <c:pt idx="2009">
                  <c:v>0.50016899999999997</c:v>
                </c:pt>
                <c:pt idx="2010">
                  <c:v>0.50016899999999997</c:v>
                </c:pt>
                <c:pt idx="2011">
                  <c:v>0.50016899999999997</c:v>
                </c:pt>
                <c:pt idx="2012">
                  <c:v>0.50016899999999997</c:v>
                </c:pt>
                <c:pt idx="2013">
                  <c:v>0.50017</c:v>
                </c:pt>
                <c:pt idx="2014">
                  <c:v>0.50017</c:v>
                </c:pt>
                <c:pt idx="2015">
                  <c:v>0.50017</c:v>
                </c:pt>
                <c:pt idx="2016">
                  <c:v>0.50017</c:v>
                </c:pt>
                <c:pt idx="2017">
                  <c:v>0.50017</c:v>
                </c:pt>
                <c:pt idx="2018">
                  <c:v>0.50016899999999997</c:v>
                </c:pt>
                <c:pt idx="2019">
                  <c:v>0.50016899999999997</c:v>
                </c:pt>
                <c:pt idx="2020">
                  <c:v>0.50016799999999995</c:v>
                </c:pt>
                <c:pt idx="2021">
                  <c:v>0.500166</c:v>
                </c:pt>
                <c:pt idx="2022">
                  <c:v>0.50016499999999997</c:v>
                </c:pt>
                <c:pt idx="2023">
                  <c:v>0.50016300000000002</c:v>
                </c:pt>
                <c:pt idx="2024">
                  <c:v>0.50016099999999997</c:v>
                </c:pt>
                <c:pt idx="2025">
                  <c:v>0.50015799999999999</c:v>
                </c:pt>
                <c:pt idx="2026">
                  <c:v>0.50015600000000004</c:v>
                </c:pt>
                <c:pt idx="2027">
                  <c:v>0.50015299999999996</c:v>
                </c:pt>
                <c:pt idx="2028">
                  <c:v>0.50014999999999998</c:v>
                </c:pt>
                <c:pt idx="2029">
                  <c:v>0.50014599999999998</c:v>
                </c:pt>
                <c:pt idx="2030">
                  <c:v>0.500143</c:v>
                </c:pt>
                <c:pt idx="2031">
                  <c:v>0.500139</c:v>
                </c:pt>
                <c:pt idx="2032">
                  <c:v>0.500135</c:v>
                </c:pt>
                <c:pt idx="2033">
                  <c:v>0.50013099999999999</c:v>
                </c:pt>
                <c:pt idx="2034">
                  <c:v>0.50012500000000004</c:v>
                </c:pt>
                <c:pt idx="2035">
                  <c:v>0.50011899999999998</c:v>
                </c:pt>
                <c:pt idx="2036">
                  <c:v>0.50011099999999997</c:v>
                </c:pt>
                <c:pt idx="2037">
                  <c:v>0.50010100000000002</c:v>
                </c:pt>
                <c:pt idx="2038">
                  <c:v>0.50009000000000003</c:v>
                </c:pt>
                <c:pt idx="2039">
                  <c:v>0.50007699999999999</c:v>
                </c:pt>
                <c:pt idx="2040">
                  <c:v>0.50006200000000001</c:v>
                </c:pt>
                <c:pt idx="2041">
                  <c:v>0.50004499999999996</c:v>
                </c:pt>
                <c:pt idx="2042">
                  <c:v>0.500027</c:v>
                </c:pt>
                <c:pt idx="2043">
                  <c:v>0.50000800000000001</c:v>
                </c:pt>
                <c:pt idx="2044">
                  <c:v>0.49998700000000001</c:v>
                </c:pt>
                <c:pt idx="2045">
                  <c:v>0.49996499999999999</c:v>
                </c:pt>
                <c:pt idx="2046">
                  <c:v>0.499942</c:v>
                </c:pt>
                <c:pt idx="2047">
                  <c:v>0.499919</c:v>
                </c:pt>
                <c:pt idx="2048">
                  <c:v>0.49989600000000001</c:v>
                </c:pt>
                <c:pt idx="2049">
                  <c:v>0.49987300000000001</c:v>
                </c:pt>
                <c:pt idx="2050">
                  <c:v>0.49985099999999999</c:v>
                </c:pt>
                <c:pt idx="2051">
                  <c:v>0.49983100000000003</c:v>
                </c:pt>
                <c:pt idx="2052">
                  <c:v>0.49981199999999998</c:v>
                </c:pt>
                <c:pt idx="2053">
                  <c:v>0.49979600000000002</c:v>
                </c:pt>
                <c:pt idx="2054">
                  <c:v>0.49978299999999998</c:v>
                </c:pt>
                <c:pt idx="2055">
                  <c:v>0.49977500000000002</c:v>
                </c:pt>
                <c:pt idx="2056">
                  <c:v>0.49977199999999999</c:v>
                </c:pt>
                <c:pt idx="2057">
                  <c:v>0.49977500000000002</c:v>
                </c:pt>
                <c:pt idx="2058">
                  <c:v>0.49978400000000001</c:v>
                </c:pt>
                <c:pt idx="2059">
                  <c:v>0.499801</c:v>
                </c:pt>
                <c:pt idx="2060">
                  <c:v>0.49982500000000002</c:v>
                </c:pt>
                <c:pt idx="2061">
                  <c:v>0.49985499999999999</c:v>
                </c:pt>
                <c:pt idx="2062">
                  <c:v>0.499892</c:v>
                </c:pt>
                <c:pt idx="2063">
                  <c:v>0.49993399999999999</c:v>
                </c:pt>
                <c:pt idx="2064">
                  <c:v>0.49997999999999998</c:v>
                </c:pt>
                <c:pt idx="2065">
                  <c:v>0.50002800000000003</c:v>
                </c:pt>
                <c:pt idx="2066">
                  <c:v>0.50007699999999999</c:v>
                </c:pt>
                <c:pt idx="2067">
                  <c:v>0.50012699999999999</c:v>
                </c:pt>
                <c:pt idx="2068">
                  <c:v>0.50017599999999995</c:v>
                </c:pt>
                <c:pt idx="2069">
                  <c:v>0.500224</c:v>
                </c:pt>
                <c:pt idx="2070">
                  <c:v>0.50026999999999999</c:v>
                </c:pt>
                <c:pt idx="2071">
                  <c:v>0.50031499999999995</c:v>
                </c:pt>
                <c:pt idx="2072">
                  <c:v>0.50035600000000002</c:v>
                </c:pt>
                <c:pt idx="2073">
                  <c:v>0.50039599999999995</c:v>
                </c:pt>
                <c:pt idx="2074">
                  <c:v>0.50043199999999999</c:v>
                </c:pt>
                <c:pt idx="2075">
                  <c:v>0.50046500000000005</c:v>
                </c:pt>
                <c:pt idx="2076">
                  <c:v>0.50049600000000005</c:v>
                </c:pt>
                <c:pt idx="2077">
                  <c:v>0.500525</c:v>
                </c:pt>
                <c:pt idx="2078">
                  <c:v>0.50055000000000005</c:v>
                </c:pt>
                <c:pt idx="2079">
                  <c:v>0.50057300000000005</c:v>
                </c:pt>
                <c:pt idx="2080">
                  <c:v>0.50059399999999998</c:v>
                </c:pt>
                <c:pt idx="2081">
                  <c:v>0.50061299999999997</c:v>
                </c:pt>
                <c:pt idx="2082">
                  <c:v>0.50063000000000002</c:v>
                </c:pt>
                <c:pt idx="2083">
                  <c:v>0.50064500000000001</c:v>
                </c:pt>
                <c:pt idx="2084">
                  <c:v>0.50065800000000005</c:v>
                </c:pt>
                <c:pt idx="2085">
                  <c:v>0.50066900000000003</c:v>
                </c:pt>
                <c:pt idx="2086">
                  <c:v>0.50067899999999999</c:v>
                </c:pt>
                <c:pt idx="2087">
                  <c:v>0.50068699999999999</c:v>
                </c:pt>
                <c:pt idx="2088">
                  <c:v>0.50069399999999997</c:v>
                </c:pt>
                <c:pt idx="2089">
                  <c:v>0.50070000000000003</c:v>
                </c:pt>
                <c:pt idx="2090">
                  <c:v>0.50070499999999996</c:v>
                </c:pt>
                <c:pt idx="2091">
                  <c:v>0.50070800000000004</c:v>
                </c:pt>
                <c:pt idx="2092">
                  <c:v>0.50071100000000002</c:v>
                </c:pt>
                <c:pt idx="2093">
                  <c:v>0.50071299999999996</c:v>
                </c:pt>
                <c:pt idx="2094">
                  <c:v>0.50071500000000002</c:v>
                </c:pt>
                <c:pt idx="2095">
                  <c:v>0.50071600000000005</c:v>
                </c:pt>
                <c:pt idx="2096">
                  <c:v>0.50071699999999997</c:v>
                </c:pt>
                <c:pt idx="2097">
                  <c:v>0.500718</c:v>
                </c:pt>
                <c:pt idx="2098">
                  <c:v>0.50071900000000003</c:v>
                </c:pt>
                <c:pt idx="2099">
                  <c:v>0.50071900000000003</c:v>
                </c:pt>
                <c:pt idx="2100">
                  <c:v>0.50071900000000003</c:v>
                </c:pt>
                <c:pt idx="2101">
                  <c:v>0.50072000000000005</c:v>
                </c:pt>
                <c:pt idx="2102">
                  <c:v>0.50072000000000005</c:v>
                </c:pt>
                <c:pt idx="2103">
                  <c:v>0.50072000000000005</c:v>
                </c:pt>
                <c:pt idx="2104">
                  <c:v>0.50072099999999997</c:v>
                </c:pt>
                <c:pt idx="2105">
                  <c:v>0.50072099999999997</c:v>
                </c:pt>
                <c:pt idx="2106">
                  <c:v>0.50072099999999997</c:v>
                </c:pt>
                <c:pt idx="2107">
                  <c:v>0.500722</c:v>
                </c:pt>
                <c:pt idx="2108">
                  <c:v>0.500722</c:v>
                </c:pt>
                <c:pt idx="2109">
                  <c:v>0.500722</c:v>
                </c:pt>
                <c:pt idx="2110">
                  <c:v>0.50072300000000003</c:v>
                </c:pt>
                <c:pt idx="2111">
                  <c:v>0.50072300000000003</c:v>
                </c:pt>
                <c:pt idx="2112">
                  <c:v>0.50072399999999995</c:v>
                </c:pt>
                <c:pt idx="2113">
                  <c:v>0.50072399999999995</c:v>
                </c:pt>
                <c:pt idx="2114">
                  <c:v>0.50072499999999998</c:v>
                </c:pt>
                <c:pt idx="2115">
                  <c:v>0.500726</c:v>
                </c:pt>
                <c:pt idx="2116">
                  <c:v>0.500726</c:v>
                </c:pt>
                <c:pt idx="2117">
                  <c:v>0.50072700000000003</c:v>
                </c:pt>
                <c:pt idx="2118">
                  <c:v>0.50072799999999995</c:v>
                </c:pt>
                <c:pt idx="2119">
                  <c:v>0.50072799999999995</c:v>
                </c:pt>
                <c:pt idx="2120">
                  <c:v>0.50072899999999998</c:v>
                </c:pt>
                <c:pt idx="2121">
                  <c:v>0.50073000000000001</c:v>
                </c:pt>
                <c:pt idx="2122">
                  <c:v>0.50073100000000004</c:v>
                </c:pt>
                <c:pt idx="2123">
                  <c:v>0.50073199999999995</c:v>
                </c:pt>
                <c:pt idx="2124">
                  <c:v>0.50073199999999995</c:v>
                </c:pt>
                <c:pt idx="2125">
                  <c:v>0.50073299999999998</c:v>
                </c:pt>
                <c:pt idx="2126">
                  <c:v>0.50073400000000001</c:v>
                </c:pt>
                <c:pt idx="2127">
                  <c:v>0.50073500000000004</c:v>
                </c:pt>
                <c:pt idx="2128">
                  <c:v>0.50073599999999996</c:v>
                </c:pt>
                <c:pt idx="2129">
                  <c:v>0.50073699999999999</c:v>
                </c:pt>
                <c:pt idx="2130">
                  <c:v>0.50073800000000002</c:v>
                </c:pt>
                <c:pt idx="2131">
                  <c:v>0.50073900000000005</c:v>
                </c:pt>
                <c:pt idx="2132">
                  <c:v>0.50073999999999996</c:v>
                </c:pt>
                <c:pt idx="2133">
                  <c:v>0.50074099999999999</c:v>
                </c:pt>
                <c:pt idx="2134">
                  <c:v>0.50074099999999999</c:v>
                </c:pt>
                <c:pt idx="2135">
                  <c:v>0.50074200000000002</c:v>
                </c:pt>
                <c:pt idx="2136">
                  <c:v>0.50074300000000005</c:v>
                </c:pt>
                <c:pt idx="2137">
                  <c:v>0.50074399999999997</c:v>
                </c:pt>
                <c:pt idx="2138">
                  <c:v>0.500745</c:v>
                </c:pt>
                <c:pt idx="2139">
                  <c:v>0.50074600000000002</c:v>
                </c:pt>
                <c:pt idx="2140">
                  <c:v>0.50074700000000005</c:v>
                </c:pt>
                <c:pt idx="2141">
                  <c:v>0.50074799999999997</c:v>
                </c:pt>
                <c:pt idx="2142">
                  <c:v>0.500749</c:v>
                </c:pt>
                <c:pt idx="2143">
                  <c:v>0.50075000000000003</c:v>
                </c:pt>
                <c:pt idx="2144">
                  <c:v>0.50075099999999995</c:v>
                </c:pt>
                <c:pt idx="2145">
                  <c:v>0.500753</c:v>
                </c:pt>
                <c:pt idx="2146">
                  <c:v>0.50075400000000003</c:v>
                </c:pt>
                <c:pt idx="2147">
                  <c:v>0.50075499999999995</c:v>
                </c:pt>
                <c:pt idx="2148">
                  <c:v>0.50075599999999998</c:v>
                </c:pt>
                <c:pt idx="2149">
                  <c:v>0.50075700000000001</c:v>
                </c:pt>
                <c:pt idx="2150">
                  <c:v>0.50075800000000004</c:v>
                </c:pt>
                <c:pt idx="2151">
                  <c:v>0.50076699999999996</c:v>
                </c:pt>
                <c:pt idx="2152">
                  <c:v>0.50079399999999996</c:v>
                </c:pt>
                <c:pt idx="2153">
                  <c:v>0.50082499999999996</c:v>
                </c:pt>
                <c:pt idx="2154">
                  <c:v>0.50085199999999996</c:v>
                </c:pt>
                <c:pt idx="2155">
                  <c:v>0.50087599999999999</c:v>
                </c:pt>
                <c:pt idx="2156">
                  <c:v>0.50089700000000004</c:v>
                </c:pt>
                <c:pt idx="2157">
                  <c:v>0.500915</c:v>
                </c:pt>
                <c:pt idx="2158">
                  <c:v>0.50093200000000004</c:v>
                </c:pt>
                <c:pt idx="2159">
                  <c:v>0.50094799999999995</c:v>
                </c:pt>
                <c:pt idx="2160">
                  <c:v>0.50096300000000005</c:v>
                </c:pt>
                <c:pt idx="2161">
                  <c:v>0.50097700000000001</c:v>
                </c:pt>
                <c:pt idx="2162">
                  <c:v>0.50099000000000005</c:v>
                </c:pt>
                <c:pt idx="2163">
                  <c:v>0.50100199999999995</c:v>
                </c:pt>
                <c:pt idx="2164">
                  <c:v>0.50101399999999996</c:v>
                </c:pt>
                <c:pt idx="2165">
                  <c:v>0.50102599999999997</c:v>
                </c:pt>
                <c:pt idx="2166">
                  <c:v>0.50103799999999998</c:v>
                </c:pt>
                <c:pt idx="2167">
                  <c:v>0.50104899999999997</c:v>
                </c:pt>
                <c:pt idx="2168">
                  <c:v>0.50105999999999995</c:v>
                </c:pt>
                <c:pt idx="2169">
                  <c:v>0.50107000000000002</c:v>
                </c:pt>
                <c:pt idx="2170">
                  <c:v>0.50107999999999997</c:v>
                </c:pt>
                <c:pt idx="2171">
                  <c:v>0.50109099999999995</c:v>
                </c:pt>
                <c:pt idx="2172">
                  <c:v>0.50110100000000002</c:v>
                </c:pt>
                <c:pt idx="2173">
                  <c:v>0.50111000000000006</c:v>
                </c:pt>
                <c:pt idx="2174">
                  <c:v>0.50112000000000001</c:v>
                </c:pt>
                <c:pt idx="2175">
                  <c:v>0.50112999999999996</c:v>
                </c:pt>
                <c:pt idx="2176">
                  <c:v>0.501139</c:v>
                </c:pt>
                <c:pt idx="2177">
                  <c:v>0.50114800000000004</c:v>
                </c:pt>
                <c:pt idx="2178">
                  <c:v>0.50115799999999999</c:v>
                </c:pt>
                <c:pt idx="2179">
                  <c:v>0.50116700000000003</c:v>
                </c:pt>
                <c:pt idx="2180">
                  <c:v>0.50117599999999995</c:v>
                </c:pt>
                <c:pt idx="2181">
                  <c:v>0.50118499999999999</c:v>
                </c:pt>
                <c:pt idx="2182">
                  <c:v>0.501193</c:v>
                </c:pt>
                <c:pt idx="2183">
                  <c:v>0.50120200000000004</c:v>
                </c:pt>
                <c:pt idx="2184">
                  <c:v>0.50121099999999996</c:v>
                </c:pt>
                <c:pt idx="2185">
                  <c:v>0.50122</c:v>
                </c:pt>
                <c:pt idx="2186">
                  <c:v>0.50122800000000001</c:v>
                </c:pt>
                <c:pt idx="2187">
                  <c:v>0.50123600000000001</c:v>
                </c:pt>
                <c:pt idx="2188">
                  <c:v>0.50124500000000005</c:v>
                </c:pt>
                <c:pt idx="2189">
                  <c:v>0.50125299999999995</c:v>
                </c:pt>
                <c:pt idx="2190">
                  <c:v>0.50126199999999999</c:v>
                </c:pt>
                <c:pt idx="2191">
                  <c:v>0.50126999999999999</c:v>
                </c:pt>
                <c:pt idx="2192">
                  <c:v>0.501278</c:v>
                </c:pt>
                <c:pt idx="2193">
                  <c:v>0.50128600000000001</c:v>
                </c:pt>
                <c:pt idx="2194">
                  <c:v>0.50129400000000002</c:v>
                </c:pt>
                <c:pt idx="2195">
                  <c:v>0.50130200000000003</c:v>
                </c:pt>
                <c:pt idx="2196">
                  <c:v>0.50131000000000003</c:v>
                </c:pt>
                <c:pt idx="2197">
                  <c:v>0.50131800000000004</c:v>
                </c:pt>
                <c:pt idx="2198">
                  <c:v>0.50132600000000005</c:v>
                </c:pt>
                <c:pt idx="2199">
                  <c:v>0.50133399999999995</c:v>
                </c:pt>
                <c:pt idx="2200">
                  <c:v>0.50134199999999995</c:v>
                </c:pt>
                <c:pt idx="2201">
                  <c:v>0.50134999999999996</c:v>
                </c:pt>
                <c:pt idx="2202">
                  <c:v>0.50135799999999997</c:v>
                </c:pt>
                <c:pt idx="2203">
                  <c:v>0.50136599999999998</c:v>
                </c:pt>
                <c:pt idx="2204">
                  <c:v>0.50137299999999996</c:v>
                </c:pt>
                <c:pt idx="2205">
                  <c:v>0.50138099999999997</c:v>
                </c:pt>
                <c:pt idx="2206">
                  <c:v>0.50138899999999997</c:v>
                </c:pt>
                <c:pt idx="2207">
                  <c:v>0.50139699999999998</c:v>
                </c:pt>
                <c:pt idx="2208">
                  <c:v>0.50140399999999996</c:v>
                </c:pt>
                <c:pt idx="2209">
                  <c:v>0.50141199999999997</c:v>
                </c:pt>
                <c:pt idx="2210">
                  <c:v>0.50141999999999998</c:v>
                </c:pt>
                <c:pt idx="2211">
                  <c:v>0.50142699999999996</c:v>
                </c:pt>
                <c:pt idx="2212">
                  <c:v>0.50143499999999996</c:v>
                </c:pt>
                <c:pt idx="2213">
                  <c:v>0.50144200000000005</c:v>
                </c:pt>
                <c:pt idx="2214">
                  <c:v>0.50144999999999995</c:v>
                </c:pt>
                <c:pt idx="2215">
                  <c:v>0.50145700000000004</c:v>
                </c:pt>
                <c:pt idx="2216">
                  <c:v>0.50146500000000005</c:v>
                </c:pt>
                <c:pt idx="2217">
                  <c:v>0.50147299999999995</c:v>
                </c:pt>
                <c:pt idx="2218">
                  <c:v>0.50148000000000004</c:v>
                </c:pt>
                <c:pt idx="2219">
                  <c:v>0.50148800000000004</c:v>
                </c:pt>
                <c:pt idx="2220">
                  <c:v>0.50149500000000002</c:v>
                </c:pt>
                <c:pt idx="2221">
                  <c:v>0.50150300000000003</c:v>
                </c:pt>
                <c:pt idx="2222">
                  <c:v>0.50151000000000001</c:v>
                </c:pt>
                <c:pt idx="2223">
                  <c:v>0.50151699999999999</c:v>
                </c:pt>
                <c:pt idx="2224">
                  <c:v>0.501525</c:v>
                </c:pt>
                <c:pt idx="2225">
                  <c:v>0.50153199999999998</c:v>
                </c:pt>
                <c:pt idx="2226">
                  <c:v>0.50153999999999999</c:v>
                </c:pt>
                <c:pt idx="2227">
                  <c:v>0.50154699999999997</c:v>
                </c:pt>
                <c:pt idx="2228">
                  <c:v>0.50155499999999997</c:v>
                </c:pt>
                <c:pt idx="2229">
                  <c:v>0.50156199999999995</c:v>
                </c:pt>
                <c:pt idx="2230">
                  <c:v>0.50156900000000004</c:v>
                </c:pt>
                <c:pt idx="2231">
                  <c:v>0.50157700000000005</c:v>
                </c:pt>
                <c:pt idx="2232">
                  <c:v>0.50158400000000003</c:v>
                </c:pt>
                <c:pt idx="2233">
                  <c:v>0.50159200000000004</c:v>
                </c:pt>
                <c:pt idx="2234">
                  <c:v>0.50159900000000002</c:v>
                </c:pt>
                <c:pt idx="2235">
                  <c:v>0.501606</c:v>
                </c:pt>
                <c:pt idx="2236">
                  <c:v>0.501614</c:v>
                </c:pt>
                <c:pt idx="2237">
                  <c:v>0.50162099999999998</c:v>
                </c:pt>
                <c:pt idx="2238">
                  <c:v>0.50162799999999996</c:v>
                </c:pt>
                <c:pt idx="2239">
                  <c:v>0.50163599999999997</c:v>
                </c:pt>
                <c:pt idx="2240">
                  <c:v>0.50164299999999995</c:v>
                </c:pt>
                <c:pt idx="2241">
                  <c:v>0.50165000000000004</c:v>
                </c:pt>
                <c:pt idx="2242">
                  <c:v>0.50165800000000005</c:v>
                </c:pt>
                <c:pt idx="2243">
                  <c:v>0.50166500000000003</c:v>
                </c:pt>
                <c:pt idx="2244">
                  <c:v>0.50167200000000001</c:v>
                </c:pt>
                <c:pt idx="2245">
                  <c:v>0.50168000000000001</c:v>
                </c:pt>
                <c:pt idx="2246">
                  <c:v>0.50168699999999999</c:v>
                </c:pt>
                <c:pt idx="2247">
                  <c:v>0.50169399999999997</c:v>
                </c:pt>
                <c:pt idx="2248">
                  <c:v>0.50170199999999998</c:v>
                </c:pt>
                <c:pt idx="2249">
                  <c:v>0.50170899999999996</c:v>
                </c:pt>
                <c:pt idx="2250">
                  <c:v>0.50171600000000005</c:v>
                </c:pt>
                <c:pt idx="2251">
                  <c:v>0.50172399999999995</c:v>
                </c:pt>
                <c:pt idx="2252">
                  <c:v>0.50173100000000004</c:v>
                </c:pt>
                <c:pt idx="2253">
                  <c:v>0.50173800000000002</c:v>
                </c:pt>
                <c:pt idx="2254">
                  <c:v>0.50174600000000003</c:v>
                </c:pt>
                <c:pt idx="2255">
                  <c:v>0.501753</c:v>
                </c:pt>
                <c:pt idx="2256">
                  <c:v>0.50175999999999998</c:v>
                </c:pt>
                <c:pt idx="2257">
                  <c:v>0.50176699999999996</c:v>
                </c:pt>
                <c:pt idx="2258">
                  <c:v>0.50177499999999997</c:v>
                </c:pt>
                <c:pt idx="2259">
                  <c:v>0.50178199999999995</c:v>
                </c:pt>
                <c:pt idx="2260">
                  <c:v>0.50178900000000004</c:v>
                </c:pt>
                <c:pt idx="2261">
                  <c:v>0.50179700000000005</c:v>
                </c:pt>
                <c:pt idx="2262">
                  <c:v>0.50180400000000003</c:v>
                </c:pt>
                <c:pt idx="2263">
                  <c:v>0.50181100000000001</c:v>
                </c:pt>
                <c:pt idx="2264">
                  <c:v>0.50181799999999999</c:v>
                </c:pt>
                <c:pt idx="2265">
                  <c:v>0.50182599999999999</c:v>
                </c:pt>
                <c:pt idx="2266">
                  <c:v>0.50183299999999997</c:v>
                </c:pt>
                <c:pt idx="2267">
                  <c:v>0.50183999999999995</c:v>
                </c:pt>
                <c:pt idx="2268">
                  <c:v>0.50184700000000004</c:v>
                </c:pt>
                <c:pt idx="2269">
                  <c:v>0.50185500000000005</c:v>
                </c:pt>
                <c:pt idx="2270">
                  <c:v>0.50186200000000003</c:v>
                </c:pt>
                <c:pt idx="2271">
                  <c:v>0.50186900000000001</c:v>
                </c:pt>
                <c:pt idx="2272">
                  <c:v>0.50187700000000002</c:v>
                </c:pt>
                <c:pt idx="2273">
                  <c:v>0.501884</c:v>
                </c:pt>
                <c:pt idx="2274">
                  <c:v>0.50189099999999998</c:v>
                </c:pt>
                <c:pt idx="2275">
                  <c:v>0.50189799999999996</c:v>
                </c:pt>
                <c:pt idx="2276">
                  <c:v>0.50190599999999996</c:v>
                </c:pt>
                <c:pt idx="2277">
                  <c:v>0.50191300000000005</c:v>
                </c:pt>
                <c:pt idx="2278">
                  <c:v>0.50192000000000003</c:v>
                </c:pt>
                <c:pt idx="2279">
                  <c:v>0.50192700000000001</c:v>
                </c:pt>
                <c:pt idx="2280">
                  <c:v>0.50193500000000002</c:v>
                </c:pt>
                <c:pt idx="2281">
                  <c:v>0.501942</c:v>
                </c:pt>
                <c:pt idx="2282">
                  <c:v>0.50194899999999998</c:v>
                </c:pt>
                <c:pt idx="2283">
                  <c:v>0.50195599999999996</c:v>
                </c:pt>
                <c:pt idx="2284">
                  <c:v>0.50196399999999997</c:v>
                </c:pt>
                <c:pt idx="2285">
                  <c:v>0.50197099999999995</c:v>
                </c:pt>
                <c:pt idx="2286">
                  <c:v>0.50197800000000004</c:v>
                </c:pt>
                <c:pt idx="2287">
                  <c:v>0.50198500000000001</c:v>
                </c:pt>
                <c:pt idx="2288">
                  <c:v>0.50199300000000002</c:v>
                </c:pt>
                <c:pt idx="2289">
                  <c:v>0.502</c:v>
                </c:pt>
                <c:pt idx="2290">
                  <c:v>0.50200699999999998</c:v>
                </c:pt>
                <c:pt idx="2291">
                  <c:v>0.50201499999999999</c:v>
                </c:pt>
                <c:pt idx="2292">
                  <c:v>0.50202199999999997</c:v>
                </c:pt>
                <c:pt idx="2293">
                  <c:v>0.50202899999999995</c:v>
                </c:pt>
                <c:pt idx="2294">
                  <c:v>0.50203600000000004</c:v>
                </c:pt>
                <c:pt idx="2295">
                  <c:v>0.50204400000000005</c:v>
                </c:pt>
                <c:pt idx="2296">
                  <c:v>0.50205100000000003</c:v>
                </c:pt>
                <c:pt idx="2297">
                  <c:v>0.502058</c:v>
                </c:pt>
                <c:pt idx="2298">
                  <c:v>0.50206499999999998</c:v>
                </c:pt>
                <c:pt idx="2299">
                  <c:v>0.50207299999999999</c:v>
                </c:pt>
                <c:pt idx="2300">
                  <c:v>0.50207999999999997</c:v>
                </c:pt>
                <c:pt idx="2301">
                  <c:v>0.50208900000000001</c:v>
                </c:pt>
                <c:pt idx="2302">
                  <c:v>0.50210200000000005</c:v>
                </c:pt>
                <c:pt idx="2303">
                  <c:v>0.50211700000000004</c:v>
                </c:pt>
                <c:pt idx="2304">
                  <c:v>0.50212999999999997</c:v>
                </c:pt>
                <c:pt idx="2305">
                  <c:v>0.50214199999999998</c:v>
                </c:pt>
                <c:pt idx="2306">
                  <c:v>0.50215399999999999</c:v>
                </c:pt>
                <c:pt idx="2307">
                  <c:v>0.502166</c:v>
                </c:pt>
                <c:pt idx="2308">
                  <c:v>0.50217699999999998</c:v>
                </c:pt>
                <c:pt idx="2309">
                  <c:v>0.50218700000000005</c:v>
                </c:pt>
                <c:pt idx="2310">
                  <c:v>0.50219800000000003</c:v>
                </c:pt>
                <c:pt idx="2311">
                  <c:v>0.50220799999999999</c:v>
                </c:pt>
                <c:pt idx="2312">
                  <c:v>0.50221800000000005</c:v>
                </c:pt>
                <c:pt idx="2313">
                  <c:v>0.50222800000000001</c:v>
                </c:pt>
                <c:pt idx="2314">
                  <c:v>0.50223799999999996</c:v>
                </c:pt>
                <c:pt idx="2315">
                  <c:v>0.50224800000000003</c:v>
                </c:pt>
                <c:pt idx="2316">
                  <c:v>0.50225699999999995</c:v>
                </c:pt>
                <c:pt idx="2317">
                  <c:v>0.50226700000000002</c:v>
                </c:pt>
                <c:pt idx="2318">
                  <c:v>0.50227599999999994</c:v>
                </c:pt>
                <c:pt idx="2319">
                  <c:v>0.50228600000000001</c:v>
                </c:pt>
                <c:pt idx="2320">
                  <c:v>0.50229500000000005</c:v>
                </c:pt>
                <c:pt idx="2321">
                  <c:v>0.502305</c:v>
                </c:pt>
                <c:pt idx="2322">
                  <c:v>0.50231400000000004</c:v>
                </c:pt>
                <c:pt idx="2323">
                  <c:v>0.50232299999999996</c:v>
                </c:pt>
                <c:pt idx="2324">
                  <c:v>0.50233300000000003</c:v>
                </c:pt>
                <c:pt idx="2325">
                  <c:v>0.50234199999999996</c:v>
                </c:pt>
                <c:pt idx="2326">
                  <c:v>0.50235099999999999</c:v>
                </c:pt>
                <c:pt idx="2327">
                  <c:v>0.50236000000000003</c:v>
                </c:pt>
                <c:pt idx="2328">
                  <c:v>0.50236899999999995</c:v>
                </c:pt>
                <c:pt idx="2329">
                  <c:v>0.50237900000000002</c:v>
                </c:pt>
                <c:pt idx="2330">
                  <c:v>0.50238799999999995</c:v>
                </c:pt>
                <c:pt idx="2331">
                  <c:v>0.50239699999999998</c:v>
                </c:pt>
                <c:pt idx="2332">
                  <c:v>0.50240600000000002</c:v>
                </c:pt>
                <c:pt idx="2333">
                  <c:v>0.50241499999999994</c:v>
                </c:pt>
                <c:pt idx="2334">
                  <c:v>0.50242399999999998</c:v>
                </c:pt>
                <c:pt idx="2335">
                  <c:v>0.50243300000000002</c:v>
                </c:pt>
                <c:pt idx="2336">
                  <c:v>0.50244200000000006</c:v>
                </c:pt>
                <c:pt idx="2337">
                  <c:v>0.50245099999999998</c:v>
                </c:pt>
                <c:pt idx="2338">
                  <c:v>0.50246000000000002</c:v>
                </c:pt>
                <c:pt idx="2339">
                  <c:v>0.50246900000000005</c:v>
                </c:pt>
                <c:pt idx="2340">
                  <c:v>0.50247799999999998</c:v>
                </c:pt>
                <c:pt idx="2341">
                  <c:v>0.50248700000000002</c:v>
                </c:pt>
                <c:pt idx="2342">
                  <c:v>0.50249600000000005</c:v>
                </c:pt>
                <c:pt idx="2343">
                  <c:v>0.50250399999999995</c:v>
                </c:pt>
                <c:pt idx="2344">
                  <c:v>0.50251299999999999</c:v>
                </c:pt>
                <c:pt idx="2345">
                  <c:v>0.50252200000000002</c:v>
                </c:pt>
                <c:pt idx="2346">
                  <c:v>0.50253099999999995</c:v>
                </c:pt>
                <c:pt idx="2347">
                  <c:v>0.50253999999999999</c:v>
                </c:pt>
                <c:pt idx="2348">
                  <c:v>0.50254900000000002</c:v>
                </c:pt>
                <c:pt idx="2349">
                  <c:v>0.50255799999999995</c:v>
                </c:pt>
                <c:pt idx="2350">
                  <c:v>0.50256699999999999</c:v>
                </c:pt>
                <c:pt idx="2351">
                  <c:v>0.50257499999999999</c:v>
                </c:pt>
                <c:pt idx="2352">
                  <c:v>0.50258400000000003</c:v>
                </c:pt>
                <c:pt idx="2353">
                  <c:v>0.50259299999999996</c:v>
                </c:pt>
                <c:pt idx="2354">
                  <c:v>0.50260199999999999</c:v>
                </c:pt>
                <c:pt idx="2355">
                  <c:v>0.50261100000000003</c:v>
                </c:pt>
                <c:pt idx="2356">
                  <c:v>0.50261900000000004</c:v>
                </c:pt>
                <c:pt idx="2357">
                  <c:v>0.50262799999999996</c:v>
                </c:pt>
                <c:pt idx="2358">
                  <c:v>0.502637</c:v>
                </c:pt>
                <c:pt idx="2359">
                  <c:v>0.50264600000000004</c:v>
                </c:pt>
                <c:pt idx="2360">
                  <c:v>0.50265499999999996</c:v>
                </c:pt>
                <c:pt idx="2361">
                  <c:v>0.50266299999999997</c:v>
                </c:pt>
                <c:pt idx="2362">
                  <c:v>0.50267200000000001</c:v>
                </c:pt>
                <c:pt idx="2363">
                  <c:v>0.50268100000000004</c:v>
                </c:pt>
                <c:pt idx="2364">
                  <c:v>0.50268999999999997</c:v>
                </c:pt>
                <c:pt idx="2365">
                  <c:v>0.50269799999999998</c:v>
                </c:pt>
                <c:pt idx="2366">
                  <c:v>0.50270700000000001</c:v>
                </c:pt>
                <c:pt idx="2367">
                  <c:v>0.50271600000000005</c:v>
                </c:pt>
                <c:pt idx="2368">
                  <c:v>0.50272499999999998</c:v>
                </c:pt>
                <c:pt idx="2369">
                  <c:v>0.50273400000000001</c:v>
                </c:pt>
                <c:pt idx="2370">
                  <c:v>0.50274200000000002</c:v>
                </c:pt>
                <c:pt idx="2371">
                  <c:v>0.50275099999999995</c:v>
                </c:pt>
                <c:pt idx="2372">
                  <c:v>0.50275999999999998</c:v>
                </c:pt>
                <c:pt idx="2373">
                  <c:v>0.50276900000000002</c:v>
                </c:pt>
                <c:pt idx="2374">
                  <c:v>0.50277700000000003</c:v>
                </c:pt>
                <c:pt idx="2375">
                  <c:v>0.50278599999999996</c:v>
                </c:pt>
                <c:pt idx="2376">
                  <c:v>0.50279499999999999</c:v>
                </c:pt>
                <c:pt idx="2377">
                  <c:v>0.50280400000000003</c:v>
                </c:pt>
                <c:pt idx="2378">
                  <c:v>0.50281200000000004</c:v>
                </c:pt>
                <c:pt idx="2379">
                  <c:v>0.50282099999999996</c:v>
                </c:pt>
                <c:pt idx="2380">
                  <c:v>0.50283</c:v>
                </c:pt>
                <c:pt idx="2381">
                  <c:v>0.50283800000000001</c:v>
                </c:pt>
                <c:pt idx="2382">
                  <c:v>0.50284700000000004</c:v>
                </c:pt>
                <c:pt idx="2383">
                  <c:v>0.50285599999999997</c:v>
                </c:pt>
                <c:pt idx="2384">
                  <c:v>0.50286500000000001</c:v>
                </c:pt>
                <c:pt idx="2385">
                  <c:v>0.50287300000000001</c:v>
                </c:pt>
                <c:pt idx="2386">
                  <c:v>0.50288200000000005</c:v>
                </c:pt>
                <c:pt idx="2387">
                  <c:v>0.50289099999999998</c:v>
                </c:pt>
                <c:pt idx="2388">
                  <c:v>0.50290000000000001</c:v>
                </c:pt>
                <c:pt idx="2389">
                  <c:v>0.50290800000000002</c:v>
                </c:pt>
                <c:pt idx="2390">
                  <c:v>0.50291699999999995</c:v>
                </c:pt>
                <c:pt idx="2391">
                  <c:v>0.50292599999999998</c:v>
                </c:pt>
                <c:pt idx="2392">
                  <c:v>0.50293500000000002</c:v>
                </c:pt>
                <c:pt idx="2393">
                  <c:v>0.50294300000000003</c:v>
                </c:pt>
                <c:pt idx="2394">
                  <c:v>0.50295199999999995</c:v>
                </c:pt>
                <c:pt idx="2395">
                  <c:v>0.50296099999999999</c:v>
                </c:pt>
                <c:pt idx="2396">
                  <c:v>0.502969</c:v>
                </c:pt>
                <c:pt idx="2397">
                  <c:v>0.50297800000000004</c:v>
                </c:pt>
                <c:pt idx="2398">
                  <c:v>0.50298699999999996</c:v>
                </c:pt>
                <c:pt idx="2399">
                  <c:v>0.502996</c:v>
                </c:pt>
                <c:pt idx="2400">
                  <c:v>0.50300400000000001</c:v>
                </c:pt>
                <c:pt idx="2401">
                  <c:v>0.50301300000000004</c:v>
                </c:pt>
                <c:pt idx="2402">
                  <c:v>0.50302199999999997</c:v>
                </c:pt>
                <c:pt idx="2403">
                  <c:v>0.50302999999999998</c:v>
                </c:pt>
                <c:pt idx="2404">
                  <c:v>0.50303900000000001</c:v>
                </c:pt>
                <c:pt idx="2405">
                  <c:v>0.50304800000000005</c:v>
                </c:pt>
                <c:pt idx="2406">
                  <c:v>0.50305699999999998</c:v>
                </c:pt>
                <c:pt idx="2407">
                  <c:v>0.50306499999999998</c:v>
                </c:pt>
                <c:pt idx="2408">
                  <c:v>0.50307400000000002</c:v>
                </c:pt>
                <c:pt idx="2409">
                  <c:v>0.50308299999999995</c:v>
                </c:pt>
                <c:pt idx="2410">
                  <c:v>0.50309199999999998</c:v>
                </c:pt>
                <c:pt idx="2411">
                  <c:v>0.50309999999999999</c:v>
                </c:pt>
                <c:pt idx="2412">
                  <c:v>0.50310900000000003</c:v>
                </c:pt>
                <c:pt idx="2413">
                  <c:v>0.50311799999999995</c:v>
                </c:pt>
                <c:pt idx="2414">
                  <c:v>0.50312699999999999</c:v>
                </c:pt>
                <c:pt idx="2415">
                  <c:v>0.503135</c:v>
                </c:pt>
                <c:pt idx="2416">
                  <c:v>0.50314400000000004</c:v>
                </c:pt>
                <c:pt idx="2417">
                  <c:v>0.50315299999999996</c:v>
                </c:pt>
                <c:pt idx="2418">
                  <c:v>0.50316099999999997</c:v>
                </c:pt>
                <c:pt idx="2419">
                  <c:v>0.50317000000000001</c:v>
                </c:pt>
                <c:pt idx="2420">
                  <c:v>0.50317900000000004</c:v>
                </c:pt>
                <c:pt idx="2421">
                  <c:v>0.50318799999999997</c:v>
                </c:pt>
                <c:pt idx="2422">
                  <c:v>0.50319700000000001</c:v>
                </c:pt>
                <c:pt idx="2423">
                  <c:v>0.50320500000000001</c:v>
                </c:pt>
                <c:pt idx="2424">
                  <c:v>0.50321400000000005</c:v>
                </c:pt>
                <c:pt idx="2425">
                  <c:v>0.50322299999999998</c:v>
                </c:pt>
                <c:pt idx="2426">
                  <c:v>0.50323200000000001</c:v>
                </c:pt>
                <c:pt idx="2427">
                  <c:v>0.50324000000000002</c:v>
                </c:pt>
                <c:pt idx="2428">
                  <c:v>0.50324899999999995</c:v>
                </c:pt>
                <c:pt idx="2429">
                  <c:v>0.50325799999999998</c:v>
                </c:pt>
                <c:pt idx="2430">
                  <c:v>0.50326700000000002</c:v>
                </c:pt>
                <c:pt idx="2431">
                  <c:v>0.50327500000000003</c:v>
                </c:pt>
                <c:pt idx="2432">
                  <c:v>0.50328399999999995</c:v>
                </c:pt>
                <c:pt idx="2433">
                  <c:v>0.50329299999999999</c:v>
                </c:pt>
                <c:pt idx="2434">
                  <c:v>0.50330200000000003</c:v>
                </c:pt>
                <c:pt idx="2435">
                  <c:v>0.50331099999999995</c:v>
                </c:pt>
                <c:pt idx="2436">
                  <c:v>0.50331899999999996</c:v>
                </c:pt>
                <c:pt idx="2437">
                  <c:v>0.503328</c:v>
                </c:pt>
                <c:pt idx="2438">
                  <c:v>0.50333700000000003</c:v>
                </c:pt>
                <c:pt idx="2439">
                  <c:v>0.50334599999999996</c:v>
                </c:pt>
                <c:pt idx="2440">
                  <c:v>0.503355</c:v>
                </c:pt>
                <c:pt idx="2441">
                  <c:v>0.503363</c:v>
                </c:pt>
                <c:pt idx="2442">
                  <c:v>0.50337200000000004</c:v>
                </c:pt>
                <c:pt idx="2443">
                  <c:v>0.50338099999999997</c:v>
                </c:pt>
                <c:pt idx="2444">
                  <c:v>0.50339</c:v>
                </c:pt>
                <c:pt idx="2445">
                  <c:v>0.50339900000000004</c:v>
                </c:pt>
                <c:pt idx="2446">
                  <c:v>0.50340799999999997</c:v>
                </c:pt>
                <c:pt idx="2447">
                  <c:v>0.503417</c:v>
                </c:pt>
                <c:pt idx="2448">
                  <c:v>0.50342500000000001</c:v>
                </c:pt>
                <c:pt idx="2449">
                  <c:v>0.50343400000000005</c:v>
                </c:pt>
                <c:pt idx="2450">
                  <c:v>0.50344299999999997</c:v>
                </c:pt>
                <c:pt idx="2451">
                  <c:v>0.50345200000000001</c:v>
                </c:pt>
                <c:pt idx="2452">
                  <c:v>0.50346100000000005</c:v>
                </c:pt>
                <c:pt idx="2453">
                  <c:v>0.50346999999999997</c:v>
                </c:pt>
                <c:pt idx="2454">
                  <c:v>0.50347900000000001</c:v>
                </c:pt>
                <c:pt idx="2455">
                  <c:v>0.50348800000000005</c:v>
                </c:pt>
                <c:pt idx="2456">
                  <c:v>0.50349699999999997</c:v>
                </c:pt>
                <c:pt idx="2457">
                  <c:v>0.50350600000000001</c:v>
                </c:pt>
                <c:pt idx="2458">
                  <c:v>0.50351500000000005</c:v>
                </c:pt>
                <c:pt idx="2459">
                  <c:v>0.50352399999999997</c:v>
                </c:pt>
                <c:pt idx="2460">
                  <c:v>0.50353300000000001</c:v>
                </c:pt>
                <c:pt idx="2461">
                  <c:v>0.50354200000000005</c:v>
                </c:pt>
                <c:pt idx="2462">
                  <c:v>0.50355099999999997</c:v>
                </c:pt>
                <c:pt idx="2463">
                  <c:v>0.50356000000000001</c:v>
                </c:pt>
                <c:pt idx="2464">
                  <c:v>0.50356900000000004</c:v>
                </c:pt>
                <c:pt idx="2465">
                  <c:v>0.50357799999999997</c:v>
                </c:pt>
                <c:pt idx="2466">
                  <c:v>0.50358700000000001</c:v>
                </c:pt>
                <c:pt idx="2467">
                  <c:v>0.50359699999999996</c:v>
                </c:pt>
                <c:pt idx="2468">
                  <c:v>0.503606</c:v>
                </c:pt>
                <c:pt idx="2469">
                  <c:v>0.50361500000000003</c:v>
                </c:pt>
                <c:pt idx="2470">
                  <c:v>0.50362399999999996</c:v>
                </c:pt>
                <c:pt idx="2471">
                  <c:v>0.50363400000000003</c:v>
                </c:pt>
                <c:pt idx="2472">
                  <c:v>0.50364299999999995</c:v>
                </c:pt>
                <c:pt idx="2473">
                  <c:v>0.50365199999999999</c:v>
                </c:pt>
                <c:pt idx="2474">
                  <c:v>0.50366200000000005</c:v>
                </c:pt>
                <c:pt idx="2475">
                  <c:v>0.50367099999999998</c:v>
                </c:pt>
                <c:pt idx="2476">
                  <c:v>0.50368000000000002</c:v>
                </c:pt>
                <c:pt idx="2477">
                  <c:v>0.50368999999999997</c:v>
                </c:pt>
                <c:pt idx="2478">
                  <c:v>0.50369900000000001</c:v>
                </c:pt>
                <c:pt idx="2479">
                  <c:v>0.50370899999999996</c:v>
                </c:pt>
                <c:pt idx="2480">
                  <c:v>0.50371900000000003</c:v>
                </c:pt>
                <c:pt idx="2481">
                  <c:v>0.50372799999999995</c:v>
                </c:pt>
                <c:pt idx="2482">
                  <c:v>0.50373800000000002</c:v>
                </c:pt>
                <c:pt idx="2483">
                  <c:v>0.50374799999999997</c:v>
                </c:pt>
                <c:pt idx="2484">
                  <c:v>0.50375700000000001</c:v>
                </c:pt>
                <c:pt idx="2485">
                  <c:v>0.50376699999999996</c:v>
                </c:pt>
                <c:pt idx="2486">
                  <c:v>0.50377700000000003</c:v>
                </c:pt>
                <c:pt idx="2487">
                  <c:v>0.50378699999999998</c:v>
                </c:pt>
                <c:pt idx="2488">
                  <c:v>0.50379700000000005</c:v>
                </c:pt>
                <c:pt idx="2489">
                  <c:v>0.503807</c:v>
                </c:pt>
                <c:pt idx="2490">
                  <c:v>0.50381699999999996</c:v>
                </c:pt>
                <c:pt idx="2491">
                  <c:v>0.50382800000000005</c:v>
                </c:pt>
                <c:pt idx="2492">
                  <c:v>0.50383800000000001</c:v>
                </c:pt>
                <c:pt idx="2493">
                  <c:v>0.50384899999999999</c:v>
                </c:pt>
                <c:pt idx="2494">
                  <c:v>0.50385899999999995</c:v>
                </c:pt>
                <c:pt idx="2495">
                  <c:v>0.50387000000000004</c:v>
                </c:pt>
                <c:pt idx="2496">
                  <c:v>0.50387999999999999</c:v>
                </c:pt>
                <c:pt idx="2497">
                  <c:v>0.50389099999999998</c:v>
                </c:pt>
                <c:pt idx="2498">
                  <c:v>0.50390199999999996</c:v>
                </c:pt>
                <c:pt idx="2499">
                  <c:v>0.50391300000000006</c:v>
                </c:pt>
                <c:pt idx="2500">
                  <c:v>0.50392400000000004</c:v>
                </c:pt>
                <c:pt idx="2501">
                  <c:v>0.50393600000000005</c:v>
                </c:pt>
                <c:pt idx="2502">
                  <c:v>0.50394700000000003</c:v>
                </c:pt>
                <c:pt idx="2503">
                  <c:v>0.50395800000000002</c:v>
                </c:pt>
                <c:pt idx="2504">
                  <c:v>0.50397000000000003</c:v>
                </c:pt>
                <c:pt idx="2505">
                  <c:v>0.50398200000000004</c:v>
                </c:pt>
                <c:pt idx="2506">
                  <c:v>0.50399400000000005</c:v>
                </c:pt>
                <c:pt idx="2507">
                  <c:v>0.50400599999999995</c:v>
                </c:pt>
                <c:pt idx="2508">
                  <c:v>0.50401799999999997</c:v>
                </c:pt>
                <c:pt idx="2509">
                  <c:v>0.50403100000000001</c:v>
                </c:pt>
                <c:pt idx="2510">
                  <c:v>0.50404400000000005</c:v>
                </c:pt>
                <c:pt idx="2511">
                  <c:v>0.50405599999999995</c:v>
                </c:pt>
                <c:pt idx="2512">
                  <c:v>0.50407000000000002</c:v>
                </c:pt>
                <c:pt idx="2513">
                  <c:v>0.50408299999999995</c:v>
                </c:pt>
                <c:pt idx="2514">
                  <c:v>0.50409599999999999</c:v>
                </c:pt>
                <c:pt idx="2515">
                  <c:v>0.50410999999999995</c:v>
                </c:pt>
                <c:pt idx="2516">
                  <c:v>0.50412400000000002</c:v>
                </c:pt>
                <c:pt idx="2517">
                  <c:v>0.504139</c:v>
                </c:pt>
                <c:pt idx="2518">
                  <c:v>0.50415299999999996</c:v>
                </c:pt>
                <c:pt idx="2519">
                  <c:v>0.50416799999999995</c:v>
                </c:pt>
                <c:pt idx="2520">
                  <c:v>0.50418300000000005</c:v>
                </c:pt>
                <c:pt idx="2521">
                  <c:v>0.50419899999999995</c:v>
                </c:pt>
                <c:pt idx="2522">
                  <c:v>0.50421499999999997</c:v>
                </c:pt>
                <c:pt idx="2523">
                  <c:v>0.50423099999999998</c:v>
                </c:pt>
                <c:pt idx="2524">
                  <c:v>0.504247</c:v>
                </c:pt>
                <c:pt idx="2525">
                  <c:v>0.50426400000000005</c:v>
                </c:pt>
                <c:pt idx="2526">
                  <c:v>0.50428099999999998</c:v>
                </c:pt>
                <c:pt idx="2527">
                  <c:v>0.50429900000000005</c:v>
                </c:pt>
                <c:pt idx="2528">
                  <c:v>0.50431700000000002</c:v>
                </c:pt>
                <c:pt idx="2529">
                  <c:v>0.50433499999999998</c:v>
                </c:pt>
                <c:pt idx="2530">
                  <c:v>0.50435399999999997</c:v>
                </c:pt>
                <c:pt idx="2531">
                  <c:v>0.50437399999999999</c:v>
                </c:pt>
                <c:pt idx="2532">
                  <c:v>0.50439400000000001</c:v>
                </c:pt>
                <c:pt idx="2533">
                  <c:v>0.50441400000000003</c:v>
                </c:pt>
                <c:pt idx="2534">
                  <c:v>0.50443499999999997</c:v>
                </c:pt>
                <c:pt idx="2535">
                  <c:v>0.50445600000000002</c:v>
                </c:pt>
                <c:pt idx="2536">
                  <c:v>0.50447799999999998</c:v>
                </c:pt>
                <c:pt idx="2537">
                  <c:v>0.50449999999999995</c:v>
                </c:pt>
                <c:pt idx="2538">
                  <c:v>0.50452300000000005</c:v>
                </c:pt>
                <c:pt idx="2539">
                  <c:v>0.50454699999999997</c:v>
                </c:pt>
                <c:pt idx="2540">
                  <c:v>0.50457099999999999</c:v>
                </c:pt>
                <c:pt idx="2541">
                  <c:v>0.50459500000000002</c:v>
                </c:pt>
                <c:pt idx="2542">
                  <c:v>0.50461999999999996</c:v>
                </c:pt>
                <c:pt idx="2543">
                  <c:v>0.50464600000000004</c:v>
                </c:pt>
                <c:pt idx="2544">
                  <c:v>0.50467300000000004</c:v>
                </c:pt>
                <c:pt idx="2545">
                  <c:v>0.50470000000000004</c:v>
                </c:pt>
                <c:pt idx="2546">
                  <c:v>0.50472700000000004</c:v>
                </c:pt>
                <c:pt idx="2547">
                  <c:v>0.50475499999999995</c:v>
                </c:pt>
                <c:pt idx="2548">
                  <c:v>0.50478400000000001</c:v>
                </c:pt>
                <c:pt idx="2549">
                  <c:v>0.50481299999999996</c:v>
                </c:pt>
                <c:pt idx="2550">
                  <c:v>0.50484300000000004</c:v>
                </c:pt>
                <c:pt idx="2551">
                  <c:v>0.50487400000000004</c:v>
                </c:pt>
                <c:pt idx="2552">
                  <c:v>0.50490500000000005</c:v>
                </c:pt>
                <c:pt idx="2553">
                  <c:v>0.50493600000000005</c:v>
                </c:pt>
                <c:pt idx="2554">
                  <c:v>0.50496799999999997</c:v>
                </c:pt>
                <c:pt idx="2555">
                  <c:v>0.50500100000000003</c:v>
                </c:pt>
                <c:pt idx="2556">
                  <c:v>0.50503399999999998</c:v>
                </c:pt>
                <c:pt idx="2557">
                  <c:v>0.50506700000000004</c:v>
                </c:pt>
                <c:pt idx="2558">
                  <c:v>0.50510100000000002</c:v>
                </c:pt>
                <c:pt idx="2559">
                  <c:v>0.505135</c:v>
                </c:pt>
                <c:pt idx="2560">
                  <c:v>0.50517000000000001</c:v>
                </c:pt>
                <c:pt idx="2561">
                  <c:v>0.50520500000000002</c:v>
                </c:pt>
                <c:pt idx="2562">
                  <c:v>0.50524000000000002</c:v>
                </c:pt>
                <c:pt idx="2563">
                  <c:v>0.50527599999999995</c:v>
                </c:pt>
                <c:pt idx="2564">
                  <c:v>0.50531199999999998</c:v>
                </c:pt>
                <c:pt idx="2565">
                  <c:v>0.50534800000000002</c:v>
                </c:pt>
                <c:pt idx="2566">
                  <c:v>0.50538400000000006</c:v>
                </c:pt>
                <c:pt idx="2567">
                  <c:v>0.50542100000000001</c:v>
                </c:pt>
                <c:pt idx="2568">
                  <c:v>0.50545799999999996</c:v>
                </c:pt>
                <c:pt idx="2569">
                  <c:v>0.505494</c:v>
                </c:pt>
                <c:pt idx="2570">
                  <c:v>0.50553099999999995</c:v>
                </c:pt>
                <c:pt idx="2571">
                  <c:v>0.50556900000000005</c:v>
                </c:pt>
                <c:pt idx="2572">
                  <c:v>0.505606</c:v>
                </c:pt>
                <c:pt idx="2573">
                  <c:v>0.50564299999999995</c:v>
                </c:pt>
                <c:pt idx="2574">
                  <c:v>0.50568000000000002</c:v>
                </c:pt>
                <c:pt idx="2575">
                  <c:v>0.50571699999999997</c:v>
                </c:pt>
                <c:pt idx="2576">
                  <c:v>0.50575499999999995</c:v>
                </c:pt>
                <c:pt idx="2577">
                  <c:v>0.50579200000000002</c:v>
                </c:pt>
                <c:pt idx="2578">
                  <c:v>0.50582899999999997</c:v>
                </c:pt>
                <c:pt idx="2579">
                  <c:v>0.50586699999999996</c:v>
                </c:pt>
                <c:pt idx="2580">
                  <c:v>0.50590400000000002</c:v>
                </c:pt>
                <c:pt idx="2581">
                  <c:v>0.50594099999999997</c:v>
                </c:pt>
                <c:pt idx="2582">
                  <c:v>0.50597899999999996</c:v>
                </c:pt>
                <c:pt idx="2583">
                  <c:v>0.50601600000000002</c:v>
                </c:pt>
                <c:pt idx="2584">
                  <c:v>0.50605299999999998</c:v>
                </c:pt>
                <c:pt idx="2585">
                  <c:v>0.50609000000000004</c:v>
                </c:pt>
                <c:pt idx="2586">
                  <c:v>0.50612800000000002</c:v>
                </c:pt>
                <c:pt idx="2587">
                  <c:v>0.50616499999999998</c:v>
                </c:pt>
                <c:pt idx="2588">
                  <c:v>0.50620200000000004</c:v>
                </c:pt>
                <c:pt idx="2589">
                  <c:v>0.50623899999999999</c:v>
                </c:pt>
                <c:pt idx="2590">
                  <c:v>0.50627699999999998</c:v>
                </c:pt>
                <c:pt idx="2591">
                  <c:v>0.50631400000000004</c:v>
                </c:pt>
                <c:pt idx="2592">
                  <c:v>0.506351</c:v>
                </c:pt>
                <c:pt idx="2593">
                  <c:v>0.50638899999999998</c:v>
                </c:pt>
                <c:pt idx="2594">
                  <c:v>0.50642600000000004</c:v>
                </c:pt>
                <c:pt idx="2595">
                  <c:v>0.50646400000000003</c:v>
                </c:pt>
                <c:pt idx="2596">
                  <c:v>0.50650099999999998</c:v>
                </c:pt>
                <c:pt idx="2597">
                  <c:v>0.50653899999999996</c:v>
                </c:pt>
                <c:pt idx="2598">
                  <c:v>0.50657700000000006</c:v>
                </c:pt>
                <c:pt idx="2599">
                  <c:v>0.50661500000000004</c:v>
                </c:pt>
                <c:pt idx="2600">
                  <c:v>0.50665300000000002</c:v>
                </c:pt>
                <c:pt idx="2601">
                  <c:v>0.506691</c:v>
                </c:pt>
                <c:pt idx="2602">
                  <c:v>0.50672899999999998</c:v>
                </c:pt>
                <c:pt idx="2603">
                  <c:v>0.50676699999999997</c:v>
                </c:pt>
                <c:pt idx="2604">
                  <c:v>0.50680599999999998</c:v>
                </c:pt>
                <c:pt idx="2605">
                  <c:v>0.50684499999999999</c:v>
                </c:pt>
                <c:pt idx="2606">
                  <c:v>0.506884</c:v>
                </c:pt>
                <c:pt idx="2607">
                  <c:v>0.50692300000000001</c:v>
                </c:pt>
                <c:pt idx="2608">
                  <c:v>0.50696200000000002</c:v>
                </c:pt>
                <c:pt idx="2609">
                  <c:v>0.50700100000000003</c:v>
                </c:pt>
                <c:pt idx="2610">
                  <c:v>0.50704099999999996</c:v>
                </c:pt>
                <c:pt idx="2611">
                  <c:v>0.507081</c:v>
                </c:pt>
                <c:pt idx="2612">
                  <c:v>0.50712100000000004</c:v>
                </c:pt>
                <c:pt idx="2613">
                  <c:v>0.50716099999999997</c:v>
                </c:pt>
                <c:pt idx="2614">
                  <c:v>0.50720200000000004</c:v>
                </c:pt>
                <c:pt idx="2615">
                  <c:v>0.507243</c:v>
                </c:pt>
                <c:pt idx="2616">
                  <c:v>0.50728399999999996</c:v>
                </c:pt>
                <c:pt idx="2617">
                  <c:v>0.50732500000000003</c:v>
                </c:pt>
                <c:pt idx="2618">
                  <c:v>0.50736700000000001</c:v>
                </c:pt>
                <c:pt idx="2619">
                  <c:v>0.507409</c:v>
                </c:pt>
                <c:pt idx="2620">
                  <c:v>0.50745099999999999</c:v>
                </c:pt>
                <c:pt idx="2621">
                  <c:v>0.50749299999999997</c:v>
                </c:pt>
                <c:pt idx="2622">
                  <c:v>0.50753599999999999</c:v>
                </c:pt>
                <c:pt idx="2623">
                  <c:v>0.507579</c:v>
                </c:pt>
                <c:pt idx="2624">
                  <c:v>0.50762200000000002</c:v>
                </c:pt>
                <c:pt idx="2625">
                  <c:v>0.50766500000000003</c:v>
                </c:pt>
                <c:pt idx="2626">
                  <c:v>0.50770899999999997</c:v>
                </c:pt>
                <c:pt idx="2627">
                  <c:v>0.50775300000000001</c:v>
                </c:pt>
                <c:pt idx="2628">
                  <c:v>0.50779799999999997</c:v>
                </c:pt>
                <c:pt idx="2629">
                  <c:v>0.50784300000000004</c:v>
                </c:pt>
                <c:pt idx="2630">
                  <c:v>0.50788800000000001</c:v>
                </c:pt>
                <c:pt idx="2631">
                  <c:v>0.50793299999999997</c:v>
                </c:pt>
                <c:pt idx="2632">
                  <c:v>0.50797899999999996</c:v>
                </c:pt>
                <c:pt idx="2633">
                  <c:v>0.50802499999999995</c:v>
                </c:pt>
                <c:pt idx="2634">
                  <c:v>0.50807100000000005</c:v>
                </c:pt>
                <c:pt idx="2635">
                  <c:v>0.50811799999999996</c:v>
                </c:pt>
                <c:pt idx="2636">
                  <c:v>0.50816499999999998</c:v>
                </c:pt>
                <c:pt idx="2637">
                  <c:v>0.508212</c:v>
                </c:pt>
                <c:pt idx="2638">
                  <c:v>0.50826000000000005</c:v>
                </c:pt>
                <c:pt idx="2639">
                  <c:v>0.50830799999999998</c:v>
                </c:pt>
                <c:pt idx="2640">
                  <c:v>0.50835600000000003</c:v>
                </c:pt>
                <c:pt idx="2641">
                  <c:v>0.508405</c:v>
                </c:pt>
                <c:pt idx="2642">
                  <c:v>0.50845399999999996</c:v>
                </c:pt>
                <c:pt idx="2643">
                  <c:v>0.50850300000000004</c:v>
                </c:pt>
                <c:pt idx="2644">
                  <c:v>0.50855300000000003</c:v>
                </c:pt>
                <c:pt idx="2645">
                  <c:v>0.50860300000000003</c:v>
                </c:pt>
                <c:pt idx="2646">
                  <c:v>0.50865300000000002</c:v>
                </c:pt>
                <c:pt idx="2647">
                  <c:v>0.50870400000000005</c:v>
                </c:pt>
                <c:pt idx="2648">
                  <c:v>0.50875499999999996</c:v>
                </c:pt>
                <c:pt idx="2649">
                  <c:v>0.50880700000000001</c:v>
                </c:pt>
                <c:pt idx="2650">
                  <c:v>0.50885899999999995</c:v>
                </c:pt>
                <c:pt idx="2651">
                  <c:v>0.508911</c:v>
                </c:pt>
                <c:pt idx="2652">
                  <c:v>0.50896300000000005</c:v>
                </c:pt>
                <c:pt idx="2653">
                  <c:v>0.50901600000000002</c:v>
                </c:pt>
                <c:pt idx="2654">
                  <c:v>0.50907000000000002</c:v>
                </c:pt>
                <c:pt idx="2655">
                  <c:v>0.50912299999999999</c:v>
                </c:pt>
                <c:pt idx="2656">
                  <c:v>0.50917699999999999</c:v>
                </c:pt>
                <c:pt idx="2657">
                  <c:v>0.50923200000000002</c:v>
                </c:pt>
                <c:pt idx="2658">
                  <c:v>0.50928600000000002</c:v>
                </c:pt>
                <c:pt idx="2659">
                  <c:v>0.50934100000000004</c:v>
                </c:pt>
                <c:pt idx="2660">
                  <c:v>0.50939699999999999</c:v>
                </c:pt>
                <c:pt idx="2661">
                  <c:v>0.50945300000000004</c:v>
                </c:pt>
                <c:pt idx="2662">
                  <c:v>0.50950899999999999</c:v>
                </c:pt>
                <c:pt idx="2663">
                  <c:v>0.50956500000000005</c:v>
                </c:pt>
                <c:pt idx="2664">
                  <c:v>0.50962200000000002</c:v>
                </c:pt>
                <c:pt idx="2665">
                  <c:v>0.50967899999999999</c:v>
                </c:pt>
                <c:pt idx="2666">
                  <c:v>0.509737</c:v>
                </c:pt>
                <c:pt idx="2667">
                  <c:v>0.509795</c:v>
                </c:pt>
                <c:pt idx="2668">
                  <c:v>0.509853</c:v>
                </c:pt>
                <c:pt idx="2669">
                  <c:v>0.50991200000000003</c:v>
                </c:pt>
                <c:pt idx="2670">
                  <c:v>0.50997099999999995</c:v>
                </c:pt>
                <c:pt idx="2671">
                  <c:v>0.51002999999999998</c:v>
                </c:pt>
                <c:pt idx="2672">
                  <c:v>0.51009000000000004</c:v>
                </c:pt>
                <c:pt idx="2673">
                  <c:v>0.51014999999999999</c:v>
                </c:pt>
                <c:pt idx="2674">
                  <c:v>0.51021000000000005</c:v>
                </c:pt>
                <c:pt idx="2675">
                  <c:v>0.51027100000000003</c:v>
                </c:pt>
                <c:pt idx="2676">
                  <c:v>0.51033200000000001</c:v>
                </c:pt>
                <c:pt idx="2677">
                  <c:v>0.51039299999999999</c:v>
                </c:pt>
                <c:pt idx="2678">
                  <c:v>0.51045499999999999</c:v>
                </c:pt>
                <c:pt idx="2679">
                  <c:v>0.510517</c:v>
                </c:pt>
                <c:pt idx="2680">
                  <c:v>0.51058000000000003</c:v>
                </c:pt>
                <c:pt idx="2681">
                  <c:v>0.51064200000000004</c:v>
                </c:pt>
                <c:pt idx="2682">
                  <c:v>0.51070499999999996</c:v>
                </c:pt>
                <c:pt idx="2683">
                  <c:v>0.51076900000000003</c:v>
                </c:pt>
                <c:pt idx="2684">
                  <c:v>0.51083199999999995</c:v>
                </c:pt>
                <c:pt idx="2685">
                  <c:v>0.51089600000000002</c:v>
                </c:pt>
                <c:pt idx="2686">
                  <c:v>0.510961</c:v>
                </c:pt>
                <c:pt idx="2687">
                  <c:v>0.51102499999999995</c:v>
                </c:pt>
                <c:pt idx="2688">
                  <c:v>0.51109000000000004</c:v>
                </c:pt>
                <c:pt idx="2689">
                  <c:v>0.51115600000000005</c:v>
                </c:pt>
                <c:pt idx="2690">
                  <c:v>0.51122100000000004</c:v>
                </c:pt>
                <c:pt idx="2691">
                  <c:v>0.51128700000000005</c:v>
                </c:pt>
                <c:pt idx="2692">
                  <c:v>0.51135299999999995</c:v>
                </c:pt>
                <c:pt idx="2693">
                  <c:v>0.51141999999999999</c:v>
                </c:pt>
                <c:pt idx="2694">
                  <c:v>0.51148700000000002</c:v>
                </c:pt>
                <c:pt idx="2695">
                  <c:v>0.51155399999999995</c:v>
                </c:pt>
                <c:pt idx="2696">
                  <c:v>0.51162099999999999</c:v>
                </c:pt>
                <c:pt idx="2697">
                  <c:v>0.51168899999999995</c:v>
                </c:pt>
                <c:pt idx="2698">
                  <c:v>0.51175700000000002</c:v>
                </c:pt>
                <c:pt idx="2699">
                  <c:v>0.511826</c:v>
                </c:pt>
                <c:pt idx="2700">
                  <c:v>0.51189399999999996</c:v>
                </c:pt>
                <c:pt idx="2701">
                  <c:v>0.51196299999999995</c:v>
                </c:pt>
                <c:pt idx="2702">
                  <c:v>0.51203299999999996</c:v>
                </c:pt>
                <c:pt idx="2703">
                  <c:v>0.51210199999999995</c:v>
                </c:pt>
                <c:pt idx="2704">
                  <c:v>0.51217199999999996</c:v>
                </c:pt>
                <c:pt idx="2705">
                  <c:v>0.51224199999999998</c:v>
                </c:pt>
                <c:pt idx="2706">
                  <c:v>0.51231300000000002</c:v>
                </c:pt>
                <c:pt idx="2707">
                  <c:v>0.51238300000000003</c:v>
                </c:pt>
                <c:pt idx="2708">
                  <c:v>0.51245399999999997</c:v>
                </c:pt>
                <c:pt idx="2709">
                  <c:v>0.51252600000000004</c:v>
                </c:pt>
                <c:pt idx="2710">
                  <c:v>0.51259699999999997</c:v>
                </c:pt>
                <c:pt idx="2711">
                  <c:v>0.51266900000000004</c:v>
                </c:pt>
                <c:pt idx="2712">
                  <c:v>0.512741</c:v>
                </c:pt>
                <c:pt idx="2713">
                  <c:v>0.51281399999999999</c:v>
                </c:pt>
                <c:pt idx="2714">
                  <c:v>0.51288699999999998</c:v>
                </c:pt>
                <c:pt idx="2715">
                  <c:v>0.51295999999999997</c:v>
                </c:pt>
                <c:pt idx="2716">
                  <c:v>0.51303299999999996</c:v>
                </c:pt>
                <c:pt idx="2717">
                  <c:v>0.51310599999999995</c:v>
                </c:pt>
                <c:pt idx="2718">
                  <c:v>0.51317999999999997</c:v>
                </c:pt>
                <c:pt idx="2719">
                  <c:v>0.51325399999999999</c:v>
                </c:pt>
                <c:pt idx="2720">
                  <c:v>0.51332900000000004</c:v>
                </c:pt>
                <c:pt idx="2721">
                  <c:v>0.51340300000000005</c:v>
                </c:pt>
                <c:pt idx="2722">
                  <c:v>0.51347799999999999</c:v>
                </c:pt>
                <c:pt idx="2723">
                  <c:v>0.51355399999999995</c:v>
                </c:pt>
                <c:pt idx="2724">
                  <c:v>0.513629</c:v>
                </c:pt>
                <c:pt idx="2725">
                  <c:v>0.51370499999999997</c:v>
                </c:pt>
                <c:pt idx="2726">
                  <c:v>0.51378100000000004</c:v>
                </c:pt>
                <c:pt idx="2727">
                  <c:v>0.51385700000000001</c:v>
                </c:pt>
                <c:pt idx="2728">
                  <c:v>0.51393299999999997</c:v>
                </c:pt>
                <c:pt idx="2729">
                  <c:v>0.51400999999999997</c:v>
                </c:pt>
                <c:pt idx="2730">
                  <c:v>0.51408699999999996</c:v>
                </c:pt>
                <c:pt idx="2731">
                  <c:v>0.51416499999999998</c:v>
                </c:pt>
                <c:pt idx="2732">
                  <c:v>0.51424199999999998</c:v>
                </c:pt>
                <c:pt idx="2733">
                  <c:v>0.51432</c:v>
                </c:pt>
                <c:pt idx="2734">
                  <c:v>0.51439800000000002</c:v>
                </c:pt>
                <c:pt idx="2735">
                  <c:v>0.51447699999999996</c:v>
                </c:pt>
                <c:pt idx="2736">
                  <c:v>0.51455499999999998</c:v>
                </c:pt>
                <c:pt idx="2737">
                  <c:v>0.51463400000000004</c:v>
                </c:pt>
                <c:pt idx="2738">
                  <c:v>0.51471299999999998</c:v>
                </c:pt>
                <c:pt idx="2739">
                  <c:v>0.51479299999999995</c:v>
                </c:pt>
                <c:pt idx="2740">
                  <c:v>0.514872</c:v>
                </c:pt>
                <c:pt idx="2741">
                  <c:v>0.51495199999999997</c:v>
                </c:pt>
                <c:pt idx="2742">
                  <c:v>0.51503200000000005</c:v>
                </c:pt>
                <c:pt idx="2743">
                  <c:v>0.51511300000000004</c:v>
                </c:pt>
                <c:pt idx="2744">
                  <c:v>0.51519300000000001</c:v>
                </c:pt>
                <c:pt idx="2745">
                  <c:v>0.51527400000000001</c:v>
                </c:pt>
                <c:pt idx="2746">
                  <c:v>0.51535500000000001</c:v>
                </c:pt>
                <c:pt idx="2747">
                  <c:v>0.51543700000000003</c:v>
                </c:pt>
                <c:pt idx="2748">
                  <c:v>0.51551800000000003</c:v>
                </c:pt>
                <c:pt idx="2749">
                  <c:v>0.51559999999999995</c:v>
                </c:pt>
                <c:pt idx="2750">
                  <c:v>0.51568199999999997</c:v>
                </c:pt>
                <c:pt idx="2751">
                  <c:v>0.51576500000000003</c:v>
                </c:pt>
                <c:pt idx="2752">
                  <c:v>0.51584700000000006</c:v>
                </c:pt>
                <c:pt idx="2753">
                  <c:v>0.51593</c:v>
                </c:pt>
                <c:pt idx="2754">
                  <c:v>0.51601300000000005</c:v>
                </c:pt>
                <c:pt idx="2755">
                  <c:v>0.51609700000000003</c:v>
                </c:pt>
                <c:pt idx="2756">
                  <c:v>0.51617999999999997</c:v>
                </c:pt>
                <c:pt idx="2757">
                  <c:v>0.51626399999999995</c:v>
                </c:pt>
                <c:pt idx="2758">
                  <c:v>0.51634800000000003</c:v>
                </c:pt>
                <c:pt idx="2759">
                  <c:v>0.516432</c:v>
                </c:pt>
                <c:pt idx="2760">
                  <c:v>0.516517</c:v>
                </c:pt>
                <c:pt idx="2761">
                  <c:v>0.51660200000000001</c:v>
                </c:pt>
                <c:pt idx="2762">
                  <c:v>0.51668700000000001</c:v>
                </c:pt>
                <c:pt idx="2763">
                  <c:v>0.51677200000000001</c:v>
                </c:pt>
                <c:pt idx="2764">
                  <c:v>0.51685700000000001</c:v>
                </c:pt>
                <c:pt idx="2765">
                  <c:v>0.51694300000000004</c:v>
                </c:pt>
                <c:pt idx="2766">
                  <c:v>0.51702899999999996</c:v>
                </c:pt>
                <c:pt idx="2767">
                  <c:v>0.51711499999999999</c:v>
                </c:pt>
                <c:pt idx="2768">
                  <c:v>0.51720200000000005</c:v>
                </c:pt>
                <c:pt idx="2769">
                  <c:v>0.51728799999999997</c:v>
                </c:pt>
                <c:pt idx="2770">
                  <c:v>0.51737500000000003</c:v>
                </c:pt>
                <c:pt idx="2771">
                  <c:v>0.51746199999999998</c:v>
                </c:pt>
                <c:pt idx="2772">
                  <c:v>0.51754999999999995</c:v>
                </c:pt>
                <c:pt idx="2773">
                  <c:v>0.51763700000000001</c:v>
                </c:pt>
                <c:pt idx="2774">
                  <c:v>0.51772499999999999</c:v>
                </c:pt>
                <c:pt idx="2775">
                  <c:v>0.51781299999999997</c:v>
                </c:pt>
                <c:pt idx="2776">
                  <c:v>0.51790099999999994</c:v>
                </c:pt>
                <c:pt idx="2777">
                  <c:v>0.51798999999999995</c:v>
                </c:pt>
                <c:pt idx="2778">
                  <c:v>0.51807899999999996</c:v>
                </c:pt>
                <c:pt idx="2779">
                  <c:v>0.51816799999999996</c:v>
                </c:pt>
                <c:pt idx="2780">
                  <c:v>0.51825699999999997</c:v>
                </c:pt>
                <c:pt idx="2781">
                  <c:v>0.51834599999999997</c:v>
                </c:pt>
                <c:pt idx="2782">
                  <c:v>0.51843600000000001</c:v>
                </c:pt>
                <c:pt idx="2783">
                  <c:v>0.51852600000000004</c:v>
                </c:pt>
                <c:pt idx="2784">
                  <c:v>0.51861599999999997</c:v>
                </c:pt>
                <c:pt idx="2785">
                  <c:v>0.518706</c:v>
                </c:pt>
                <c:pt idx="2786">
                  <c:v>0.51879600000000003</c:v>
                </c:pt>
                <c:pt idx="2787">
                  <c:v>0.51888699999999999</c:v>
                </c:pt>
                <c:pt idx="2788">
                  <c:v>0.51897800000000005</c:v>
                </c:pt>
                <c:pt idx="2789">
                  <c:v>0.519069</c:v>
                </c:pt>
                <c:pt idx="2790">
                  <c:v>0.51916099999999998</c:v>
                </c:pt>
                <c:pt idx="2791">
                  <c:v>0.51925200000000005</c:v>
                </c:pt>
                <c:pt idx="2792">
                  <c:v>0.51934400000000003</c:v>
                </c:pt>
                <c:pt idx="2793">
                  <c:v>0.51943600000000001</c:v>
                </c:pt>
                <c:pt idx="2794">
                  <c:v>0.51952799999999999</c:v>
                </c:pt>
                <c:pt idx="2795">
                  <c:v>0.519621</c:v>
                </c:pt>
                <c:pt idx="2796">
                  <c:v>0.51971299999999998</c:v>
                </c:pt>
                <c:pt idx="2797">
                  <c:v>0.51980599999999999</c:v>
                </c:pt>
                <c:pt idx="2798">
                  <c:v>0.519899</c:v>
                </c:pt>
                <c:pt idx="2799">
                  <c:v>0.51999300000000004</c:v>
                </c:pt>
                <c:pt idx="2800">
                  <c:v>0.52008600000000005</c:v>
                </c:pt>
                <c:pt idx="2801">
                  <c:v>0.52017400000000003</c:v>
                </c:pt>
                <c:pt idx="2802">
                  <c:v>0.52024700000000001</c:v>
                </c:pt>
                <c:pt idx="2803">
                  <c:v>0.52031400000000005</c:v>
                </c:pt>
                <c:pt idx="2804">
                  <c:v>0.52038300000000004</c:v>
                </c:pt>
                <c:pt idx="2805">
                  <c:v>0.520455</c:v>
                </c:pt>
                <c:pt idx="2806">
                  <c:v>0.52053000000000005</c:v>
                </c:pt>
                <c:pt idx="2807">
                  <c:v>0.52060600000000001</c:v>
                </c:pt>
                <c:pt idx="2808">
                  <c:v>0.52068300000000001</c:v>
                </c:pt>
                <c:pt idx="2809">
                  <c:v>0.52076199999999995</c:v>
                </c:pt>
                <c:pt idx="2810">
                  <c:v>0.520841</c:v>
                </c:pt>
                <c:pt idx="2811">
                  <c:v>0.52092099999999997</c:v>
                </c:pt>
                <c:pt idx="2812">
                  <c:v>0.52100100000000005</c:v>
                </c:pt>
                <c:pt idx="2813">
                  <c:v>0.52108200000000005</c:v>
                </c:pt>
                <c:pt idx="2814">
                  <c:v>0.52116300000000004</c:v>
                </c:pt>
                <c:pt idx="2815">
                  <c:v>0.52124499999999996</c:v>
                </c:pt>
                <c:pt idx="2816">
                  <c:v>0.52132599999999996</c:v>
                </c:pt>
                <c:pt idx="2817">
                  <c:v>0.52140799999999998</c:v>
                </c:pt>
                <c:pt idx="2818">
                  <c:v>0.52149100000000004</c:v>
                </c:pt>
                <c:pt idx="2819">
                  <c:v>0.52157299999999995</c:v>
                </c:pt>
                <c:pt idx="2820">
                  <c:v>0.52165600000000001</c:v>
                </c:pt>
                <c:pt idx="2821">
                  <c:v>0.52173800000000004</c:v>
                </c:pt>
                <c:pt idx="2822">
                  <c:v>0.52182099999999998</c:v>
                </c:pt>
                <c:pt idx="2823">
                  <c:v>0.52190400000000003</c:v>
                </c:pt>
                <c:pt idx="2824">
                  <c:v>0.52198800000000001</c:v>
                </c:pt>
                <c:pt idx="2825">
                  <c:v>0.52207099999999995</c:v>
                </c:pt>
                <c:pt idx="2826">
                  <c:v>0.52215400000000001</c:v>
                </c:pt>
                <c:pt idx="2827">
                  <c:v>0.52223799999999998</c:v>
                </c:pt>
                <c:pt idx="2828">
                  <c:v>0.52232199999999995</c:v>
                </c:pt>
                <c:pt idx="2829">
                  <c:v>0.52240600000000004</c:v>
                </c:pt>
                <c:pt idx="2830">
                  <c:v>0.52248899999999998</c:v>
                </c:pt>
                <c:pt idx="2831">
                  <c:v>0.52257299999999995</c:v>
                </c:pt>
                <c:pt idx="2832">
                  <c:v>0.52265799999999996</c:v>
                </c:pt>
                <c:pt idx="2833">
                  <c:v>0.52274200000000004</c:v>
                </c:pt>
                <c:pt idx="2834">
                  <c:v>0.52282600000000001</c:v>
                </c:pt>
                <c:pt idx="2835">
                  <c:v>0.52291100000000001</c:v>
                </c:pt>
                <c:pt idx="2836">
                  <c:v>0.52299499999999999</c:v>
                </c:pt>
                <c:pt idx="2837">
                  <c:v>0.52307999999999999</c:v>
                </c:pt>
                <c:pt idx="2838">
                  <c:v>0.52316499999999999</c:v>
                </c:pt>
                <c:pt idx="2839">
                  <c:v>0.52324899999999996</c:v>
                </c:pt>
                <c:pt idx="2840">
                  <c:v>0.52333399999999997</c:v>
                </c:pt>
                <c:pt idx="2841">
                  <c:v>0.52341899999999997</c:v>
                </c:pt>
                <c:pt idx="2842">
                  <c:v>0.52350399999999997</c:v>
                </c:pt>
                <c:pt idx="2843">
                  <c:v>0.52359</c:v>
                </c:pt>
                <c:pt idx="2844">
                  <c:v>0.523675</c:v>
                </c:pt>
                <c:pt idx="2845">
                  <c:v>0.52376</c:v>
                </c:pt>
                <c:pt idx="2846">
                  <c:v>0.52384600000000003</c:v>
                </c:pt>
                <c:pt idx="2847">
                  <c:v>0.52393100000000004</c:v>
                </c:pt>
                <c:pt idx="2848">
                  <c:v>0.52401699999999996</c:v>
                </c:pt>
                <c:pt idx="2849">
                  <c:v>0.52410199999999996</c:v>
                </c:pt>
                <c:pt idx="2850">
                  <c:v>0.52418799999999999</c:v>
                </c:pt>
                <c:pt idx="2851">
                  <c:v>0.52427400000000002</c:v>
                </c:pt>
                <c:pt idx="2852">
                  <c:v>0.52436000000000005</c:v>
                </c:pt>
                <c:pt idx="2853">
                  <c:v>0.52444599999999997</c:v>
                </c:pt>
                <c:pt idx="2854">
                  <c:v>0.524532</c:v>
                </c:pt>
                <c:pt idx="2855">
                  <c:v>0.52461800000000003</c:v>
                </c:pt>
                <c:pt idx="2856">
                  <c:v>0.52470399999999995</c:v>
                </c:pt>
                <c:pt idx="2857">
                  <c:v>0.52479100000000001</c:v>
                </c:pt>
                <c:pt idx="2858">
                  <c:v>0.52487700000000004</c:v>
                </c:pt>
                <c:pt idx="2859">
                  <c:v>0.52496399999999999</c:v>
                </c:pt>
                <c:pt idx="2860">
                  <c:v>0.52505000000000002</c:v>
                </c:pt>
                <c:pt idx="2861">
                  <c:v>0.52513699999999996</c:v>
                </c:pt>
                <c:pt idx="2862">
                  <c:v>0.525223</c:v>
                </c:pt>
                <c:pt idx="2863">
                  <c:v>0.52531000000000005</c:v>
                </c:pt>
                <c:pt idx="2864">
                  <c:v>0.525397</c:v>
                </c:pt>
                <c:pt idx="2865">
                  <c:v>0.52548399999999995</c:v>
                </c:pt>
                <c:pt idx="2866">
                  <c:v>0.52557100000000001</c:v>
                </c:pt>
                <c:pt idx="2867">
                  <c:v>0.52565799999999996</c:v>
                </c:pt>
                <c:pt idx="2868">
                  <c:v>0.52574500000000002</c:v>
                </c:pt>
                <c:pt idx="2869">
                  <c:v>0.52583199999999997</c:v>
                </c:pt>
                <c:pt idx="2870">
                  <c:v>0.52592000000000005</c:v>
                </c:pt>
                <c:pt idx="2871">
                  <c:v>0.526007</c:v>
                </c:pt>
                <c:pt idx="2872">
                  <c:v>0.52609399999999995</c:v>
                </c:pt>
                <c:pt idx="2873">
                  <c:v>0.52618200000000004</c:v>
                </c:pt>
                <c:pt idx="2874">
                  <c:v>0.52626899999999999</c:v>
                </c:pt>
                <c:pt idx="2875">
                  <c:v>0.52635699999999996</c:v>
                </c:pt>
                <c:pt idx="2876">
                  <c:v>0.52644500000000005</c:v>
                </c:pt>
                <c:pt idx="2877">
                  <c:v>0.526532</c:v>
                </c:pt>
                <c:pt idx="2878">
                  <c:v>0.52661999999999998</c:v>
                </c:pt>
                <c:pt idx="2879">
                  <c:v>0.52670799999999995</c:v>
                </c:pt>
                <c:pt idx="2880">
                  <c:v>0.52679600000000004</c:v>
                </c:pt>
                <c:pt idx="2881">
                  <c:v>0.52688400000000002</c:v>
                </c:pt>
                <c:pt idx="2882">
                  <c:v>0.526972</c:v>
                </c:pt>
                <c:pt idx="2883">
                  <c:v>0.52705999999999997</c:v>
                </c:pt>
                <c:pt idx="2884">
                  <c:v>0.52714899999999998</c:v>
                </c:pt>
                <c:pt idx="2885">
                  <c:v>0.52723699999999996</c:v>
                </c:pt>
                <c:pt idx="2886">
                  <c:v>0.52732500000000004</c:v>
                </c:pt>
                <c:pt idx="2887">
                  <c:v>0.52741400000000005</c:v>
                </c:pt>
                <c:pt idx="2888">
                  <c:v>0.52750200000000003</c:v>
                </c:pt>
                <c:pt idx="2889">
                  <c:v>0.52759100000000003</c:v>
                </c:pt>
                <c:pt idx="2890">
                  <c:v>0.52767900000000001</c:v>
                </c:pt>
                <c:pt idx="2891">
                  <c:v>0.52776800000000001</c:v>
                </c:pt>
                <c:pt idx="2892">
                  <c:v>0.52785700000000002</c:v>
                </c:pt>
                <c:pt idx="2893">
                  <c:v>0.527945</c:v>
                </c:pt>
                <c:pt idx="2894">
                  <c:v>0.528034</c:v>
                </c:pt>
                <c:pt idx="2895">
                  <c:v>0.52812300000000001</c:v>
                </c:pt>
                <c:pt idx="2896">
                  <c:v>0.52821200000000001</c:v>
                </c:pt>
                <c:pt idx="2897">
                  <c:v>0.52830100000000002</c:v>
                </c:pt>
                <c:pt idx="2898">
                  <c:v>0.52839000000000003</c:v>
                </c:pt>
                <c:pt idx="2899">
                  <c:v>0.52847999999999995</c:v>
                </c:pt>
                <c:pt idx="2900">
                  <c:v>0.52856899999999996</c:v>
                </c:pt>
                <c:pt idx="2901">
                  <c:v>0.52865799999999996</c:v>
                </c:pt>
                <c:pt idx="2902">
                  <c:v>0.52874699999999997</c:v>
                </c:pt>
                <c:pt idx="2903">
                  <c:v>0.528837</c:v>
                </c:pt>
                <c:pt idx="2904">
                  <c:v>0.52892600000000001</c:v>
                </c:pt>
                <c:pt idx="2905">
                  <c:v>0.52901600000000004</c:v>
                </c:pt>
                <c:pt idx="2906">
                  <c:v>0.52910500000000005</c:v>
                </c:pt>
                <c:pt idx="2907">
                  <c:v>0.52919499999999997</c:v>
                </c:pt>
                <c:pt idx="2908">
                  <c:v>0.52928500000000001</c:v>
                </c:pt>
                <c:pt idx="2909">
                  <c:v>0.52937500000000004</c:v>
                </c:pt>
                <c:pt idx="2910">
                  <c:v>0.52946400000000005</c:v>
                </c:pt>
                <c:pt idx="2911">
                  <c:v>0.52955399999999997</c:v>
                </c:pt>
                <c:pt idx="2912">
                  <c:v>0.529644</c:v>
                </c:pt>
                <c:pt idx="2913">
                  <c:v>0.52973400000000004</c:v>
                </c:pt>
                <c:pt idx="2914">
                  <c:v>0.52982399999999996</c:v>
                </c:pt>
                <c:pt idx="2915">
                  <c:v>0.529914</c:v>
                </c:pt>
                <c:pt idx="2916">
                  <c:v>0.53000499999999995</c:v>
                </c:pt>
                <c:pt idx="2917">
                  <c:v>0.53009499999999998</c:v>
                </c:pt>
                <c:pt idx="2918">
                  <c:v>0.53018500000000002</c:v>
                </c:pt>
                <c:pt idx="2919">
                  <c:v>0.53027599999999997</c:v>
                </c:pt>
                <c:pt idx="2920">
                  <c:v>0.530366</c:v>
                </c:pt>
                <c:pt idx="2921">
                  <c:v>0.53045600000000004</c:v>
                </c:pt>
                <c:pt idx="2922">
                  <c:v>0.53054699999999999</c:v>
                </c:pt>
                <c:pt idx="2923">
                  <c:v>0.53063800000000005</c:v>
                </c:pt>
                <c:pt idx="2924">
                  <c:v>0.53072799999999998</c:v>
                </c:pt>
                <c:pt idx="2925">
                  <c:v>0.53081900000000004</c:v>
                </c:pt>
                <c:pt idx="2926">
                  <c:v>0.53090999999999999</c:v>
                </c:pt>
                <c:pt idx="2927">
                  <c:v>0.53100099999999995</c:v>
                </c:pt>
                <c:pt idx="2928">
                  <c:v>0.53109099999999998</c:v>
                </c:pt>
                <c:pt idx="2929">
                  <c:v>0.53118200000000004</c:v>
                </c:pt>
                <c:pt idx="2930">
                  <c:v>0.531273</c:v>
                </c:pt>
                <c:pt idx="2931">
                  <c:v>0.53136399999999995</c:v>
                </c:pt>
                <c:pt idx="2932">
                  <c:v>0.53145500000000001</c:v>
                </c:pt>
                <c:pt idx="2933">
                  <c:v>0.53154699999999999</c:v>
                </c:pt>
                <c:pt idx="2934">
                  <c:v>0.53163800000000005</c:v>
                </c:pt>
                <c:pt idx="2935">
                  <c:v>0.53172900000000001</c:v>
                </c:pt>
                <c:pt idx="2936">
                  <c:v>0.53181999999999996</c:v>
                </c:pt>
                <c:pt idx="2937">
                  <c:v>0.53191200000000005</c:v>
                </c:pt>
                <c:pt idx="2938">
                  <c:v>0.532003</c:v>
                </c:pt>
                <c:pt idx="2939">
                  <c:v>0.53209499999999998</c:v>
                </c:pt>
                <c:pt idx="2940">
                  <c:v>0.53218600000000005</c:v>
                </c:pt>
                <c:pt idx="2941">
                  <c:v>0.53227800000000003</c:v>
                </c:pt>
                <c:pt idx="2942">
                  <c:v>0.53236899999999998</c:v>
                </c:pt>
                <c:pt idx="2943">
                  <c:v>0.53246099999999996</c:v>
                </c:pt>
                <c:pt idx="2944">
                  <c:v>0.53255300000000005</c:v>
                </c:pt>
                <c:pt idx="2945">
                  <c:v>0.53264400000000001</c:v>
                </c:pt>
                <c:pt idx="2946">
                  <c:v>0.53273599999999999</c:v>
                </c:pt>
                <c:pt idx="2947">
                  <c:v>0.53282799999999997</c:v>
                </c:pt>
                <c:pt idx="2948">
                  <c:v>0.53291999999999995</c:v>
                </c:pt>
                <c:pt idx="2949">
                  <c:v>0.53301200000000004</c:v>
                </c:pt>
                <c:pt idx="2950">
                  <c:v>0.53310400000000002</c:v>
                </c:pt>
                <c:pt idx="2951">
                  <c:v>0.533196</c:v>
                </c:pt>
                <c:pt idx="2952">
                  <c:v>0.53328799999999998</c:v>
                </c:pt>
                <c:pt idx="2953">
                  <c:v>0.53337999999999997</c:v>
                </c:pt>
                <c:pt idx="2954">
                  <c:v>0.53347299999999997</c:v>
                </c:pt>
                <c:pt idx="2955">
                  <c:v>0.53356499999999996</c:v>
                </c:pt>
                <c:pt idx="2956">
                  <c:v>0.53365700000000005</c:v>
                </c:pt>
                <c:pt idx="2957">
                  <c:v>0.53374999999999995</c:v>
                </c:pt>
                <c:pt idx="2958">
                  <c:v>0.53384200000000004</c:v>
                </c:pt>
                <c:pt idx="2959">
                  <c:v>0.53393500000000005</c:v>
                </c:pt>
                <c:pt idx="2960">
                  <c:v>0.53402700000000003</c:v>
                </c:pt>
                <c:pt idx="2961">
                  <c:v>0.53412000000000004</c:v>
                </c:pt>
                <c:pt idx="2962">
                  <c:v>0.53421200000000002</c:v>
                </c:pt>
                <c:pt idx="2963">
                  <c:v>0.53430500000000003</c:v>
                </c:pt>
                <c:pt idx="2964">
                  <c:v>0.53439800000000004</c:v>
                </c:pt>
                <c:pt idx="2965">
                  <c:v>0.53449000000000002</c:v>
                </c:pt>
                <c:pt idx="2966">
                  <c:v>0.53458300000000003</c:v>
                </c:pt>
                <c:pt idx="2967">
                  <c:v>0.53467600000000004</c:v>
                </c:pt>
                <c:pt idx="2968">
                  <c:v>0.53476900000000005</c:v>
                </c:pt>
                <c:pt idx="2969">
                  <c:v>0.53486199999999995</c:v>
                </c:pt>
                <c:pt idx="2970">
                  <c:v>0.53495499999999996</c:v>
                </c:pt>
                <c:pt idx="2971">
                  <c:v>0.53504799999999997</c:v>
                </c:pt>
                <c:pt idx="2972">
                  <c:v>0.53514099999999998</c:v>
                </c:pt>
                <c:pt idx="2973">
                  <c:v>0.53523399999999999</c:v>
                </c:pt>
                <c:pt idx="2974">
                  <c:v>0.535327</c:v>
                </c:pt>
                <c:pt idx="2975">
                  <c:v>0.53542000000000001</c:v>
                </c:pt>
                <c:pt idx="2976">
                  <c:v>0.53551400000000005</c:v>
                </c:pt>
                <c:pt idx="2977">
                  <c:v>0.53560700000000006</c:v>
                </c:pt>
                <c:pt idx="2978">
                  <c:v>0.53569999999999995</c:v>
                </c:pt>
                <c:pt idx="2979">
                  <c:v>0.53579399999999999</c:v>
                </c:pt>
                <c:pt idx="2980">
                  <c:v>0.535887</c:v>
                </c:pt>
                <c:pt idx="2981">
                  <c:v>0.53598100000000004</c:v>
                </c:pt>
                <c:pt idx="2982">
                  <c:v>0.53607400000000005</c:v>
                </c:pt>
                <c:pt idx="2983">
                  <c:v>0.53616799999999998</c:v>
                </c:pt>
                <c:pt idx="2984">
                  <c:v>0.53626099999999999</c:v>
                </c:pt>
                <c:pt idx="2985">
                  <c:v>0.53635500000000003</c:v>
                </c:pt>
                <c:pt idx="2986">
                  <c:v>0.53644899999999995</c:v>
                </c:pt>
                <c:pt idx="2987">
                  <c:v>0.53654199999999996</c:v>
                </c:pt>
                <c:pt idx="2988">
                  <c:v>0.536636</c:v>
                </c:pt>
                <c:pt idx="2989">
                  <c:v>0.53673000000000004</c:v>
                </c:pt>
                <c:pt idx="2990">
                  <c:v>0.53682399999999997</c:v>
                </c:pt>
                <c:pt idx="2991">
                  <c:v>0.53691800000000001</c:v>
                </c:pt>
                <c:pt idx="2992">
                  <c:v>0.53701200000000004</c:v>
                </c:pt>
                <c:pt idx="2993">
                  <c:v>0.53710599999999997</c:v>
                </c:pt>
                <c:pt idx="2994">
                  <c:v>0.53720000000000001</c:v>
                </c:pt>
                <c:pt idx="2995">
                  <c:v>0.53729199999999999</c:v>
                </c:pt>
                <c:pt idx="2996">
                  <c:v>0.537381</c:v>
                </c:pt>
                <c:pt idx="2997">
                  <c:v>0.53746799999999995</c:v>
                </c:pt>
                <c:pt idx="2998">
                  <c:v>0.53755500000000001</c:v>
                </c:pt>
                <c:pt idx="2999">
                  <c:v>0.53764299999999998</c:v>
                </c:pt>
                <c:pt idx="3000">
                  <c:v>0.53773199999999999</c:v>
                </c:pt>
                <c:pt idx="3001">
                  <c:v>0.53782099999999999</c:v>
                </c:pt>
                <c:pt idx="3002">
                  <c:v>0.53791</c:v>
                </c:pt>
                <c:pt idx="3003">
                  <c:v>0.53800000000000003</c:v>
                </c:pt>
                <c:pt idx="3004">
                  <c:v>0.53808999999999996</c:v>
                </c:pt>
                <c:pt idx="3005">
                  <c:v>0.53817999999999999</c:v>
                </c:pt>
                <c:pt idx="3006">
                  <c:v>0.53827100000000005</c:v>
                </c:pt>
                <c:pt idx="3007">
                  <c:v>0.53836099999999998</c:v>
                </c:pt>
                <c:pt idx="3008">
                  <c:v>0.53845200000000004</c:v>
                </c:pt>
                <c:pt idx="3009">
                  <c:v>0.53854299999999999</c:v>
                </c:pt>
                <c:pt idx="3010">
                  <c:v>0.53863300000000003</c:v>
                </c:pt>
                <c:pt idx="3011">
                  <c:v>0.53872399999999998</c:v>
                </c:pt>
                <c:pt idx="3012">
                  <c:v>0.53881500000000004</c:v>
                </c:pt>
                <c:pt idx="3013">
                  <c:v>0.538906</c:v>
                </c:pt>
                <c:pt idx="3014">
                  <c:v>0.53899699999999995</c:v>
                </c:pt>
                <c:pt idx="3015">
                  <c:v>0.53908800000000001</c:v>
                </c:pt>
                <c:pt idx="3016">
                  <c:v>0.53917899999999996</c:v>
                </c:pt>
                <c:pt idx="3017">
                  <c:v>0.53927000000000003</c:v>
                </c:pt>
                <c:pt idx="3018">
                  <c:v>0.53936099999999998</c:v>
                </c:pt>
                <c:pt idx="3019">
                  <c:v>0.53945200000000004</c:v>
                </c:pt>
                <c:pt idx="3020">
                  <c:v>0.53954299999999999</c:v>
                </c:pt>
                <c:pt idx="3021">
                  <c:v>0.53963399999999995</c:v>
                </c:pt>
                <c:pt idx="3022">
                  <c:v>0.53972500000000001</c:v>
                </c:pt>
                <c:pt idx="3023">
                  <c:v>0.53981599999999996</c:v>
                </c:pt>
                <c:pt idx="3024">
                  <c:v>0.53990700000000003</c:v>
                </c:pt>
                <c:pt idx="3025">
                  <c:v>0.53999799999999998</c:v>
                </c:pt>
                <c:pt idx="3026">
                  <c:v>0.54008900000000004</c:v>
                </c:pt>
                <c:pt idx="3027">
                  <c:v>0.54018100000000002</c:v>
                </c:pt>
                <c:pt idx="3028">
                  <c:v>0.54027199999999997</c:v>
                </c:pt>
                <c:pt idx="3029">
                  <c:v>0.54036300000000004</c:v>
                </c:pt>
                <c:pt idx="3030">
                  <c:v>0.54045399999999999</c:v>
                </c:pt>
                <c:pt idx="3031">
                  <c:v>0.54054500000000005</c:v>
                </c:pt>
                <c:pt idx="3032">
                  <c:v>0.54063700000000003</c:v>
                </c:pt>
                <c:pt idx="3033">
                  <c:v>0.54072799999999999</c:v>
                </c:pt>
                <c:pt idx="3034">
                  <c:v>0.54081900000000005</c:v>
                </c:pt>
                <c:pt idx="3035">
                  <c:v>0.54091</c:v>
                </c:pt>
                <c:pt idx="3036">
                  <c:v>0.54100199999999998</c:v>
                </c:pt>
                <c:pt idx="3037">
                  <c:v>0.54109300000000005</c:v>
                </c:pt>
                <c:pt idx="3038">
                  <c:v>0.541184</c:v>
                </c:pt>
                <c:pt idx="3039">
                  <c:v>0.54127599999999998</c:v>
                </c:pt>
                <c:pt idx="3040">
                  <c:v>0.54136700000000004</c:v>
                </c:pt>
                <c:pt idx="3041">
                  <c:v>0.54145799999999999</c:v>
                </c:pt>
                <c:pt idx="3042">
                  <c:v>0.54154899999999995</c:v>
                </c:pt>
                <c:pt idx="3043">
                  <c:v>0.54164100000000004</c:v>
                </c:pt>
                <c:pt idx="3044">
                  <c:v>0.54173199999999999</c:v>
                </c:pt>
                <c:pt idx="3045">
                  <c:v>0.54182300000000005</c:v>
                </c:pt>
                <c:pt idx="3046">
                  <c:v>0.54191500000000004</c:v>
                </c:pt>
                <c:pt idx="3047">
                  <c:v>0.54200599999999999</c:v>
                </c:pt>
                <c:pt idx="3048">
                  <c:v>0.54209700000000005</c:v>
                </c:pt>
                <c:pt idx="3049">
                  <c:v>0.54218900000000003</c:v>
                </c:pt>
                <c:pt idx="3050">
                  <c:v>0.54227999999999998</c:v>
                </c:pt>
                <c:pt idx="3051">
                  <c:v>0.54237100000000005</c:v>
                </c:pt>
                <c:pt idx="3052">
                  <c:v>0.54246300000000003</c:v>
                </c:pt>
                <c:pt idx="3053">
                  <c:v>0.54255399999999998</c:v>
                </c:pt>
                <c:pt idx="3054">
                  <c:v>0.54264500000000004</c:v>
                </c:pt>
                <c:pt idx="3055">
                  <c:v>0.542736</c:v>
                </c:pt>
                <c:pt idx="3056">
                  <c:v>0.54282799999999998</c:v>
                </c:pt>
                <c:pt idx="3057">
                  <c:v>0.54291900000000004</c:v>
                </c:pt>
                <c:pt idx="3058">
                  <c:v>0.54300999999999999</c:v>
                </c:pt>
                <c:pt idx="3059">
                  <c:v>0.54310199999999997</c:v>
                </c:pt>
                <c:pt idx="3060">
                  <c:v>0.54319300000000004</c:v>
                </c:pt>
                <c:pt idx="3061">
                  <c:v>0.54328399999999999</c:v>
                </c:pt>
                <c:pt idx="3062">
                  <c:v>0.54337599999999997</c:v>
                </c:pt>
                <c:pt idx="3063">
                  <c:v>0.54346700000000003</c:v>
                </c:pt>
                <c:pt idx="3064">
                  <c:v>0.54355799999999999</c:v>
                </c:pt>
                <c:pt idx="3065">
                  <c:v>0.54364900000000005</c:v>
                </c:pt>
                <c:pt idx="3066">
                  <c:v>0.54374100000000003</c:v>
                </c:pt>
                <c:pt idx="3067">
                  <c:v>0.54383199999999998</c:v>
                </c:pt>
                <c:pt idx="3068">
                  <c:v>0.54392300000000005</c:v>
                </c:pt>
                <c:pt idx="3069">
                  <c:v>0.54401500000000003</c:v>
                </c:pt>
                <c:pt idx="3070">
                  <c:v>0.54410599999999998</c:v>
                </c:pt>
                <c:pt idx="3071">
                  <c:v>0.54419700000000004</c:v>
                </c:pt>
                <c:pt idx="3072">
                  <c:v>0.54428799999999999</c:v>
                </c:pt>
                <c:pt idx="3073">
                  <c:v>0.54437999999999998</c:v>
                </c:pt>
                <c:pt idx="3074">
                  <c:v>0.54447100000000004</c:v>
                </c:pt>
                <c:pt idx="3075">
                  <c:v>0.54456199999999999</c:v>
                </c:pt>
                <c:pt idx="3076">
                  <c:v>0.54465300000000005</c:v>
                </c:pt>
                <c:pt idx="3077">
                  <c:v>0.54474400000000001</c:v>
                </c:pt>
                <c:pt idx="3078">
                  <c:v>0.54483599999999999</c:v>
                </c:pt>
                <c:pt idx="3079">
                  <c:v>0.54492700000000005</c:v>
                </c:pt>
                <c:pt idx="3080">
                  <c:v>0.545018</c:v>
                </c:pt>
                <c:pt idx="3081">
                  <c:v>0.54510899999999995</c:v>
                </c:pt>
                <c:pt idx="3082">
                  <c:v>0.54520000000000002</c:v>
                </c:pt>
                <c:pt idx="3083">
                  <c:v>0.545292</c:v>
                </c:pt>
                <c:pt idx="3084">
                  <c:v>0.54538299999999995</c:v>
                </c:pt>
                <c:pt idx="3085">
                  <c:v>0.54547400000000001</c:v>
                </c:pt>
                <c:pt idx="3086">
                  <c:v>0.54556499999999997</c:v>
                </c:pt>
                <c:pt idx="3087">
                  <c:v>0.54565600000000003</c:v>
                </c:pt>
                <c:pt idx="3088">
                  <c:v>0.54574699999999998</c:v>
                </c:pt>
                <c:pt idx="3089">
                  <c:v>0.54583800000000005</c:v>
                </c:pt>
                <c:pt idx="3090">
                  <c:v>0.545929</c:v>
                </c:pt>
                <c:pt idx="3091">
                  <c:v>0.54602099999999998</c:v>
                </c:pt>
                <c:pt idx="3092">
                  <c:v>0.54611200000000004</c:v>
                </c:pt>
                <c:pt idx="3093">
                  <c:v>0.54620299999999999</c:v>
                </c:pt>
                <c:pt idx="3094">
                  <c:v>0.54629399999999995</c:v>
                </c:pt>
                <c:pt idx="3095">
                  <c:v>0.54638500000000001</c:v>
                </c:pt>
                <c:pt idx="3096">
                  <c:v>0.54647599999999996</c:v>
                </c:pt>
                <c:pt idx="3097">
                  <c:v>0.54656700000000003</c:v>
                </c:pt>
                <c:pt idx="3098">
                  <c:v>0.54665799999999998</c:v>
                </c:pt>
                <c:pt idx="3099">
                  <c:v>0.54674900000000004</c:v>
                </c:pt>
                <c:pt idx="3100">
                  <c:v>0.54683999999999999</c:v>
                </c:pt>
                <c:pt idx="3101">
                  <c:v>0.54693099999999994</c:v>
                </c:pt>
                <c:pt idx="3102">
                  <c:v>0.54702200000000001</c:v>
                </c:pt>
                <c:pt idx="3103">
                  <c:v>0.54711299999999996</c:v>
                </c:pt>
                <c:pt idx="3104">
                  <c:v>0.54720400000000002</c:v>
                </c:pt>
                <c:pt idx="3105">
                  <c:v>0.54729499999999998</c:v>
                </c:pt>
                <c:pt idx="3106">
                  <c:v>0.54738500000000001</c:v>
                </c:pt>
                <c:pt idx="3107">
                  <c:v>0.54747599999999996</c:v>
                </c:pt>
                <c:pt idx="3108">
                  <c:v>0.54756700000000003</c:v>
                </c:pt>
                <c:pt idx="3109">
                  <c:v>0.54765799999999998</c:v>
                </c:pt>
                <c:pt idx="3110">
                  <c:v>0.54774900000000004</c:v>
                </c:pt>
                <c:pt idx="3111">
                  <c:v>0.54783999999999999</c:v>
                </c:pt>
                <c:pt idx="3112">
                  <c:v>0.54793000000000003</c:v>
                </c:pt>
                <c:pt idx="3113">
                  <c:v>0.54802099999999998</c:v>
                </c:pt>
                <c:pt idx="3114">
                  <c:v>0.54811200000000004</c:v>
                </c:pt>
                <c:pt idx="3115">
                  <c:v>0.548203</c:v>
                </c:pt>
                <c:pt idx="3116">
                  <c:v>0.54829399999999995</c:v>
                </c:pt>
                <c:pt idx="3117">
                  <c:v>0.54838399999999998</c:v>
                </c:pt>
                <c:pt idx="3118">
                  <c:v>0.54847500000000005</c:v>
                </c:pt>
                <c:pt idx="3119">
                  <c:v>0.548566</c:v>
                </c:pt>
                <c:pt idx="3120">
                  <c:v>0.54865600000000003</c:v>
                </c:pt>
                <c:pt idx="3121">
                  <c:v>0.54874699999999998</c:v>
                </c:pt>
                <c:pt idx="3122">
                  <c:v>0.54883800000000005</c:v>
                </c:pt>
                <c:pt idx="3123">
                  <c:v>0.54892799999999997</c:v>
                </c:pt>
                <c:pt idx="3124">
                  <c:v>0.54901900000000003</c:v>
                </c:pt>
                <c:pt idx="3125">
                  <c:v>0.54910899999999996</c:v>
                </c:pt>
                <c:pt idx="3126">
                  <c:v>0.54920000000000002</c:v>
                </c:pt>
                <c:pt idx="3127">
                  <c:v>0.54928999999999994</c:v>
                </c:pt>
                <c:pt idx="3128">
                  <c:v>0.54938100000000001</c:v>
                </c:pt>
                <c:pt idx="3129">
                  <c:v>0.54947100000000004</c:v>
                </c:pt>
                <c:pt idx="3130">
                  <c:v>0.54956199999999999</c:v>
                </c:pt>
                <c:pt idx="3131">
                  <c:v>0.54965200000000003</c:v>
                </c:pt>
                <c:pt idx="3132">
                  <c:v>0.54974299999999998</c:v>
                </c:pt>
                <c:pt idx="3133">
                  <c:v>0.54983300000000002</c:v>
                </c:pt>
                <c:pt idx="3134">
                  <c:v>0.54992300000000005</c:v>
                </c:pt>
                <c:pt idx="3135">
                  <c:v>0.550014</c:v>
                </c:pt>
                <c:pt idx="3136">
                  <c:v>0.55010400000000004</c:v>
                </c:pt>
                <c:pt idx="3137">
                  <c:v>0.55019499999999999</c:v>
                </c:pt>
                <c:pt idx="3138">
                  <c:v>0.55028500000000002</c:v>
                </c:pt>
                <c:pt idx="3139">
                  <c:v>0.55037499999999995</c:v>
                </c:pt>
                <c:pt idx="3140">
                  <c:v>0.55046499999999998</c:v>
                </c:pt>
                <c:pt idx="3141">
                  <c:v>0.55055500000000002</c:v>
                </c:pt>
                <c:pt idx="3142">
                  <c:v>0.55064599999999997</c:v>
                </c:pt>
                <c:pt idx="3143">
                  <c:v>0.550736</c:v>
                </c:pt>
                <c:pt idx="3144">
                  <c:v>0.55082600000000004</c:v>
                </c:pt>
                <c:pt idx="3145">
                  <c:v>0.55091599999999996</c:v>
                </c:pt>
                <c:pt idx="3146">
                  <c:v>0.551006</c:v>
                </c:pt>
                <c:pt idx="3147">
                  <c:v>0.55109600000000003</c:v>
                </c:pt>
                <c:pt idx="3148">
                  <c:v>0.55118599999999995</c:v>
                </c:pt>
                <c:pt idx="3149">
                  <c:v>0.55127599999999999</c:v>
                </c:pt>
                <c:pt idx="3150">
                  <c:v>0.55136600000000002</c:v>
                </c:pt>
                <c:pt idx="3151">
                  <c:v>0.55145599999999995</c:v>
                </c:pt>
                <c:pt idx="3152">
                  <c:v>0.55154599999999998</c:v>
                </c:pt>
                <c:pt idx="3153">
                  <c:v>0.55163600000000002</c:v>
                </c:pt>
                <c:pt idx="3154">
                  <c:v>0.55172600000000005</c:v>
                </c:pt>
                <c:pt idx="3155">
                  <c:v>0.55181599999999997</c:v>
                </c:pt>
                <c:pt idx="3156">
                  <c:v>0.55190600000000001</c:v>
                </c:pt>
                <c:pt idx="3157">
                  <c:v>0.55199500000000001</c:v>
                </c:pt>
                <c:pt idx="3158">
                  <c:v>0.55208500000000005</c:v>
                </c:pt>
                <c:pt idx="3159">
                  <c:v>0.55217499999999997</c:v>
                </c:pt>
                <c:pt idx="3160">
                  <c:v>0.55226399999999998</c:v>
                </c:pt>
                <c:pt idx="3161">
                  <c:v>0.55235400000000001</c:v>
                </c:pt>
                <c:pt idx="3162">
                  <c:v>0.55244400000000005</c:v>
                </c:pt>
                <c:pt idx="3163">
                  <c:v>0.55253300000000005</c:v>
                </c:pt>
                <c:pt idx="3164">
                  <c:v>0.55262299999999998</c:v>
                </c:pt>
                <c:pt idx="3165">
                  <c:v>0.55271199999999998</c:v>
                </c:pt>
                <c:pt idx="3166">
                  <c:v>0.55280200000000002</c:v>
                </c:pt>
                <c:pt idx="3167">
                  <c:v>0.55289100000000002</c:v>
                </c:pt>
                <c:pt idx="3168">
                  <c:v>0.55298099999999994</c:v>
                </c:pt>
                <c:pt idx="3169">
                  <c:v>0.55306999999999995</c:v>
                </c:pt>
                <c:pt idx="3170">
                  <c:v>0.55315999999999999</c:v>
                </c:pt>
                <c:pt idx="3171">
                  <c:v>0.55324899999999999</c:v>
                </c:pt>
                <c:pt idx="3172">
                  <c:v>0.553338</c:v>
                </c:pt>
                <c:pt idx="3173">
                  <c:v>0.553427</c:v>
                </c:pt>
                <c:pt idx="3174">
                  <c:v>0.55351700000000004</c:v>
                </c:pt>
                <c:pt idx="3175">
                  <c:v>0.55360600000000004</c:v>
                </c:pt>
                <c:pt idx="3176">
                  <c:v>0.55369500000000005</c:v>
                </c:pt>
                <c:pt idx="3177">
                  <c:v>0.55378400000000005</c:v>
                </c:pt>
                <c:pt idx="3178">
                  <c:v>0.55387299999999995</c:v>
                </c:pt>
                <c:pt idx="3179">
                  <c:v>0.55396199999999995</c:v>
                </c:pt>
                <c:pt idx="3180">
                  <c:v>0.55405099999999996</c:v>
                </c:pt>
                <c:pt idx="3181">
                  <c:v>0.55413999999999997</c:v>
                </c:pt>
                <c:pt idx="3182">
                  <c:v>0.55422899999999997</c:v>
                </c:pt>
                <c:pt idx="3183">
                  <c:v>0.55431799999999998</c:v>
                </c:pt>
                <c:pt idx="3184">
                  <c:v>0.55440699999999998</c:v>
                </c:pt>
                <c:pt idx="3185">
                  <c:v>0.55449599999999999</c:v>
                </c:pt>
                <c:pt idx="3186">
                  <c:v>0.55458499999999999</c:v>
                </c:pt>
                <c:pt idx="3187">
                  <c:v>0.55467299999999997</c:v>
                </c:pt>
                <c:pt idx="3188">
                  <c:v>0.55476199999999998</c:v>
                </c:pt>
                <c:pt idx="3189">
                  <c:v>0.55485099999999998</c:v>
                </c:pt>
                <c:pt idx="3190">
                  <c:v>0.55493899999999996</c:v>
                </c:pt>
                <c:pt idx="3191">
                  <c:v>0.55502799999999997</c:v>
                </c:pt>
                <c:pt idx="3192">
                  <c:v>0.55511600000000005</c:v>
                </c:pt>
                <c:pt idx="3193">
                  <c:v>0.55520499999999995</c:v>
                </c:pt>
                <c:pt idx="3194">
                  <c:v>0.55529300000000004</c:v>
                </c:pt>
                <c:pt idx="3195">
                  <c:v>0.55538200000000004</c:v>
                </c:pt>
                <c:pt idx="3196">
                  <c:v>0.55547000000000002</c:v>
                </c:pt>
                <c:pt idx="3197">
                  <c:v>0.555558</c:v>
                </c:pt>
                <c:pt idx="3198">
                  <c:v>0.555647</c:v>
                </c:pt>
                <c:pt idx="3199">
                  <c:v>0.55573499999999998</c:v>
                </c:pt>
                <c:pt idx="3200">
                  <c:v>0.55582299999999996</c:v>
                </c:pt>
                <c:pt idx="3201">
                  <c:v>0.55591100000000004</c:v>
                </c:pt>
                <c:pt idx="3202">
                  <c:v>0.55599900000000002</c:v>
                </c:pt>
                <c:pt idx="3203">
                  <c:v>0.556087</c:v>
                </c:pt>
                <c:pt idx="3204">
                  <c:v>0.556176</c:v>
                </c:pt>
                <c:pt idx="3205">
                  <c:v>0.55626299999999995</c:v>
                </c:pt>
                <c:pt idx="3206">
                  <c:v>0.55635100000000004</c:v>
                </c:pt>
                <c:pt idx="3207">
                  <c:v>0.55643900000000002</c:v>
                </c:pt>
                <c:pt idx="3208">
                  <c:v>0.55652699999999999</c:v>
                </c:pt>
                <c:pt idx="3209">
                  <c:v>0.55661499999999997</c:v>
                </c:pt>
                <c:pt idx="3210">
                  <c:v>0.55670299999999995</c:v>
                </c:pt>
                <c:pt idx="3211">
                  <c:v>0.55679000000000001</c:v>
                </c:pt>
                <c:pt idx="3212">
                  <c:v>0.55687799999999998</c:v>
                </c:pt>
                <c:pt idx="3213">
                  <c:v>0.55696500000000004</c:v>
                </c:pt>
                <c:pt idx="3214">
                  <c:v>0.55705300000000002</c:v>
                </c:pt>
                <c:pt idx="3215">
                  <c:v>0.55713999999999997</c:v>
                </c:pt>
                <c:pt idx="3216">
                  <c:v>0.55722799999999995</c:v>
                </c:pt>
                <c:pt idx="3217">
                  <c:v>0.557315</c:v>
                </c:pt>
                <c:pt idx="3218">
                  <c:v>0.55740299999999998</c:v>
                </c:pt>
                <c:pt idx="3219">
                  <c:v>0.55749000000000004</c:v>
                </c:pt>
                <c:pt idx="3220">
                  <c:v>0.55757699999999999</c:v>
                </c:pt>
                <c:pt idx="3221">
                  <c:v>0.55766400000000005</c:v>
                </c:pt>
                <c:pt idx="3222">
                  <c:v>0.557751</c:v>
                </c:pt>
                <c:pt idx="3223">
                  <c:v>0.55783799999999995</c:v>
                </c:pt>
                <c:pt idx="3224">
                  <c:v>0.557925</c:v>
                </c:pt>
                <c:pt idx="3225">
                  <c:v>0.55801199999999995</c:v>
                </c:pt>
                <c:pt idx="3226">
                  <c:v>0.55809900000000001</c:v>
                </c:pt>
                <c:pt idx="3227">
                  <c:v>0.55818599999999996</c:v>
                </c:pt>
                <c:pt idx="3228">
                  <c:v>0.55827300000000002</c:v>
                </c:pt>
                <c:pt idx="3229">
                  <c:v>0.55835999999999997</c:v>
                </c:pt>
                <c:pt idx="3230">
                  <c:v>0.558446</c:v>
                </c:pt>
                <c:pt idx="3231">
                  <c:v>0.55853299999999995</c:v>
                </c:pt>
                <c:pt idx="3232">
                  <c:v>0.55862000000000001</c:v>
                </c:pt>
                <c:pt idx="3233">
                  <c:v>0.55870600000000004</c:v>
                </c:pt>
                <c:pt idx="3234">
                  <c:v>0.55879299999999998</c:v>
                </c:pt>
                <c:pt idx="3235">
                  <c:v>0.55887900000000001</c:v>
                </c:pt>
                <c:pt idx="3236">
                  <c:v>0.55896500000000005</c:v>
                </c:pt>
                <c:pt idx="3237">
                  <c:v>0.55905099999999996</c:v>
                </c:pt>
                <c:pt idx="3238">
                  <c:v>0.55913800000000002</c:v>
                </c:pt>
                <c:pt idx="3239">
                  <c:v>0.55922400000000005</c:v>
                </c:pt>
                <c:pt idx="3240">
                  <c:v>0.55930999999999997</c:v>
                </c:pt>
                <c:pt idx="3241">
                  <c:v>0.559396</c:v>
                </c:pt>
                <c:pt idx="3242">
                  <c:v>0.55948200000000003</c:v>
                </c:pt>
                <c:pt idx="3243">
                  <c:v>0.55956799999999995</c:v>
                </c:pt>
                <c:pt idx="3244">
                  <c:v>0.55965399999999998</c:v>
                </c:pt>
                <c:pt idx="3245">
                  <c:v>0.55973899999999999</c:v>
                </c:pt>
                <c:pt idx="3246">
                  <c:v>0.55982500000000002</c:v>
                </c:pt>
                <c:pt idx="3247">
                  <c:v>0.55991100000000005</c:v>
                </c:pt>
                <c:pt idx="3248">
                  <c:v>0.55999600000000005</c:v>
                </c:pt>
                <c:pt idx="3249">
                  <c:v>0.56008199999999997</c:v>
                </c:pt>
                <c:pt idx="3250">
                  <c:v>0.56016699999999997</c:v>
                </c:pt>
                <c:pt idx="3251">
                  <c:v>0.560253</c:v>
                </c:pt>
                <c:pt idx="3252">
                  <c:v>0.560338</c:v>
                </c:pt>
                <c:pt idx="3253">
                  <c:v>0.560423</c:v>
                </c:pt>
                <c:pt idx="3254">
                  <c:v>0.56050800000000001</c:v>
                </c:pt>
                <c:pt idx="3255">
                  <c:v>0.56059300000000001</c:v>
                </c:pt>
                <c:pt idx="3256">
                  <c:v>0.56067900000000004</c:v>
                </c:pt>
                <c:pt idx="3257">
                  <c:v>0.56076400000000004</c:v>
                </c:pt>
                <c:pt idx="3258">
                  <c:v>0.56084800000000001</c:v>
                </c:pt>
                <c:pt idx="3259">
                  <c:v>0.56093300000000001</c:v>
                </c:pt>
                <c:pt idx="3260">
                  <c:v>0.56101800000000002</c:v>
                </c:pt>
                <c:pt idx="3261">
                  <c:v>0.56110300000000002</c:v>
                </c:pt>
                <c:pt idx="3262">
                  <c:v>0.56118699999999999</c:v>
                </c:pt>
                <c:pt idx="3263">
                  <c:v>0.56127199999999999</c:v>
                </c:pt>
                <c:pt idx="3264">
                  <c:v>0.56135599999999997</c:v>
                </c:pt>
                <c:pt idx="3265">
                  <c:v>0.56144099999999997</c:v>
                </c:pt>
                <c:pt idx="3266">
                  <c:v>0.56152500000000005</c:v>
                </c:pt>
                <c:pt idx="3267">
                  <c:v>0.56160900000000002</c:v>
                </c:pt>
                <c:pt idx="3268">
                  <c:v>0.561693</c:v>
                </c:pt>
                <c:pt idx="3269">
                  <c:v>0.561778</c:v>
                </c:pt>
                <c:pt idx="3270">
                  <c:v>0.56186199999999997</c:v>
                </c:pt>
                <c:pt idx="3271">
                  <c:v>0.56194599999999995</c:v>
                </c:pt>
                <c:pt idx="3272">
                  <c:v>0.562029</c:v>
                </c:pt>
                <c:pt idx="3273">
                  <c:v>0.56211299999999997</c:v>
                </c:pt>
                <c:pt idx="3274">
                  <c:v>0.56219699999999995</c:v>
                </c:pt>
                <c:pt idx="3275">
                  <c:v>0.56228100000000003</c:v>
                </c:pt>
                <c:pt idx="3276">
                  <c:v>0.56236399999999998</c:v>
                </c:pt>
                <c:pt idx="3277">
                  <c:v>0.56244799999999995</c:v>
                </c:pt>
                <c:pt idx="3278">
                  <c:v>0.562531</c:v>
                </c:pt>
                <c:pt idx="3279">
                  <c:v>0.56261399999999995</c:v>
                </c:pt>
                <c:pt idx="3280">
                  <c:v>0.56269800000000003</c:v>
                </c:pt>
                <c:pt idx="3281">
                  <c:v>0.56278099999999998</c:v>
                </c:pt>
                <c:pt idx="3282">
                  <c:v>0.56286400000000003</c:v>
                </c:pt>
                <c:pt idx="3283">
                  <c:v>0.56294699999999998</c:v>
                </c:pt>
                <c:pt idx="3284">
                  <c:v>0.56303000000000003</c:v>
                </c:pt>
                <c:pt idx="3285">
                  <c:v>0.56311199999999995</c:v>
                </c:pt>
                <c:pt idx="3286">
                  <c:v>0.563195</c:v>
                </c:pt>
                <c:pt idx="3287">
                  <c:v>0.56327799999999995</c:v>
                </c:pt>
                <c:pt idx="3288">
                  <c:v>0.56335999999999997</c:v>
                </c:pt>
                <c:pt idx="3289">
                  <c:v>0.56344300000000003</c:v>
                </c:pt>
                <c:pt idx="3290">
                  <c:v>0.56352500000000005</c:v>
                </c:pt>
                <c:pt idx="3291">
                  <c:v>0.563608</c:v>
                </c:pt>
                <c:pt idx="3292">
                  <c:v>0.56369000000000002</c:v>
                </c:pt>
                <c:pt idx="3293">
                  <c:v>0.56377200000000005</c:v>
                </c:pt>
                <c:pt idx="3294">
                  <c:v>0.56385399999999997</c:v>
                </c:pt>
                <c:pt idx="3295">
                  <c:v>0.56393599999999999</c:v>
                </c:pt>
                <c:pt idx="3296">
                  <c:v>0.56401800000000002</c:v>
                </c:pt>
                <c:pt idx="3297">
                  <c:v>0.56410000000000005</c:v>
                </c:pt>
                <c:pt idx="3298">
                  <c:v>0.56418100000000004</c:v>
                </c:pt>
                <c:pt idx="3299">
                  <c:v>0.56426299999999996</c:v>
                </c:pt>
                <c:pt idx="3300">
                  <c:v>0.56434399999999996</c:v>
                </c:pt>
                <c:pt idx="3301">
                  <c:v>0.56442199999999998</c:v>
                </c:pt>
                <c:pt idx="3302">
                  <c:v>0.56449400000000005</c:v>
                </c:pt>
                <c:pt idx="3303">
                  <c:v>0.56456200000000001</c:v>
                </c:pt>
                <c:pt idx="3304">
                  <c:v>0.56463099999999999</c:v>
                </c:pt>
                <c:pt idx="3305">
                  <c:v>0.56470200000000004</c:v>
                </c:pt>
                <c:pt idx="3306">
                  <c:v>0.564774</c:v>
                </c:pt>
                <c:pt idx="3307">
                  <c:v>0.56484599999999996</c:v>
                </c:pt>
                <c:pt idx="3308">
                  <c:v>0.56491899999999995</c:v>
                </c:pt>
                <c:pt idx="3309">
                  <c:v>0.56499200000000005</c:v>
                </c:pt>
                <c:pt idx="3310">
                  <c:v>0.56506599999999996</c:v>
                </c:pt>
                <c:pt idx="3311">
                  <c:v>0.56513999999999998</c:v>
                </c:pt>
                <c:pt idx="3312">
                  <c:v>0.56521299999999997</c:v>
                </c:pt>
                <c:pt idx="3313">
                  <c:v>0.56528699999999998</c:v>
                </c:pt>
                <c:pt idx="3314">
                  <c:v>0.565361</c:v>
                </c:pt>
                <c:pt idx="3315">
                  <c:v>0.56543500000000002</c:v>
                </c:pt>
                <c:pt idx="3316">
                  <c:v>0.56550900000000004</c:v>
                </c:pt>
                <c:pt idx="3317">
                  <c:v>0.56558299999999995</c:v>
                </c:pt>
                <c:pt idx="3318">
                  <c:v>0.56565699999999997</c:v>
                </c:pt>
                <c:pt idx="3319">
                  <c:v>0.56573099999999998</c:v>
                </c:pt>
                <c:pt idx="3320">
                  <c:v>0.56580399999999997</c:v>
                </c:pt>
                <c:pt idx="3321">
                  <c:v>0.56587799999999999</c:v>
                </c:pt>
                <c:pt idx="3322">
                  <c:v>0.56595200000000001</c:v>
                </c:pt>
                <c:pt idx="3323">
                  <c:v>0.566025</c:v>
                </c:pt>
                <c:pt idx="3324">
                  <c:v>0.56609799999999999</c:v>
                </c:pt>
                <c:pt idx="3325">
                  <c:v>0.56617200000000001</c:v>
                </c:pt>
                <c:pt idx="3326">
                  <c:v>0.566245</c:v>
                </c:pt>
                <c:pt idx="3327">
                  <c:v>0.56631799999999999</c:v>
                </c:pt>
                <c:pt idx="3328">
                  <c:v>0.56639099999999998</c:v>
                </c:pt>
                <c:pt idx="3329">
                  <c:v>0.56646399999999997</c:v>
                </c:pt>
                <c:pt idx="3330">
                  <c:v>0.56653600000000004</c:v>
                </c:pt>
                <c:pt idx="3331">
                  <c:v>0.56660900000000003</c:v>
                </c:pt>
                <c:pt idx="3332">
                  <c:v>0.56668200000000002</c:v>
                </c:pt>
                <c:pt idx="3333">
                  <c:v>0.56675399999999998</c:v>
                </c:pt>
                <c:pt idx="3334">
                  <c:v>0.56682600000000005</c:v>
                </c:pt>
                <c:pt idx="3335">
                  <c:v>0.56689800000000001</c:v>
                </c:pt>
                <c:pt idx="3336">
                  <c:v>0.56696999999999997</c:v>
                </c:pt>
                <c:pt idx="3337">
                  <c:v>0.56704200000000005</c:v>
                </c:pt>
                <c:pt idx="3338">
                  <c:v>0.56711400000000001</c:v>
                </c:pt>
                <c:pt idx="3339">
                  <c:v>0.56718599999999997</c:v>
                </c:pt>
                <c:pt idx="3340">
                  <c:v>0.56725700000000001</c:v>
                </c:pt>
                <c:pt idx="3341">
                  <c:v>0.56732800000000005</c:v>
                </c:pt>
                <c:pt idx="3342">
                  <c:v>0.56740000000000002</c:v>
                </c:pt>
                <c:pt idx="3343">
                  <c:v>0.56747099999999995</c:v>
                </c:pt>
                <c:pt idx="3344">
                  <c:v>0.56754199999999999</c:v>
                </c:pt>
                <c:pt idx="3345">
                  <c:v>0.56761300000000003</c:v>
                </c:pt>
                <c:pt idx="3346">
                  <c:v>0.56768300000000005</c:v>
                </c:pt>
                <c:pt idx="3347">
                  <c:v>0.56775399999999998</c:v>
                </c:pt>
                <c:pt idx="3348">
                  <c:v>0.567824</c:v>
                </c:pt>
                <c:pt idx="3349">
                  <c:v>0.56789500000000004</c:v>
                </c:pt>
                <c:pt idx="3350">
                  <c:v>0.56796500000000005</c:v>
                </c:pt>
                <c:pt idx="3351">
                  <c:v>0.56803499999999996</c:v>
                </c:pt>
                <c:pt idx="3352">
                  <c:v>0.56810499999999997</c:v>
                </c:pt>
                <c:pt idx="3353">
                  <c:v>0.56817399999999996</c:v>
                </c:pt>
                <c:pt idx="3354">
                  <c:v>0.56824399999999997</c:v>
                </c:pt>
                <c:pt idx="3355">
                  <c:v>0.56831299999999996</c:v>
                </c:pt>
                <c:pt idx="3356">
                  <c:v>0.56838299999999997</c:v>
                </c:pt>
                <c:pt idx="3357">
                  <c:v>0.56845199999999996</c:v>
                </c:pt>
                <c:pt idx="3358">
                  <c:v>0.56852100000000005</c:v>
                </c:pt>
                <c:pt idx="3359">
                  <c:v>0.56859000000000004</c:v>
                </c:pt>
                <c:pt idx="3360">
                  <c:v>0.568658</c:v>
                </c:pt>
                <c:pt idx="3361">
                  <c:v>0.56872699999999998</c:v>
                </c:pt>
                <c:pt idx="3362">
                  <c:v>0.56879500000000005</c:v>
                </c:pt>
                <c:pt idx="3363">
                  <c:v>0.56886300000000001</c:v>
                </c:pt>
                <c:pt idx="3364">
                  <c:v>0.56893099999999996</c:v>
                </c:pt>
                <c:pt idx="3365">
                  <c:v>0.56899900000000003</c:v>
                </c:pt>
                <c:pt idx="3366">
                  <c:v>0.56906699999999999</c:v>
                </c:pt>
                <c:pt idx="3367">
                  <c:v>0.56913499999999995</c:v>
                </c:pt>
                <c:pt idx="3368">
                  <c:v>0.56920199999999999</c:v>
                </c:pt>
                <c:pt idx="3369">
                  <c:v>0.56927000000000005</c:v>
                </c:pt>
                <c:pt idx="3370">
                  <c:v>0.56933699999999998</c:v>
                </c:pt>
                <c:pt idx="3371">
                  <c:v>0.56940400000000002</c:v>
                </c:pt>
                <c:pt idx="3372">
                  <c:v>0.56947099999999995</c:v>
                </c:pt>
                <c:pt idx="3373">
                  <c:v>0.56953699999999996</c:v>
                </c:pt>
                <c:pt idx="3374">
                  <c:v>0.569604</c:v>
                </c:pt>
                <c:pt idx="3375">
                  <c:v>0.56967000000000001</c:v>
                </c:pt>
                <c:pt idx="3376">
                  <c:v>0.56973600000000002</c:v>
                </c:pt>
                <c:pt idx="3377">
                  <c:v>0.56980299999999995</c:v>
                </c:pt>
                <c:pt idx="3378">
                  <c:v>0.56986800000000004</c:v>
                </c:pt>
                <c:pt idx="3379">
                  <c:v>0.56993400000000005</c:v>
                </c:pt>
                <c:pt idx="3380">
                  <c:v>0.56999999999999995</c:v>
                </c:pt>
                <c:pt idx="3381">
                  <c:v>0.57006500000000004</c:v>
                </c:pt>
                <c:pt idx="3382">
                  <c:v>0.57013000000000003</c:v>
                </c:pt>
                <c:pt idx="3383">
                  <c:v>0.57019500000000001</c:v>
                </c:pt>
                <c:pt idx="3384">
                  <c:v>0.57025999999999999</c:v>
                </c:pt>
                <c:pt idx="3385">
                  <c:v>0.57032499999999997</c:v>
                </c:pt>
                <c:pt idx="3386">
                  <c:v>0.57038999999999995</c:v>
                </c:pt>
                <c:pt idx="3387">
                  <c:v>0.57045400000000002</c:v>
                </c:pt>
                <c:pt idx="3388">
                  <c:v>0.57051799999999997</c:v>
                </c:pt>
                <c:pt idx="3389">
                  <c:v>0.57058299999999995</c:v>
                </c:pt>
                <c:pt idx="3390">
                  <c:v>0.57064599999999999</c:v>
                </c:pt>
                <c:pt idx="3391">
                  <c:v>0.57071000000000005</c:v>
                </c:pt>
                <c:pt idx="3392">
                  <c:v>0.570774</c:v>
                </c:pt>
                <c:pt idx="3393">
                  <c:v>0.57083700000000004</c:v>
                </c:pt>
                <c:pt idx="3394">
                  <c:v>0.57089999999999996</c:v>
                </c:pt>
                <c:pt idx="3395">
                  <c:v>0.570963</c:v>
                </c:pt>
                <c:pt idx="3396">
                  <c:v>0.57102600000000003</c:v>
                </c:pt>
                <c:pt idx="3397">
                  <c:v>0.57108899999999996</c:v>
                </c:pt>
                <c:pt idx="3398">
                  <c:v>0.57115199999999999</c:v>
                </c:pt>
                <c:pt idx="3399">
                  <c:v>0.571214</c:v>
                </c:pt>
                <c:pt idx="3400">
                  <c:v>0.57127600000000001</c:v>
                </c:pt>
                <c:pt idx="3401">
                  <c:v>0.57133800000000001</c:v>
                </c:pt>
                <c:pt idx="3402">
                  <c:v>0.57140000000000002</c:v>
                </c:pt>
                <c:pt idx="3403">
                  <c:v>0.57146200000000003</c:v>
                </c:pt>
                <c:pt idx="3404">
                  <c:v>0.571523</c:v>
                </c:pt>
                <c:pt idx="3405">
                  <c:v>0.57158399999999998</c:v>
                </c:pt>
                <c:pt idx="3406">
                  <c:v>0.57164499999999996</c:v>
                </c:pt>
                <c:pt idx="3407">
                  <c:v>0.57170600000000005</c:v>
                </c:pt>
                <c:pt idx="3408">
                  <c:v>0.57176700000000003</c:v>
                </c:pt>
                <c:pt idx="3409">
                  <c:v>0.571828</c:v>
                </c:pt>
                <c:pt idx="3410">
                  <c:v>0.57188799999999995</c:v>
                </c:pt>
                <c:pt idx="3411">
                  <c:v>0.57194800000000001</c:v>
                </c:pt>
                <c:pt idx="3412">
                  <c:v>0.57200799999999996</c:v>
                </c:pt>
                <c:pt idx="3413">
                  <c:v>0.57206800000000002</c:v>
                </c:pt>
                <c:pt idx="3414">
                  <c:v>0.57212799999999997</c:v>
                </c:pt>
                <c:pt idx="3415">
                  <c:v>0.572187</c:v>
                </c:pt>
                <c:pt idx="3416">
                  <c:v>0.57224699999999995</c:v>
                </c:pt>
                <c:pt idx="3417">
                  <c:v>0.57230599999999998</c:v>
                </c:pt>
                <c:pt idx="3418">
                  <c:v>0.57236500000000001</c:v>
                </c:pt>
                <c:pt idx="3419">
                  <c:v>0.57242300000000002</c:v>
                </c:pt>
                <c:pt idx="3420">
                  <c:v>0.57248200000000005</c:v>
                </c:pt>
                <c:pt idx="3421">
                  <c:v>0.57254000000000005</c:v>
                </c:pt>
                <c:pt idx="3422">
                  <c:v>0.57259800000000005</c:v>
                </c:pt>
                <c:pt idx="3423">
                  <c:v>0.57265600000000005</c:v>
                </c:pt>
                <c:pt idx="3424">
                  <c:v>0.57271399999999995</c:v>
                </c:pt>
                <c:pt idx="3425">
                  <c:v>0.57277199999999995</c:v>
                </c:pt>
                <c:pt idx="3426">
                  <c:v>0.57282900000000003</c:v>
                </c:pt>
                <c:pt idx="3427">
                  <c:v>0.57288700000000004</c:v>
                </c:pt>
                <c:pt idx="3428">
                  <c:v>0.57294400000000001</c:v>
                </c:pt>
                <c:pt idx="3429">
                  <c:v>0.57299999999999995</c:v>
                </c:pt>
                <c:pt idx="3430">
                  <c:v>0.57305700000000004</c:v>
                </c:pt>
                <c:pt idx="3431">
                  <c:v>0.57311400000000001</c:v>
                </c:pt>
                <c:pt idx="3432">
                  <c:v>0.57316999999999996</c:v>
                </c:pt>
                <c:pt idx="3433">
                  <c:v>0.57322600000000001</c:v>
                </c:pt>
                <c:pt idx="3434">
                  <c:v>0.57328199999999996</c:v>
                </c:pt>
                <c:pt idx="3435">
                  <c:v>0.57333800000000001</c:v>
                </c:pt>
                <c:pt idx="3436">
                  <c:v>0.57339300000000004</c:v>
                </c:pt>
                <c:pt idx="3437">
                  <c:v>0.57344899999999999</c:v>
                </c:pt>
                <c:pt idx="3438">
                  <c:v>0.57350400000000001</c:v>
                </c:pt>
                <c:pt idx="3439">
                  <c:v>0.57355900000000004</c:v>
                </c:pt>
                <c:pt idx="3440">
                  <c:v>0.57361399999999996</c:v>
                </c:pt>
                <c:pt idx="3441">
                  <c:v>0.57366899999999998</c:v>
                </c:pt>
                <c:pt idx="3442">
                  <c:v>0.57372299999999998</c:v>
                </c:pt>
                <c:pt idx="3443">
                  <c:v>0.57377800000000001</c:v>
                </c:pt>
                <c:pt idx="3444">
                  <c:v>0.57383200000000001</c:v>
                </c:pt>
                <c:pt idx="3445">
                  <c:v>0.57388600000000001</c:v>
                </c:pt>
                <c:pt idx="3446">
                  <c:v>0.57394000000000001</c:v>
                </c:pt>
                <c:pt idx="3447">
                  <c:v>0.573994</c:v>
                </c:pt>
                <c:pt idx="3448">
                  <c:v>0.574048</c:v>
                </c:pt>
                <c:pt idx="3449">
                  <c:v>0.57410099999999997</c:v>
                </c:pt>
                <c:pt idx="3450">
                  <c:v>0.57415499999999997</c:v>
                </c:pt>
                <c:pt idx="3451">
                  <c:v>0.57420800000000005</c:v>
                </c:pt>
                <c:pt idx="3452">
                  <c:v>0.57426100000000002</c:v>
                </c:pt>
                <c:pt idx="3453">
                  <c:v>0.57431500000000002</c:v>
                </c:pt>
                <c:pt idx="3454">
                  <c:v>0.57436799999999999</c:v>
                </c:pt>
                <c:pt idx="3455">
                  <c:v>0.57442099999999996</c:v>
                </c:pt>
                <c:pt idx="3456">
                  <c:v>0.57447400000000004</c:v>
                </c:pt>
                <c:pt idx="3457">
                  <c:v>0.57452700000000001</c:v>
                </c:pt>
                <c:pt idx="3458">
                  <c:v>0.57457899999999995</c:v>
                </c:pt>
                <c:pt idx="3459">
                  <c:v>0.57463200000000003</c:v>
                </c:pt>
                <c:pt idx="3460">
                  <c:v>0.574685</c:v>
                </c:pt>
                <c:pt idx="3461">
                  <c:v>0.57473799999999997</c:v>
                </c:pt>
                <c:pt idx="3462">
                  <c:v>0.57479100000000005</c:v>
                </c:pt>
                <c:pt idx="3463">
                  <c:v>0.57484400000000002</c:v>
                </c:pt>
                <c:pt idx="3464">
                  <c:v>0.57489699999999999</c:v>
                </c:pt>
                <c:pt idx="3465">
                  <c:v>0.57494900000000004</c:v>
                </c:pt>
                <c:pt idx="3466">
                  <c:v>0.57500200000000001</c:v>
                </c:pt>
                <c:pt idx="3467">
                  <c:v>0.57505499999999998</c:v>
                </c:pt>
                <c:pt idx="3468">
                  <c:v>0.57510799999999995</c:v>
                </c:pt>
                <c:pt idx="3469">
                  <c:v>0.57516199999999995</c:v>
                </c:pt>
                <c:pt idx="3470">
                  <c:v>0.57521500000000003</c:v>
                </c:pt>
                <c:pt idx="3471">
                  <c:v>0.575268</c:v>
                </c:pt>
                <c:pt idx="3472">
                  <c:v>0.57532099999999997</c:v>
                </c:pt>
                <c:pt idx="3473">
                  <c:v>0.57537400000000005</c:v>
                </c:pt>
                <c:pt idx="3474">
                  <c:v>0.57542800000000005</c:v>
                </c:pt>
                <c:pt idx="3475">
                  <c:v>0.57548100000000002</c:v>
                </c:pt>
                <c:pt idx="3476">
                  <c:v>0.57553399999999999</c:v>
                </c:pt>
                <c:pt idx="3477">
                  <c:v>0.57558799999999999</c:v>
                </c:pt>
                <c:pt idx="3478">
                  <c:v>0.57564099999999996</c:v>
                </c:pt>
                <c:pt idx="3479">
                  <c:v>0.57569400000000004</c:v>
                </c:pt>
                <c:pt idx="3480">
                  <c:v>0.57574700000000001</c:v>
                </c:pt>
                <c:pt idx="3481">
                  <c:v>0.57579999999999998</c:v>
                </c:pt>
                <c:pt idx="3482">
                  <c:v>0.57585200000000003</c:v>
                </c:pt>
                <c:pt idx="3483">
                  <c:v>0.575905</c:v>
                </c:pt>
                <c:pt idx="3484">
                  <c:v>0.57595700000000005</c:v>
                </c:pt>
                <c:pt idx="3485">
                  <c:v>0.57600899999999999</c:v>
                </c:pt>
                <c:pt idx="3486">
                  <c:v>0.57606000000000002</c:v>
                </c:pt>
                <c:pt idx="3487">
                  <c:v>0.57610899999999998</c:v>
                </c:pt>
                <c:pt idx="3488">
                  <c:v>0.57615799999999995</c:v>
                </c:pt>
                <c:pt idx="3489">
                  <c:v>0.576206</c:v>
                </c:pt>
                <c:pt idx="3490">
                  <c:v>0.57625400000000004</c:v>
                </c:pt>
                <c:pt idx="3491">
                  <c:v>0.57630199999999998</c:v>
                </c:pt>
                <c:pt idx="3492">
                  <c:v>0.576349</c:v>
                </c:pt>
                <c:pt idx="3493">
                  <c:v>0.57639300000000004</c:v>
                </c:pt>
                <c:pt idx="3494">
                  <c:v>0.57643299999999997</c:v>
                </c:pt>
                <c:pt idx="3495">
                  <c:v>0.57647099999999996</c:v>
                </c:pt>
                <c:pt idx="3496">
                  <c:v>0.57650699999999999</c:v>
                </c:pt>
                <c:pt idx="3497">
                  <c:v>0.576542</c:v>
                </c:pt>
                <c:pt idx="3498">
                  <c:v>0.57657599999999998</c:v>
                </c:pt>
                <c:pt idx="3499">
                  <c:v>0.57660800000000001</c:v>
                </c:pt>
                <c:pt idx="3500">
                  <c:v>0.57664000000000004</c:v>
                </c:pt>
                <c:pt idx="3501">
                  <c:v>0.57667000000000002</c:v>
                </c:pt>
                <c:pt idx="3502">
                  <c:v>0.57669999999999999</c:v>
                </c:pt>
                <c:pt idx="3503">
                  <c:v>0.57672900000000005</c:v>
                </c:pt>
                <c:pt idx="3504">
                  <c:v>0.57675799999999999</c:v>
                </c:pt>
                <c:pt idx="3505">
                  <c:v>0.57678499999999999</c:v>
                </c:pt>
                <c:pt idx="3506">
                  <c:v>0.57681199999999999</c:v>
                </c:pt>
                <c:pt idx="3507">
                  <c:v>0.57683899999999999</c:v>
                </c:pt>
                <c:pt idx="3508">
                  <c:v>0.57686000000000004</c:v>
                </c:pt>
                <c:pt idx="3509">
                  <c:v>0.576874</c:v>
                </c:pt>
                <c:pt idx="3510">
                  <c:v>0.57688600000000001</c:v>
                </c:pt>
                <c:pt idx="3511">
                  <c:v>0.57689800000000002</c:v>
                </c:pt>
                <c:pt idx="3512">
                  <c:v>0.57690900000000001</c:v>
                </c:pt>
                <c:pt idx="3513">
                  <c:v>0.57691899999999996</c:v>
                </c:pt>
                <c:pt idx="3514">
                  <c:v>0.576928</c:v>
                </c:pt>
                <c:pt idx="3515">
                  <c:v>0.57693700000000003</c:v>
                </c:pt>
                <c:pt idx="3516">
                  <c:v>0.57694599999999996</c:v>
                </c:pt>
                <c:pt idx="3517">
                  <c:v>0.57695399999999997</c:v>
                </c:pt>
                <c:pt idx="3518">
                  <c:v>0.57696199999999997</c:v>
                </c:pt>
                <c:pt idx="3519">
                  <c:v>0.57696899999999995</c:v>
                </c:pt>
                <c:pt idx="3520">
                  <c:v>0.57697500000000002</c:v>
                </c:pt>
                <c:pt idx="3521">
                  <c:v>0.57698099999999997</c:v>
                </c:pt>
                <c:pt idx="3522">
                  <c:v>0.57698700000000003</c:v>
                </c:pt>
                <c:pt idx="3523">
                  <c:v>0.57699199999999995</c:v>
                </c:pt>
                <c:pt idx="3524">
                  <c:v>0.57699699999999998</c:v>
                </c:pt>
                <c:pt idx="3525">
                  <c:v>0.57700200000000001</c:v>
                </c:pt>
                <c:pt idx="3526">
                  <c:v>0.57700600000000002</c:v>
                </c:pt>
                <c:pt idx="3527">
                  <c:v>0.57701000000000002</c:v>
                </c:pt>
                <c:pt idx="3528">
                  <c:v>0.57701400000000003</c:v>
                </c:pt>
                <c:pt idx="3529">
                  <c:v>0.577017</c:v>
                </c:pt>
                <c:pt idx="3530">
                  <c:v>0.57701999999999998</c:v>
                </c:pt>
                <c:pt idx="3531">
                  <c:v>0.57702299999999995</c:v>
                </c:pt>
                <c:pt idx="3532">
                  <c:v>0.57702600000000004</c:v>
                </c:pt>
                <c:pt idx="3533">
                  <c:v>0.57702799999999999</c:v>
                </c:pt>
                <c:pt idx="3534">
                  <c:v>0.57703000000000004</c:v>
                </c:pt>
                <c:pt idx="3535">
                  <c:v>0.57703199999999999</c:v>
                </c:pt>
                <c:pt idx="3536">
                  <c:v>0.57703400000000005</c:v>
                </c:pt>
                <c:pt idx="3537">
                  <c:v>0.57703499999999996</c:v>
                </c:pt>
                <c:pt idx="3538">
                  <c:v>0.57703599999999999</c:v>
                </c:pt>
                <c:pt idx="3539">
                  <c:v>0.57703700000000002</c:v>
                </c:pt>
                <c:pt idx="3540">
                  <c:v>0.57703700000000002</c:v>
                </c:pt>
                <c:pt idx="3541">
                  <c:v>0.57703700000000002</c:v>
                </c:pt>
                <c:pt idx="3542">
                  <c:v>0.57703700000000002</c:v>
                </c:pt>
                <c:pt idx="3543">
                  <c:v>0.57703700000000002</c:v>
                </c:pt>
                <c:pt idx="3544">
                  <c:v>0.57703599999999999</c:v>
                </c:pt>
                <c:pt idx="3545">
                  <c:v>0.57703599999999999</c:v>
                </c:pt>
                <c:pt idx="3546">
                  <c:v>0.57703599999999999</c:v>
                </c:pt>
                <c:pt idx="3547">
                  <c:v>0.57703499999999996</c:v>
                </c:pt>
                <c:pt idx="3548">
                  <c:v>0.57703499999999996</c:v>
                </c:pt>
                <c:pt idx="3549">
                  <c:v>0.57703400000000005</c:v>
                </c:pt>
                <c:pt idx="3550">
                  <c:v>0.57703300000000002</c:v>
                </c:pt>
                <c:pt idx="3551">
                  <c:v>0.57703300000000002</c:v>
                </c:pt>
                <c:pt idx="3552">
                  <c:v>0.57703199999999999</c:v>
                </c:pt>
                <c:pt idx="3553">
                  <c:v>0.57703099999999996</c:v>
                </c:pt>
                <c:pt idx="3554">
                  <c:v>0.57703000000000004</c:v>
                </c:pt>
                <c:pt idx="3555">
                  <c:v>0.57702900000000001</c:v>
                </c:pt>
                <c:pt idx="3556">
                  <c:v>0.57702799999999999</c:v>
                </c:pt>
                <c:pt idx="3557">
                  <c:v>0.57702699999999996</c:v>
                </c:pt>
                <c:pt idx="3558">
                  <c:v>0.57702600000000004</c:v>
                </c:pt>
                <c:pt idx="3559">
                  <c:v>0.57702500000000001</c:v>
                </c:pt>
                <c:pt idx="3560">
                  <c:v>0.57702299999999995</c:v>
                </c:pt>
                <c:pt idx="3561">
                  <c:v>0.57702200000000003</c:v>
                </c:pt>
                <c:pt idx="3562">
                  <c:v>0.57702100000000001</c:v>
                </c:pt>
                <c:pt idx="3563">
                  <c:v>0.57701999999999998</c:v>
                </c:pt>
                <c:pt idx="3564">
                  <c:v>0.57701800000000003</c:v>
                </c:pt>
                <c:pt idx="3565">
                  <c:v>0.577017</c:v>
                </c:pt>
                <c:pt idx="3566">
                  <c:v>0.57701499999999994</c:v>
                </c:pt>
                <c:pt idx="3567">
                  <c:v>0.57701400000000003</c:v>
                </c:pt>
                <c:pt idx="3568">
                  <c:v>0.577013</c:v>
                </c:pt>
                <c:pt idx="3569">
                  <c:v>0.57701100000000005</c:v>
                </c:pt>
                <c:pt idx="3570">
                  <c:v>0.57701000000000002</c:v>
                </c:pt>
                <c:pt idx="3571">
                  <c:v>0.57700799999999997</c:v>
                </c:pt>
                <c:pt idx="3572">
                  <c:v>0.57700700000000005</c:v>
                </c:pt>
                <c:pt idx="3573">
                  <c:v>0.57700499999999999</c:v>
                </c:pt>
                <c:pt idx="3574">
                  <c:v>0.57700399999999996</c:v>
                </c:pt>
                <c:pt idx="3575">
                  <c:v>0.57700200000000001</c:v>
                </c:pt>
                <c:pt idx="3576">
                  <c:v>0.57700099999999999</c:v>
                </c:pt>
                <c:pt idx="3577">
                  <c:v>0.57699900000000004</c:v>
                </c:pt>
                <c:pt idx="3578">
                  <c:v>0.57699800000000001</c:v>
                </c:pt>
                <c:pt idx="3579">
                  <c:v>0.57699599999999995</c:v>
                </c:pt>
                <c:pt idx="3580">
                  <c:v>0.57699500000000004</c:v>
                </c:pt>
                <c:pt idx="3581">
                  <c:v>0.57699299999999998</c:v>
                </c:pt>
                <c:pt idx="3582">
                  <c:v>0.57699199999999995</c:v>
                </c:pt>
                <c:pt idx="3583">
                  <c:v>0.57699</c:v>
                </c:pt>
                <c:pt idx="3584">
                  <c:v>0.57698899999999997</c:v>
                </c:pt>
                <c:pt idx="3585">
                  <c:v>0.57698700000000003</c:v>
                </c:pt>
                <c:pt idx="3586">
                  <c:v>0.576986</c:v>
                </c:pt>
                <c:pt idx="3587">
                  <c:v>0.57698400000000005</c:v>
                </c:pt>
                <c:pt idx="3588">
                  <c:v>0.57698199999999999</c:v>
                </c:pt>
                <c:pt idx="3589">
                  <c:v>0.57698099999999997</c:v>
                </c:pt>
                <c:pt idx="3590">
                  <c:v>0.57697900000000002</c:v>
                </c:pt>
                <c:pt idx="3591">
                  <c:v>0.57697799999999999</c:v>
                </c:pt>
                <c:pt idx="3592">
                  <c:v>0.57697600000000004</c:v>
                </c:pt>
                <c:pt idx="3593">
                  <c:v>0.57697500000000002</c:v>
                </c:pt>
                <c:pt idx="3594">
                  <c:v>0.57697299999999996</c:v>
                </c:pt>
                <c:pt idx="3595">
                  <c:v>0.57697200000000004</c:v>
                </c:pt>
                <c:pt idx="3596">
                  <c:v>0.57696999999999998</c:v>
                </c:pt>
                <c:pt idx="3597">
                  <c:v>0.57696899999999995</c:v>
                </c:pt>
                <c:pt idx="3598">
                  <c:v>0.57696700000000001</c:v>
                </c:pt>
                <c:pt idx="3599">
                  <c:v>0.57696599999999998</c:v>
                </c:pt>
                <c:pt idx="3600">
                  <c:v>0.57696400000000003</c:v>
                </c:pt>
                <c:pt idx="3601">
                  <c:v>0.576963</c:v>
                </c:pt>
                <c:pt idx="3602">
                  <c:v>0.57696099999999995</c:v>
                </c:pt>
                <c:pt idx="3603">
                  <c:v>0.576959</c:v>
                </c:pt>
                <c:pt idx="3604">
                  <c:v>0.57695799999999997</c:v>
                </c:pt>
                <c:pt idx="3605">
                  <c:v>0.57695700000000005</c:v>
                </c:pt>
                <c:pt idx="3606">
                  <c:v>0.576955</c:v>
                </c:pt>
                <c:pt idx="3607">
                  <c:v>0.57695399999999997</c:v>
                </c:pt>
                <c:pt idx="3608">
                  <c:v>0.57695200000000002</c:v>
                </c:pt>
                <c:pt idx="3609">
                  <c:v>0.57695099999999999</c:v>
                </c:pt>
                <c:pt idx="3610">
                  <c:v>0.57694900000000005</c:v>
                </c:pt>
                <c:pt idx="3611">
                  <c:v>0.57694699999999999</c:v>
                </c:pt>
                <c:pt idx="3612">
                  <c:v>0.57694400000000001</c:v>
                </c:pt>
                <c:pt idx="3613">
                  <c:v>0.57694100000000004</c:v>
                </c:pt>
                <c:pt idx="3614">
                  <c:v>0.57693899999999998</c:v>
                </c:pt>
                <c:pt idx="3615">
                  <c:v>0.576936</c:v>
                </c:pt>
                <c:pt idx="3616">
                  <c:v>0.57693399999999995</c:v>
                </c:pt>
                <c:pt idx="3617">
                  <c:v>0.576932</c:v>
                </c:pt>
                <c:pt idx="3618">
                  <c:v>0.57693000000000005</c:v>
                </c:pt>
                <c:pt idx="3619">
                  <c:v>0.576928</c:v>
                </c:pt>
                <c:pt idx="3620">
                  <c:v>0.57692600000000005</c:v>
                </c:pt>
                <c:pt idx="3621">
                  <c:v>0.57692399999999999</c:v>
                </c:pt>
                <c:pt idx="3622">
                  <c:v>0.57692200000000005</c:v>
                </c:pt>
                <c:pt idx="3623">
                  <c:v>0.57692100000000002</c:v>
                </c:pt>
                <c:pt idx="3624">
                  <c:v>0.57691899999999996</c:v>
                </c:pt>
                <c:pt idx="3625">
                  <c:v>0.57691700000000001</c:v>
                </c:pt>
                <c:pt idx="3626">
                  <c:v>0.57691499999999996</c:v>
                </c:pt>
                <c:pt idx="3627">
                  <c:v>0.57691400000000004</c:v>
                </c:pt>
                <c:pt idx="3628">
                  <c:v>0.57691199999999998</c:v>
                </c:pt>
                <c:pt idx="3629">
                  <c:v>0.57691000000000003</c:v>
                </c:pt>
                <c:pt idx="3630">
                  <c:v>0.57690900000000001</c:v>
                </c:pt>
                <c:pt idx="3631">
                  <c:v>0.57690699999999995</c:v>
                </c:pt>
                <c:pt idx="3632">
                  <c:v>0.57690600000000003</c:v>
                </c:pt>
                <c:pt idx="3633">
                  <c:v>0.57690399999999997</c:v>
                </c:pt>
                <c:pt idx="3634">
                  <c:v>0.57690300000000005</c:v>
                </c:pt>
                <c:pt idx="3635">
                  <c:v>0.576901</c:v>
                </c:pt>
                <c:pt idx="3636">
                  <c:v>0.57689900000000005</c:v>
                </c:pt>
                <c:pt idx="3637">
                  <c:v>0.57689800000000002</c:v>
                </c:pt>
                <c:pt idx="3638">
                  <c:v>0.57689599999999996</c:v>
                </c:pt>
                <c:pt idx="3639">
                  <c:v>0.57689500000000005</c:v>
                </c:pt>
                <c:pt idx="3640">
                  <c:v>0.57689299999999999</c:v>
                </c:pt>
                <c:pt idx="3641">
                  <c:v>0.57689199999999996</c:v>
                </c:pt>
                <c:pt idx="3642">
                  <c:v>0.57689000000000001</c:v>
                </c:pt>
                <c:pt idx="3643">
                  <c:v>0.57688899999999999</c:v>
                </c:pt>
                <c:pt idx="3644">
                  <c:v>0.57688799999999996</c:v>
                </c:pt>
                <c:pt idx="3645">
                  <c:v>0.57688600000000001</c:v>
                </c:pt>
                <c:pt idx="3646">
                  <c:v>0.57688499999999998</c:v>
                </c:pt>
                <c:pt idx="3647">
                  <c:v>0.57688300000000003</c:v>
                </c:pt>
                <c:pt idx="3648">
                  <c:v>0.57688200000000001</c:v>
                </c:pt>
                <c:pt idx="3649">
                  <c:v>0.57687999999999995</c:v>
                </c:pt>
                <c:pt idx="3650">
                  <c:v>0.57687900000000003</c:v>
                </c:pt>
                <c:pt idx="3651">
                  <c:v>0.576878</c:v>
                </c:pt>
                <c:pt idx="3652">
                  <c:v>0.57687600000000006</c:v>
                </c:pt>
                <c:pt idx="3653">
                  <c:v>0.57687500000000003</c:v>
                </c:pt>
                <c:pt idx="3654">
                  <c:v>0.57687299999999997</c:v>
                </c:pt>
                <c:pt idx="3655">
                  <c:v>0.57687200000000005</c:v>
                </c:pt>
                <c:pt idx="3656">
                  <c:v>0.57687100000000002</c:v>
                </c:pt>
                <c:pt idx="3657">
                  <c:v>0.57686899999999997</c:v>
                </c:pt>
                <c:pt idx="3658">
                  <c:v>0.57686800000000005</c:v>
                </c:pt>
                <c:pt idx="3659">
                  <c:v>0.57686700000000002</c:v>
                </c:pt>
                <c:pt idx="3660">
                  <c:v>0.57686499999999996</c:v>
                </c:pt>
                <c:pt idx="3661">
                  <c:v>0.57686400000000004</c:v>
                </c:pt>
                <c:pt idx="3662">
                  <c:v>0.57686300000000001</c:v>
                </c:pt>
                <c:pt idx="3663">
                  <c:v>0.57686099999999996</c:v>
                </c:pt>
                <c:pt idx="3664">
                  <c:v>0.57686000000000004</c:v>
                </c:pt>
                <c:pt idx="3665">
                  <c:v>0.57685900000000001</c:v>
                </c:pt>
                <c:pt idx="3666">
                  <c:v>0.57685699999999995</c:v>
                </c:pt>
                <c:pt idx="3667">
                  <c:v>0.57685600000000004</c:v>
                </c:pt>
                <c:pt idx="3668">
                  <c:v>0.57685500000000001</c:v>
                </c:pt>
                <c:pt idx="3669">
                  <c:v>0.57685399999999998</c:v>
                </c:pt>
                <c:pt idx="3670">
                  <c:v>0.57685200000000003</c:v>
                </c:pt>
                <c:pt idx="3671">
                  <c:v>0.576851</c:v>
                </c:pt>
                <c:pt idx="3672">
                  <c:v>0.57684999999999997</c:v>
                </c:pt>
                <c:pt idx="3673">
                  <c:v>0.57684800000000003</c:v>
                </c:pt>
                <c:pt idx="3674">
                  <c:v>0.576847</c:v>
                </c:pt>
                <c:pt idx="3675">
                  <c:v>0.57684599999999997</c:v>
                </c:pt>
                <c:pt idx="3676">
                  <c:v>0.57684500000000005</c:v>
                </c:pt>
                <c:pt idx="3677">
                  <c:v>0.57684299999999999</c:v>
                </c:pt>
                <c:pt idx="3678">
                  <c:v>0.57684199999999997</c:v>
                </c:pt>
                <c:pt idx="3679">
                  <c:v>0.57684100000000005</c:v>
                </c:pt>
                <c:pt idx="3680">
                  <c:v>0.57684000000000002</c:v>
                </c:pt>
                <c:pt idx="3681">
                  <c:v>0.57683799999999996</c:v>
                </c:pt>
                <c:pt idx="3682">
                  <c:v>0.57683700000000004</c:v>
                </c:pt>
                <c:pt idx="3683">
                  <c:v>0.57683600000000002</c:v>
                </c:pt>
                <c:pt idx="3684">
                  <c:v>0.57683499999999999</c:v>
                </c:pt>
                <c:pt idx="3685">
                  <c:v>0.57683300000000004</c:v>
                </c:pt>
                <c:pt idx="3686">
                  <c:v>0.57683200000000001</c:v>
                </c:pt>
                <c:pt idx="3687">
                  <c:v>0.57683099999999998</c:v>
                </c:pt>
                <c:pt idx="3688">
                  <c:v>0.57682999999999995</c:v>
                </c:pt>
                <c:pt idx="3689">
                  <c:v>0.57682900000000004</c:v>
                </c:pt>
                <c:pt idx="3690">
                  <c:v>0.57682699999999998</c:v>
                </c:pt>
                <c:pt idx="3691">
                  <c:v>0.57682599999999995</c:v>
                </c:pt>
                <c:pt idx="3692">
                  <c:v>0.57682500000000003</c:v>
                </c:pt>
                <c:pt idx="3693">
                  <c:v>0.576824</c:v>
                </c:pt>
                <c:pt idx="3694">
                  <c:v>0.57682299999999997</c:v>
                </c:pt>
                <c:pt idx="3695">
                  <c:v>0.57682100000000003</c:v>
                </c:pt>
                <c:pt idx="3696">
                  <c:v>0.57682</c:v>
                </c:pt>
                <c:pt idx="3697">
                  <c:v>0.57681899999999997</c:v>
                </c:pt>
                <c:pt idx="3698">
                  <c:v>0.57681800000000005</c:v>
                </c:pt>
                <c:pt idx="3699">
                  <c:v>0.57681700000000002</c:v>
                </c:pt>
                <c:pt idx="3700">
                  <c:v>0.57681499999999997</c:v>
                </c:pt>
                <c:pt idx="3701">
                  <c:v>0.57681400000000005</c:v>
                </c:pt>
                <c:pt idx="3702">
                  <c:v>0.57681300000000002</c:v>
                </c:pt>
                <c:pt idx="3703">
                  <c:v>0.57681199999999999</c:v>
                </c:pt>
                <c:pt idx="3704">
                  <c:v>0.57681099999999996</c:v>
                </c:pt>
                <c:pt idx="3705">
                  <c:v>0.57680900000000002</c:v>
                </c:pt>
                <c:pt idx="3706">
                  <c:v>0.57680799999999999</c:v>
                </c:pt>
                <c:pt idx="3707">
                  <c:v>0.57680699999999996</c:v>
                </c:pt>
                <c:pt idx="3708">
                  <c:v>0.57680600000000004</c:v>
                </c:pt>
                <c:pt idx="3709">
                  <c:v>0.57680500000000001</c:v>
                </c:pt>
                <c:pt idx="3710">
                  <c:v>0.57680399999999998</c:v>
                </c:pt>
                <c:pt idx="3711">
                  <c:v>0.57680200000000004</c:v>
                </c:pt>
                <c:pt idx="3712">
                  <c:v>0.57680100000000001</c:v>
                </c:pt>
                <c:pt idx="3713">
                  <c:v>0.57679999999999998</c:v>
                </c:pt>
                <c:pt idx="3714">
                  <c:v>0.57679899999999995</c:v>
                </c:pt>
                <c:pt idx="3715">
                  <c:v>0.57679800000000003</c:v>
                </c:pt>
                <c:pt idx="3716">
                  <c:v>0.576797</c:v>
                </c:pt>
                <c:pt idx="3717">
                  <c:v>0.57679599999999998</c:v>
                </c:pt>
                <c:pt idx="3718">
                  <c:v>0.57679400000000003</c:v>
                </c:pt>
                <c:pt idx="3719">
                  <c:v>0.576793</c:v>
                </c:pt>
                <c:pt idx="3720">
                  <c:v>0.57679199999999997</c:v>
                </c:pt>
                <c:pt idx="3721">
                  <c:v>0.57679100000000005</c:v>
                </c:pt>
                <c:pt idx="3722">
                  <c:v>0.57679000000000002</c:v>
                </c:pt>
                <c:pt idx="3723">
                  <c:v>0.576789</c:v>
                </c:pt>
                <c:pt idx="3724">
                  <c:v>0.57678799999999997</c:v>
                </c:pt>
                <c:pt idx="3725">
                  <c:v>0.57678600000000002</c:v>
                </c:pt>
                <c:pt idx="3726">
                  <c:v>0.57678499999999999</c:v>
                </c:pt>
                <c:pt idx="3727">
                  <c:v>0.57678399999999996</c:v>
                </c:pt>
                <c:pt idx="3728">
                  <c:v>0.57678300000000005</c:v>
                </c:pt>
                <c:pt idx="3729">
                  <c:v>0.57678200000000002</c:v>
                </c:pt>
                <c:pt idx="3730">
                  <c:v>0.57678099999999999</c:v>
                </c:pt>
                <c:pt idx="3731">
                  <c:v>0.57677999999999996</c:v>
                </c:pt>
                <c:pt idx="3732">
                  <c:v>0.57677900000000004</c:v>
                </c:pt>
                <c:pt idx="3733">
                  <c:v>0.57677699999999998</c:v>
                </c:pt>
                <c:pt idx="3734">
                  <c:v>0.57677599999999996</c:v>
                </c:pt>
                <c:pt idx="3735">
                  <c:v>0.57677500000000004</c:v>
                </c:pt>
                <c:pt idx="3736">
                  <c:v>0.57677400000000001</c:v>
                </c:pt>
                <c:pt idx="3737">
                  <c:v>0.57677299999999998</c:v>
                </c:pt>
                <c:pt idx="3738">
                  <c:v>0.57677199999999995</c:v>
                </c:pt>
                <c:pt idx="3739">
                  <c:v>0.57677100000000003</c:v>
                </c:pt>
                <c:pt idx="3740">
                  <c:v>0.57677</c:v>
                </c:pt>
                <c:pt idx="3741">
                  <c:v>0.57676799999999995</c:v>
                </c:pt>
                <c:pt idx="3742">
                  <c:v>0.57676700000000003</c:v>
                </c:pt>
                <c:pt idx="3743">
                  <c:v>0.576766</c:v>
                </c:pt>
                <c:pt idx="3744">
                  <c:v>0.57676499999999997</c:v>
                </c:pt>
                <c:pt idx="3745">
                  <c:v>0.57676400000000005</c:v>
                </c:pt>
                <c:pt idx="3746">
                  <c:v>0.57676300000000003</c:v>
                </c:pt>
                <c:pt idx="3747">
                  <c:v>0.576762</c:v>
                </c:pt>
                <c:pt idx="3748">
                  <c:v>0.57676099999999997</c:v>
                </c:pt>
                <c:pt idx="3749">
                  <c:v>0.57676000000000005</c:v>
                </c:pt>
                <c:pt idx="3750">
                  <c:v>0.57675900000000002</c:v>
                </c:pt>
                <c:pt idx="3751">
                  <c:v>0.57675699999999996</c:v>
                </c:pt>
                <c:pt idx="3752">
                  <c:v>0.57675600000000005</c:v>
                </c:pt>
                <c:pt idx="3753">
                  <c:v>0.57675500000000002</c:v>
                </c:pt>
                <c:pt idx="3754">
                  <c:v>0.57675399999999999</c:v>
                </c:pt>
                <c:pt idx="3755">
                  <c:v>0.57675299999999996</c:v>
                </c:pt>
                <c:pt idx="3756">
                  <c:v>0.57675200000000004</c:v>
                </c:pt>
                <c:pt idx="3757">
                  <c:v>0.57675100000000001</c:v>
                </c:pt>
                <c:pt idx="3758">
                  <c:v>0.57674999999999998</c:v>
                </c:pt>
                <c:pt idx="3759">
                  <c:v>0.57674899999999996</c:v>
                </c:pt>
                <c:pt idx="3760">
                  <c:v>0.57674800000000004</c:v>
                </c:pt>
                <c:pt idx="3761">
                  <c:v>0.57674599999999998</c:v>
                </c:pt>
                <c:pt idx="3762">
                  <c:v>0.57674499999999995</c:v>
                </c:pt>
                <c:pt idx="3763">
                  <c:v>0.57674400000000003</c:v>
                </c:pt>
                <c:pt idx="3764">
                  <c:v>0.57674300000000001</c:v>
                </c:pt>
                <c:pt idx="3765">
                  <c:v>0.57674199999999998</c:v>
                </c:pt>
                <c:pt idx="3766">
                  <c:v>0.57674099999999995</c:v>
                </c:pt>
                <c:pt idx="3767">
                  <c:v>0.57674000000000003</c:v>
                </c:pt>
                <c:pt idx="3768">
                  <c:v>0.576739</c:v>
                </c:pt>
                <c:pt idx="3769">
                  <c:v>0.57673799999999997</c:v>
                </c:pt>
                <c:pt idx="3770">
                  <c:v>0.57673700000000006</c:v>
                </c:pt>
                <c:pt idx="3771">
                  <c:v>0.57673600000000003</c:v>
                </c:pt>
                <c:pt idx="3772">
                  <c:v>0.576735</c:v>
                </c:pt>
                <c:pt idx="3773">
                  <c:v>0.57673300000000005</c:v>
                </c:pt>
                <c:pt idx="3774">
                  <c:v>0.57673200000000002</c:v>
                </c:pt>
                <c:pt idx="3775">
                  <c:v>0.57673099999999999</c:v>
                </c:pt>
                <c:pt idx="3776">
                  <c:v>0.57672999999999996</c:v>
                </c:pt>
                <c:pt idx="3777">
                  <c:v>0.57672900000000005</c:v>
                </c:pt>
                <c:pt idx="3778">
                  <c:v>0.57672800000000002</c:v>
                </c:pt>
                <c:pt idx="3779">
                  <c:v>0.57672699999999999</c:v>
                </c:pt>
                <c:pt idx="3780">
                  <c:v>0.57672599999999996</c:v>
                </c:pt>
                <c:pt idx="3781">
                  <c:v>0.57672500000000004</c:v>
                </c:pt>
                <c:pt idx="3782">
                  <c:v>0.57672400000000001</c:v>
                </c:pt>
                <c:pt idx="3783">
                  <c:v>0.57672299999999999</c:v>
                </c:pt>
                <c:pt idx="3784">
                  <c:v>0.57672199999999996</c:v>
                </c:pt>
                <c:pt idx="3785">
                  <c:v>0.57672100000000004</c:v>
                </c:pt>
                <c:pt idx="3786">
                  <c:v>0.57671899999999998</c:v>
                </c:pt>
                <c:pt idx="3787">
                  <c:v>0.57671799999999995</c:v>
                </c:pt>
                <c:pt idx="3788">
                  <c:v>0.57671700000000004</c:v>
                </c:pt>
                <c:pt idx="3789">
                  <c:v>0.57671600000000001</c:v>
                </c:pt>
                <c:pt idx="3790">
                  <c:v>0.57671499999999998</c:v>
                </c:pt>
                <c:pt idx="3791">
                  <c:v>0.57671399999999995</c:v>
                </c:pt>
                <c:pt idx="3792">
                  <c:v>0.57671300000000003</c:v>
                </c:pt>
                <c:pt idx="3793">
                  <c:v>0.576712</c:v>
                </c:pt>
                <c:pt idx="3794">
                  <c:v>0.57671099999999997</c:v>
                </c:pt>
                <c:pt idx="3795">
                  <c:v>0.57670999999999994</c:v>
                </c:pt>
                <c:pt idx="3796">
                  <c:v>0.57670900000000003</c:v>
                </c:pt>
                <c:pt idx="3797">
                  <c:v>0.576708</c:v>
                </c:pt>
                <c:pt idx="3798">
                  <c:v>0.57670699999999997</c:v>
                </c:pt>
                <c:pt idx="3799">
                  <c:v>0.57670600000000005</c:v>
                </c:pt>
                <c:pt idx="3800">
                  <c:v>0.57670500000000002</c:v>
                </c:pt>
                <c:pt idx="3801">
                  <c:v>0.57670299999999997</c:v>
                </c:pt>
                <c:pt idx="3802">
                  <c:v>0.57670200000000005</c:v>
                </c:pt>
                <c:pt idx="3803">
                  <c:v>0.57670100000000002</c:v>
                </c:pt>
                <c:pt idx="3804">
                  <c:v>0.57669999999999999</c:v>
                </c:pt>
                <c:pt idx="3805">
                  <c:v>0.57669899999999996</c:v>
                </c:pt>
                <c:pt idx="3806">
                  <c:v>0.57669800000000004</c:v>
                </c:pt>
                <c:pt idx="3807">
                  <c:v>0.57669700000000002</c:v>
                </c:pt>
                <c:pt idx="3808">
                  <c:v>0.57669599999999999</c:v>
                </c:pt>
                <c:pt idx="3809">
                  <c:v>0.57669499999999996</c:v>
                </c:pt>
                <c:pt idx="3810">
                  <c:v>0.57669400000000004</c:v>
                </c:pt>
                <c:pt idx="3811">
                  <c:v>0.57669300000000001</c:v>
                </c:pt>
                <c:pt idx="3812">
                  <c:v>0.57669199999999998</c:v>
                </c:pt>
                <c:pt idx="3813">
                  <c:v>0.57669099999999995</c:v>
                </c:pt>
                <c:pt idx="3814">
                  <c:v>0.57669000000000004</c:v>
                </c:pt>
                <c:pt idx="3815">
                  <c:v>0.57668900000000001</c:v>
                </c:pt>
                <c:pt idx="3816">
                  <c:v>0.57668799999999998</c:v>
                </c:pt>
                <c:pt idx="3817">
                  <c:v>0.57668699999999995</c:v>
                </c:pt>
                <c:pt idx="3818">
                  <c:v>0.57668600000000003</c:v>
                </c:pt>
                <c:pt idx="3819">
                  <c:v>0.57668399999999997</c:v>
                </c:pt>
                <c:pt idx="3820">
                  <c:v>0.57668299999999995</c:v>
                </c:pt>
                <c:pt idx="3821">
                  <c:v>0.57668200000000003</c:v>
                </c:pt>
                <c:pt idx="3822">
                  <c:v>0.576681</c:v>
                </c:pt>
                <c:pt idx="3823">
                  <c:v>0.57667999999999997</c:v>
                </c:pt>
                <c:pt idx="3824">
                  <c:v>0.57667900000000005</c:v>
                </c:pt>
                <c:pt idx="3825">
                  <c:v>0.57667800000000002</c:v>
                </c:pt>
                <c:pt idx="3826">
                  <c:v>0.576677</c:v>
                </c:pt>
                <c:pt idx="3827">
                  <c:v>0.57667599999999997</c:v>
                </c:pt>
                <c:pt idx="3828">
                  <c:v>0.57667500000000005</c:v>
                </c:pt>
                <c:pt idx="3829">
                  <c:v>0.57667400000000002</c:v>
                </c:pt>
                <c:pt idx="3830">
                  <c:v>0.57667299999999999</c:v>
                </c:pt>
                <c:pt idx="3831">
                  <c:v>0.57667199999999996</c:v>
                </c:pt>
                <c:pt idx="3832">
                  <c:v>0.57667100000000004</c:v>
                </c:pt>
                <c:pt idx="3833">
                  <c:v>0.57667000000000002</c:v>
                </c:pt>
                <c:pt idx="3834">
                  <c:v>0.57666899999999999</c:v>
                </c:pt>
                <c:pt idx="3835">
                  <c:v>0.57666799999999996</c:v>
                </c:pt>
                <c:pt idx="3836">
                  <c:v>0.57666700000000004</c:v>
                </c:pt>
                <c:pt idx="3837">
                  <c:v>0.57666600000000001</c:v>
                </c:pt>
                <c:pt idx="3838">
                  <c:v>0.57666499999999998</c:v>
                </c:pt>
                <c:pt idx="3839">
                  <c:v>0.57666399999999995</c:v>
                </c:pt>
                <c:pt idx="3840">
                  <c:v>0.57666300000000004</c:v>
                </c:pt>
                <c:pt idx="3841">
                  <c:v>0.57666099999999998</c:v>
                </c:pt>
                <c:pt idx="3842">
                  <c:v>0.57665999999999995</c:v>
                </c:pt>
                <c:pt idx="3843">
                  <c:v>0.57665900000000003</c:v>
                </c:pt>
                <c:pt idx="3844">
                  <c:v>0.576658</c:v>
                </c:pt>
                <c:pt idx="3845">
                  <c:v>0.57665699999999998</c:v>
                </c:pt>
                <c:pt idx="3846">
                  <c:v>0.57665599999999995</c:v>
                </c:pt>
                <c:pt idx="3847">
                  <c:v>0.57665500000000003</c:v>
                </c:pt>
                <c:pt idx="3848">
                  <c:v>0.576654</c:v>
                </c:pt>
                <c:pt idx="3849">
                  <c:v>0.57665299999999997</c:v>
                </c:pt>
                <c:pt idx="3850">
                  <c:v>0.57665200000000005</c:v>
                </c:pt>
                <c:pt idx="3851">
                  <c:v>0.57665100000000002</c:v>
                </c:pt>
                <c:pt idx="3852">
                  <c:v>0.57665</c:v>
                </c:pt>
                <c:pt idx="3853">
                  <c:v>0.57664899999999997</c:v>
                </c:pt>
                <c:pt idx="3854">
                  <c:v>0.57664800000000005</c:v>
                </c:pt>
                <c:pt idx="3855">
                  <c:v>0.57664700000000002</c:v>
                </c:pt>
                <c:pt idx="3856">
                  <c:v>0.57664599999999999</c:v>
                </c:pt>
                <c:pt idx="3857">
                  <c:v>0.57664499999999996</c:v>
                </c:pt>
                <c:pt idx="3858">
                  <c:v>0.57664400000000005</c:v>
                </c:pt>
                <c:pt idx="3859">
                  <c:v>0.57664300000000002</c:v>
                </c:pt>
                <c:pt idx="3860">
                  <c:v>0.57664199999999999</c:v>
                </c:pt>
                <c:pt idx="3861">
                  <c:v>0.57664099999999996</c:v>
                </c:pt>
                <c:pt idx="3862">
                  <c:v>0.57664000000000004</c:v>
                </c:pt>
                <c:pt idx="3863">
                  <c:v>0.57663900000000001</c:v>
                </c:pt>
                <c:pt idx="3864">
                  <c:v>0.57663799999999998</c:v>
                </c:pt>
                <c:pt idx="3865">
                  <c:v>0.57663699999999996</c:v>
                </c:pt>
                <c:pt idx="3866">
                  <c:v>0.57663600000000004</c:v>
                </c:pt>
                <c:pt idx="3867">
                  <c:v>0.57663500000000001</c:v>
                </c:pt>
                <c:pt idx="3868">
                  <c:v>0.57663399999999998</c:v>
                </c:pt>
                <c:pt idx="3869">
                  <c:v>0.57663200000000003</c:v>
                </c:pt>
                <c:pt idx="3870">
                  <c:v>0.576631</c:v>
                </c:pt>
                <c:pt idx="3871">
                  <c:v>0.57662999999999998</c:v>
                </c:pt>
                <c:pt idx="3872">
                  <c:v>0.57662899999999995</c:v>
                </c:pt>
                <c:pt idx="3873">
                  <c:v>0.57662800000000003</c:v>
                </c:pt>
                <c:pt idx="3874">
                  <c:v>0.576627</c:v>
                </c:pt>
                <c:pt idx="3875">
                  <c:v>0.57662599999999997</c:v>
                </c:pt>
                <c:pt idx="3876">
                  <c:v>0.57662500000000005</c:v>
                </c:pt>
                <c:pt idx="3877">
                  <c:v>0.57662400000000003</c:v>
                </c:pt>
                <c:pt idx="3878">
                  <c:v>0.576623</c:v>
                </c:pt>
                <c:pt idx="3879">
                  <c:v>0.57662199999999997</c:v>
                </c:pt>
                <c:pt idx="3880">
                  <c:v>0.57662100000000005</c:v>
                </c:pt>
                <c:pt idx="3881">
                  <c:v>0.57662000000000002</c:v>
                </c:pt>
                <c:pt idx="3882">
                  <c:v>0.57661899999999999</c:v>
                </c:pt>
                <c:pt idx="3883">
                  <c:v>0.57661799999999996</c:v>
                </c:pt>
                <c:pt idx="3884">
                  <c:v>0.57661700000000005</c:v>
                </c:pt>
                <c:pt idx="3885">
                  <c:v>0.57661600000000002</c:v>
                </c:pt>
                <c:pt idx="3886">
                  <c:v>0.57661499999999999</c:v>
                </c:pt>
                <c:pt idx="3887">
                  <c:v>0.57661399999999996</c:v>
                </c:pt>
                <c:pt idx="3888">
                  <c:v>0.57661300000000004</c:v>
                </c:pt>
                <c:pt idx="3889">
                  <c:v>0.57661200000000001</c:v>
                </c:pt>
                <c:pt idx="3890">
                  <c:v>0.57661099999999998</c:v>
                </c:pt>
                <c:pt idx="3891">
                  <c:v>0.57660999999999996</c:v>
                </c:pt>
                <c:pt idx="3892">
                  <c:v>0.57660900000000004</c:v>
                </c:pt>
                <c:pt idx="3893">
                  <c:v>0.57660800000000001</c:v>
                </c:pt>
                <c:pt idx="3894">
                  <c:v>0.57660699999999998</c:v>
                </c:pt>
                <c:pt idx="3895">
                  <c:v>0.57660599999999995</c:v>
                </c:pt>
                <c:pt idx="3896">
                  <c:v>0.57660500000000003</c:v>
                </c:pt>
                <c:pt idx="3897">
                  <c:v>0.57660400000000001</c:v>
                </c:pt>
                <c:pt idx="3898">
                  <c:v>0.57660299999999998</c:v>
                </c:pt>
                <c:pt idx="3899">
                  <c:v>0.57660199999999995</c:v>
                </c:pt>
                <c:pt idx="3900">
                  <c:v>0.57660100000000003</c:v>
                </c:pt>
                <c:pt idx="3901">
                  <c:v>0.5766</c:v>
                </c:pt>
                <c:pt idx="3902">
                  <c:v>0.57659899999999997</c:v>
                </c:pt>
                <c:pt idx="3903">
                  <c:v>0.57659800000000005</c:v>
                </c:pt>
                <c:pt idx="3904">
                  <c:v>0.57659700000000003</c:v>
                </c:pt>
                <c:pt idx="3905">
                  <c:v>0.576596</c:v>
                </c:pt>
                <c:pt idx="3906">
                  <c:v>0.57659499999999997</c:v>
                </c:pt>
                <c:pt idx="3907">
                  <c:v>0.57659400000000005</c:v>
                </c:pt>
                <c:pt idx="3908">
                  <c:v>0.57659300000000002</c:v>
                </c:pt>
                <c:pt idx="3909">
                  <c:v>0.57659199999999999</c:v>
                </c:pt>
                <c:pt idx="3910">
                  <c:v>0.57659099999999996</c:v>
                </c:pt>
                <c:pt idx="3911">
                  <c:v>0.57659000000000005</c:v>
                </c:pt>
                <c:pt idx="3912">
                  <c:v>0.57658900000000002</c:v>
                </c:pt>
                <c:pt idx="3913">
                  <c:v>0.57658699999999996</c:v>
                </c:pt>
                <c:pt idx="3914">
                  <c:v>0.57658600000000004</c:v>
                </c:pt>
                <c:pt idx="3915">
                  <c:v>0.57658500000000001</c:v>
                </c:pt>
                <c:pt idx="3916">
                  <c:v>0.57658399999999999</c:v>
                </c:pt>
                <c:pt idx="3917">
                  <c:v>0.57658299999999996</c:v>
                </c:pt>
                <c:pt idx="3918">
                  <c:v>0.57658200000000004</c:v>
                </c:pt>
                <c:pt idx="3919">
                  <c:v>0.57658100000000001</c:v>
                </c:pt>
                <c:pt idx="3920">
                  <c:v>0.57657999999999998</c:v>
                </c:pt>
                <c:pt idx="3921">
                  <c:v>0.57657899999999995</c:v>
                </c:pt>
                <c:pt idx="3922">
                  <c:v>0.57657800000000003</c:v>
                </c:pt>
                <c:pt idx="3923">
                  <c:v>0.57657700000000001</c:v>
                </c:pt>
                <c:pt idx="3924">
                  <c:v>0.57657599999999998</c:v>
                </c:pt>
                <c:pt idx="3925">
                  <c:v>0.57657499999999995</c:v>
                </c:pt>
                <c:pt idx="3926">
                  <c:v>0.57657400000000003</c:v>
                </c:pt>
                <c:pt idx="3927">
                  <c:v>0.576573</c:v>
                </c:pt>
                <c:pt idx="3928">
                  <c:v>0.57657199999999997</c:v>
                </c:pt>
                <c:pt idx="3929">
                  <c:v>0.57657099999999994</c:v>
                </c:pt>
                <c:pt idx="3930">
                  <c:v>0.57657000000000003</c:v>
                </c:pt>
                <c:pt idx="3931">
                  <c:v>0.576569</c:v>
                </c:pt>
                <c:pt idx="3932">
                  <c:v>0.57656799999999997</c:v>
                </c:pt>
                <c:pt idx="3933">
                  <c:v>0.57656700000000005</c:v>
                </c:pt>
                <c:pt idx="3934">
                  <c:v>0.57656600000000002</c:v>
                </c:pt>
                <c:pt idx="3935">
                  <c:v>0.57656499999999999</c:v>
                </c:pt>
                <c:pt idx="3936">
                  <c:v>0.57656399999999997</c:v>
                </c:pt>
                <c:pt idx="3937">
                  <c:v>0.57656300000000005</c:v>
                </c:pt>
                <c:pt idx="3938">
                  <c:v>0.57656200000000002</c:v>
                </c:pt>
                <c:pt idx="3939">
                  <c:v>0.57656099999999999</c:v>
                </c:pt>
                <c:pt idx="3940">
                  <c:v>0.57655999999999996</c:v>
                </c:pt>
                <c:pt idx="3941">
                  <c:v>0.57655900000000004</c:v>
                </c:pt>
                <c:pt idx="3942">
                  <c:v>0.57655800000000001</c:v>
                </c:pt>
                <c:pt idx="3943">
                  <c:v>0.57655699999999999</c:v>
                </c:pt>
                <c:pt idx="3944">
                  <c:v>0.57655599999999996</c:v>
                </c:pt>
                <c:pt idx="3945">
                  <c:v>0.57655500000000004</c:v>
                </c:pt>
                <c:pt idx="3946">
                  <c:v>0.57655400000000001</c:v>
                </c:pt>
                <c:pt idx="3947">
                  <c:v>0.57655299999999998</c:v>
                </c:pt>
                <c:pt idx="3948">
                  <c:v>0.57655199999999995</c:v>
                </c:pt>
                <c:pt idx="3949">
                  <c:v>0.57655100000000004</c:v>
                </c:pt>
                <c:pt idx="3950">
                  <c:v>0.57655000000000001</c:v>
                </c:pt>
                <c:pt idx="3951">
                  <c:v>0.57654899999999998</c:v>
                </c:pt>
                <c:pt idx="3952">
                  <c:v>0.57654799999999995</c:v>
                </c:pt>
                <c:pt idx="3953">
                  <c:v>0.57654700000000003</c:v>
                </c:pt>
                <c:pt idx="3954">
                  <c:v>0.576546</c:v>
                </c:pt>
                <c:pt idx="3955">
                  <c:v>0.57654499999999997</c:v>
                </c:pt>
                <c:pt idx="3956">
                  <c:v>0.57654399999999995</c:v>
                </c:pt>
                <c:pt idx="3957">
                  <c:v>0.57654300000000003</c:v>
                </c:pt>
                <c:pt idx="3958">
                  <c:v>0.576542</c:v>
                </c:pt>
                <c:pt idx="3959">
                  <c:v>0.57654099999999997</c:v>
                </c:pt>
                <c:pt idx="3960">
                  <c:v>0.57654000000000005</c:v>
                </c:pt>
                <c:pt idx="3961">
                  <c:v>0.57653900000000002</c:v>
                </c:pt>
                <c:pt idx="3962">
                  <c:v>0.57653799999999999</c:v>
                </c:pt>
                <c:pt idx="3963">
                  <c:v>0.57653699999999997</c:v>
                </c:pt>
                <c:pt idx="3964">
                  <c:v>0.57653600000000005</c:v>
                </c:pt>
                <c:pt idx="3965">
                  <c:v>0.57653500000000002</c:v>
                </c:pt>
                <c:pt idx="3966">
                  <c:v>0.57653399999999999</c:v>
                </c:pt>
                <c:pt idx="3967">
                  <c:v>0.57653299999999996</c:v>
                </c:pt>
                <c:pt idx="3968">
                  <c:v>0.57653200000000004</c:v>
                </c:pt>
                <c:pt idx="3969">
                  <c:v>0.57653100000000002</c:v>
                </c:pt>
                <c:pt idx="3970">
                  <c:v>0.57652999999999999</c:v>
                </c:pt>
                <c:pt idx="3971">
                  <c:v>0.57652899999999996</c:v>
                </c:pt>
                <c:pt idx="3972">
                  <c:v>0.57652800000000004</c:v>
                </c:pt>
                <c:pt idx="3973">
                  <c:v>0.57652700000000001</c:v>
                </c:pt>
                <c:pt idx="3974">
                  <c:v>0.57652599999999998</c:v>
                </c:pt>
                <c:pt idx="3975">
                  <c:v>0.57652499999999995</c:v>
                </c:pt>
                <c:pt idx="3976">
                  <c:v>0.57652400000000004</c:v>
                </c:pt>
                <c:pt idx="3977">
                  <c:v>0.57652300000000001</c:v>
                </c:pt>
                <c:pt idx="3978">
                  <c:v>0.57652199999999998</c:v>
                </c:pt>
                <c:pt idx="3979">
                  <c:v>0.57652099999999995</c:v>
                </c:pt>
                <c:pt idx="3980">
                  <c:v>0.57652000000000003</c:v>
                </c:pt>
                <c:pt idx="3981">
                  <c:v>0.576519</c:v>
                </c:pt>
                <c:pt idx="3982">
                  <c:v>0.57651799999999997</c:v>
                </c:pt>
                <c:pt idx="3983">
                  <c:v>0.57651699999999995</c:v>
                </c:pt>
                <c:pt idx="3984">
                  <c:v>0.57651600000000003</c:v>
                </c:pt>
                <c:pt idx="3985">
                  <c:v>0.576515</c:v>
                </c:pt>
                <c:pt idx="3986">
                  <c:v>0.57651399999999997</c:v>
                </c:pt>
                <c:pt idx="3987">
                  <c:v>0.57651300000000005</c:v>
                </c:pt>
                <c:pt idx="3988">
                  <c:v>0.57651200000000002</c:v>
                </c:pt>
                <c:pt idx="3989">
                  <c:v>0.576511</c:v>
                </c:pt>
                <c:pt idx="3990">
                  <c:v>0.57650999999999997</c:v>
                </c:pt>
                <c:pt idx="3991">
                  <c:v>0.57650900000000005</c:v>
                </c:pt>
                <c:pt idx="3992">
                  <c:v>0.57650800000000002</c:v>
                </c:pt>
                <c:pt idx="3993">
                  <c:v>0.57650699999999999</c:v>
                </c:pt>
                <c:pt idx="3994">
                  <c:v>0.57650599999999996</c:v>
                </c:pt>
                <c:pt idx="3995">
                  <c:v>0.57650500000000005</c:v>
                </c:pt>
                <c:pt idx="3996">
                  <c:v>0.57650400000000002</c:v>
                </c:pt>
                <c:pt idx="3997">
                  <c:v>0.57650299999999999</c:v>
                </c:pt>
                <c:pt idx="3998">
                  <c:v>0.57650199999999996</c:v>
                </c:pt>
                <c:pt idx="3999">
                  <c:v>0.57650100000000004</c:v>
                </c:pt>
                <c:pt idx="4000">
                  <c:v>0.57650000000000001</c:v>
                </c:pt>
                <c:pt idx="4001">
                  <c:v>0.57649899999999998</c:v>
                </c:pt>
                <c:pt idx="4002">
                  <c:v>0.57649799999999995</c:v>
                </c:pt>
                <c:pt idx="4003">
                  <c:v>0.57649700000000004</c:v>
                </c:pt>
                <c:pt idx="4004">
                  <c:v>0.57649600000000001</c:v>
                </c:pt>
                <c:pt idx="4005">
                  <c:v>0.57649499999999998</c:v>
                </c:pt>
                <c:pt idx="4006">
                  <c:v>0.57649399999999995</c:v>
                </c:pt>
                <c:pt idx="4007">
                  <c:v>0.57649300000000003</c:v>
                </c:pt>
                <c:pt idx="4008">
                  <c:v>0.576492</c:v>
                </c:pt>
                <c:pt idx="4009">
                  <c:v>0.57649099999999998</c:v>
                </c:pt>
                <c:pt idx="4010">
                  <c:v>0.57648999999999995</c:v>
                </c:pt>
                <c:pt idx="4011">
                  <c:v>0.57648900000000003</c:v>
                </c:pt>
                <c:pt idx="4012">
                  <c:v>0.576488</c:v>
                </c:pt>
                <c:pt idx="4013">
                  <c:v>0.57648699999999997</c:v>
                </c:pt>
                <c:pt idx="4014">
                  <c:v>0.57648600000000005</c:v>
                </c:pt>
                <c:pt idx="4015">
                  <c:v>0.57648500000000003</c:v>
                </c:pt>
                <c:pt idx="4016">
                  <c:v>0.576484</c:v>
                </c:pt>
                <c:pt idx="4017">
                  <c:v>0.57648299999999997</c:v>
                </c:pt>
                <c:pt idx="4018">
                  <c:v>0.57648200000000005</c:v>
                </c:pt>
                <c:pt idx="4019">
                  <c:v>0.57648200000000005</c:v>
                </c:pt>
                <c:pt idx="4020">
                  <c:v>0.57648100000000002</c:v>
                </c:pt>
                <c:pt idx="4021">
                  <c:v>0.57647899999999996</c:v>
                </c:pt>
                <c:pt idx="4022">
                  <c:v>0.57647899999999996</c:v>
                </c:pt>
                <c:pt idx="4023">
                  <c:v>0.57647800000000005</c:v>
                </c:pt>
                <c:pt idx="4024">
                  <c:v>0.57647700000000002</c:v>
                </c:pt>
                <c:pt idx="4025">
                  <c:v>0.57647599999999999</c:v>
                </c:pt>
                <c:pt idx="4026">
                  <c:v>0.57647499999999996</c:v>
                </c:pt>
                <c:pt idx="4027">
                  <c:v>0.57647400000000004</c:v>
                </c:pt>
                <c:pt idx="4028">
                  <c:v>0.57647300000000001</c:v>
                </c:pt>
                <c:pt idx="4029">
                  <c:v>0.57647199999999998</c:v>
                </c:pt>
                <c:pt idx="4030">
                  <c:v>0.57647099999999996</c:v>
                </c:pt>
                <c:pt idx="4031">
                  <c:v>0.57647000000000004</c:v>
                </c:pt>
                <c:pt idx="4032">
                  <c:v>0.57646900000000001</c:v>
                </c:pt>
                <c:pt idx="4033">
                  <c:v>0.57646799999999998</c:v>
                </c:pt>
                <c:pt idx="4034">
                  <c:v>0.57646699999999995</c:v>
                </c:pt>
                <c:pt idx="4035">
                  <c:v>0.57646600000000003</c:v>
                </c:pt>
                <c:pt idx="4036">
                  <c:v>0.57646500000000001</c:v>
                </c:pt>
                <c:pt idx="4037">
                  <c:v>0.57646399999999998</c:v>
                </c:pt>
                <c:pt idx="4038">
                  <c:v>0.57646299999999995</c:v>
                </c:pt>
                <c:pt idx="4039">
                  <c:v>0.57646200000000003</c:v>
                </c:pt>
                <c:pt idx="4040">
                  <c:v>0.576461</c:v>
                </c:pt>
                <c:pt idx="4041">
                  <c:v>0.57645999999999997</c:v>
                </c:pt>
                <c:pt idx="4042">
                  <c:v>0.57645900000000005</c:v>
                </c:pt>
                <c:pt idx="4043">
                  <c:v>0.57645800000000003</c:v>
                </c:pt>
                <c:pt idx="4044">
                  <c:v>0.576457</c:v>
                </c:pt>
                <c:pt idx="4045">
                  <c:v>0.57645599999999997</c:v>
                </c:pt>
                <c:pt idx="4046">
                  <c:v>0.57645500000000005</c:v>
                </c:pt>
                <c:pt idx="4047">
                  <c:v>0.57645400000000002</c:v>
                </c:pt>
                <c:pt idx="4048">
                  <c:v>0.57645299999999999</c:v>
                </c:pt>
                <c:pt idx="4049">
                  <c:v>0.57645199999999996</c:v>
                </c:pt>
                <c:pt idx="4050">
                  <c:v>0.57645100000000005</c:v>
                </c:pt>
                <c:pt idx="4051">
                  <c:v>0.57645000000000002</c:v>
                </c:pt>
                <c:pt idx="4052">
                  <c:v>0.57644899999999999</c:v>
                </c:pt>
                <c:pt idx="4053">
                  <c:v>0.57644799999999996</c:v>
                </c:pt>
                <c:pt idx="4054">
                  <c:v>0.57644700000000004</c:v>
                </c:pt>
                <c:pt idx="4055">
                  <c:v>0.57644600000000001</c:v>
                </c:pt>
                <c:pt idx="4056">
                  <c:v>0.57644499999999999</c:v>
                </c:pt>
                <c:pt idx="4057">
                  <c:v>0.57644399999999996</c:v>
                </c:pt>
                <c:pt idx="4058">
                  <c:v>0.57644300000000004</c:v>
                </c:pt>
                <c:pt idx="4059">
                  <c:v>0.57644200000000001</c:v>
                </c:pt>
                <c:pt idx="4060">
                  <c:v>0.57644099999999998</c:v>
                </c:pt>
                <c:pt idx="4061">
                  <c:v>0.57643999999999995</c:v>
                </c:pt>
                <c:pt idx="4062">
                  <c:v>0.57643900000000003</c:v>
                </c:pt>
                <c:pt idx="4063">
                  <c:v>0.57643800000000001</c:v>
                </c:pt>
                <c:pt idx="4064">
                  <c:v>0.57643699999999998</c:v>
                </c:pt>
                <c:pt idx="4065">
                  <c:v>0.57643699999999998</c:v>
                </c:pt>
                <c:pt idx="4066">
                  <c:v>0.57643599999999995</c:v>
                </c:pt>
                <c:pt idx="4067">
                  <c:v>0.57643500000000003</c:v>
                </c:pt>
                <c:pt idx="4068">
                  <c:v>0.576434</c:v>
                </c:pt>
                <c:pt idx="4069">
                  <c:v>0.57643299999999997</c:v>
                </c:pt>
                <c:pt idx="4070">
                  <c:v>0.57643200000000006</c:v>
                </c:pt>
                <c:pt idx="4071">
                  <c:v>0.57643100000000003</c:v>
                </c:pt>
                <c:pt idx="4072">
                  <c:v>0.57643</c:v>
                </c:pt>
                <c:pt idx="4073">
                  <c:v>0.57642899999999997</c:v>
                </c:pt>
                <c:pt idx="4074">
                  <c:v>0.57642800000000005</c:v>
                </c:pt>
                <c:pt idx="4075">
                  <c:v>0.57642700000000002</c:v>
                </c:pt>
                <c:pt idx="4076">
                  <c:v>0.57642599999999999</c:v>
                </c:pt>
                <c:pt idx="4077">
                  <c:v>0.57642499999999997</c:v>
                </c:pt>
                <c:pt idx="4078">
                  <c:v>0.57642400000000005</c:v>
                </c:pt>
                <c:pt idx="4079">
                  <c:v>0.57642300000000002</c:v>
                </c:pt>
                <c:pt idx="4080">
                  <c:v>0.57642199999999999</c:v>
                </c:pt>
                <c:pt idx="4081">
                  <c:v>0.57642099999999996</c:v>
                </c:pt>
                <c:pt idx="4082">
                  <c:v>0.57642000000000004</c:v>
                </c:pt>
                <c:pt idx="4083">
                  <c:v>0.57641900000000001</c:v>
                </c:pt>
                <c:pt idx="4084">
                  <c:v>0.57641799999999999</c:v>
                </c:pt>
                <c:pt idx="4085">
                  <c:v>0.57641699999999996</c:v>
                </c:pt>
                <c:pt idx="4086">
                  <c:v>0.57641600000000004</c:v>
                </c:pt>
                <c:pt idx="4087">
                  <c:v>0.57641500000000001</c:v>
                </c:pt>
                <c:pt idx="4088">
                  <c:v>0.57641399999999998</c:v>
                </c:pt>
                <c:pt idx="4089">
                  <c:v>0.57641299999999995</c:v>
                </c:pt>
                <c:pt idx="4090">
                  <c:v>0.57641200000000004</c:v>
                </c:pt>
                <c:pt idx="4091">
                  <c:v>0.57641100000000001</c:v>
                </c:pt>
                <c:pt idx="4092">
                  <c:v>0.57640999999999998</c:v>
                </c:pt>
                <c:pt idx="4093">
                  <c:v>0.57640899999999995</c:v>
                </c:pt>
                <c:pt idx="4094">
                  <c:v>0.57640899999999995</c:v>
                </c:pt>
                <c:pt idx="4095">
                  <c:v>0.57640800000000003</c:v>
                </c:pt>
                <c:pt idx="4096">
                  <c:v>0.576407</c:v>
                </c:pt>
                <c:pt idx="4097">
                  <c:v>0.57640599999999997</c:v>
                </c:pt>
                <c:pt idx="4098">
                  <c:v>0.57640499999999995</c:v>
                </c:pt>
                <c:pt idx="4099">
                  <c:v>0.57640400000000003</c:v>
                </c:pt>
                <c:pt idx="4100">
                  <c:v>0.576403</c:v>
                </c:pt>
                <c:pt idx="4101">
                  <c:v>0.57640199999999997</c:v>
                </c:pt>
                <c:pt idx="4102">
                  <c:v>0.57640100000000005</c:v>
                </c:pt>
                <c:pt idx="4103">
                  <c:v>0.57640000000000002</c:v>
                </c:pt>
                <c:pt idx="4104">
                  <c:v>0.57639899999999999</c:v>
                </c:pt>
                <c:pt idx="4105">
                  <c:v>0.57639799999999997</c:v>
                </c:pt>
                <c:pt idx="4106">
                  <c:v>0.57639700000000005</c:v>
                </c:pt>
                <c:pt idx="4107">
                  <c:v>0.57639600000000002</c:v>
                </c:pt>
                <c:pt idx="4108">
                  <c:v>0.57639499999999999</c:v>
                </c:pt>
                <c:pt idx="4109">
                  <c:v>0.57639399999999996</c:v>
                </c:pt>
                <c:pt idx="4110">
                  <c:v>0.57639300000000004</c:v>
                </c:pt>
                <c:pt idx="4111">
                  <c:v>0.57639200000000002</c:v>
                </c:pt>
                <c:pt idx="4112">
                  <c:v>0.57639099999999999</c:v>
                </c:pt>
                <c:pt idx="4113">
                  <c:v>0.57638999999999996</c:v>
                </c:pt>
                <c:pt idx="4114">
                  <c:v>0.57638900000000004</c:v>
                </c:pt>
                <c:pt idx="4115">
                  <c:v>0.57638800000000001</c:v>
                </c:pt>
                <c:pt idx="4116">
                  <c:v>0.57638699999999998</c:v>
                </c:pt>
                <c:pt idx="4117">
                  <c:v>0.57638599999999995</c:v>
                </c:pt>
                <c:pt idx="4118">
                  <c:v>0.57638500000000004</c:v>
                </c:pt>
                <c:pt idx="4119">
                  <c:v>0.57638500000000004</c:v>
                </c:pt>
                <c:pt idx="4120">
                  <c:v>0.57638400000000001</c:v>
                </c:pt>
                <c:pt idx="4121">
                  <c:v>0.57638299999999998</c:v>
                </c:pt>
                <c:pt idx="4122">
                  <c:v>0.57638199999999995</c:v>
                </c:pt>
                <c:pt idx="4123">
                  <c:v>0.57638100000000003</c:v>
                </c:pt>
                <c:pt idx="4124">
                  <c:v>0.57638</c:v>
                </c:pt>
                <c:pt idx="4125">
                  <c:v>0.57637899999999997</c:v>
                </c:pt>
                <c:pt idx="4126">
                  <c:v>0.57637799999999995</c:v>
                </c:pt>
                <c:pt idx="4127">
                  <c:v>0.57637700000000003</c:v>
                </c:pt>
                <c:pt idx="4128">
                  <c:v>0.576376</c:v>
                </c:pt>
                <c:pt idx="4129">
                  <c:v>0.57637499999999997</c:v>
                </c:pt>
                <c:pt idx="4130">
                  <c:v>0.57637400000000005</c:v>
                </c:pt>
                <c:pt idx="4131">
                  <c:v>0.57637300000000002</c:v>
                </c:pt>
                <c:pt idx="4132">
                  <c:v>0.576372</c:v>
                </c:pt>
                <c:pt idx="4133">
                  <c:v>0.57637099999999997</c:v>
                </c:pt>
                <c:pt idx="4134">
                  <c:v>0.57637000000000005</c:v>
                </c:pt>
                <c:pt idx="4135">
                  <c:v>0.57636900000000002</c:v>
                </c:pt>
                <c:pt idx="4136">
                  <c:v>0.57636799999999999</c:v>
                </c:pt>
                <c:pt idx="4137">
                  <c:v>0.57636699999999996</c:v>
                </c:pt>
                <c:pt idx="4138">
                  <c:v>0.57636600000000004</c:v>
                </c:pt>
                <c:pt idx="4139">
                  <c:v>0.57636500000000002</c:v>
                </c:pt>
                <c:pt idx="4140">
                  <c:v>0.57636500000000002</c:v>
                </c:pt>
                <c:pt idx="4141">
                  <c:v>0.57636399999999999</c:v>
                </c:pt>
                <c:pt idx="4142">
                  <c:v>0.57636299999999996</c:v>
                </c:pt>
                <c:pt idx="4143">
                  <c:v>0.57636200000000004</c:v>
                </c:pt>
                <c:pt idx="4144">
                  <c:v>0.57636100000000001</c:v>
                </c:pt>
                <c:pt idx="4145">
                  <c:v>0.57635999999999998</c:v>
                </c:pt>
                <c:pt idx="4146">
                  <c:v>0.57635899999999995</c:v>
                </c:pt>
                <c:pt idx="4147">
                  <c:v>0.57635800000000004</c:v>
                </c:pt>
                <c:pt idx="4148">
                  <c:v>0.57635700000000001</c:v>
                </c:pt>
                <c:pt idx="4149">
                  <c:v>0.57635599999999998</c:v>
                </c:pt>
                <c:pt idx="4150">
                  <c:v>0.57635499999999995</c:v>
                </c:pt>
                <c:pt idx="4151">
                  <c:v>0.57635400000000003</c:v>
                </c:pt>
                <c:pt idx="4152">
                  <c:v>0.576353</c:v>
                </c:pt>
                <c:pt idx="4153">
                  <c:v>0.57635199999999998</c:v>
                </c:pt>
                <c:pt idx="4154">
                  <c:v>0.57635099999999995</c:v>
                </c:pt>
                <c:pt idx="4155">
                  <c:v>0.57635000000000003</c:v>
                </c:pt>
                <c:pt idx="4156">
                  <c:v>0.576349</c:v>
                </c:pt>
                <c:pt idx="4157">
                  <c:v>0.57634799999999997</c:v>
                </c:pt>
                <c:pt idx="4158">
                  <c:v>0.57634700000000005</c:v>
                </c:pt>
                <c:pt idx="4159">
                  <c:v>0.57634700000000005</c:v>
                </c:pt>
                <c:pt idx="4160">
                  <c:v>0.57634600000000002</c:v>
                </c:pt>
                <c:pt idx="4161">
                  <c:v>0.576345</c:v>
                </c:pt>
                <c:pt idx="4162">
                  <c:v>0.57634399999999997</c:v>
                </c:pt>
                <c:pt idx="4163">
                  <c:v>0.57634300000000005</c:v>
                </c:pt>
                <c:pt idx="4164">
                  <c:v>0.57634200000000002</c:v>
                </c:pt>
                <c:pt idx="4165">
                  <c:v>0.57634099999999999</c:v>
                </c:pt>
                <c:pt idx="4166">
                  <c:v>0.57633999999999996</c:v>
                </c:pt>
                <c:pt idx="4167">
                  <c:v>0.57633900000000005</c:v>
                </c:pt>
                <c:pt idx="4168">
                  <c:v>0.57633800000000002</c:v>
                </c:pt>
                <c:pt idx="4169">
                  <c:v>0.57633699999999999</c:v>
                </c:pt>
                <c:pt idx="4170">
                  <c:v>0.57633599999999996</c:v>
                </c:pt>
                <c:pt idx="4171">
                  <c:v>0.57633500000000004</c:v>
                </c:pt>
                <c:pt idx="4172">
                  <c:v>0.57633400000000001</c:v>
                </c:pt>
                <c:pt idx="4173">
                  <c:v>0.57633299999999998</c:v>
                </c:pt>
                <c:pt idx="4174">
                  <c:v>0.57633199999999996</c:v>
                </c:pt>
                <c:pt idx="4175">
                  <c:v>0.57633100000000004</c:v>
                </c:pt>
                <c:pt idx="4176">
                  <c:v>0.57633100000000004</c:v>
                </c:pt>
                <c:pt idx="4177">
                  <c:v>0.57633000000000001</c:v>
                </c:pt>
                <c:pt idx="4178">
                  <c:v>0.57632899999999998</c:v>
                </c:pt>
                <c:pt idx="4179">
                  <c:v>0.57632799999999995</c:v>
                </c:pt>
                <c:pt idx="4180">
                  <c:v>0.57632700000000003</c:v>
                </c:pt>
                <c:pt idx="4181">
                  <c:v>0.576326</c:v>
                </c:pt>
                <c:pt idx="4182">
                  <c:v>0.57632499999999998</c:v>
                </c:pt>
                <c:pt idx="4183">
                  <c:v>0.57632399999999995</c:v>
                </c:pt>
                <c:pt idx="4184">
                  <c:v>0.57632300000000003</c:v>
                </c:pt>
                <c:pt idx="4185">
                  <c:v>0.576322</c:v>
                </c:pt>
                <c:pt idx="4186">
                  <c:v>0.57632099999999997</c:v>
                </c:pt>
                <c:pt idx="4187">
                  <c:v>0.57632000000000005</c:v>
                </c:pt>
                <c:pt idx="4188">
                  <c:v>0.57631900000000003</c:v>
                </c:pt>
                <c:pt idx="4189">
                  <c:v>0.576318</c:v>
                </c:pt>
                <c:pt idx="4190">
                  <c:v>0.57631699999999997</c:v>
                </c:pt>
                <c:pt idx="4191">
                  <c:v>0.57631699999999997</c:v>
                </c:pt>
                <c:pt idx="4192">
                  <c:v>0.57631600000000005</c:v>
                </c:pt>
                <c:pt idx="4193">
                  <c:v>0.57631500000000002</c:v>
                </c:pt>
                <c:pt idx="4194">
                  <c:v>0.57631399999999999</c:v>
                </c:pt>
                <c:pt idx="4195">
                  <c:v>0.57631299999999996</c:v>
                </c:pt>
                <c:pt idx="4196">
                  <c:v>0.57631200000000005</c:v>
                </c:pt>
                <c:pt idx="4197">
                  <c:v>0.57631100000000002</c:v>
                </c:pt>
                <c:pt idx="4198">
                  <c:v>0.57630999999999999</c:v>
                </c:pt>
                <c:pt idx="4199">
                  <c:v>0.57630899999999996</c:v>
                </c:pt>
                <c:pt idx="4200">
                  <c:v>0.57630800000000004</c:v>
                </c:pt>
                <c:pt idx="4201">
                  <c:v>0.57630700000000001</c:v>
                </c:pt>
                <c:pt idx="4202">
                  <c:v>0.57630599999999998</c:v>
                </c:pt>
                <c:pt idx="4203">
                  <c:v>0.57630499999999996</c:v>
                </c:pt>
                <c:pt idx="4204">
                  <c:v>0.57630400000000004</c:v>
                </c:pt>
                <c:pt idx="4205">
                  <c:v>0.57630300000000001</c:v>
                </c:pt>
                <c:pt idx="4206">
                  <c:v>0.57630300000000001</c:v>
                </c:pt>
                <c:pt idx="4207">
                  <c:v>0.57630199999999998</c:v>
                </c:pt>
                <c:pt idx="4208">
                  <c:v>0.57630099999999995</c:v>
                </c:pt>
                <c:pt idx="4209">
                  <c:v>0.57630000000000003</c:v>
                </c:pt>
                <c:pt idx="4210">
                  <c:v>0.57629900000000001</c:v>
                </c:pt>
                <c:pt idx="4211">
                  <c:v>0.57629799999999998</c:v>
                </c:pt>
                <c:pt idx="4212">
                  <c:v>0.57629699999999995</c:v>
                </c:pt>
                <c:pt idx="4213">
                  <c:v>0.57629600000000003</c:v>
                </c:pt>
                <c:pt idx="4214">
                  <c:v>0.576295</c:v>
                </c:pt>
                <c:pt idx="4215">
                  <c:v>0.57629399999999997</c:v>
                </c:pt>
                <c:pt idx="4216">
                  <c:v>0.57629300000000006</c:v>
                </c:pt>
                <c:pt idx="4217">
                  <c:v>0.57629200000000003</c:v>
                </c:pt>
                <c:pt idx="4218">
                  <c:v>0.576291</c:v>
                </c:pt>
                <c:pt idx="4219">
                  <c:v>0.57628999999999997</c:v>
                </c:pt>
                <c:pt idx="4220">
                  <c:v>0.57628999999999997</c:v>
                </c:pt>
                <c:pt idx="4221">
                  <c:v>0.57628900000000005</c:v>
                </c:pt>
                <c:pt idx="4222">
                  <c:v>0.57628800000000002</c:v>
                </c:pt>
                <c:pt idx="4223">
                  <c:v>0.57628699999999999</c:v>
                </c:pt>
                <c:pt idx="4224">
                  <c:v>0.57628599999999996</c:v>
                </c:pt>
                <c:pt idx="4225">
                  <c:v>0.57628500000000005</c:v>
                </c:pt>
                <c:pt idx="4226">
                  <c:v>0.57628400000000002</c:v>
                </c:pt>
                <c:pt idx="4227">
                  <c:v>0.57628299999999999</c:v>
                </c:pt>
                <c:pt idx="4228">
                  <c:v>0.57628199999999996</c:v>
                </c:pt>
                <c:pt idx="4229">
                  <c:v>0.57628100000000004</c:v>
                </c:pt>
                <c:pt idx="4230">
                  <c:v>0.57628000000000001</c:v>
                </c:pt>
                <c:pt idx="4231">
                  <c:v>0.57627899999999999</c:v>
                </c:pt>
                <c:pt idx="4232">
                  <c:v>0.57627799999999996</c:v>
                </c:pt>
                <c:pt idx="4233">
                  <c:v>0.57627799999999996</c:v>
                </c:pt>
                <c:pt idx="4234">
                  <c:v>0.57627700000000004</c:v>
                </c:pt>
                <c:pt idx="4235">
                  <c:v>0.57627600000000001</c:v>
                </c:pt>
                <c:pt idx="4236">
                  <c:v>0.57627499999999998</c:v>
                </c:pt>
                <c:pt idx="4237">
                  <c:v>0.57627399999999995</c:v>
                </c:pt>
                <c:pt idx="4238">
                  <c:v>0.57627300000000004</c:v>
                </c:pt>
                <c:pt idx="4239">
                  <c:v>0.57627200000000001</c:v>
                </c:pt>
                <c:pt idx="4240">
                  <c:v>0.57627099999999998</c:v>
                </c:pt>
                <c:pt idx="4241">
                  <c:v>0.57626999999999995</c:v>
                </c:pt>
                <c:pt idx="4242">
                  <c:v>0.57626900000000003</c:v>
                </c:pt>
                <c:pt idx="4243">
                  <c:v>0.576268</c:v>
                </c:pt>
                <c:pt idx="4244">
                  <c:v>0.57626699999999997</c:v>
                </c:pt>
                <c:pt idx="4245">
                  <c:v>0.57626699999999997</c:v>
                </c:pt>
                <c:pt idx="4246">
                  <c:v>0.57626599999999994</c:v>
                </c:pt>
                <c:pt idx="4247">
                  <c:v>0.57626500000000003</c:v>
                </c:pt>
                <c:pt idx="4248">
                  <c:v>0.576264</c:v>
                </c:pt>
                <c:pt idx="4249">
                  <c:v>0.57626299999999997</c:v>
                </c:pt>
                <c:pt idx="4250">
                  <c:v>0.57626200000000005</c:v>
                </c:pt>
                <c:pt idx="4251">
                  <c:v>0.57626100000000002</c:v>
                </c:pt>
                <c:pt idx="4252">
                  <c:v>0.57625999999999999</c:v>
                </c:pt>
                <c:pt idx="4253">
                  <c:v>0.57625899999999997</c:v>
                </c:pt>
                <c:pt idx="4254">
                  <c:v>0.57625800000000005</c:v>
                </c:pt>
                <c:pt idx="4255">
                  <c:v>0.57625700000000002</c:v>
                </c:pt>
                <c:pt idx="4256">
                  <c:v>0.57625599999999999</c:v>
                </c:pt>
                <c:pt idx="4257">
                  <c:v>0.57625599999999999</c:v>
                </c:pt>
                <c:pt idx="4258">
                  <c:v>0.57625499999999996</c:v>
                </c:pt>
                <c:pt idx="4259">
                  <c:v>0.57625400000000004</c:v>
                </c:pt>
                <c:pt idx="4260">
                  <c:v>0.57625300000000002</c:v>
                </c:pt>
                <c:pt idx="4261">
                  <c:v>0.57625199999999999</c:v>
                </c:pt>
                <c:pt idx="4262">
                  <c:v>0.57625099999999996</c:v>
                </c:pt>
                <c:pt idx="4263">
                  <c:v>0.57625000000000004</c:v>
                </c:pt>
                <c:pt idx="4264">
                  <c:v>0.57624900000000001</c:v>
                </c:pt>
                <c:pt idx="4265">
                  <c:v>0.57624799999999998</c:v>
                </c:pt>
                <c:pt idx="4266">
                  <c:v>0.57624699999999995</c:v>
                </c:pt>
                <c:pt idx="4267">
                  <c:v>0.57624600000000004</c:v>
                </c:pt>
                <c:pt idx="4268">
                  <c:v>0.57624500000000001</c:v>
                </c:pt>
                <c:pt idx="4269">
                  <c:v>0.57624500000000001</c:v>
                </c:pt>
                <c:pt idx="4270">
                  <c:v>0.57624399999999998</c:v>
                </c:pt>
                <c:pt idx="4271">
                  <c:v>0.57624299999999995</c:v>
                </c:pt>
                <c:pt idx="4272">
                  <c:v>0.57624200000000003</c:v>
                </c:pt>
                <c:pt idx="4273">
                  <c:v>0.576241</c:v>
                </c:pt>
                <c:pt idx="4274">
                  <c:v>0.57623999999999997</c:v>
                </c:pt>
                <c:pt idx="4275">
                  <c:v>0.57623899999999995</c:v>
                </c:pt>
                <c:pt idx="4276">
                  <c:v>0.57623800000000003</c:v>
                </c:pt>
                <c:pt idx="4277">
                  <c:v>0.576237</c:v>
                </c:pt>
                <c:pt idx="4278">
                  <c:v>0.57623599999999997</c:v>
                </c:pt>
                <c:pt idx="4279">
                  <c:v>0.57623500000000005</c:v>
                </c:pt>
                <c:pt idx="4280">
                  <c:v>0.57623500000000005</c:v>
                </c:pt>
                <c:pt idx="4281">
                  <c:v>0.57623400000000002</c:v>
                </c:pt>
                <c:pt idx="4282">
                  <c:v>0.576233</c:v>
                </c:pt>
                <c:pt idx="4283">
                  <c:v>0.57623199999999997</c:v>
                </c:pt>
                <c:pt idx="4284">
                  <c:v>0.57623100000000005</c:v>
                </c:pt>
                <c:pt idx="4285">
                  <c:v>0.57623000000000002</c:v>
                </c:pt>
                <c:pt idx="4286">
                  <c:v>0.57622899999999999</c:v>
                </c:pt>
                <c:pt idx="4287">
                  <c:v>0.57622799999999996</c:v>
                </c:pt>
                <c:pt idx="4288">
                  <c:v>0.57622700000000004</c:v>
                </c:pt>
                <c:pt idx="4289">
                  <c:v>0.57622600000000002</c:v>
                </c:pt>
                <c:pt idx="4290">
                  <c:v>0.57622499999999999</c:v>
                </c:pt>
                <c:pt idx="4291">
                  <c:v>0.57622499999999999</c:v>
                </c:pt>
                <c:pt idx="4292">
                  <c:v>0.57622399999999996</c:v>
                </c:pt>
                <c:pt idx="4293">
                  <c:v>0.57622300000000004</c:v>
                </c:pt>
                <c:pt idx="4294">
                  <c:v>0.57622200000000001</c:v>
                </c:pt>
                <c:pt idx="4295">
                  <c:v>0.57622099999999998</c:v>
                </c:pt>
                <c:pt idx="4296">
                  <c:v>0.57621999999999995</c:v>
                </c:pt>
                <c:pt idx="4297">
                  <c:v>0.57621900000000004</c:v>
                </c:pt>
                <c:pt idx="4298">
                  <c:v>0.57621800000000001</c:v>
                </c:pt>
                <c:pt idx="4299">
                  <c:v>0.57621699999999998</c:v>
                </c:pt>
                <c:pt idx="4300">
                  <c:v>0.57621599999999995</c:v>
                </c:pt>
                <c:pt idx="4301">
                  <c:v>0.57621599999999995</c:v>
                </c:pt>
                <c:pt idx="4302">
                  <c:v>0.57621500000000003</c:v>
                </c:pt>
                <c:pt idx="4303">
                  <c:v>0.576214</c:v>
                </c:pt>
                <c:pt idx="4304">
                  <c:v>0.57621299999999998</c:v>
                </c:pt>
                <c:pt idx="4305">
                  <c:v>0.57621199999999995</c:v>
                </c:pt>
                <c:pt idx="4306">
                  <c:v>0.57621100000000003</c:v>
                </c:pt>
                <c:pt idx="4307">
                  <c:v>0.57621</c:v>
                </c:pt>
                <c:pt idx="4308">
                  <c:v>0.57620899999999997</c:v>
                </c:pt>
                <c:pt idx="4309">
                  <c:v>0.57620800000000005</c:v>
                </c:pt>
                <c:pt idx="4310">
                  <c:v>0.57620700000000002</c:v>
                </c:pt>
                <c:pt idx="4311">
                  <c:v>0.57620700000000002</c:v>
                </c:pt>
                <c:pt idx="4312">
                  <c:v>0.576206</c:v>
                </c:pt>
                <c:pt idx="4313">
                  <c:v>0.57620499999999997</c:v>
                </c:pt>
                <c:pt idx="4314">
                  <c:v>0.57620400000000005</c:v>
                </c:pt>
                <c:pt idx="4315">
                  <c:v>0.57620300000000002</c:v>
                </c:pt>
                <c:pt idx="4316">
                  <c:v>0.57620199999999999</c:v>
                </c:pt>
                <c:pt idx="4317">
                  <c:v>0.57620099999999996</c:v>
                </c:pt>
                <c:pt idx="4318">
                  <c:v>0.57620000000000005</c:v>
                </c:pt>
                <c:pt idx="4319">
                  <c:v>0.57619900000000002</c:v>
                </c:pt>
                <c:pt idx="4320">
                  <c:v>0.57619799999999999</c:v>
                </c:pt>
                <c:pt idx="4321">
                  <c:v>0.57619799999999999</c:v>
                </c:pt>
                <c:pt idx="4322">
                  <c:v>0.57619699999999996</c:v>
                </c:pt>
                <c:pt idx="4323">
                  <c:v>0.57619600000000004</c:v>
                </c:pt>
                <c:pt idx="4324">
                  <c:v>0.57619500000000001</c:v>
                </c:pt>
                <c:pt idx="4325">
                  <c:v>0.57619399999999998</c:v>
                </c:pt>
                <c:pt idx="4326">
                  <c:v>0.57619299999999996</c:v>
                </c:pt>
                <c:pt idx="4327">
                  <c:v>0.57619200000000004</c:v>
                </c:pt>
                <c:pt idx="4328">
                  <c:v>0.57619100000000001</c:v>
                </c:pt>
                <c:pt idx="4329">
                  <c:v>0.57618999999999998</c:v>
                </c:pt>
                <c:pt idx="4330">
                  <c:v>0.57618999999999998</c:v>
                </c:pt>
                <c:pt idx="4331">
                  <c:v>0.57618899999999995</c:v>
                </c:pt>
                <c:pt idx="4332">
                  <c:v>0.57618800000000003</c:v>
                </c:pt>
                <c:pt idx="4333">
                  <c:v>0.576187</c:v>
                </c:pt>
                <c:pt idx="4334">
                  <c:v>0.57618599999999998</c:v>
                </c:pt>
                <c:pt idx="4335">
                  <c:v>0.57618499999999995</c:v>
                </c:pt>
                <c:pt idx="4336">
                  <c:v>0.57618400000000003</c:v>
                </c:pt>
                <c:pt idx="4337">
                  <c:v>0.576183</c:v>
                </c:pt>
                <c:pt idx="4338">
                  <c:v>0.57618199999999997</c:v>
                </c:pt>
                <c:pt idx="4339">
                  <c:v>0.57618199999999997</c:v>
                </c:pt>
                <c:pt idx="4340">
                  <c:v>0.57618100000000005</c:v>
                </c:pt>
                <c:pt idx="4341">
                  <c:v>0.57618000000000003</c:v>
                </c:pt>
                <c:pt idx="4342">
                  <c:v>0.576179</c:v>
                </c:pt>
                <c:pt idx="4343">
                  <c:v>0.57617799999999997</c:v>
                </c:pt>
                <c:pt idx="4344">
                  <c:v>0.57617700000000005</c:v>
                </c:pt>
                <c:pt idx="4345">
                  <c:v>0.57617600000000002</c:v>
                </c:pt>
                <c:pt idx="4346">
                  <c:v>0.57617499999999999</c:v>
                </c:pt>
                <c:pt idx="4347">
                  <c:v>0.57617399999999996</c:v>
                </c:pt>
                <c:pt idx="4348">
                  <c:v>0.57617300000000005</c:v>
                </c:pt>
                <c:pt idx="4349">
                  <c:v>0.57617300000000005</c:v>
                </c:pt>
                <c:pt idx="4350">
                  <c:v>0.57617200000000002</c:v>
                </c:pt>
                <c:pt idx="4351">
                  <c:v>0.57617099999999999</c:v>
                </c:pt>
                <c:pt idx="4352">
                  <c:v>0.57616999999999996</c:v>
                </c:pt>
                <c:pt idx="4353">
                  <c:v>0.57616900000000004</c:v>
                </c:pt>
                <c:pt idx="4354">
                  <c:v>0.57616800000000001</c:v>
                </c:pt>
                <c:pt idx="4355">
                  <c:v>0.57616699999999998</c:v>
                </c:pt>
                <c:pt idx="4356">
                  <c:v>0.57616599999999996</c:v>
                </c:pt>
                <c:pt idx="4357">
                  <c:v>0.57616599999999996</c:v>
                </c:pt>
                <c:pt idx="4358">
                  <c:v>0.57616500000000004</c:v>
                </c:pt>
                <c:pt idx="4359">
                  <c:v>0.57616400000000001</c:v>
                </c:pt>
                <c:pt idx="4360">
                  <c:v>0.57616299999999998</c:v>
                </c:pt>
                <c:pt idx="4361">
                  <c:v>0.57616199999999995</c:v>
                </c:pt>
                <c:pt idx="4362">
                  <c:v>0.57616100000000003</c:v>
                </c:pt>
                <c:pt idx="4363">
                  <c:v>0.57616000000000001</c:v>
                </c:pt>
                <c:pt idx="4364">
                  <c:v>0.57615899999999998</c:v>
                </c:pt>
                <c:pt idx="4365">
                  <c:v>0.57615799999999995</c:v>
                </c:pt>
                <c:pt idx="4366">
                  <c:v>0.57615799999999995</c:v>
                </c:pt>
                <c:pt idx="4367">
                  <c:v>0.57615700000000003</c:v>
                </c:pt>
                <c:pt idx="4368">
                  <c:v>0.576156</c:v>
                </c:pt>
                <c:pt idx="4369">
                  <c:v>0.57615499999999997</c:v>
                </c:pt>
                <c:pt idx="4370">
                  <c:v>0.57615400000000005</c:v>
                </c:pt>
                <c:pt idx="4371">
                  <c:v>0.57615300000000003</c:v>
                </c:pt>
                <c:pt idx="4372">
                  <c:v>0.576152</c:v>
                </c:pt>
                <c:pt idx="4373">
                  <c:v>0.57615099999999997</c:v>
                </c:pt>
                <c:pt idx="4374">
                  <c:v>0.57615099999999997</c:v>
                </c:pt>
                <c:pt idx="4375">
                  <c:v>0.57615000000000005</c:v>
                </c:pt>
                <c:pt idx="4376">
                  <c:v>0.57614900000000002</c:v>
                </c:pt>
                <c:pt idx="4377">
                  <c:v>0.57614799999999999</c:v>
                </c:pt>
                <c:pt idx="4378">
                  <c:v>0.57614699999999996</c:v>
                </c:pt>
                <c:pt idx="4379">
                  <c:v>0.57614600000000005</c:v>
                </c:pt>
                <c:pt idx="4380">
                  <c:v>0.57614500000000002</c:v>
                </c:pt>
                <c:pt idx="4381">
                  <c:v>0.57614399999999999</c:v>
                </c:pt>
                <c:pt idx="4382">
                  <c:v>0.57614399999999999</c:v>
                </c:pt>
                <c:pt idx="4383">
                  <c:v>0.57614299999999996</c:v>
                </c:pt>
                <c:pt idx="4384">
                  <c:v>0.57614200000000004</c:v>
                </c:pt>
                <c:pt idx="4385">
                  <c:v>0.57614100000000001</c:v>
                </c:pt>
                <c:pt idx="4386">
                  <c:v>0.57613999999999999</c:v>
                </c:pt>
                <c:pt idx="4387">
                  <c:v>0.57613899999999996</c:v>
                </c:pt>
                <c:pt idx="4388">
                  <c:v>0.57613800000000004</c:v>
                </c:pt>
                <c:pt idx="4389">
                  <c:v>0.57613700000000001</c:v>
                </c:pt>
                <c:pt idx="4390">
                  <c:v>0.57613599999999998</c:v>
                </c:pt>
                <c:pt idx="4391">
                  <c:v>0.57613599999999998</c:v>
                </c:pt>
                <c:pt idx="4392">
                  <c:v>0.57613499999999995</c:v>
                </c:pt>
                <c:pt idx="4393">
                  <c:v>0.57613400000000003</c:v>
                </c:pt>
                <c:pt idx="4394">
                  <c:v>0.57613300000000001</c:v>
                </c:pt>
                <c:pt idx="4395">
                  <c:v>0.57613199999999998</c:v>
                </c:pt>
                <c:pt idx="4396">
                  <c:v>0.57613099999999995</c:v>
                </c:pt>
                <c:pt idx="4397">
                  <c:v>0.57613000000000003</c:v>
                </c:pt>
                <c:pt idx="4398">
                  <c:v>0.576129</c:v>
                </c:pt>
                <c:pt idx="4399">
                  <c:v>0.576129</c:v>
                </c:pt>
                <c:pt idx="4400">
                  <c:v>0.57612799999999997</c:v>
                </c:pt>
                <c:pt idx="4401">
                  <c:v>0.57612699999999994</c:v>
                </c:pt>
                <c:pt idx="4402">
                  <c:v>0.57612600000000003</c:v>
                </c:pt>
                <c:pt idx="4403">
                  <c:v>0.576125</c:v>
                </c:pt>
                <c:pt idx="4404">
                  <c:v>0.57612399999999997</c:v>
                </c:pt>
                <c:pt idx="4405">
                  <c:v>0.57612300000000005</c:v>
                </c:pt>
                <c:pt idx="4406">
                  <c:v>0.57612300000000005</c:v>
                </c:pt>
                <c:pt idx="4407">
                  <c:v>0.57612200000000002</c:v>
                </c:pt>
                <c:pt idx="4408">
                  <c:v>0.57612099999999999</c:v>
                </c:pt>
                <c:pt idx="4409">
                  <c:v>0.57611999999999997</c:v>
                </c:pt>
                <c:pt idx="4410">
                  <c:v>0.57611900000000005</c:v>
                </c:pt>
                <c:pt idx="4411">
                  <c:v>0.57611800000000002</c:v>
                </c:pt>
                <c:pt idx="4412">
                  <c:v>0.57611699999999999</c:v>
                </c:pt>
                <c:pt idx="4413">
                  <c:v>0.57611599999999996</c:v>
                </c:pt>
                <c:pt idx="4414">
                  <c:v>0.57611599999999996</c:v>
                </c:pt>
                <c:pt idx="4415">
                  <c:v>0.57611500000000004</c:v>
                </c:pt>
                <c:pt idx="4416">
                  <c:v>0.57611400000000001</c:v>
                </c:pt>
                <c:pt idx="4417">
                  <c:v>0.57611299999999999</c:v>
                </c:pt>
                <c:pt idx="4418">
                  <c:v>0.57611199999999996</c:v>
                </c:pt>
                <c:pt idx="4419">
                  <c:v>0.57611100000000004</c:v>
                </c:pt>
                <c:pt idx="4420">
                  <c:v>0.57611000000000001</c:v>
                </c:pt>
                <c:pt idx="4421">
                  <c:v>0.57611000000000001</c:v>
                </c:pt>
                <c:pt idx="4422">
                  <c:v>0.57610899999999998</c:v>
                </c:pt>
                <c:pt idx="4423">
                  <c:v>0.57610799999999995</c:v>
                </c:pt>
                <c:pt idx="4424">
                  <c:v>0.57610700000000004</c:v>
                </c:pt>
                <c:pt idx="4425">
                  <c:v>0.57610600000000001</c:v>
                </c:pt>
                <c:pt idx="4426">
                  <c:v>0.57610499999999998</c:v>
                </c:pt>
                <c:pt idx="4427">
                  <c:v>0.57610399999999995</c:v>
                </c:pt>
                <c:pt idx="4428">
                  <c:v>0.57610300000000003</c:v>
                </c:pt>
                <c:pt idx="4429">
                  <c:v>0.57610300000000003</c:v>
                </c:pt>
                <c:pt idx="4430">
                  <c:v>0.576102</c:v>
                </c:pt>
                <c:pt idx="4431">
                  <c:v>0.57610099999999997</c:v>
                </c:pt>
                <c:pt idx="4432">
                  <c:v>0.57609999999999995</c:v>
                </c:pt>
                <c:pt idx="4433">
                  <c:v>0.57609900000000003</c:v>
                </c:pt>
                <c:pt idx="4434">
                  <c:v>0.576098</c:v>
                </c:pt>
                <c:pt idx="4435">
                  <c:v>0.57609699999999997</c:v>
                </c:pt>
                <c:pt idx="4436">
                  <c:v>0.57609699999999997</c:v>
                </c:pt>
                <c:pt idx="4437">
                  <c:v>0.57609600000000005</c:v>
                </c:pt>
                <c:pt idx="4438">
                  <c:v>0.57609500000000002</c:v>
                </c:pt>
                <c:pt idx="4439">
                  <c:v>0.57609399999999999</c:v>
                </c:pt>
                <c:pt idx="4440">
                  <c:v>0.57609299999999997</c:v>
                </c:pt>
                <c:pt idx="4441">
                  <c:v>0.57609200000000005</c:v>
                </c:pt>
                <c:pt idx="4442">
                  <c:v>0.57609100000000002</c:v>
                </c:pt>
                <c:pt idx="4443">
                  <c:v>0.57609100000000002</c:v>
                </c:pt>
                <c:pt idx="4444">
                  <c:v>0.57608999999999999</c:v>
                </c:pt>
                <c:pt idx="4445">
                  <c:v>0.57608899999999996</c:v>
                </c:pt>
                <c:pt idx="4446">
                  <c:v>0.57608800000000004</c:v>
                </c:pt>
                <c:pt idx="4447">
                  <c:v>0.57608700000000002</c:v>
                </c:pt>
                <c:pt idx="4448">
                  <c:v>0.57608599999999999</c:v>
                </c:pt>
                <c:pt idx="4449">
                  <c:v>0.57608499999999996</c:v>
                </c:pt>
                <c:pt idx="4450">
                  <c:v>0.57608499999999996</c:v>
                </c:pt>
                <c:pt idx="4451">
                  <c:v>0.57608400000000004</c:v>
                </c:pt>
                <c:pt idx="4452">
                  <c:v>0.57608300000000001</c:v>
                </c:pt>
                <c:pt idx="4453">
                  <c:v>0.57608199999999998</c:v>
                </c:pt>
                <c:pt idx="4454">
                  <c:v>0.57608099999999995</c:v>
                </c:pt>
                <c:pt idx="4455">
                  <c:v>0.57608000000000004</c:v>
                </c:pt>
                <c:pt idx="4456">
                  <c:v>0.57607900000000001</c:v>
                </c:pt>
                <c:pt idx="4457">
                  <c:v>0.57607900000000001</c:v>
                </c:pt>
                <c:pt idx="4458">
                  <c:v>0.57607799999999998</c:v>
                </c:pt>
                <c:pt idx="4459">
                  <c:v>0.57607699999999995</c:v>
                </c:pt>
                <c:pt idx="4460">
                  <c:v>0.57607600000000003</c:v>
                </c:pt>
                <c:pt idx="4461">
                  <c:v>0.576075</c:v>
                </c:pt>
                <c:pt idx="4462">
                  <c:v>0.57607399999999997</c:v>
                </c:pt>
                <c:pt idx="4463">
                  <c:v>0.57607299999999995</c:v>
                </c:pt>
                <c:pt idx="4464">
                  <c:v>0.57607299999999995</c:v>
                </c:pt>
                <c:pt idx="4465">
                  <c:v>0.57607200000000003</c:v>
                </c:pt>
                <c:pt idx="4466">
                  <c:v>0.576071</c:v>
                </c:pt>
                <c:pt idx="4467">
                  <c:v>0.57606999999999997</c:v>
                </c:pt>
                <c:pt idx="4468">
                  <c:v>0.57606900000000005</c:v>
                </c:pt>
                <c:pt idx="4469">
                  <c:v>0.57606800000000002</c:v>
                </c:pt>
                <c:pt idx="4470">
                  <c:v>0.576067</c:v>
                </c:pt>
                <c:pt idx="4471">
                  <c:v>0.576067</c:v>
                </c:pt>
                <c:pt idx="4472">
                  <c:v>0.57606599999999997</c:v>
                </c:pt>
                <c:pt idx="4473">
                  <c:v>0.57606500000000005</c:v>
                </c:pt>
                <c:pt idx="4474">
                  <c:v>0.57606400000000002</c:v>
                </c:pt>
                <c:pt idx="4475">
                  <c:v>0.57606299999999999</c:v>
                </c:pt>
                <c:pt idx="4476">
                  <c:v>0.57606199999999996</c:v>
                </c:pt>
                <c:pt idx="4477">
                  <c:v>0.57606100000000005</c:v>
                </c:pt>
                <c:pt idx="4478">
                  <c:v>0.57606100000000005</c:v>
                </c:pt>
                <c:pt idx="4479">
                  <c:v>0.57606000000000002</c:v>
                </c:pt>
                <c:pt idx="4480">
                  <c:v>0.57605899999999999</c:v>
                </c:pt>
                <c:pt idx="4481">
                  <c:v>0.57605799999999996</c:v>
                </c:pt>
                <c:pt idx="4482">
                  <c:v>0.57605700000000004</c:v>
                </c:pt>
                <c:pt idx="4483">
                  <c:v>0.57605600000000001</c:v>
                </c:pt>
                <c:pt idx="4484">
                  <c:v>0.57605600000000001</c:v>
                </c:pt>
                <c:pt idx="4485">
                  <c:v>0.57605499999999998</c:v>
                </c:pt>
                <c:pt idx="4486">
                  <c:v>0.57605399999999995</c:v>
                </c:pt>
                <c:pt idx="4487">
                  <c:v>0.57605300000000004</c:v>
                </c:pt>
                <c:pt idx="4488">
                  <c:v>0.57605200000000001</c:v>
                </c:pt>
                <c:pt idx="4489">
                  <c:v>0.57605099999999998</c:v>
                </c:pt>
                <c:pt idx="4490">
                  <c:v>0.57605099999999998</c:v>
                </c:pt>
                <c:pt idx="4491">
                  <c:v>0.57604999999999995</c:v>
                </c:pt>
                <c:pt idx="4492">
                  <c:v>0.57604900000000003</c:v>
                </c:pt>
                <c:pt idx="4493">
                  <c:v>0.576048</c:v>
                </c:pt>
                <c:pt idx="4494">
                  <c:v>0.57604699999999998</c:v>
                </c:pt>
                <c:pt idx="4495">
                  <c:v>0.57604599999999995</c:v>
                </c:pt>
                <c:pt idx="4496">
                  <c:v>0.57604500000000003</c:v>
                </c:pt>
                <c:pt idx="4497">
                  <c:v>0.57604500000000003</c:v>
                </c:pt>
                <c:pt idx="4498">
                  <c:v>0.576044</c:v>
                </c:pt>
                <c:pt idx="4499">
                  <c:v>0.57604299999999997</c:v>
                </c:pt>
                <c:pt idx="4500">
                  <c:v>0.57604200000000005</c:v>
                </c:pt>
                <c:pt idx="4501">
                  <c:v>0.57604100000000003</c:v>
                </c:pt>
                <c:pt idx="4502">
                  <c:v>0.57604</c:v>
                </c:pt>
                <c:pt idx="4503">
                  <c:v>0.57604</c:v>
                </c:pt>
                <c:pt idx="4504">
                  <c:v>0.57603899999999997</c:v>
                </c:pt>
                <c:pt idx="4505">
                  <c:v>0.57603800000000005</c:v>
                </c:pt>
                <c:pt idx="4506">
                  <c:v>0.57603700000000002</c:v>
                </c:pt>
                <c:pt idx="4507">
                  <c:v>0.57603599999999999</c:v>
                </c:pt>
                <c:pt idx="4508">
                  <c:v>0.57603499999999996</c:v>
                </c:pt>
                <c:pt idx="4509">
                  <c:v>0.57603400000000005</c:v>
                </c:pt>
                <c:pt idx="4510">
                  <c:v>0.57603400000000005</c:v>
                </c:pt>
                <c:pt idx="4511">
                  <c:v>0.57603300000000002</c:v>
                </c:pt>
                <c:pt idx="4512">
                  <c:v>0.57603199999999999</c:v>
                </c:pt>
                <c:pt idx="4513">
                  <c:v>0.57603099999999996</c:v>
                </c:pt>
                <c:pt idx="4514">
                  <c:v>0.57603000000000004</c:v>
                </c:pt>
                <c:pt idx="4515">
                  <c:v>0.57602900000000001</c:v>
                </c:pt>
                <c:pt idx="4516">
                  <c:v>0.57602900000000001</c:v>
                </c:pt>
                <c:pt idx="4517">
                  <c:v>0.57602799999999998</c:v>
                </c:pt>
                <c:pt idx="4518">
                  <c:v>0.57602699999999996</c:v>
                </c:pt>
                <c:pt idx="4519">
                  <c:v>0.57602600000000004</c:v>
                </c:pt>
                <c:pt idx="4520">
                  <c:v>0.57602500000000001</c:v>
                </c:pt>
                <c:pt idx="4521">
                  <c:v>0.57602399999999998</c:v>
                </c:pt>
                <c:pt idx="4522">
                  <c:v>0.57602399999999998</c:v>
                </c:pt>
                <c:pt idx="4523">
                  <c:v>0.57602299999999995</c:v>
                </c:pt>
                <c:pt idx="4524">
                  <c:v>0.57602200000000003</c:v>
                </c:pt>
                <c:pt idx="4525">
                  <c:v>0.57602100000000001</c:v>
                </c:pt>
                <c:pt idx="4526">
                  <c:v>0.57601999999999998</c:v>
                </c:pt>
                <c:pt idx="4527">
                  <c:v>0.57601899999999995</c:v>
                </c:pt>
                <c:pt idx="4528">
                  <c:v>0.57601899999999995</c:v>
                </c:pt>
                <c:pt idx="4529">
                  <c:v>0.57601800000000003</c:v>
                </c:pt>
                <c:pt idx="4530">
                  <c:v>0.576017</c:v>
                </c:pt>
                <c:pt idx="4531">
                  <c:v>0.57601599999999997</c:v>
                </c:pt>
                <c:pt idx="4532">
                  <c:v>0.57601500000000005</c:v>
                </c:pt>
                <c:pt idx="4533">
                  <c:v>0.57601400000000003</c:v>
                </c:pt>
                <c:pt idx="4534">
                  <c:v>0.57601400000000003</c:v>
                </c:pt>
                <c:pt idx="4535">
                  <c:v>0.576013</c:v>
                </c:pt>
                <c:pt idx="4536">
                  <c:v>0.57601199999999997</c:v>
                </c:pt>
                <c:pt idx="4537">
                  <c:v>0.57601100000000005</c:v>
                </c:pt>
                <c:pt idx="4538">
                  <c:v>0.57601000000000002</c:v>
                </c:pt>
                <c:pt idx="4539">
                  <c:v>0.57600899999999999</c:v>
                </c:pt>
                <c:pt idx="4540">
                  <c:v>0.57600899999999999</c:v>
                </c:pt>
                <c:pt idx="4541">
                  <c:v>0.57600799999999996</c:v>
                </c:pt>
                <c:pt idx="4542">
                  <c:v>0.57600700000000005</c:v>
                </c:pt>
                <c:pt idx="4543">
                  <c:v>0.57600600000000002</c:v>
                </c:pt>
                <c:pt idx="4544">
                  <c:v>0.57600499999999999</c:v>
                </c:pt>
                <c:pt idx="4545">
                  <c:v>0.57600499999999999</c:v>
                </c:pt>
                <c:pt idx="4546">
                  <c:v>0.57600399999999996</c:v>
                </c:pt>
                <c:pt idx="4547">
                  <c:v>0.57600300000000004</c:v>
                </c:pt>
                <c:pt idx="4548">
                  <c:v>0.57600200000000001</c:v>
                </c:pt>
                <c:pt idx="4549">
                  <c:v>0.57600099999999999</c:v>
                </c:pt>
                <c:pt idx="4550">
                  <c:v>0.57599999999999996</c:v>
                </c:pt>
                <c:pt idx="4551">
                  <c:v>0.57599999999999996</c:v>
                </c:pt>
                <c:pt idx="4552">
                  <c:v>0.57599900000000004</c:v>
                </c:pt>
                <c:pt idx="4553">
                  <c:v>0.57599800000000001</c:v>
                </c:pt>
                <c:pt idx="4554">
                  <c:v>0.57599699999999998</c:v>
                </c:pt>
                <c:pt idx="4555">
                  <c:v>0.57599599999999995</c:v>
                </c:pt>
                <c:pt idx="4556">
                  <c:v>0.57599500000000003</c:v>
                </c:pt>
                <c:pt idx="4557">
                  <c:v>0.57599500000000003</c:v>
                </c:pt>
                <c:pt idx="4558">
                  <c:v>0.57599400000000001</c:v>
                </c:pt>
                <c:pt idx="4559">
                  <c:v>0.57599299999999998</c:v>
                </c:pt>
                <c:pt idx="4560">
                  <c:v>0.57599199999999995</c:v>
                </c:pt>
                <c:pt idx="4561">
                  <c:v>0.57599100000000003</c:v>
                </c:pt>
                <c:pt idx="4562">
                  <c:v>0.57599</c:v>
                </c:pt>
                <c:pt idx="4563">
                  <c:v>0.57599</c:v>
                </c:pt>
                <c:pt idx="4564">
                  <c:v>0.57598899999999997</c:v>
                </c:pt>
                <c:pt idx="4565">
                  <c:v>0.57598800000000006</c:v>
                </c:pt>
                <c:pt idx="4566">
                  <c:v>0.57598700000000003</c:v>
                </c:pt>
                <c:pt idx="4567">
                  <c:v>0.575986</c:v>
                </c:pt>
                <c:pt idx="4568">
                  <c:v>0.575986</c:v>
                </c:pt>
                <c:pt idx="4569">
                  <c:v>0.57598499999999997</c:v>
                </c:pt>
                <c:pt idx="4570">
                  <c:v>0.57598400000000005</c:v>
                </c:pt>
                <c:pt idx="4571">
                  <c:v>0.57598300000000002</c:v>
                </c:pt>
                <c:pt idx="4572">
                  <c:v>0.57598199999999999</c:v>
                </c:pt>
                <c:pt idx="4573">
                  <c:v>0.57598099999999997</c:v>
                </c:pt>
                <c:pt idx="4574">
                  <c:v>0.57598099999999997</c:v>
                </c:pt>
                <c:pt idx="4575">
                  <c:v>0.57598000000000005</c:v>
                </c:pt>
                <c:pt idx="4576">
                  <c:v>0.57597900000000002</c:v>
                </c:pt>
                <c:pt idx="4577">
                  <c:v>0.57597799999999999</c:v>
                </c:pt>
                <c:pt idx="4578">
                  <c:v>0.57597699999999996</c:v>
                </c:pt>
                <c:pt idx="4579">
                  <c:v>0.57597600000000004</c:v>
                </c:pt>
                <c:pt idx="4580">
                  <c:v>0.57597600000000004</c:v>
                </c:pt>
                <c:pt idx="4581">
                  <c:v>0.57597500000000001</c:v>
                </c:pt>
                <c:pt idx="4582">
                  <c:v>0.57597399999999999</c:v>
                </c:pt>
                <c:pt idx="4583">
                  <c:v>0.57597299999999996</c:v>
                </c:pt>
                <c:pt idx="4584">
                  <c:v>0.57597200000000004</c:v>
                </c:pt>
                <c:pt idx="4585">
                  <c:v>0.57597200000000004</c:v>
                </c:pt>
                <c:pt idx="4586">
                  <c:v>0.57597100000000001</c:v>
                </c:pt>
                <c:pt idx="4587">
                  <c:v>0.57596999999999998</c:v>
                </c:pt>
                <c:pt idx="4588">
                  <c:v>0.57596899999999995</c:v>
                </c:pt>
                <c:pt idx="4589">
                  <c:v>0.57596800000000004</c:v>
                </c:pt>
                <c:pt idx="4590">
                  <c:v>0.57596800000000004</c:v>
                </c:pt>
                <c:pt idx="4591">
                  <c:v>0.57596700000000001</c:v>
                </c:pt>
                <c:pt idx="4592">
                  <c:v>0.57596599999999998</c:v>
                </c:pt>
                <c:pt idx="4593">
                  <c:v>0.57596499999999995</c:v>
                </c:pt>
                <c:pt idx="4594">
                  <c:v>0.57596400000000003</c:v>
                </c:pt>
                <c:pt idx="4595">
                  <c:v>0.575963</c:v>
                </c:pt>
                <c:pt idx="4596">
                  <c:v>0.575963</c:v>
                </c:pt>
                <c:pt idx="4597">
                  <c:v>0.57596199999999997</c:v>
                </c:pt>
                <c:pt idx="4598">
                  <c:v>0.57596099999999995</c:v>
                </c:pt>
                <c:pt idx="4599">
                  <c:v>0.57596000000000003</c:v>
                </c:pt>
                <c:pt idx="4600">
                  <c:v>0.575959</c:v>
                </c:pt>
                <c:pt idx="4601">
                  <c:v>0.575959</c:v>
                </c:pt>
                <c:pt idx="4602">
                  <c:v>0.57595799999999997</c:v>
                </c:pt>
                <c:pt idx="4603">
                  <c:v>0.57595700000000005</c:v>
                </c:pt>
                <c:pt idx="4604">
                  <c:v>0.57595600000000002</c:v>
                </c:pt>
                <c:pt idx="4605">
                  <c:v>0.57595499999999999</c:v>
                </c:pt>
                <c:pt idx="4606">
                  <c:v>0.57595499999999999</c:v>
                </c:pt>
                <c:pt idx="4607">
                  <c:v>0.57595399999999997</c:v>
                </c:pt>
                <c:pt idx="4608">
                  <c:v>0.57595300000000005</c:v>
                </c:pt>
                <c:pt idx="4609">
                  <c:v>0.57595200000000002</c:v>
                </c:pt>
                <c:pt idx="4610">
                  <c:v>0.57595099999999999</c:v>
                </c:pt>
                <c:pt idx="4611">
                  <c:v>0.57595099999999999</c:v>
                </c:pt>
                <c:pt idx="4612">
                  <c:v>0.57594999999999996</c:v>
                </c:pt>
                <c:pt idx="4613">
                  <c:v>0.57594900000000004</c:v>
                </c:pt>
                <c:pt idx="4614">
                  <c:v>0.57594800000000002</c:v>
                </c:pt>
                <c:pt idx="4615">
                  <c:v>0.57594699999999999</c:v>
                </c:pt>
                <c:pt idx="4616">
                  <c:v>0.57594599999999996</c:v>
                </c:pt>
                <c:pt idx="4617">
                  <c:v>0.57594599999999996</c:v>
                </c:pt>
                <c:pt idx="4618">
                  <c:v>0.57594500000000004</c:v>
                </c:pt>
                <c:pt idx="4619">
                  <c:v>0.57594400000000001</c:v>
                </c:pt>
                <c:pt idx="4620">
                  <c:v>0.57594299999999998</c:v>
                </c:pt>
                <c:pt idx="4621">
                  <c:v>0.57594199999999995</c:v>
                </c:pt>
                <c:pt idx="4622">
                  <c:v>0.57594199999999995</c:v>
                </c:pt>
                <c:pt idx="4623">
                  <c:v>0.57594100000000004</c:v>
                </c:pt>
                <c:pt idx="4624">
                  <c:v>0.57594000000000001</c:v>
                </c:pt>
                <c:pt idx="4625">
                  <c:v>0.57593899999999998</c:v>
                </c:pt>
                <c:pt idx="4626">
                  <c:v>0.57593799999999995</c:v>
                </c:pt>
                <c:pt idx="4627">
                  <c:v>0.57593799999999995</c:v>
                </c:pt>
                <c:pt idx="4628">
                  <c:v>0.57593700000000003</c:v>
                </c:pt>
                <c:pt idx="4629">
                  <c:v>0.575936</c:v>
                </c:pt>
                <c:pt idx="4630">
                  <c:v>0.57593499999999997</c:v>
                </c:pt>
                <c:pt idx="4631">
                  <c:v>0.57593399999999995</c:v>
                </c:pt>
                <c:pt idx="4632">
                  <c:v>0.57593399999999995</c:v>
                </c:pt>
                <c:pt idx="4633">
                  <c:v>0.57593300000000003</c:v>
                </c:pt>
                <c:pt idx="4634">
                  <c:v>0.575932</c:v>
                </c:pt>
                <c:pt idx="4635">
                  <c:v>0.57593099999999997</c:v>
                </c:pt>
                <c:pt idx="4636">
                  <c:v>0.57593000000000005</c:v>
                </c:pt>
                <c:pt idx="4637">
                  <c:v>0.57593000000000005</c:v>
                </c:pt>
                <c:pt idx="4638">
                  <c:v>0.57592900000000002</c:v>
                </c:pt>
                <c:pt idx="4639">
                  <c:v>0.575928</c:v>
                </c:pt>
                <c:pt idx="4640">
                  <c:v>0.57592699999999997</c:v>
                </c:pt>
                <c:pt idx="4641">
                  <c:v>0.57592600000000005</c:v>
                </c:pt>
                <c:pt idx="4642">
                  <c:v>0.57592600000000005</c:v>
                </c:pt>
                <c:pt idx="4643">
                  <c:v>0.57592500000000002</c:v>
                </c:pt>
                <c:pt idx="4644">
                  <c:v>0.57592399999999999</c:v>
                </c:pt>
                <c:pt idx="4645">
                  <c:v>0.57592299999999996</c:v>
                </c:pt>
                <c:pt idx="4646">
                  <c:v>0.57592200000000005</c:v>
                </c:pt>
                <c:pt idx="4647">
                  <c:v>0.57592200000000005</c:v>
                </c:pt>
                <c:pt idx="4648">
                  <c:v>0.57592100000000002</c:v>
                </c:pt>
                <c:pt idx="4649">
                  <c:v>0.57591999999999999</c:v>
                </c:pt>
                <c:pt idx="4650">
                  <c:v>0.57591899999999996</c:v>
                </c:pt>
                <c:pt idx="4651">
                  <c:v>0.57591800000000004</c:v>
                </c:pt>
                <c:pt idx="4652">
                  <c:v>0.57591800000000004</c:v>
                </c:pt>
                <c:pt idx="4653">
                  <c:v>0.57591700000000001</c:v>
                </c:pt>
                <c:pt idx="4654">
                  <c:v>0.57591599999999998</c:v>
                </c:pt>
                <c:pt idx="4655">
                  <c:v>0.57591499999999995</c:v>
                </c:pt>
                <c:pt idx="4656">
                  <c:v>0.57591400000000004</c:v>
                </c:pt>
                <c:pt idx="4657">
                  <c:v>0.57591400000000004</c:v>
                </c:pt>
                <c:pt idx="4658">
                  <c:v>0.57591300000000001</c:v>
                </c:pt>
                <c:pt idx="4659">
                  <c:v>0.57591199999999998</c:v>
                </c:pt>
                <c:pt idx="4660">
                  <c:v>0.57591099999999995</c:v>
                </c:pt>
                <c:pt idx="4661">
                  <c:v>0.57591000000000003</c:v>
                </c:pt>
                <c:pt idx="4662">
                  <c:v>0.57591000000000003</c:v>
                </c:pt>
                <c:pt idx="4663">
                  <c:v>0.575909</c:v>
                </c:pt>
                <c:pt idx="4664">
                  <c:v>0.57590799999999998</c:v>
                </c:pt>
                <c:pt idx="4665">
                  <c:v>0.57590699999999995</c:v>
                </c:pt>
                <c:pt idx="4666">
                  <c:v>0.57590699999999995</c:v>
                </c:pt>
                <c:pt idx="4667">
                  <c:v>0.57590600000000003</c:v>
                </c:pt>
                <c:pt idx="4668">
                  <c:v>0.575905</c:v>
                </c:pt>
                <c:pt idx="4669">
                  <c:v>0.57590399999999997</c:v>
                </c:pt>
                <c:pt idx="4670">
                  <c:v>0.57590300000000005</c:v>
                </c:pt>
                <c:pt idx="4671">
                  <c:v>0.57590300000000005</c:v>
                </c:pt>
                <c:pt idx="4672">
                  <c:v>0.57590200000000003</c:v>
                </c:pt>
                <c:pt idx="4673">
                  <c:v>0.575901</c:v>
                </c:pt>
                <c:pt idx="4674">
                  <c:v>0.57589999999999997</c:v>
                </c:pt>
                <c:pt idx="4675">
                  <c:v>0.57589900000000005</c:v>
                </c:pt>
                <c:pt idx="4676">
                  <c:v>0.57589900000000005</c:v>
                </c:pt>
                <c:pt idx="4677">
                  <c:v>0.57589800000000002</c:v>
                </c:pt>
                <c:pt idx="4678">
                  <c:v>0.57589699999999999</c:v>
                </c:pt>
                <c:pt idx="4679">
                  <c:v>0.57589599999999996</c:v>
                </c:pt>
                <c:pt idx="4680">
                  <c:v>0.57589500000000005</c:v>
                </c:pt>
                <c:pt idx="4681">
                  <c:v>0.57589500000000005</c:v>
                </c:pt>
                <c:pt idx="4682">
                  <c:v>0.57589400000000002</c:v>
                </c:pt>
                <c:pt idx="4683">
                  <c:v>0.57589299999999999</c:v>
                </c:pt>
                <c:pt idx="4684">
                  <c:v>0.57589199999999996</c:v>
                </c:pt>
                <c:pt idx="4685">
                  <c:v>0.57589100000000004</c:v>
                </c:pt>
                <c:pt idx="4686">
                  <c:v>0.57589100000000004</c:v>
                </c:pt>
                <c:pt idx="4687">
                  <c:v>0.57589000000000001</c:v>
                </c:pt>
                <c:pt idx="4688">
                  <c:v>0.57588899999999998</c:v>
                </c:pt>
                <c:pt idx="4689">
                  <c:v>0.57588799999999996</c:v>
                </c:pt>
                <c:pt idx="4690">
                  <c:v>0.57588799999999996</c:v>
                </c:pt>
                <c:pt idx="4691">
                  <c:v>0.57588700000000004</c:v>
                </c:pt>
                <c:pt idx="4692">
                  <c:v>0.57588600000000001</c:v>
                </c:pt>
                <c:pt idx="4693">
                  <c:v>0.57588499999999998</c:v>
                </c:pt>
                <c:pt idx="4694">
                  <c:v>0.57588399999999995</c:v>
                </c:pt>
                <c:pt idx="4695">
                  <c:v>0.57588399999999995</c:v>
                </c:pt>
                <c:pt idx="4696">
                  <c:v>0.57588300000000003</c:v>
                </c:pt>
                <c:pt idx="4697">
                  <c:v>0.57588200000000001</c:v>
                </c:pt>
                <c:pt idx="4698">
                  <c:v>0.57588099999999998</c:v>
                </c:pt>
                <c:pt idx="4699">
                  <c:v>0.57587999999999995</c:v>
                </c:pt>
                <c:pt idx="4700">
                  <c:v>0.57587999999999995</c:v>
                </c:pt>
                <c:pt idx="4701">
                  <c:v>0.57587900000000003</c:v>
                </c:pt>
                <c:pt idx="4702">
                  <c:v>0.575878</c:v>
                </c:pt>
                <c:pt idx="4703">
                  <c:v>0.57587699999999997</c:v>
                </c:pt>
                <c:pt idx="4704">
                  <c:v>0.57587699999999997</c:v>
                </c:pt>
                <c:pt idx="4705">
                  <c:v>0.57587600000000005</c:v>
                </c:pt>
                <c:pt idx="4706">
                  <c:v>0.57587500000000003</c:v>
                </c:pt>
                <c:pt idx="4707">
                  <c:v>0.575874</c:v>
                </c:pt>
                <c:pt idx="4708">
                  <c:v>0.57587299999999997</c:v>
                </c:pt>
                <c:pt idx="4709">
                  <c:v>0.57587299999999997</c:v>
                </c:pt>
                <c:pt idx="4710">
                  <c:v>0.57587200000000005</c:v>
                </c:pt>
                <c:pt idx="4711">
                  <c:v>0.57587100000000002</c:v>
                </c:pt>
                <c:pt idx="4712">
                  <c:v>0.57586999999999999</c:v>
                </c:pt>
                <c:pt idx="4713">
                  <c:v>0.57586999999999999</c:v>
                </c:pt>
                <c:pt idx="4714">
                  <c:v>0.57586899999999996</c:v>
                </c:pt>
                <c:pt idx="4715">
                  <c:v>0.57586800000000005</c:v>
                </c:pt>
                <c:pt idx="4716">
                  <c:v>0.57586700000000002</c:v>
                </c:pt>
                <c:pt idx="4717">
                  <c:v>0.57586599999999999</c:v>
                </c:pt>
                <c:pt idx="4718">
                  <c:v>0.57586599999999999</c:v>
                </c:pt>
                <c:pt idx="4719">
                  <c:v>0.57586499999999996</c:v>
                </c:pt>
                <c:pt idx="4720">
                  <c:v>0.57586400000000004</c:v>
                </c:pt>
                <c:pt idx="4721">
                  <c:v>0.57586300000000001</c:v>
                </c:pt>
                <c:pt idx="4722">
                  <c:v>0.57586300000000001</c:v>
                </c:pt>
                <c:pt idx="4723">
                  <c:v>0.57586199999999999</c:v>
                </c:pt>
                <c:pt idx="4724">
                  <c:v>0.57586099999999996</c:v>
                </c:pt>
                <c:pt idx="4725">
                  <c:v>0.57586000000000004</c:v>
                </c:pt>
                <c:pt idx="4726">
                  <c:v>0.57585900000000001</c:v>
                </c:pt>
                <c:pt idx="4727">
                  <c:v>0.57585900000000001</c:v>
                </c:pt>
                <c:pt idx="4728">
                  <c:v>0.57585799999999998</c:v>
                </c:pt>
                <c:pt idx="4729">
                  <c:v>0.57585699999999995</c:v>
                </c:pt>
                <c:pt idx="4730">
                  <c:v>0.57585600000000003</c:v>
                </c:pt>
                <c:pt idx="4731">
                  <c:v>0.57585600000000003</c:v>
                </c:pt>
                <c:pt idx="4732">
                  <c:v>0.57585500000000001</c:v>
                </c:pt>
                <c:pt idx="4733">
                  <c:v>0.57585399999999998</c:v>
                </c:pt>
                <c:pt idx="4734">
                  <c:v>0.57585299999999995</c:v>
                </c:pt>
                <c:pt idx="4735">
                  <c:v>0.57585299999999995</c:v>
                </c:pt>
                <c:pt idx="4736">
                  <c:v>0.57585200000000003</c:v>
                </c:pt>
                <c:pt idx="4737">
                  <c:v>0.575851</c:v>
                </c:pt>
                <c:pt idx="4738">
                  <c:v>0.57584999999999997</c:v>
                </c:pt>
                <c:pt idx="4739">
                  <c:v>0.57584900000000006</c:v>
                </c:pt>
                <c:pt idx="4740">
                  <c:v>0.57584900000000006</c:v>
                </c:pt>
                <c:pt idx="4741">
                  <c:v>0.57584800000000003</c:v>
                </c:pt>
                <c:pt idx="4742">
                  <c:v>0.575847</c:v>
                </c:pt>
                <c:pt idx="4743">
                  <c:v>0.57584599999999997</c:v>
                </c:pt>
                <c:pt idx="4744">
                  <c:v>0.57584599999999997</c:v>
                </c:pt>
                <c:pt idx="4745">
                  <c:v>0.57584500000000005</c:v>
                </c:pt>
                <c:pt idx="4746">
                  <c:v>0.57584400000000002</c:v>
                </c:pt>
                <c:pt idx="4747">
                  <c:v>0.57584299999999999</c:v>
                </c:pt>
                <c:pt idx="4748">
                  <c:v>0.57584299999999999</c:v>
                </c:pt>
                <c:pt idx="4749">
                  <c:v>0.57584199999999996</c:v>
                </c:pt>
                <c:pt idx="4750">
                  <c:v>0.57584100000000005</c:v>
                </c:pt>
                <c:pt idx="4751">
                  <c:v>0.57584000000000002</c:v>
                </c:pt>
                <c:pt idx="4752">
                  <c:v>0.57583899999999999</c:v>
                </c:pt>
                <c:pt idx="4753">
                  <c:v>0.57583899999999999</c:v>
                </c:pt>
                <c:pt idx="4754">
                  <c:v>0.57583799999999996</c:v>
                </c:pt>
                <c:pt idx="4755">
                  <c:v>0.57583700000000004</c:v>
                </c:pt>
                <c:pt idx="4756">
                  <c:v>0.57583600000000001</c:v>
                </c:pt>
                <c:pt idx="4757">
                  <c:v>0.57583600000000001</c:v>
                </c:pt>
                <c:pt idx="4758">
                  <c:v>0.57583499999999999</c:v>
                </c:pt>
                <c:pt idx="4759">
                  <c:v>0.57583399999999996</c:v>
                </c:pt>
                <c:pt idx="4760">
                  <c:v>0.57583300000000004</c:v>
                </c:pt>
                <c:pt idx="4761">
                  <c:v>0.57583300000000004</c:v>
                </c:pt>
                <c:pt idx="4762">
                  <c:v>0.57583200000000001</c:v>
                </c:pt>
                <c:pt idx="4763">
                  <c:v>0.57583099999999998</c:v>
                </c:pt>
                <c:pt idx="4764">
                  <c:v>0.57582999999999995</c:v>
                </c:pt>
                <c:pt idx="4765">
                  <c:v>0.57582999999999995</c:v>
                </c:pt>
                <c:pt idx="4766">
                  <c:v>0.57582900000000004</c:v>
                </c:pt>
                <c:pt idx="4767">
                  <c:v>0.57582800000000001</c:v>
                </c:pt>
                <c:pt idx="4768">
                  <c:v>0.57582699999999998</c:v>
                </c:pt>
                <c:pt idx="4769">
                  <c:v>0.57582699999999998</c:v>
                </c:pt>
                <c:pt idx="4770">
                  <c:v>0.57582599999999995</c:v>
                </c:pt>
                <c:pt idx="4771">
                  <c:v>0.57582500000000003</c:v>
                </c:pt>
                <c:pt idx="4772">
                  <c:v>0.575824</c:v>
                </c:pt>
                <c:pt idx="4773">
                  <c:v>0.57582299999999997</c:v>
                </c:pt>
                <c:pt idx="4774">
                  <c:v>0.57582299999999997</c:v>
                </c:pt>
                <c:pt idx="4775">
                  <c:v>0.57582199999999994</c:v>
                </c:pt>
                <c:pt idx="4776">
                  <c:v>0.57582100000000003</c:v>
                </c:pt>
                <c:pt idx="4777">
                  <c:v>0.57582</c:v>
                </c:pt>
                <c:pt idx="4778">
                  <c:v>0.57582</c:v>
                </c:pt>
                <c:pt idx="4779">
                  <c:v>0.57581899999999997</c:v>
                </c:pt>
                <c:pt idx="4780">
                  <c:v>0.57581800000000005</c:v>
                </c:pt>
                <c:pt idx="4781">
                  <c:v>0.57581700000000002</c:v>
                </c:pt>
                <c:pt idx="4782">
                  <c:v>0.57581700000000002</c:v>
                </c:pt>
                <c:pt idx="4783">
                  <c:v>0.57581599999999999</c:v>
                </c:pt>
                <c:pt idx="4784">
                  <c:v>0.57581499999999997</c:v>
                </c:pt>
                <c:pt idx="4785">
                  <c:v>0.57581400000000005</c:v>
                </c:pt>
                <c:pt idx="4786">
                  <c:v>0.57581400000000005</c:v>
                </c:pt>
                <c:pt idx="4787">
                  <c:v>0.57581300000000002</c:v>
                </c:pt>
                <c:pt idx="4788">
                  <c:v>0.57581199999999999</c:v>
                </c:pt>
                <c:pt idx="4789">
                  <c:v>0.57581099999999996</c:v>
                </c:pt>
                <c:pt idx="4790">
                  <c:v>0.57581099999999996</c:v>
                </c:pt>
                <c:pt idx="4791">
                  <c:v>0.57581000000000004</c:v>
                </c:pt>
                <c:pt idx="4792">
                  <c:v>0.57580900000000002</c:v>
                </c:pt>
                <c:pt idx="4793">
                  <c:v>0.57580799999999999</c:v>
                </c:pt>
                <c:pt idx="4794">
                  <c:v>0.57580799999999999</c:v>
                </c:pt>
                <c:pt idx="4795">
                  <c:v>0.57580699999999996</c:v>
                </c:pt>
                <c:pt idx="4796">
                  <c:v>0.57580600000000004</c:v>
                </c:pt>
                <c:pt idx="4797">
                  <c:v>0.57580500000000001</c:v>
                </c:pt>
                <c:pt idx="4798">
                  <c:v>0.57580500000000001</c:v>
                </c:pt>
                <c:pt idx="4799">
                  <c:v>0.57580399999999998</c:v>
                </c:pt>
                <c:pt idx="4800">
                  <c:v>0.57580299999999995</c:v>
                </c:pt>
                <c:pt idx="4801">
                  <c:v>0.57580200000000004</c:v>
                </c:pt>
                <c:pt idx="4802">
                  <c:v>0.57580200000000004</c:v>
                </c:pt>
                <c:pt idx="4803">
                  <c:v>0.57580100000000001</c:v>
                </c:pt>
                <c:pt idx="4804">
                  <c:v>0.57579999999999998</c:v>
                </c:pt>
                <c:pt idx="4805">
                  <c:v>0.57579899999999995</c:v>
                </c:pt>
                <c:pt idx="4806">
                  <c:v>0.57579899999999995</c:v>
                </c:pt>
                <c:pt idx="4807">
                  <c:v>0.57579800000000003</c:v>
                </c:pt>
                <c:pt idx="4808">
                  <c:v>0.575797</c:v>
                </c:pt>
                <c:pt idx="4809">
                  <c:v>0.57579599999999997</c:v>
                </c:pt>
                <c:pt idx="4810">
                  <c:v>0.57579599999999997</c:v>
                </c:pt>
                <c:pt idx="4811">
                  <c:v>0.57579499999999995</c:v>
                </c:pt>
                <c:pt idx="4812">
                  <c:v>0.57579400000000003</c:v>
                </c:pt>
                <c:pt idx="4813">
                  <c:v>0.575793</c:v>
                </c:pt>
                <c:pt idx="4814">
                  <c:v>0.575793</c:v>
                </c:pt>
                <c:pt idx="4815">
                  <c:v>0.57579199999999997</c:v>
                </c:pt>
                <c:pt idx="4816">
                  <c:v>0.57579100000000005</c:v>
                </c:pt>
                <c:pt idx="4817">
                  <c:v>0.57579000000000002</c:v>
                </c:pt>
                <c:pt idx="4818">
                  <c:v>0.57579000000000002</c:v>
                </c:pt>
                <c:pt idx="4819">
                  <c:v>0.575789</c:v>
                </c:pt>
                <c:pt idx="4820">
                  <c:v>0.57578799999999997</c:v>
                </c:pt>
                <c:pt idx="4821">
                  <c:v>0.57578700000000005</c:v>
                </c:pt>
                <c:pt idx="4822">
                  <c:v>0.57578700000000005</c:v>
                </c:pt>
                <c:pt idx="4823">
                  <c:v>0.57578600000000002</c:v>
                </c:pt>
                <c:pt idx="4824">
                  <c:v>0.57578499999999999</c:v>
                </c:pt>
                <c:pt idx="4825">
                  <c:v>0.57578399999999996</c:v>
                </c:pt>
                <c:pt idx="4826">
                  <c:v>0.57578399999999996</c:v>
                </c:pt>
                <c:pt idx="4827">
                  <c:v>0.57578300000000004</c:v>
                </c:pt>
                <c:pt idx="4828">
                  <c:v>0.57578200000000002</c:v>
                </c:pt>
                <c:pt idx="4829">
                  <c:v>0.57578099999999999</c:v>
                </c:pt>
                <c:pt idx="4830">
                  <c:v>0.57578099999999999</c:v>
                </c:pt>
                <c:pt idx="4831">
                  <c:v>0.57577999999999996</c:v>
                </c:pt>
                <c:pt idx="4832">
                  <c:v>0.57577900000000004</c:v>
                </c:pt>
                <c:pt idx="4833">
                  <c:v>0.57577800000000001</c:v>
                </c:pt>
                <c:pt idx="4834">
                  <c:v>0.57577800000000001</c:v>
                </c:pt>
                <c:pt idx="4835">
                  <c:v>0.57577699999999998</c:v>
                </c:pt>
                <c:pt idx="4836">
                  <c:v>0.57577599999999995</c:v>
                </c:pt>
                <c:pt idx="4837">
                  <c:v>0.57577599999999995</c:v>
                </c:pt>
                <c:pt idx="4838">
                  <c:v>0.57577500000000004</c:v>
                </c:pt>
                <c:pt idx="4839">
                  <c:v>0.57577400000000001</c:v>
                </c:pt>
                <c:pt idx="4840">
                  <c:v>0.57577299999999998</c:v>
                </c:pt>
                <c:pt idx="4841">
                  <c:v>0.57577299999999998</c:v>
                </c:pt>
                <c:pt idx="4842">
                  <c:v>0.57577199999999995</c:v>
                </c:pt>
                <c:pt idx="4843">
                  <c:v>0.57577100000000003</c:v>
                </c:pt>
                <c:pt idx="4844">
                  <c:v>0.57577</c:v>
                </c:pt>
                <c:pt idx="4845">
                  <c:v>0.57577</c:v>
                </c:pt>
                <c:pt idx="4846">
                  <c:v>0.57576899999999998</c:v>
                </c:pt>
                <c:pt idx="4847">
                  <c:v>0.57576799999999995</c:v>
                </c:pt>
                <c:pt idx="4848">
                  <c:v>0.57576700000000003</c:v>
                </c:pt>
                <c:pt idx="4849">
                  <c:v>0.57576700000000003</c:v>
                </c:pt>
                <c:pt idx="4850">
                  <c:v>0.575766</c:v>
                </c:pt>
                <c:pt idx="4851">
                  <c:v>0.57576499999999997</c:v>
                </c:pt>
                <c:pt idx="4852">
                  <c:v>0.57576400000000005</c:v>
                </c:pt>
                <c:pt idx="4853">
                  <c:v>0.57576400000000005</c:v>
                </c:pt>
                <c:pt idx="4854">
                  <c:v>0.57576300000000002</c:v>
                </c:pt>
                <c:pt idx="4855">
                  <c:v>0.575762</c:v>
                </c:pt>
                <c:pt idx="4856">
                  <c:v>0.57576099999999997</c:v>
                </c:pt>
                <c:pt idx="4857">
                  <c:v>0.57576099999999997</c:v>
                </c:pt>
                <c:pt idx="4858">
                  <c:v>0.57576000000000005</c:v>
                </c:pt>
                <c:pt idx="4859">
                  <c:v>0.57575900000000002</c:v>
                </c:pt>
                <c:pt idx="4860">
                  <c:v>0.57575900000000002</c:v>
                </c:pt>
                <c:pt idx="4861">
                  <c:v>0.57575799999999999</c:v>
                </c:pt>
                <c:pt idx="4862">
                  <c:v>0.57575699999999996</c:v>
                </c:pt>
                <c:pt idx="4863">
                  <c:v>0.57575600000000005</c:v>
                </c:pt>
                <c:pt idx="4864">
                  <c:v>0.57575600000000005</c:v>
                </c:pt>
                <c:pt idx="4865">
                  <c:v>0.57575500000000002</c:v>
                </c:pt>
                <c:pt idx="4866">
                  <c:v>0.57575399999999999</c:v>
                </c:pt>
                <c:pt idx="4867">
                  <c:v>0.57575299999999996</c:v>
                </c:pt>
                <c:pt idx="4868">
                  <c:v>0.57575299999999996</c:v>
                </c:pt>
                <c:pt idx="4869">
                  <c:v>0.57575200000000004</c:v>
                </c:pt>
                <c:pt idx="4870">
                  <c:v>0.57575100000000001</c:v>
                </c:pt>
                <c:pt idx="4871">
                  <c:v>0.57575100000000001</c:v>
                </c:pt>
                <c:pt idx="4872">
                  <c:v>0.57574999999999998</c:v>
                </c:pt>
                <c:pt idx="4873">
                  <c:v>0.57574899999999996</c:v>
                </c:pt>
                <c:pt idx="4874">
                  <c:v>0.57574800000000004</c:v>
                </c:pt>
                <c:pt idx="4875">
                  <c:v>0.57574800000000004</c:v>
                </c:pt>
                <c:pt idx="4876">
                  <c:v>0.57574700000000001</c:v>
                </c:pt>
                <c:pt idx="4877">
                  <c:v>0.57574599999999998</c:v>
                </c:pt>
                <c:pt idx="4878">
                  <c:v>0.57574499999999995</c:v>
                </c:pt>
                <c:pt idx="4879">
                  <c:v>0.57574499999999995</c:v>
                </c:pt>
                <c:pt idx="4880">
                  <c:v>0.57574400000000003</c:v>
                </c:pt>
                <c:pt idx="4881">
                  <c:v>0.575743</c:v>
                </c:pt>
                <c:pt idx="4882">
                  <c:v>0.575743</c:v>
                </c:pt>
                <c:pt idx="4883">
                  <c:v>0.57574199999999998</c:v>
                </c:pt>
                <c:pt idx="4884">
                  <c:v>0.57574099999999995</c:v>
                </c:pt>
                <c:pt idx="4885">
                  <c:v>0.57574000000000003</c:v>
                </c:pt>
                <c:pt idx="4886">
                  <c:v>0.57574000000000003</c:v>
                </c:pt>
                <c:pt idx="4887">
                  <c:v>0.575739</c:v>
                </c:pt>
                <c:pt idx="4888">
                  <c:v>0.57573799999999997</c:v>
                </c:pt>
                <c:pt idx="4889">
                  <c:v>0.57573700000000005</c:v>
                </c:pt>
                <c:pt idx="4890">
                  <c:v>0.57573700000000005</c:v>
                </c:pt>
                <c:pt idx="4891">
                  <c:v>0.57573600000000003</c:v>
                </c:pt>
                <c:pt idx="4892">
                  <c:v>0.575735</c:v>
                </c:pt>
                <c:pt idx="4893">
                  <c:v>0.575735</c:v>
                </c:pt>
                <c:pt idx="4894">
                  <c:v>0.57573399999999997</c:v>
                </c:pt>
                <c:pt idx="4895">
                  <c:v>0.57573300000000005</c:v>
                </c:pt>
                <c:pt idx="4896">
                  <c:v>0.57573200000000002</c:v>
                </c:pt>
                <c:pt idx="4897">
                  <c:v>0.57573200000000002</c:v>
                </c:pt>
                <c:pt idx="4898">
                  <c:v>0.57573099999999999</c:v>
                </c:pt>
                <c:pt idx="4899">
                  <c:v>0.57572999999999996</c:v>
                </c:pt>
                <c:pt idx="4900">
                  <c:v>0.57572900000000005</c:v>
                </c:pt>
                <c:pt idx="4901">
                  <c:v>0.57572900000000005</c:v>
                </c:pt>
                <c:pt idx="4902">
                  <c:v>0.57572800000000002</c:v>
                </c:pt>
                <c:pt idx="4903">
                  <c:v>0.57572699999999999</c:v>
                </c:pt>
                <c:pt idx="4904">
                  <c:v>0.57572699999999999</c:v>
                </c:pt>
                <c:pt idx="4905">
                  <c:v>0.57572599999999996</c:v>
                </c:pt>
                <c:pt idx="4906">
                  <c:v>0.57572500000000004</c:v>
                </c:pt>
                <c:pt idx="4907">
                  <c:v>0.57572400000000001</c:v>
                </c:pt>
                <c:pt idx="4908">
                  <c:v>0.57572400000000001</c:v>
                </c:pt>
                <c:pt idx="4909">
                  <c:v>0.57572299999999998</c:v>
                </c:pt>
                <c:pt idx="4910">
                  <c:v>0.57572199999999996</c:v>
                </c:pt>
                <c:pt idx="4911">
                  <c:v>0.57572199999999996</c:v>
                </c:pt>
                <c:pt idx="4912">
                  <c:v>0.57572100000000004</c:v>
                </c:pt>
                <c:pt idx="4913">
                  <c:v>0.57572000000000001</c:v>
                </c:pt>
                <c:pt idx="4914">
                  <c:v>0.57571899999999998</c:v>
                </c:pt>
                <c:pt idx="4915">
                  <c:v>0.57571899999999998</c:v>
                </c:pt>
                <c:pt idx="4916">
                  <c:v>0.57571799999999995</c:v>
                </c:pt>
                <c:pt idx="4917">
                  <c:v>0.57571700000000003</c:v>
                </c:pt>
                <c:pt idx="4918">
                  <c:v>0.57571700000000003</c:v>
                </c:pt>
                <c:pt idx="4919">
                  <c:v>0.57571600000000001</c:v>
                </c:pt>
                <c:pt idx="4920">
                  <c:v>0.57571499999999998</c:v>
                </c:pt>
                <c:pt idx="4921">
                  <c:v>0.57571399999999995</c:v>
                </c:pt>
                <c:pt idx="4922">
                  <c:v>0.57571399999999995</c:v>
                </c:pt>
                <c:pt idx="4923">
                  <c:v>0.57571300000000003</c:v>
                </c:pt>
                <c:pt idx="4924">
                  <c:v>0.575712</c:v>
                </c:pt>
                <c:pt idx="4925">
                  <c:v>0.575712</c:v>
                </c:pt>
                <c:pt idx="4926">
                  <c:v>0.57571099999999997</c:v>
                </c:pt>
                <c:pt idx="4927">
                  <c:v>0.57571000000000006</c:v>
                </c:pt>
                <c:pt idx="4928">
                  <c:v>0.57570900000000003</c:v>
                </c:pt>
                <c:pt idx="4929">
                  <c:v>0.57570900000000003</c:v>
                </c:pt>
                <c:pt idx="4930">
                  <c:v>0.575708</c:v>
                </c:pt>
                <c:pt idx="4931">
                  <c:v>0.57570699999999997</c:v>
                </c:pt>
                <c:pt idx="4932">
                  <c:v>0.57570699999999997</c:v>
                </c:pt>
                <c:pt idx="4933">
                  <c:v>0.57570600000000005</c:v>
                </c:pt>
                <c:pt idx="4934">
                  <c:v>0.57570500000000002</c:v>
                </c:pt>
                <c:pt idx="4935">
                  <c:v>0.57570399999999999</c:v>
                </c:pt>
                <c:pt idx="4936">
                  <c:v>0.57570399999999999</c:v>
                </c:pt>
                <c:pt idx="4937">
                  <c:v>0.57570299999999996</c:v>
                </c:pt>
                <c:pt idx="4938">
                  <c:v>0.57570200000000005</c:v>
                </c:pt>
                <c:pt idx="4939">
                  <c:v>0.57570200000000005</c:v>
                </c:pt>
                <c:pt idx="4940">
                  <c:v>0.57570100000000002</c:v>
                </c:pt>
                <c:pt idx="4941">
                  <c:v>0.57569999999999999</c:v>
                </c:pt>
                <c:pt idx="4942">
                  <c:v>0.57569999999999999</c:v>
                </c:pt>
                <c:pt idx="4943">
                  <c:v>0.57569899999999996</c:v>
                </c:pt>
                <c:pt idx="4944">
                  <c:v>0.57569800000000004</c:v>
                </c:pt>
                <c:pt idx="4945">
                  <c:v>0.57569700000000001</c:v>
                </c:pt>
                <c:pt idx="4946">
                  <c:v>0.57569700000000001</c:v>
                </c:pt>
                <c:pt idx="4947">
                  <c:v>0.57569599999999999</c:v>
                </c:pt>
                <c:pt idx="4948">
                  <c:v>0.57569499999999996</c:v>
                </c:pt>
                <c:pt idx="4949">
                  <c:v>0.57569499999999996</c:v>
                </c:pt>
                <c:pt idx="4950">
                  <c:v>0.57569400000000004</c:v>
                </c:pt>
                <c:pt idx="4951">
                  <c:v>0.57569300000000001</c:v>
                </c:pt>
                <c:pt idx="4952">
                  <c:v>0.57569199999999998</c:v>
                </c:pt>
                <c:pt idx="4953">
                  <c:v>0.57569199999999998</c:v>
                </c:pt>
                <c:pt idx="4954">
                  <c:v>0.57569099999999995</c:v>
                </c:pt>
                <c:pt idx="4955">
                  <c:v>0.57569000000000004</c:v>
                </c:pt>
                <c:pt idx="4956">
                  <c:v>0.57569000000000004</c:v>
                </c:pt>
                <c:pt idx="4957">
                  <c:v>0.57568900000000001</c:v>
                </c:pt>
                <c:pt idx="4958">
                  <c:v>0.57568799999999998</c:v>
                </c:pt>
                <c:pt idx="4959">
                  <c:v>0.57568699999999995</c:v>
                </c:pt>
                <c:pt idx="4960">
                  <c:v>0.57568699999999995</c:v>
                </c:pt>
                <c:pt idx="4961">
                  <c:v>0.57568600000000003</c:v>
                </c:pt>
                <c:pt idx="4962">
                  <c:v>0.575685</c:v>
                </c:pt>
                <c:pt idx="4963">
                  <c:v>0.575685</c:v>
                </c:pt>
                <c:pt idx="4964">
                  <c:v>0.57568399999999997</c:v>
                </c:pt>
                <c:pt idx="4965">
                  <c:v>0.57568299999999994</c:v>
                </c:pt>
                <c:pt idx="4966">
                  <c:v>0.57568299999999994</c:v>
                </c:pt>
                <c:pt idx="4967">
                  <c:v>0.57568200000000003</c:v>
                </c:pt>
                <c:pt idx="4968">
                  <c:v>0.575681</c:v>
                </c:pt>
                <c:pt idx="4969">
                  <c:v>0.57567999999999997</c:v>
                </c:pt>
                <c:pt idx="4970">
                  <c:v>0.57567999999999997</c:v>
                </c:pt>
                <c:pt idx="4971">
                  <c:v>0.57567900000000005</c:v>
                </c:pt>
                <c:pt idx="4972">
                  <c:v>0.57567800000000002</c:v>
                </c:pt>
                <c:pt idx="4973">
                  <c:v>0.57567800000000002</c:v>
                </c:pt>
                <c:pt idx="4974">
                  <c:v>0.57567699999999999</c:v>
                </c:pt>
                <c:pt idx="4975">
                  <c:v>0.57567599999999997</c:v>
                </c:pt>
                <c:pt idx="4976">
                  <c:v>0.57567599999999997</c:v>
                </c:pt>
                <c:pt idx="4977">
                  <c:v>0.57567500000000005</c:v>
                </c:pt>
                <c:pt idx="4978">
                  <c:v>0.57567400000000002</c:v>
                </c:pt>
                <c:pt idx="4979">
                  <c:v>0.57567400000000002</c:v>
                </c:pt>
                <c:pt idx="4980">
                  <c:v>0.57567299999999999</c:v>
                </c:pt>
                <c:pt idx="4981">
                  <c:v>0.57567199999999996</c:v>
                </c:pt>
                <c:pt idx="4982">
                  <c:v>0.57567100000000004</c:v>
                </c:pt>
                <c:pt idx="4983">
                  <c:v>0.57567100000000004</c:v>
                </c:pt>
                <c:pt idx="4984">
                  <c:v>0.57567000000000002</c:v>
                </c:pt>
                <c:pt idx="4985">
                  <c:v>0.57566899999999999</c:v>
                </c:pt>
                <c:pt idx="4986">
                  <c:v>0.57566899999999999</c:v>
                </c:pt>
                <c:pt idx="4987">
                  <c:v>0.57566799999999996</c:v>
                </c:pt>
                <c:pt idx="4988">
                  <c:v>0.57566700000000004</c:v>
                </c:pt>
                <c:pt idx="4989">
                  <c:v>0.57566700000000004</c:v>
                </c:pt>
                <c:pt idx="4990">
                  <c:v>0.57566600000000001</c:v>
                </c:pt>
                <c:pt idx="4991">
                  <c:v>0.57566499999999998</c:v>
                </c:pt>
                <c:pt idx="4992">
                  <c:v>0.57566399999999995</c:v>
                </c:pt>
                <c:pt idx="4993">
                  <c:v>0.57566399999999995</c:v>
                </c:pt>
                <c:pt idx="4994">
                  <c:v>0.57566300000000004</c:v>
                </c:pt>
                <c:pt idx="4995">
                  <c:v>0.57566200000000001</c:v>
                </c:pt>
                <c:pt idx="4996">
                  <c:v>0.57566200000000001</c:v>
                </c:pt>
                <c:pt idx="4997">
                  <c:v>0.57566099999999998</c:v>
                </c:pt>
                <c:pt idx="4998">
                  <c:v>0.57565999999999995</c:v>
                </c:pt>
                <c:pt idx="4999">
                  <c:v>0.57565999999999995</c:v>
                </c:pt>
                <c:pt idx="5000">
                  <c:v>0.57565900000000003</c:v>
                </c:pt>
                <c:pt idx="5001">
                  <c:v>0.575658</c:v>
                </c:pt>
                <c:pt idx="5002">
                  <c:v>0.575658</c:v>
                </c:pt>
                <c:pt idx="5003">
                  <c:v>0.57565699999999997</c:v>
                </c:pt>
                <c:pt idx="5004">
                  <c:v>0.57565599999999995</c:v>
                </c:pt>
                <c:pt idx="5005">
                  <c:v>0.57565500000000003</c:v>
                </c:pt>
                <c:pt idx="5006">
                  <c:v>0.57565500000000003</c:v>
                </c:pt>
                <c:pt idx="5007">
                  <c:v>0.575654</c:v>
                </c:pt>
                <c:pt idx="5008">
                  <c:v>0.57565299999999997</c:v>
                </c:pt>
                <c:pt idx="5009">
                  <c:v>0.57565299999999997</c:v>
                </c:pt>
                <c:pt idx="5010">
                  <c:v>0.57565200000000005</c:v>
                </c:pt>
                <c:pt idx="5011">
                  <c:v>0.57565100000000002</c:v>
                </c:pt>
                <c:pt idx="5012">
                  <c:v>0.57565100000000002</c:v>
                </c:pt>
                <c:pt idx="5013">
                  <c:v>0.57565</c:v>
                </c:pt>
                <c:pt idx="5014">
                  <c:v>0.57564899999999997</c:v>
                </c:pt>
                <c:pt idx="5015">
                  <c:v>0.57564899999999997</c:v>
                </c:pt>
                <c:pt idx="5016">
                  <c:v>0.57564800000000005</c:v>
                </c:pt>
                <c:pt idx="5017">
                  <c:v>0.57564800000000005</c:v>
                </c:pt>
                <c:pt idx="5018">
                  <c:v>0.57564800000000005</c:v>
                </c:pt>
                <c:pt idx="5019">
                  <c:v>0.57564800000000005</c:v>
                </c:pt>
                <c:pt idx="5020">
                  <c:v>0.57564899999999997</c:v>
                </c:pt>
                <c:pt idx="5021">
                  <c:v>0.57565</c:v>
                </c:pt>
                <c:pt idx="5022">
                  <c:v>0.57565200000000005</c:v>
                </c:pt>
                <c:pt idx="5023">
                  <c:v>0.575654</c:v>
                </c:pt>
                <c:pt idx="5024">
                  <c:v>0.57565599999999995</c:v>
                </c:pt>
                <c:pt idx="5025">
                  <c:v>0.57565900000000003</c:v>
                </c:pt>
                <c:pt idx="5026">
                  <c:v>0.57566300000000004</c:v>
                </c:pt>
                <c:pt idx="5027">
                  <c:v>0.57566700000000004</c:v>
                </c:pt>
                <c:pt idx="5028">
                  <c:v>0.57567100000000004</c:v>
                </c:pt>
                <c:pt idx="5029">
                  <c:v>0.57567500000000005</c:v>
                </c:pt>
                <c:pt idx="5030">
                  <c:v>0.57567999999999997</c:v>
                </c:pt>
                <c:pt idx="5031">
                  <c:v>0.57568600000000003</c:v>
                </c:pt>
                <c:pt idx="5032">
                  <c:v>0.57569199999999998</c:v>
                </c:pt>
                <c:pt idx="5033">
                  <c:v>0.57569800000000004</c:v>
                </c:pt>
                <c:pt idx="5034">
                  <c:v>0.57570600000000005</c:v>
                </c:pt>
                <c:pt idx="5035">
                  <c:v>0.57571600000000001</c:v>
                </c:pt>
                <c:pt idx="5036">
                  <c:v>0.57572800000000002</c:v>
                </c:pt>
                <c:pt idx="5037">
                  <c:v>0.57574199999999998</c:v>
                </c:pt>
                <c:pt idx="5038">
                  <c:v>0.57575900000000002</c:v>
                </c:pt>
                <c:pt idx="5039">
                  <c:v>0.57577900000000004</c:v>
                </c:pt>
                <c:pt idx="5040">
                  <c:v>0.57580200000000004</c:v>
                </c:pt>
                <c:pt idx="5041">
                  <c:v>0.57582800000000001</c:v>
                </c:pt>
                <c:pt idx="5042">
                  <c:v>0.57585600000000003</c:v>
                </c:pt>
                <c:pt idx="5043">
                  <c:v>0.57588700000000004</c:v>
                </c:pt>
                <c:pt idx="5044">
                  <c:v>0.57591899999999996</c:v>
                </c:pt>
                <c:pt idx="5045">
                  <c:v>0.57595099999999999</c:v>
                </c:pt>
                <c:pt idx="5046">
                  <c:v>0.57598000000000005</c:v>
                </c:pt>
                <c:pt idx="5047">
                  <c:v>0.57600499999999999</c:v>
                </c:pt>
                <c:pt idx="5048">
                  <c:v>0.57601899999999995</c:v>
                </c:pt>
                <c:pt idx="5049">
                  <c:v>0.576017</c:v>
                </c:pt>
                <c:pt idx="5050">
                  <c:v>0.57599400000000001</c:v>
                </c:pt>
                <c:pt idx="5051">
                  <c:v>0.57593899999999998</c:v>
                </c:pt>
                <c:pt idx="5052">
                  <c:v>0.57584500000000005</c:v>
                </c:pt>
                <c:pt idx="5053">
                  <c:v>0.57569899999999996</c:v>
                </c:pt>
                <c:pt idx="5054">
                  <c:v>0.57548999999999995</c:v>
                </c:pt>
                <c:pt idx="5055">
                  <c:v>0.57520800000000005</c:v>
                </c:pt>
                <c:pt idx="5056">
                  <c:v>0.57484100000000005</c:v>
                </c:pt>
                <c:pt idx="5057">
                  <c:v>0.57438</c:v>
                </c:pt>
                <c:pt idx="5058">
                  <c:v>0.57382100000000003</c:v>
                </c:pt>
                <c:pt idx="5059">
                  <c:v>0.57315799999999995</c:v>
                </c:pt>
                <c:pt idx="5060">
                  <c:v>0.57239300000000004</c:v>
                </c:pt>
                <c:pt idx="5061">
                  <c:v>0.57152800000000004</c:v>
                </c:pt>
                <c:pt idx="5062">
                  <c:v>0.57056700000000005</c:v>
                </c:pt>
                <c:pt idx="5063">
                  <c:v>0.56952000000000003</c:v>
                </c:pt>
                <c:pt idx="5064">
                  <c:v>0.568388</c:v>
                </c:pt>
                <c:pt idx="5065">
                  <c:v>0.56719799999999998</c:v>
                </c:pt>
                <c:pt idx="5066">
                  <c:v>0.56595899999999999</c:v>
                </c:pt>
                <c:pt idx="5067">
                  <c:v>0.56468499999999999</c:v>
                </c:pt>
                <c:pt idx="5068">
                  <c:v>0.56339899999999998</c:v>
                </c:pt>
                <c:pt idx="5069">
                  <c:v>0.56212499999999999</c:v>
                </c:pt>
                <c:pt idx="5070">
                  <c:v>0.56089599999999995</c:v>
                </c:pt>
                <c:pt idx="5071">
                  <c:v>0.55975399999999997</c:v>
                </c:pt>
                <c:pt idx="5072">
                  <c:v>0.55874500000000005</c:v>
                </c:pt>
                <c:pt idx="5073">
                  <c:v>0.55792200000000003</c:v>
                </c:pt>
                <c:pt idx="5074">
                  <c:v>0.55733299999999997</c:v>
                </c:pt>
                <c:pt idx="5075">
                  <c:v>0.55702399999999996</c:v>
                </c:pt>
                <c:pt idx="5076">
                  <c:v>0.55703100000000005</c:v>
                </c:pt>
                <c:pt idx="5077">
                  <c:v>0.55738299999999996</c:v>
                </c:pt>
                <c:pt idx="5078">
                  <c:v>0.55809799999999998</c:v>
                </c:pt>
                <c:pt idx="5079">
                  <c:v>0.55918299999999999</c:v>
                </c:pt>
                <c:pt idx="5080">
                  <c:v>0.56063399999999997</c:v>
                </c:pt>
                <c:pt idx="5081">
                  <c:v>0.56243299999999996</c:v>
                </c:pt>
                <c:pt idx="5082">
                  <c:v>0.56454800000000005</c:v>
                </c:pt>
                <c:pt idx="5083">
                  <c:v>0.56694699999999998</c:v>
                </c:pt>
                <c:pt idx="5084">
                  <c:v>0.569608</c:v>
                </c:pt>
                <c:pt idx="5085">
                  <c:v>0.57250800000000002</c:v>
                </c:pt>
                <c:pt idx="5086">
                  <c:v>0.575627</c:v>
                </c:pt>
                <c:pt idx="5087">
                  <c:v>0.57894599999999996</c:v>
                </c:pt>
                <c:pt idx="5088">
                  <c:v>0.58245999999999998</c:v>
                </c:pt>
                <c:pt idx="5089">
                  <c:v>0.58618199999999998</c:v>
                </c:pt>
                <c:pt idx="5090">
                  <c:v>0.59011999999999998</c:v>
                </c:pt>
                <c:pt idx="5091">
                  <c:v>0.59425300000000003</c:v>
                </c:pt>
                <c:pt idx="5092">
                  <c:v>0.598553</c:v>
                </c:pt>
                <c:pt idx="5093">
                  <c:v>0.60299499999999995</c:v>
                </c:pt>
                <c:pt idx="5094">
                  <c:v>0.60755499999999996</c:v>
                </c:pt>
                <c:pt idx="5095">
                  <c:v>0.61221499999999995</c:v>
                </c:pt>
                <c:pt idx="5096">
                  <c:v>0.61695699999999998</c:v>
                </c:pt>
                <c:pt idx="5097">
                  <c:v>0.62176600000000004</c:v>
                </c:pt>
                <c:pt idx="5098">
                  <c:v>0.62662700000000005</c:v>
                </c:pt>
                <c:pt idx="5099">
                  <c:v>0.63152699999999995</c:v>
                </c:pt>
                <c:pt idx="5100">
                  <c:v>0.63645499999999999</c:v>
                </c:pt>
                <c:pt idx="5101">
                  <c:v>0.64139900000000005</c:v>
                </c:pt>
                <c:pt idx="5102">
                  <c:v>0.64634999999999998</c:v>
                </c:pt>
                <c:pt idx="5103">
                  <c:v>0.65129999999999999</c:v>
                </c:pt>
                <c:pt idx="5104">
                  <c:v>0.65624000000000005</c:v>
                </c:pt>
                <c:pt idx="5105">
                  <c:v>0.66116299999999995</c:v>
                </c:pt>
                <c:pt idx="5106">
                  <c:v>0.66606299999999996</c:v>
                </c:pt>
                <c:pt idx="5107">
                  <c:v>0.67093499999999995</c:v>
                </c:pt>
                <c:pt idx="5108">
                  <c:v>0.67577299999999996</c:v>
                </c:pt>
                <c:pt idx="5109">
                  <c:v>0.68057299999999998</c:v>
                </c:pt>
                <c:pt idx="5110">
                  <c:v>0.68533200000000005</c:v>
                </c:pt>
                <c:pt idx="5111">
                  <c:v>0.69004699999999997</c:v>
                </c:pt>
                <c:pt idx="5112">
                  <c:v>0.69471300000000002</c:v>
                </c:pt>
                <c:pt idx="5113">
                  <c:v>0.69933000000000001</c:v>
                </c:pt>
                <c:pt idx="5114">
                  <c:v>0.70389400000000002</c:v>
                </c:pt>
                <c:pt idx="5115">
                  <c:v>0.70840499999999995</c:v>
                </c:pt>
                <c:pt idx="5116">
                  <c:v>0.71286099999999997</c:v>
                </c:pt>
                <c:pt idx="5117">
                  <c:v>0.71726000000000001</c:v>
                </c:pt>
                <c:pt idx="5118">
                  <c:v>0.72160199999999997</c:v>
                </c:pt>
                <c:pt idx="5119">
                  <c:v>0.725885</c:v>
                </c:pt>
                <c:pt idx="5120">
                  <c:v>0.73011000000000004</c:v>
                </c:pt>
                <c:pt idx="5121">
                  <c:v>0.73427600000000004</c:v>
                </c:pt>
                <c:pt idx="5122">
                  <c:v>0.73838300000000001</c:v>
                </c:pt>
                <c:pt idx="5123">
                  <c:v>0.74243099999999995</c:v>
                </c:pt>
                <c:pt idx="5124">
                  <c:v>0.74641900000000005</c:v>
                </c:pt>
                <c:pt idx="5125">
                  <c:v>0.75034800000000001</c:v>
                </c:pt>
                <c:pt idx="5126">
                  <c:v>0.75421800000000006</c:v>
                </c:pt>
                <c:pt idx="5127">
                  <c:v>0.75802899999999995</c:v>
                </c:pt>
                <c:pt idx="5128">
                  <c:v>0.76178199999999996</c:v>
                </c:pt>
                <c:pt idx="5129">
                  <c:v>0.76547699999999996</c:v>
                </c:pt>
                <c:pt idx="5130">
                  <c:v>0.76911399999999996</c:v>
                </c:pt>
                <c:pt idx="5131">
                  <c:v>0.77269500000000002</c:v>
                </c:pt>
                <c:pt idx="5132">
                  <c:v>0.77621899999999999</c:v>
                </c:pt>
                <c:pt idx="5133">
                  <c:v>0.77968800000000005</c:v>
                </c:pt>
                <c:pt idx="5134">
                  <c:v>0.78310100000000005</c:v>
                </c:pt>
                <c:pt idx="5135">
                  <c:v>0.78645900000000002</c:v>
                </c:pt>
                <c:pt idx="5136">
                  <c:v>0.78976400000000002</c:v>
                </c:pt>
                <c:pt idx="5137">
                  <c:v>0.79301500000000003</c:v>
                </c:pt>
                <c:pt idx="5138">
                  <c:v>0.79621399999999998</c:v>
                </c:pt>
                <c:pt idx="5139">
                  <c:v>0.79936099999999999</c:v>
                </c:pt>
                <c:pt idx="5140">
                  <c:v>0.80245699999999998</c:v>
                </c:pt>
                <c:pt idx="5141">
                  <c:v>0.80550200000000005</c:v>
                </c:pt>
                <c:pt idx="5142">
                  <c:v>0.80849800000000005</c:v>
                </c:pt>
                <c:pt idx="5143">
                  <c:v>0.81144400000000005</c:v>
                </c:pt>
                <c:pt idx="5144">
                  <c:v>0.81434300000000004</c:v>
                </c:pt>
                <c:pt idx="5145">
                  <c:v>0.81719299999999995</c:v>
                </c:pt>
                <c:pt idx="5146">
                  <c:v>0.81999699999999998</c:v>
                </c:pt>
                <c:pt idx="5147">
                  <c:v>0.82275500000000001</c:v>
                </c:pt>
                <c:pt idx="5148">
                  <c:v>0.82546699999999995</c:v>
                </c:pt>
                <c:pt idx="5149">
                  <c:v>0.82813400000000004</c:v>
                </c:pt>
                <c:pt idx="5150">
                  <c:v>0.83075699999999997</c:v>
                </c:pt>
                <c:pt idx="5151">
                  <c:v>0.83333699999999999</c:v>
                </c:pt>
                <c:pt idx="5152">
                  <c:v>0.83587400000000001</c:v>
                </c:pt>
                <c:pt idx="5153">
                  <c:v>0.83836900000000003</c:v>
                </c:pt>
                <c:pt idx="5154">
                  <c:v>0.84082199999999996</c:v>
                </c:pt>
                <c:pt idx="5155">
                  <c:v>0.84323499999999996</c:v>
                </c:pt>
                <c:pt idx="5156">
                  <c:v>0.84560800000000003</c:v>
                </c:pt>
                <c:pt idx="5157">
                  <c:v>0.84794099999999994</c:v>
                </c:pt>
                <c:pt idx="5158">
                  <c:v>0.85023599999999999</c:v>
                </c:pt>
                <c:pt idx="5159">
                  <c:v>0.85249200000000003</c:v>
                </c:pt>
                <c:pt idx="5160">
                  <c:v>0.854711</c:v>
                </c:pt>
                <c:pt idx="5161">
                  <c:v>0.85689300000000002</c:v>
                </c:pt>
                <c:pt idx="5162">
                  <c:v>0.85903799999999997</c:v>
                </c:pt>
                <c:pt idx="5163">
                  <c:v>0.86114800000000002</c:v>
                </c:pt>
                <c:pt idx="5164">
                  <c:v>0.86322299999999996</c:v>
                </c:pt>
                <c:pt idx="5165">
                  <c:v>0.865263</c:v>
                </c:pt>
                <c:pt idx="5166">
                  <c:v>0.86726899999999996</c:v>
                </c:pt>
                <c:pt idx="5167">
                  <c:v>0.86924199999999996</c:v>
                </c:pt>
                <c:pt idx="5168">
                  <c:v>0.87118200000000001</c:v>
                </c:pt>
                <c:pt idx="5169">
                  <c:v>0.873089</c:v>
                </c:pt>
                <c:pt idx="5170">
                  <c:v>0.87496499999999999</c:v>
                </c:pt>
                <c:pt idx="5171">
                  <c:v>0.87680899999999995</c:v>
                </c:pt>
                <c:pt idx="5172">
                  <c:v>0.87862300000000004</c:v>
                </c:pt>
                <c:pt idx="5173">
                  <c:v>0.88040600000000002</c:v>
                </c:pt>
                <c:pt idx="5174">
                  <c:v>0.88216000000000006</c:v>
                </c:pt>
                <c:pt idx="5175">
                  <c:v>0.883884</c:v>
                </c:pt>
                <c:pt idx="5176">
                  <c:v>0.88558000000000003</c:v>
                </c:pt>
                <c:pt idx="5177">
                  <c:v>0.88724700000000001</c:v>
                </c:pt>
                <c:pt idx="5178">
                  <c:v>0.88888599999999995</c:v>
                </c:pt>
                <c:pt idx="5179">
                  <c:v>0.89049800000000001</c:v>
                </c:pt>
                <c:pt idx="5180">
                  <c:v>0.89208299999999996</c:v>
                </c:pt>
                <c:pt idx="5181">
                  <c:v>0.89364200000000005</c:v>
                </c:pt>
                <c:pt idx="5182">
                  <c:v>0.89517500000000005</c:v>
                </c:pt>
                <c:pt idx="5183">
                  <c:v>0.89668199999999998</c:v>
                </c:pt>
                <c:pt idx="5184">
                  <c:v>0.89816399999999996</c:v>
                </c:pt>
                <c:pt idx="5185">
                  <c:v>0.899621</c:v>
                </c:pt>
                <c:pt idx="5186">
                  <c:v>0.90105400000000002</c:v>
                </c:pt>
                <c:pt idx="5187">
                  <c:v>0.90246300000000002</c:v>
                </c:pt>
                <c:pt idx="5188">
                  <c:v>0.90384799999999998</c:v>
                </c:pt>
                <c:pt idx="5189">
                  <c:v>0.90520999999999996</c:v>
                </c:pt>
                <c:pt idx="5190">
                  <c:v>0.90654999999999997</c:v>
                </c:pt>
                <c:pt idx="5191">
                  <c:v>0.90786699999999998</c:v>
                </c:pt>
                <c:pt idx="5192">
                  <c:v>0.90916200000000003</c:v>
                </c:pt>
                <c:pt idx="5193">
                  <c:v>0.91043600000000002</c:v>
                </c:pt>
                <c:pt idx="5194">
                  <c:v>0.91168800000000005</c:v>
                </c:pt>
                <c:pt idx="5195">
                  <c:v>0.91291900000000004</c:v>
                </c:pt>
                <c:pt idx="5196">
                  <c:v>0.91413</c:v>
                </c:pt>
                <c:pt idx="5197">
                  <c:v>0.91532100000000005</c:v>
                </c:pt>
                <c:pt idx="5198">
                  <c:v>0.91649199999999997</c:v>
                </c:pt>
                <c:pt idx="5199">
                  <c:v>0.91764299999999999</c:v>
                </c:pt>
                <c:pt idx="5200">
                  <c:v>0.91877500000000001</c:v>
                </c:pt>
                <c:pt idx="5201">
                  <c:v>0.91988800000000004</c:v>
                </c:pt>
                <c:pt idx="5202">
                  <c:v>0.920983</c:v>
                </c:pt>
                <c:pt idx="5203">
                  <c:v>0.92205899999999996</c:v>
                </c:pt>
                <c:pt idx="5204">
                  <c:v>0.92311699999999997</c:v>
                </c:pt>
                <c:pt idx="5205">
                  <c:v>0.92415800000000004</c:v>
                </c:pt>
                <c:pt idx="5206">
                  <c:v>0.92518100000000003</c:v>
                </c:pt>
                <c:pt idx="5207">
                  <c:v>0.92618699999999998</c:v>
                </c:pt>
                <c:pt idx="5208">
                  <c:v>0.92717700000000003</c:v>
                </c:pt>
                <c:pt idx="5209">
                  <c:v>0.92815000000000003</c:v>
                </c:pt>
                <c:pt idx="5210">
                  <c:v>0.92910700000000002</c:v>
                </c:pt>
                <c:pt idx="5211">
                  <c:v>0.93004699999999996</c:v>
                </c:pt>
                <c:pt idx="5212">
                  <c:v>0.93097300000000005</c:v>
                </c:pt>
                <c:pt idx="5213">
                  <c:v>0.93188199999999999</c:v>
                </c:pt>
                <c:pt idx="5214">
                  <c:v>0.93277699999999997</c:v>
                </c:pt>
                <c:pt idx="5215">
                  <c:v>0.93365600000000004</c:v>
                </c:pt>
                <c:pt idx="5216">
                  <c:v>0.93452100000000005</c:v>
                </c:pt>
                <c:pt idx="5217">
                  <c:v>0.93537199999999998</c:v>
                </c:pt>
                <c:pt idx="5218">
                  <c:v>0.93620800000000004</c:v>
                </c:pt>
                <c:pt idx="5219">
                  <c:v>0.93703099999999995</c:v>
                </c:pt>
                <c:pt idx="5220">
                  <c:v>0.93783899999999998</c:v>
                </c:pt>
                <c:pt idx="5221">
                  <c:v>0.938635</c:v>
                </c:pt>
                <c:pt idx="5222">
                  <c:v>0.93941699999999995</c:v>
                </c:pt>
                <c:pt idx="5223">
                  <c:v>0.94018599999999997</c:v>
                </c:pt>
                <c:pt idx="5224">
                  <c:v>0.94094199999999995</c:v>
                </c:pt>
                <c:pt idx="5225">
                  <c:v>0.94168499999999999</c:v>
                </c:pt>
                <c:pt idx="5226">
                  <c:v>0.94241699999999995</c:v>
                </c:pt>
                <c:pt idx="5227">
                  <c:v>0.94313599999999997</c:v>
                </c:pt>
                <c:pt idx="5228">
                  <c:v>0.94384299999999999</c:v>
                </c:pt>
                <c:pt idx="5229">
                  <c:v>0.94453799999999999</c:v>
                </c:pt>
                <c:pt idx="5230">
                  <c:v>0.94522200000000001</c:v>
                </c:pt>
                <c:pt idx="5231">
                  <c:v>0.94589400000000001</c:v>
                </c:pt>
                <c:pt idx="5232">
                  <c:v>0.94655599999999995</c:v>
                </c:pt>
                <c:pt idx="5233">
                  <c:v>0.94720599999999999</c:v>
                </c:pt>
                <c:pt idx="5234">
                  <c:v>0.94784500000000005</c:v>
                </c:pt>
                <c:pt idx="5235">
                  <c:v>0.94847400000000004</c:v>
                </c:pt>
                <c:pt idx="5236">
                  <c:v>0.94909200000000005</c:v>
                </c:pt>
                <c:pt idx="5237">
                  <c:v>0.94969999999999999</c:v>
                </c:pt>
                <c:pt idx="5238">
                  <c:v>0.95029799999999998</c:v>
                </c:pt>
                <c:pt idx="5239">
                  <c:v>0.95088600000000001</c:v>
                </c:pt>
                <c:pt idx="5240">
                  <c:v>0.95146500000000001</c:v>
                </c:pt>
                <c:pt idx="5241">
                  <c:v>0.95203300000000002</c:v>
                </c:pt>
                <c:pt idx="5242">
                  <c:v>0.95259300000000002</c:v>
                </c:pt>
                <c:pt idx="5243">
                  <c:v>0.95314299999999996</c:v>
                </c:pt>
                <c:pt idx="5244">
                  <c:v>0.95368299999999995</c:v>
                </c:pt>
                <c:pt idx="5245">
                  <c:v>0.95421500000000004</c:v>
                </c:pt>
                <c:pt idx="5246">
                  <c:v>0.95473799999999998</c:v>
                </c:pt>
                <c:pt idx="5247">
                  <c:v>0.95525300000000002</c:v>
                </c:pt>
                <c:pt idx="5248">
                  <c:v>0.95575900000000003</c:v>
                </c:pt>
                <c:pt idx="5249">
                  <c:v>0.95625599999999999</c:v>
                </c:pt>
                <c:pt idx="5250">
                  <c:v>0.95674499999999996</c:v>
                </c:pt>
                <c:pt idx="5251">
                  <c:v>0.95722600000000002</c:v>
                </c:pt>
                <c:pt idx="5252">
                  <c:v>0.95769899999999997</c:v>
                </c:pt>
                <c:pt idx="5253">
                  <c:v>0.95816500000000004</c:v>
                </c:pt>
                <c:pt idx="5254">
                  <c:v>0.95862199999999997</c:v>
                </c:pt>
                <c:pt idx="5255">
                  <c:v>0.95907200000000004</c:v>
                </c:pt>
                <c:pt idx="5256">
                  <c:v>0.95951500000000001</c:v>
                </c:pt>
                <c:pt idx="5257">
                  <c:v>0.95994999999999997</c:v>
                </c:pt>
                <c:pt idx="5258">
                  <c:v>0.96037799999999995</c:v>
                </c:pt>
                <c:pt idx="5259">
                  <c:v>0.96079899999999996</c:v>
                </c:pt>
                <c:pt idx="5260">
                  <c:v>0.96121299999999998</c:v>
                </c:pt>
                <c:pt idx="5261">
                  <c:v>0.96162099999999995</c:v>
                </c:pt>
                <c:pt idx="5262">
                  <c:v>0.96202100000000002</c:v>
                </c:pt>
                <c:pt idx="5263">
                  <c:v>0.96241500000000002</c:v>
                </c:pt>
                <c:pt idx="5264">
                  <c:v>0.96280200000000005</c:v>
                </c:pt>
                <c:pt idx="5265">
                  <c:v>0.96318300000000001</c:v>
                </c:pt>
                <c:pt idx="5266">
                  <c:v>0.96355800000000003</c:v>
                </c:pt>
                <c:pt idx="5267">
                  <c:v>0.96392599999999995</c:v>
                </c:pt>
                <c:pt idx="5268">
                  <c:v>0.96428899999999995</c:v>
                </c:pt>
                <c:pt idx="5269">
                  <c:v>0.96464499999999997</c:v>
                </c:pt>
                <c:pt idx="5270">
                  <c:v>0.96499599999999996</c:v>
                </c:pt>
                <c:pt idx="5271">
                  <c:v>0.965341</c:v>
                </c:pt>
                <c:pt idx="5272">
                  <c:v>0.96567999999999998</c:v>
                </c:pt>
                <c:pt idx="5273">
                  <c:v>0.96601300000000001</c:v>
                </c:pt>
                <c:pt idx="5274">
                  <c:v>0.96634100000000001</c:v>
                </c:pt>
                <c:pt idx="5275">
                  <c:v>0.96666399999999997</c:v>
                </c:pt>
                <c:pt idx="5276">
                  <c:v>0.96698099999999998</c:v>
                </c:pt>
                <c:pt idx="5277">
                  <c:v>0.96729299999999996</c:v>
                </c:pt>
                <c:pt idx="5278">
                  <c:v>0.96760000000000002</c:v>
                </c:pt>
                <c:pt idx="5279">
                  <c:v>0.96790200000000004</c:v>
                </c:pt>
                <c:pt idx="5280">
                  <c:v>0.96819900000000003</c:v>
                </c:pt>
                <c:pt idx="5281">
                  <c:v>0.96849200000000002</c:v>
                </c:pt>
                <c:pt idx="5282">
                  <c:v>0.96877899999999995</c:v>
                </c:pt>
                <c:pt idx="5283">
                  <c:v>0.96906199999999998</c:v>
                </c:pt>
                <c:pt idx="5284">
                  <c:v>0.96933999999999998</c:v>
                </c:pt>
                <c:pt idx="5285">
                  <c:v>0.96961299999999995</c:v>
                </c:pt>
                <c:pt idx="5286">
                  <c:v>0.96988200000000002</c:v>
                </c:pt>
                <c:pt idx="5287">
                  <c:v>0.97014699999999998</c:v>
                </c:pt>
                <c:pt idx="5288">
                  <c:v>0.97040700000000002</c:v>
                </c:pt>
                <c:pt idx="5289">
                  <c:v>0.97066300000000005</c:v>
                </c:pt>
                <c:pt idx="5290">
                  <c:v>0.97091499999999997</c:v>
                </c:pt>
                <c:pt idx="5291">
                  <c:v>0.97116199999999997</c:v>
                </c:pt>
                <c:pt idx="5292">
                  <c:v>0.97140599999999999</c:v>
                </c:pt>
                <c:pt idx="5293">
                  <c:v>0.97164600000000001</c:v>
                </c:pt>
                <c:pt idx="5294">
                  <c:v>0.97188200000000002</c:v>
                </c:pt>
                <c:pt idx="5295">
                  <c:v>0.97211400000000003</c:v>
                </c:pt>
                <c:pt idx="5296">
                  <c:v>0.97234200000000004</c:v>
                </c:pt>
                <c:pt idx="5297">
                  <c:v>0.97256600000000004</c:v>
                </c:pt>
                <c:pt idx="5298">
                  <c:v>0.97278699999999996</c:v>
                </c:pt>
                <c:pt idx="5299">
                  <c:v>0.97300399999999998</c:v>
                </c:pt>
                <c:pt idx="5300">
                  <c:v>0.97321800000000003</c:v>
                </c:pt>
                <c:pt idx="5301">
                  <c:v>0.97342799999999996</c:v>
                </c:pt>
                <c:pt idx="5302">
                  <c:v>0.97363500000000003</c:v>
                </c:pt>
                <c:pt idx="5303">
                  <c:v>0.97383900000000001</c:v>
                </c:pt>
                <c:pt idx="5304">
                  <c:v>0.97403899999999999</c:v>
                </c:pt>
                <c:pt idx="5305">
                  <c:v>0.97423599999999999</c:v>
                </c:pt>
                <c:pt idx="5306">
                  <c:v>0.97442899999999999</c:v>
                </c:pt>
                <c:pt idx="5307">
                  <c:v>0.97462000000000004</c:v>
                </c:pt>
                <c:pt idx="5308">
                  <c:v>0.97480699999999998</c:v>
                </c:pt>
                <c:pt idx="5309">
                  <c:v>0.97499199999999997</c:v>
                </c:pt>
                <c:pt idx="5310">
                  <c:v>0.97517299999999996</c:v>
                </c:pt>
                <c:pt idx="5311">
                  <c:v>0.975352</c:v>
                </c:pt>
                <c:pt idx="5312">
                  <c:v>0.97552799999999995</c:v>
                </c:pt>
                <c:pt idx="5313">
                  <c:v>0.97570100000000004</c:v>
                </c:pt>
                <c:pt idx="5314">
                  <c:v>0.97587100000000004</c:v>
                </c:pt>
                <c:pt idx="5315">
                  <c:v>0.97603799999999996</c:v>
                </c:pt>
                <c:pt idx="5316">
                  <c:v>0.97620300000000004</c:v>
                </c:pt>
                <c:pt idx="5317">
                  <c:v>0.97636500000000004</c:v>
                </c:pt>
                <c:pt idx="5318">
                  <c:v>0.97652399999999995</c:v>
                </c:pt>
                <c:pt idx="5319">
                  <c:v>0.97668100000000002</c:v>
                </c:pt>
                <c:pt idx="5320">
                  <c:v>0.97683500000000001</c:v>
                </c:pt>
                <c:pt idx="5321">
                  <c:v>0.97698700000000005</c:v>
                </c:pt>
                <c:pt idx="5322">
                  <c:v>0.97713700000000003</c:v>
                </c:pt>
                <c:pt idx="5323">
                  <c:v>0.97728400000000004</c:v>
                </c:pt>
                <c:pt idx="5324">
                  <c:v>0.97742799999999996</c:v>
                </c:pt>
                <c:pt idx="5325">
                  <c:v>0.97757099999999997</c:v>
                </c:pt>
                <c:pt idx="5326">
                  <c:v>0.977711</c:v>
                </c:pt>
                <c:pt idx="5327">
                  <c:v>0.97784899999999997</c:v>
                </c:pt>
                <c:pt idx="5328">
                  <c:v>0.97798399999999996</c:v>
                </c:pt>
                <c:pt idx="5329">
                  <c:v>0.97811800000000004</c:v>
                </c:pt>
                <c:pt idx="5330">
                  <c:v>0.97824900000000004</c:v>
                </c:pt>
                <c:pt idx="5331">
                  <c:v>0.978379</c:v>
                </c:pt>
                <c:pt idx="5332">
                  <c:v>0.97850599999999999</c:v>
                </c:pt>
                <c:pt idx="5333">
                  <c:v>0.97863100000000003</c:v>
                </c:pt>
                <c:pt idx="5334">
                  <c:v>0.97875500000000004</c:v>
                </c:pt>
                <c:pt idx="5335">
                  <c:v>0.97887599999999997</c:v>
                </c:pt>
                <c:pt idx="5336">
                  <c:v>0.97899499999999995</c:v>
                </c:pt>
                <c:pt idx="5337">
                  <c:v>0.97911300000000001</c:v>
                </c:pt>
                <c:pt idx="5338">
                  <c:v>0.97922900000000002</c:v>
                </c:pt>
                <c:pt idx="5339">
                  <c:v>0.97934299999999996</c:v>
                </c:pt>
                <c:pt idx="5340">
                  <c:v>0.97945499999999996</c:v>
                </c:pt>
                <c:pt idx="5341">
                  <c:v>0.97956500000000002</c:v>
                </c:pt>
                <c:pt idx="5342">
                  <c:v>0.97967400000000004</c:v>
                </c:pt>
                <c:pt idx="5343">
                  <c:v>0.97977999999999998</c:v>
                </c:pt>
                <c:pt idx="5344">
                  <c:v>0.97988600000000003</c:v>
                </c:pt>
                <c:pt idx="5345">
                  <c:v>0.979989</c:v>
                </c:pt>
                <c:pt idx="5346">
                  <c:v>0.98009100000000005</c:v>
                </c:pt>
                <c:pt idx="5347">
                  <c:v>0.98019199999999995</c:v>
                </c:pt>
                <c:pt idx="5348">
                  <c:v>0.98028999999999999</c:v>
                </c:pt>
                <c:pt idx="5349">
                  <c:v>0.98038800000000004</c:v>
                </c:pt>
                <c:pt idx="5350">
                  <c:v>0.98048299999999999</c:v>
                </c:pt>
                <c:pt idx="5351">
                  <c:v>0.98057799999999995</c:v>
                </c:pt>
                <c:pt idx="5352">
                  <c:v>0.98067099999999996</c:v>
                </c:pt>
                <c:pt idx="5353">
                  <c:v>0.98076200000000002</c:v>
                </c:pt>
                <c:pt idx="5354">
                  <c:v>0.98085199999999995</c:v>
                </c:pt>
                <c:pt idx="5355">
                  <c:v>0.98094000000000003</c:v>
                </c:pt>
                <c:pt idx="5356">
                  <c:v>0.98102800000000001</c:v>
                </c:pt>
                <c:pt idx="5357">
                  <c:v>0.98111400000000004</c:v>
                </c:pt>
                <c:pt idx="5358">
                  <c:v>0.98119800000000001</c:v>
                </c:pt>
                <c:pt idx="5359">
                  <c:v>0.98128099999999996</c:v>
                </c:pt>
                <c:pt idx="5360">
                  <c:v>0.98136299999999999</c:v>
                </c:pt>
                <c:pt idx="5361">
                  <c:v>0.98144399999999998</c:v>
                </c:pt>
                <c:pt idx="5362">
                  <c:v>0.98152399999999995</c:v>
                </c:pt>
                <c:pt idx="5363">
                  <c:v>0.98160199999999997</c:v>
                </c:pt>
                <c:pt idx="5364">
                  <c:v>0.98167899999999997</c:v>
                </c:pt>
                <c:pt idx="5365">
                  <c:v>0.98175500000000004</c:v>
                </c:pt>
                <c:pt idx="5366">
                  <c:v>0.98182999999999998</c:v>
                </c:pt>
                <c:pt idx="5367">
                  <c:v>0.98190299999999997</c:v>
                </c:pt>
                <c:pt idx="5368">
                  <c:v>0.98197599999999996</c:v>
                </c:pt>
                <c:pt idx="5369">
                  <c:v>0.982047</c:v>
                </c:pt>
                <c:pt idx="5370">
                  <c:v>0.98211800000000005</c:v>
                </c:pt>
                <c:pt idx="5371">
                  <c:v>0.98218700000000003</c:v>
                </c:pt>
                <c:pt idx="5372">
                  <c:v>0.98225499999999999</c:v>
                </c:pt>
                <c:pt idx="5373">
                  <c:v>0.98232299999999995</c:v>
                </c:pt>
                <c:pt idx="5374">
                  <c:v>0.98238899999999996</c:v>
                </c:pt>
                <c:pt idx="5375">
                  <c:v>0.98245400000000005</c:v>
                </c:pt>
                <c:pt idx="5376">
                  <c:v>0.982518</c:v>
                </c:pt>
                <c:pt idx="5377">
                  <c:v>0.98258199999999996</c:v>
                </c:pt>
                <c:pt idx="5378">
                  <c:v>0.98264399999999996</c:v>
                </c:pt>
                <c:pt idx="5379">
                  <c:v>0.98270500000000005</c:v>
                </c:pt>
                <c:pt idx="5380">
                  <c:v>0.98276600000000003</c:v>
                </c:pt>
                <c:pt idx="5381">
                  <c:v>0.98282599999999998</c:v>
                </c:pt>
                <c:pt idx="5382">
                  <c:v>0.98288399999999998</c:v>
                </c:pt>
                <c:pt idx="5383">
                  <c:v>0.98294199999999998</c:v>
                </c:pt>
                <c:pt idx="5384">
                  <c:v>0.98299899999999996</c:v>
                </c:pt>
                <c:pt idx="5385">
                  <c:v>0.98305600000000004</c:v>
                </c:pt>
                <c:pt idx="5386">
                  <c:v>0.98311099999999996</c:v>
                </c:pt>
                <c:pt idx="5387">
                  <c:v>0.98316599999999998</c:v>
                </c:pt>
                <c:pt idx="5388">
                  <c:v>0.98321899999999995</c:v>
                </c:pt>
                <c:pt idx="5389">
                  <c:v>0.98327200000000003</c:v>
                </c:pt>
                <c:pt idx="5390">
                  <c:v>0.983325</c:v>
                </c:pt>
                <c:pt idx="5391">
                  <c:v>0.98337600000000003</c:v>
                </c:pt>
                <c:pt idx="5392">
                  <c:v>0.98342700000000005</c:v>
                </c:pt>
                <c:pt idx="5393">
                  <c:v>0.98347700000000005</c:v>
                </c:pt>
                <c:pt idx="5394">
                  <c:v>0.98352600000000001</c:v>
                </c:pt>
                <c:pt idx="5395">
                  <c:v>0.98357499999999998</c:v>
                </c:pt>
                <c:pt idx="5396">
                  <c:v>0.98362300000000003</c:v>
                </c:pt>
                <c:pt idx="5397">
                  <c:v>0.98367000000000004</c:v>
                </c:pt>
                <c:pt idx="5398">
                  <c:v>0.98371699999999995</c:v>
                </c:pt>
                <c:pt idx="5399">
                  <c:v>0.98376300000000005</c:v>
                </c:pt>
                <c:pt idx="5400">
                  <c:v>0.98380800000000002</c:v>
                </c:pt>
                <c:pt idx="5401">
                  <c:v>0.98385299999999998</c:v>
                </c:pt>
                <c:pt idx="5402">
                  <c:v>0.98389700000000002</c:v>
                </c:pt>
                <c:pt idx="5403">
                  <c:v>0.98394000000000004</c:v>
                </c:pt>
                <c:pt idx="5404">
                  <c:v>0.98398300000000005</c:v>
                </c:pt>
                <c:pt idx="5405">
                  <c:v>0.98402500000000004</c:v>
                </c:pt>
                <c:pt idx="5406">
                  <c:v>0.98406700000000003</c:v>
                </c:pt>
                <c:pt idx="5407">
                  <c:v>0.98410799999999998</c:v>
                </c:pt>
                <c:pt idx="5408">
                  <c:v>0.98414800000000002</c:v>
                </c:pt>
                <c:pt idx="5409">
                  <c:v>0.98418799999999995</c:v>
                </c:pt>
                <c:pt idx="5410">
                  <c:v>0.98422799999999999</c:v>
                </c:pt>
                <c:pt idx="5411">
                  <c:v>0.98426599999999997</c:v>
                </c:pt>
                <c:pt idx="5412">
                  <c:v>0.98430499999999999</c:v>
                </c:pt>
                <c:pt idx="5413">
                  <c:v>0.98434299999999997</c:v>
                </c:pt>
                <c:pt idx="5414">
                  <c:v>0.98438000000000003</c:v>
                </c:pt>
                <c:pt idx="5415">
                  <c:v>0.98441699999999999</c:v>
                </c:pt>
                <c:pt idx="5416">
                  <c:v>0.98445300000000002</c:v>
                </c:pt>
                <c:pt idx="5417">
                  <c:v>0.98448899999999995</c:v>
                </c:pt>
                <c:pt idx="5418">
                  <c:v>0.98452399999999995</c:v>
                </c:pt>
                <c:pt idx="5419">
                  <c:v>0.98455899999999996</c:v>
                </c:pt>
                <c:pt idx="5420">
                  <c:v>0.98459300000000005</c:v>
                </c:pt>
                <c:pt idx="5421">
                  <c:v>0.98462700000000003</c:v>
                </c:pt>
                <c:pt idx="5422">
                  <c:v>0.98466100000000001</c:v>
                </c:pt>
                <c:pt idx="5423">
                  <c:v>0.98469399999999996</c:v>
                </c:pt>
                <c:pt idx="5424">
                  <c:v>0.98472599999999999</c:v>
                </c:pt>
                <c:pt idx="5425">
                  <c:v>0.98475900000000005</c:v>
                </c:pt>
                <c:pt idx="5426">
                  <c:v>0.98479000000000005</c:v>
                </c:pt>
                <c:pt idx="5427">
                  <c:v>0.98482199999999998</c:v>
                </c:pt>
                <c:pt idx="5428">
                  <c:v>0.98485299999999998</c:v>
                </c:pt>
                <c:pt idx="5429">
                  <c:v>0.98488299999999995</c:v>
                </c:pt>
                <c:pt idx="5430">
                  <c:v>0.98491399999999996</c:v>
                </c:pt>
                <c:pt idx="5431">
                  <c:v>0.98494300000000001</c:v>
                </c:pt>
                <c:pt idx="5432">
                  <c:v>0.98497299999999999</c:v>
                </c:pt>
                <c:pt idx="5433">
                  <c:v>0.98500200000000004</c:v>
                </c:pt>
                <c:pt idx="5434">
                  <c:v>0.98503099999999999</c:v>
                </c:pt>
                <c:pt idx="5435">
                  <c:v>0.98505900000000002</c:v>
                </c:pt>
                <c:pt idx="5436">
                  <c:v>0.98508700000000005</c:v>
                </c:pt>
                <c:pt idx="5437">
                  <c:v>0.98511499999999996</c:v>
                </c:pt>
                <c:pt idx="5438">
                  <c:v>0.98514199999999996</c:v>
                </c:pt>
                <c:pt idx="5439">
                  <c:v>0.98516899999999996</c:v>
                </c:pt>
                <c:pt idx="5440">
                  <c:v>0.98519599999999996</c:v>
                </c:pt>
                <c:pt idx="5441">
                  <c:v>0.98522200000000004</c:v>
                </c:pt>
                <c:pt idx="5442">
                  <c:v>0.98524800000000001</c:v>
                </c:pt>
                <c:pt idx="5443">
                  <c:v>0.98527399999999998</c:v>
                </c:pt>
                <c:pt idx="5444">
                  <c:v>0.98529900000000004</c:v>
                </c:pt>
                <c:pt idx="5445">
                  <c:v>0.98532399999999998</c:v>
                </c:pt>
                <c:pt idx="5446">
                  <c:v>0.98534900000000003</c:v>
                </c:pt>
                <c:pt idx="5447">
                  <c:v>0.98537300000000005</c:v>
                </c:pt>
                <c:pt idx="5448">
                  <c:v>0.98539699999999997</c:v>
                </c:pt>
                <c:pt idx="5449">
                  <c:v>0.98542099999999999</c:v>
                </c:pt>
                <c:pt idx="5450">
                  <c:v>0.98544500000000002</c:v>
                </c:pt>
                <c:pt idx="5451">
                  <c:v>0.98546800000000001</c:v>
                </c:pt>
                <c:pt idx="5452">
                  <c:v>0.98549200000000003</c:v>
                </c:pt>
                <c:pt idx="5453">
                  <c:v>0.985514</c:v>
                </c:pt>
                <c:pt idx="5454">
                  <c:v>0.985537</c:v>
                </c:pt>
                <c:pt idx="5455">
                  <c:v>0.98555899999999996</c:v>
                </c:pt>
                <c:pt idx="5456">
                  <c:v>0.98558100000000004</c:v>
                </c:pt>
                <c:pt idx="5457">
                  <c:v>0.98560300000000001</c:v>
                </c:pt>
                <c:pt idx="5458">
                  <c:v>0.98562499999999997</c:v>
                </c:pt>
                <c:pt idx="5459">
                  <c:v>0.98564600000000002</c:v>
                </c:pt>
                <c:pt idx="5460">
                  <c:v>0.98566699999999996</c:v>
                </c:pt>
                <c:pt idx="5461">
                  <c:v>0.98568800000000001</c:v>
                </c:pt>
                <c:pt idx="5462">
                  <c:v>0.98570899999999995</c:v>
                </c:pt>
                <c:pt idx="5463">
                  <c:v>0.98572899999999997</c:v>
                </c:pt>
                <c:pt idx="5464">
                  <c:v>0.98574899999999999</c:v>
                </c:pt>
                <c:pt idx="5465">
                  <c:v>0.98576900000000001</c:v>
                </c:pt>
                <c:pt idx="5466">
                  <c:v>0.98578900000000003</c:v>
                </c:pt>
                <c:pt idx="5467">
                  <c:v>0.98580900000000005</c:v>
                </c:pt>
                <c:pt idx="5468">
                  <c:v>0.98582800000000004</c:v>
                </c:pt>
                <c:pt idx="5469">
                  <c:v>0.98584700000000003</c:v>
                </c:pt>
                <c:pt idx="5470">
                  <c:v>0.98586600000000002</c:v>
                </c:pt>
                <c:pt idx="5471">
                  <c:v>0.98588500000000001</c:v>
                </c:pt>
                <c:pt idx="5472">
                  <c:v>0.985904</c:v>
                </c:pt>
                <c:pt idx="5473">
                  <c:v>0.98592199999999997</c:v>
                </c:pt>
                <c:pt idx="5474">
                  <c:v>0.98594000000000004</c:v>
                </c:pt>
                <c:pt idx="5475">
                  <c:v>0.985958</c:v>
                </c:pt>
                <c:pt idx="5476">
                  <c:v>0.98597599999999996</c:v>
                </c:pt>
                <c:pt idx="5477">
                  <c:v>0.98599400000000004</c:v>
                </c:pt>
                <c:pt idx="5478">
                  <c:v>0.98601099999999997</c:v>
                </c:pt>
                <c:pt idx="5479">
                  <c:v>0.98602900000000004</c:v>
                </c:pt>
                <c:pt idx="5480">
                  <c:v>0.98604599999999998</c:v>
                </c:pt>
                <c:pt idx="5481">
                  <c:v>0.98606300000000002</c:v>
                </c:pt>
                <c:pt idx="5482">
                  <c:v>0.98607999999999996</c:v>
                </c:pt>
                <c:pt idx="5483">
                  <c:v>0.98609599999999997</c:v>
                </c:pt>
                <c:pt idx="5484">
                  <c:v>0.98611300000000002</c:v>
                </c:pt>
                <c:pt idx="5485">
                  <c:v>0.98612900000000003</c:v>
                </c:pt>
                <c:pt idx="5486">
                  <c:v>0.98614500000000005</c:v>
                </c:pt>
                <c:pt idx="5487">
                  <c:v>0.98616199999999998</c:v>
                </c:pt>
                <c:pt idx="5488">
                  <c:v>0.986178</c:v>
                </c:pt>
                <c:pt idx="5489">
                  <c:v>0.98619299999999999</c:v>
                </c:pt>
                <c:pt idx="5490">
                  <c:v>0.986209</c:v>
                </c:pt>
                <c:pt idx="5491">
                  <c:v>0.98622399999999999</c:v>
                </c:pt>
                <c:pt idx="5492">
                  <c:v>0.98624000000000001</c:v>
                </c:pt>
                <c:pt idx="5493">
                  <c:v>0.98625499999999999</c:v>
                </c:pt>
                <c:pt idx="5494">
                  <c:v>0.98626999999999998</c:v>
                </c:pt>
                <c:pt idx="5495">
                  <c:v>0.98628499999999997</c:v>
                </c:pt>
                <c:pt idx="5496">
                  <c:v>0.98629999999999995</c:v>
                </c:pt>
                <c:pt idx="5497">
                  <c:v>0.98631500000000005</c:v>
                </c:pt>
                <c:pt idx="5498">
                  <c:v>0.98632900000000001</c:v>
                </c:pt>
                <c:pt idx="5499">
                  <c:v>0.986344</c:v>
                </c:pt>
                <c:pt idx="5500">
                  <c:v>0.98635799999999996</c:v>
                </c:pt>
                <c:pt idx="5501">
                  <c:v>0.98637200000000003</c:v>
                </c:pt>
                <c:pt idx="5502">
                  <c:v>0.98638599999999999</c:v>
                </c:pt>
                <c:pt idx="5503">
                  <c:v>0.98640000000000005</c:v>
                </c:pt>
                <c:pt idx="5504">
                  <c:v>0.98641400000000001</c:v>
                </c:pt>
                <c:pt idx="5505">
                  <c:v>0.98642799999999997</c:v>
                </c:pt>
                <c:pt idx="5506">
                  <c:v>0.98644200000000004</c:v>
                </c:pt>
                <c:pt idx="5507">
                  <c:v>0.98645499999999997</c:v>
                </c:pt>
                <c:pt idx="5508">
                  <c:v>0.98646900000000004</c:v>
                </c:pt>
                <c:pt idx="5509">
                  <c:v>0.98648199999999997</c:v>
                </c:pt>
                <c:pt idx="5510">
                  <c:v>0.98649500000000001</c:v>
                </c:pt>
                <c:pt idx="5511">
                  <c:v>0.98650800000000005</c:v>
                </c:pt>
                <c:pt idx="5512">
                  <c:v>0.98652200000000001</c:v>
                </c:pt>
                <c:pt idx="5513">
                  <c:v>0.98653500000000005</c:v>
                </c:pt>
                <c:pt idx="5514">
                  <c:v>0.98654699999999995</c:v>
                </c:pt>
                <c:pt idx="5515">
                  <c:v>0.98655999999999999</c:v>
                </c:pt>
                <c:pt idx="5516">
                  <c:v>0.98657300000000003</c:v>
                </c:pt>
                <c:pt idx="5517">
                  <c:v>0.98658500000000005</c:v>
                </c:pt>
                <c:pt idx="5518">
                  <c:v>0.98659799999999997</c:v>
                </c:pt>
                <c:pt idx="5519">
                  <c:v>0.98660999999999999</c:v>
                </c:pt>
                <c:pt idx="5520">
                  <c:v>0.98662300000000003</c:v>
                </c:pt>
                <c:pt idx="5521">
                  <c:v>0.98663500000000004</c:v>
                </c:pt>
                <c:pt idx="5522">
                  <c:v>0.98664700000000005</c:v>
                </c:pt>
                <c:pt idx="5523">
                  <c:v>0.98665899999999995</c:v>
                </c:pt>
                <c:pt idx="5524">
                  <c:v>0.98667099999999996</c:v>
                </c:pt>
                <c:pt idx="5525">
                  <c:v>0.98668299999999998</c:v>
                </c:pt>
                <c:pt idx="5526">
                  <c:v>0.98669499999999999</c:v>
                </c:pt>
                <c:pt idx="5527">
                  <c:v>0.986707</c:v>
                </c:pt>
                <c:pt idx="5528">
                  <c:v>0.98671799999999998</c:v>
                </c:pt>
                <c:pt idx="5529">
                  <c:v>0.98673</c:v>
                </c:pt>
                <c:pt idx="5530">
                  <c:v>0.98674200000000001</c:v>
                </c:pt>
                <c:pt idx="5531">
                  <c:v>0.98675299999999999</c:v>
                </c:pt>
                <c:pt idx="5532">
                  <c:v>0.98676399999999997</c:v>
                </c:pt>
                <c:pt idx="5533">
                  <c:v>0.98677599999999999</c:v>
                </c:pt>
                <c:pt idx="5534">
                  <c:v>0.98678699999999997</c:v>
                </c:pt>
                <c:pt idx="5535">
                  <c:v>0.98679799999999995</c:v>
                </c:pt>
                <c:pt idx="5536">
                  <c:v>0.98680900000000005</c:v>
                </c:pt>
                <c:pt idx="5537">
                  <c:v>0.98682000000000003</c:v>
                </c:pt>
                <c:pt idx="5538">
                  <c:v>0.98683100000000001</c:v>
                </c:pt>
                <c:pt idx="5539">
                  <c:v>0.986842</c:v>
                </c:pt>
                <c:pt idx="5540">
                  <c:v>0.98685299999999998</c:v>
                </c:pt>
                <c:pt idx="5541">
                  <c:v>0.98686399999999996</c:v>
                </c:pt>
                <c:pt idx="5542">
                  <c:v>0.98687499999999995</c:v>
                </c:pt>
                <c:pt idx="5543">
                  <c:v>0.98688600000000004</c:v>
                </c:pt>
                <c:pt idx="5544">
                  <c:v>0.986896</c:v>
                </c:pt>
                <c:pt idx="5545">
                  <c:v>0.98690699999999998</c:v>
                </c:pt>
                <c:pt idx="5546">
                  <c:v>0.98691700000000004</c:v>
                </c:pt>
                <c:pt idx="5547">
                  <c:v>0.98692800000000003</c:v>
                </c:pt>
                <c:pt idx="5548">
                  <c:v>0.98693799999999998</c:v>
                </c:pt>
                <c:pt idx="5549">
                  <c:v>0.98694899999999997</c:v>
                </c:pt>
                <c:pt idx="5550">
                  <c:v>0.98695900000000003</c:v>
                </c:pt>
                <c:pt idx="5551">
                  <c:v>0.98696899999999999</c:v>
                </c:pt>
                <c:pt idx="5552">
                  <c:v>0.98697900000000005</c:v>
                </c:pt>
                <c:pt idx="5553">
                  <c:v>0.98699000000000003</c:v>
                </c:pt>
                <c:pt idx="5554">
                  <c:v>0.98699999999999999</c:v>
                </c:pt>
                <c:pt idx="5555">
                  <c:v>0.98701000000000005</c:v>
                </c:pt>
                <c:pt idx="5556">
                  <c:v>0.98702000000000001</c:v>
                </c:pt>
                <c:pt idx="5557">
                  <c:v>0.98702999999999996</c:v>
                </c:pt>
                <c:pt idx="5558">
                  <c:v>0.98704000000000003</c:v>
                </c:pt>
                <c:pt idx="5559">
                  <c:v>0.98704999999999998</c:v>
                </c:pt>
                <c:pt idx="5560">
                  <c:v>0.98705900000000002</c:v>
                </c:pt>
                <c:pt idx="5561">
                  <c:v>0.98706899999999997</c:v>
                </c:pt>
                <c:pt idx="5562">
                  <c:v>0.98707900000000004</c:v>
                </c:pt>
                <c:pt idx="5563">
                  <c:v>0.98708899999999999</c:v>
                </c:pt>
                <c:pt idx="5564">
                  <c:v>0.98709800000000003</c:v>
                </c:pt>
                <c:pt idx="5565">
                  <c:v>0.98710799999999999</c:v>
                </c:pt>
                <c:pt idx="5566">
                  <c:v>0.98711800000000005</c:v>
                </c:pt>
                <c:pt idx="5567">
                  <c:v>0.98712699999999998</c:v>
                </c:pt>
                <c:pt idx="5568">
                  <c:v>0.98713700000000004</c:v>
                </c:pt>
                <c:pt idx="5569">
                  <c:v>0.98714599999999997</c:v>
                </c:pt>
                <c:pt idx="5570">
                  <c:v>0.98715600000000003</c:v>
                </c:pt>
                <c:pt idx="5571">
                  <c:v>0.98716499999999996</c:v>
                </c:pt>
                <c:pt idx="5572">
                  <c:v>0.987174</c:v>
                </c:pt>
                <c:pt idx="5573">
                  <c:v>0.98718399999999995</c:v>
                </c:pt>
                <c:pt idx="5574">
                  <c:v>0.98719299999999999</c:v>
                </c:pt>
                <c:pt idx="5575">
                  <c:v>0.98720200000000002</c:v>
                </c:pt>
                <c:pt idx="5576">
                  <c:v>0.98721199999999998</c:v>
                </c:pt>
                <c:pt idx="5577">
                  <c:v>0.98722100000000002</c:v>
                </c:pt>
                <c:pt idx="5578">
                  <c:v>0.98723000000000005</c:v>
                </c:pt>
                <c:pt idx="5579">
                  <c:v>0.98723899999999998</c:v>
                </c:pt>
                <c:pt idx="5580">
                  <c:v>0.98724800000000001</c:v>
                </c:pt>
                <c:pt idx="5581">
                  <c:v>0.98725700000000005</c:v>
                </c:pt>
                <c:pt idx="5582">
                  <c:v>0.98726599999999998</c:v>
                </c:pt>
                <c:pt idx="5583">
                  <c:v>0.98727500000000001</c:v>
                </c:pt>
                <c:pt idx="5584">
                  <c:v>0.98728400000000005</c:v>
                </c:pt>
                <c:pt idx="5585">
                  <c:v>0.98729299999999998</c:v>
                </c:pt>
                <c:pt idx="5586">
                  <c:v>0.98730200000000001</c:v>
                </c:pt>
                <c:pt idx="5587">
                  <c:v>0.98731100000000005</c:v>
                </c:pt>
                <c:pt idx="5588">
                  <c:v>0.98731999999999998</c:v>
                </c:pt>
                <c:pt idx="5589">
                  <c:v>0.98732900000000001</c:v>
                </c:pt>
                <c:pt idx="5590">
                  <c:v>0.98733700000000002</c:v>
                </c:pt>
                <c:pt idx="5591">
                  <c:v>0.98734599999999995</c:v>
                </c:pt>
                <c:pt idx="5592">
                  <c:v>0.98735499999999998</c:v>
                </c:pt>
                <c:pt idx="5593">
                  <c:v>0.98736400000000002</c:v>
                </c:pt>
                <c:pt idx="5594">
                  <c:v>0.98737200000000003</c:v>
                </c:pt>
                <c:pt idx="5595">
                  <c:v>0.98738099999999995</c:v>
                </c:pt>
                <c:pt idx="5596">
                  <c:v>0.98738999999999999</c:v>
                </c:pt>
                <c:pt idx="5597">
                  <c:v>0.987398</c:v>
                </c:pt>
                <c:pt idx="5598">
                  <c:v>0.98740700000000003</c:v>
                </c:pt>
                <c:pt idx="5599">
                  <c:v>0.98741500000000004</c:v>
                </c:pt>
                <c:pt idx="5600">
                  <c:v>0.98742399999999997</c:v>
                </c:pt>
                <c:pt idx="5601">
                  <c:v>0.98743300000000001</c:v>
                </c:pt>
                <c:pt idx="5602">
                  <c:v>0.98744100000000001</c:v>
                </c:pt>
                <c:pt idx="5603">
                  <c:v>0.98745000000000005</c:v>
                </c:pt>
                <c:pt idx="5604">
                  <c:v>0.98745799999999995</c:v>
                </c:pt>
                <c:pt idx="5605">
                  <c:v>0.98746599999999995</c:v>
                </c:pt>
                <c:pt idx="5606">
                  <c:v>0.98747499999999999</c:v>
                </c:pt>
                <c:pt idx="5607">
                  <c:v>0.987483</c:v>
                </c:pt>
                <c:pt idx="5608">
                  <c:v>0.98749200000000004</c:v>
                </c:pt>
                <c:pt idx="5609">
                  <c:v>0.98750000000000004</c:v>
                </c:pt>
                <c:pt idx="5610">
                  <c:v>0.98750800000000005</c:v>
                </c:pt>
                <c:pt idx="5611">
                  <c:v>0.98751699999999998</c:v>
                </c:pt>
                <c:pt idx="5612">
                  <c:v>0.98752499999999999</c:v>
                </c:pt>
                <c:pt idx="5613">
                  <c:v>0.98753299999999999</c:v>
                </c:pt>
                <c:pt idx="5614">
                  <c:v>0.987541</c:v>
                </c:pt>
                <c:pt idx="5615">
                  <c:v>0.98755000000000004</c:v>
                </c:pt>
                <c:pt idx="5616">
                  <c:v>0.98755800000000005</c:v>
                </c:pt>
                <c:pt idx="5617">
                  <c:v>0.98756600000000005</c:v>
                </c:pt>
                <c:pt idx="5618">
                  <c:v>0.98757399999999995</c:v>
                </c:pt>
                <c:pt idx="5619">
                  <c:v>0.98758299999999999</c:v>
                </c:pt>
                <c:pt idx="5620">
                  <c:v>0.987591</c:v>
                </c:pt>
                <c:pt idx="5621">
                  <c:v>0.987599</c:v>
                </c:pt>
                <c:pt idx="5622">
                  <c:v>0.98760700000000001</c:v>
                </c:pt>
                <c:pt idx="5623">
                  <c:v>0.98761500000000002</c:v>
                </c:pt>
                <c:pt idx="5624">
                  <c:v>0.98762300000000003</c:v>
                </c:pt>
                <c:pt idx="5625">
                  <c:v>0.98763100000000004</c:v>
                </c:pt>
                <c:pt idx="5626">
                  <c:v>0.98763900000000004</c:v>
                </c:pt>
                <c:pt idx="5627">
                  <c:v>0.98764700000000005</c:v>
                </c:pt>
                <c:pt idx="5628">
                  <c:v>0.98765499999999995</c:v>
                </c:pt>
                <c:pt idx="5629">
                  <c:v>0.98766299999999996</c:v>
                </c:pt>
                <c:pt idx="5630">
                  <c:v>0.98767099999999997</c:v>
                </c:pt>
                <c:pt idx="5631">
                  <c:v>0.98767899999999997</c:v>
                </c:pt>
                <c:pt idx="5632">
                  <c:v>0.98768699999999998</c:v>
                </c:pt>
                <c:pt idx="5633">
                  <c:v>0.98769499999999999</c:v>
                </c:pt>
                <c:pt idx="5634">
                  <c:v>0.987703</c:v>
                </c:pt>
                <c:pt idx="5635">
                  <c:v>0.98771100000000001</c:v>
                </c:pt>
                <c:pt idx="5636">
                  <c:v>0.98771900000000001</c:v>
                </c:pt>
                <c:pt idx="5637">
                  <c:v>0.98772700000000002</c:v>
                </c:pt>
                <c:pt idx="5638">
                  <c:v>0.98773500000000003</c:v>
                </c:pt>
                <c:pt idx="5639">
                  <c:v>0.98774300000000004</c:v>
                </c:pt>
                <c:pt idx="5640">
                  <c:v>0.98775100000000005</c:v>
                </c:pt>
                <c:pt idx="5641">
                  <c:v>0.98775900000000005</c:v>
                </c:pt>
                <c:pt idx="5642">
                  <c:v>0.98776600000000003</c:v>
                </c:pt>
                <c:pt idx="5643">
                  <c:v>0.98777400000000004</c:v>
                </c:pt>
                <c:pt idx="5644">
                  <c:v>0.98778200000000005</c:v>
                </c:pt>
                <c:pt idx="5645">
                  <c:v>0.98778999999999995</c:v>
                </c:pt>
                <c:pt idx="5646">
                  <c:v>0.98779799999999995</c:v>
                </c:pt>
                <c:pt idx="5647">
                  <c:v>0.98780500000000004</c:v>
                </c:pt>
                <c:pt idx="5648">
                  <c:v>0.98781300000000005</c:v>
                </c:pt>
                <c:pt idx="5649">
                  <c:v>0.98782099999999995</c:v>
                </c:pt>
                <c:pt idx="5650">
                  <c:v>0.98782899999999996</c:v>
                </c:pt>
                <c:pt idx="5651">
                  <c:v>0.98783600000000005</c:v>
                </c:pt>
                <c:pt idx="5652">
                  <c:v>0.98784400000000006</c:v>
                </c:pt>
                <c:pt idx="5653">
                  <c:v>0.98785199999999995</c:v>
                </c:pt>
                <c:pt idx="5654">
                  <c:v>0.98785999999999996</c:v>
                </c:pt>
                <c:pt idx="5655">
                  <c:v>0.98786700000000005</c:v>
                </c:pt>
                <c:pt idx="5656">
                  <c:v>0.98787499999999995</c:v>
                </c:pt>
                <c:pt idx="5657">
                  <c:v>0.98788299999999996</c:v>
                </c:pt>
                <c:pt idx="5658">
                  <c:v>0.98789000000000005</c:v>
                </c:pt>
                <c:pt idx="5659">
                  <c:v>0.98789800000000005</c:v>
                </c:pt>
                <c:pt idx="5660">
                  <c:v>0.98790599999999995</c:v>
                </c:pt>
                <c:pt idx="5661">
                  <c:v>0.98791300000000004</c:v>
                </c:pt>
                <c:pt idx="5662">
                  <c:v>0.98792100000000005</c:v>
                </c:pt>
                <c:pt idx="5663">
                  <c:v>0.98792899999999995</c:v>
                </c:pt>
                <c:pt idx="5664">
                  <c:v>0.98793600000000004</c:v>
                </c:pt>
                <c:pt idx="5665">
                  <c:v>0.98794400000000004</c:v>
                </c:pt>
                <c:pt idx="5666">
                  <c:v>0.98795100000000002</c:v>
                </c:pt>
                <c:pt idx="5667">
                  <c:v>0.98795900000000003</c:v>
                </c:pt>
                <c:pt idx="5668">
                  <c:v>0.98796700000000004</c:v>
                </c:pt>
                <c:pt idx="5669">
                  <c:v>0.98797400000000002</c:v>
                </c:pt>
                <c:pt idx="5670">
                  <c:v>0.98798200000000003</c:v>
                </c:pt>
                <c:pt idx="5671">
                  <c:v>0.98798900000000001</c:v>
                </c:pt>
                <c:pt idx="5672">
                  <c:v>0.98799700000000001</c:v>
                </c:pt>
                <c:pt idx="5673">
                  <c:v>0.98800399999999999</c:v>
                </c:pt>
                <c:pt idx="5674">
                  <c:v>0.988012</c:v>
                </c:pt>
                <c:pt idx="5675">
                  <c:v>0.98801899999999998</c:v>
                </c:pt>
                <c:pt idx="5676">
                  <c:v>0.98802699999999999</c:v>
                </c:pt>
                <c:pt idx="5677">
                  <c:v>0.98803399999999997</c:v>
                </c:pt>
                <c:pt idx="5678">
                  <c:v>0.98804199999999998</c:v>
                </c:pt>
                <c:pt idx="5679">
                  <c:v>0.98804899999999996</c:v>
                </c:pt>
                <c:pt idx="5680">
                  <c:v>0.98805699999999996</c:v>
                </c:pt>
                <c:pt idx="5681">
                  <c:v>0.98806400000000005</c:v>
                </c:pt>
                <c:pt idx="5682">
                  <c:v>0.98807199999999995</c:v>
                </c:pt>
                <c:pt idx="5683">
                  <c:v>0.98807900000000004</c:v>
                </c:pt>
                <c:pt idx="5684">
                  <c:v>0.98808700000000005</c:v>
                </c:pt>
                <c:pt idx="5685">
                  <c:v>0.98809400000000003</c:v>
                </c:pt>
                <c:pt idx="5686">
                  <c:v>0.98810200000000004</c:v>
                </c:pt>
                <c:pt idx="5687">
                  <c:v>0.98810900000000002</c:v>
                </c:pt>
                <c:pt idx="5688">
                  <c:v>0.98811700000000002</c:v>
                </c:pt>
                <c:pt idx="5689">
                  <c:v>0.988124</c:v>
                </c:pt>
                <c:pt idx="5690">
                  <c:v>0.98813099999999998</c:v>
                </c:pt>
                <c:pt idx="5691">
                  <c:v>0.98813899999999999</c:v>
                </c:pt>
                <c:pt idx="5692">
                  <c:v>0.98814599999999997</c:v>
                </c:pt>
                <c:pt idx="5693">
                  <c:v>0.98815399999999998</c:v>
                </c:pt>
                <c:pt idx="5694">
                  <c:v>0.98816099999999996</c:v>
                </c:pt>
                <c:pt idx="5695">
                  <c:v>0.98816899999999996</c:v>
                </c:pt>
                <c:pt idx="5696">
                  <c:v>0.98817600000000005</c:v>
                </c:pt>
                <c:pt idx="5697">
                  <c:v>0.98818300000000003</c:v>
                </c:pt>
                <c:pt idx="5698">
                  <c:v>0.98819100000000004</c:v>
                </c:pt>
                <c:pt idx="5699">
                  <c:v>0.98819800000000002</c:v>
                </c:pt>
                <c:pt idx="5700">
                  <c:v>0.988205</c:v>
                </c:pt>
                <c:pt idx="5701">
                  <c:v>0.98821300000000001</c:v>
                </c:pt>
                <c:pt idx="5702">
                  <c:v>0.98821999999999999</c:v>
                </c:pt>
                <c:pt idx="5703">
                  <c:v>0.98822699999999997</c:v>
                </c:pt>
                <c:pt idx="5704">
                  <c:v>0.98823499999999997</c:v>
                </c:pt>
                <c:pt idx="5705">
                  <c:v>0.98824199999999995</c:v>
                </c:pt>
                <c:pt idx="5706">
                  <c:v>0.98824999999999996</c:v>
                </c:pt>
                <c:pt idx="5707">
                  <c:v>0.98825700000000005</c:v>
                </c:pt>
                <c:pt idx="5708">
                  <c:v>0.98826400000000003</c:v>
                </c:pt>
                <c:pt idx="5709">
                  <c:v>0.98827200000000004</c:v>
                </c:pt>
                <c:pt idx="5710">
                  <c:v>0.98827900000000002</c:v>
                </c:pt>
                <c:pt idx="5711">
                  <c:v>0.988286</c:v>
                </c:pt>
                <c:pt idx="5712">
                  <c:v>0.98829299999999998</c:v>
                </c:pt>
                <c:pt idx="5713">
                  <c:v>0.98830099999999999</c:v>
                </c:pt>
                <c:pt idx="5714">
                  <c:v>0.98830799999999996</c:v>
                </c:pt>
                <c:pt idx="5715">
                  <c:v>0.98831500000000005</c:v>
                </c:pt>
                <c:pt idx="5716">
                  <c:v>0.98832299999999995</c:v>
                </c:pt>
                <c:pt idx="5717">
                  <c:v>0.98833000000000004</c:v>
                </c:pt>
                <c:pt idx="5718">
                  <c:v>0.98833700000000002</c:v>
                </c:pt>
                <c:pt idx="5719">
                  <c:v>0.988344</c:v>
                </c:pt>
                <c:pt idx="5720">
                  <c:v>0.98835200000000001</c:v>
                </c:pt>
                <c:pt idx="5721">
                  <c:v>0.98835899999999999</c:v>
                </c:pt>
                <c:pt idx="5722">
                  <c:v>0.98836599999999997</c:v>
                </c:pt>
                <c:pt idx="5723">
                  <c:v>0.98837399999999997</c:v>
                </c:pt>
                <c:pt idx="5724">
                  <c:v>0.98838099999999995</c:v>
                </c:pt>
                <c:pt idx="5725">
                  <c:v>0.98838800000000004</c:v>
                </c:pt>
                <c:pt idx="5726">
                  <c:v>0.98839500000000002</c:v>
                </c:pt>
                <c:pt idx="5727">
                  <c:v>0.98840300000000003</c:v>
                </c:pt>
                <c:pt idx="5728">
                  <c:v>0.98841000000000001</c:v>
                </c:pt>
                <c:pt idx="5729">
                  <c:v>0.98841699999999999</c:v>
                </c:pt>
                <c:pt idx="5730">
                  <c:v>0.98842399999999997</c:v>
                </c:pt>
                <c:pt idx="5731">
                  <c:v>0.98843199999999998</c:v>
                </c:pt>
                <c:pt idx="5732">
                  <c:v>0.98843899999999996</c:v>
                </c:pt>
                <c:pt idx="5733">
                  <c:v>0.98844600000000005</c:v>
                </c:pt>
                <c:pt idx="5734">
                  <c:v>0.98845300000000003</c:v>
                </c:pt>
                <c:pt idx="5735">
                  <c:v>0.98846000000000001</c:v>
                </c:pt>
                <c:pt idx="5736">
                  <c:v>0.98846800000000001</c:v>
                </c:pt>
                <c:pt idx="5737">
                  <c:v>0.98847499999999999</c:v>
                </c:pt>
                <c:pt idx="5738">
                  <c:v>0.98848199999999997</c:v>
                </c:pt>
                <c:pt idx="5739">
                  <c:v>0.98848899999999995</c:v>
                </c:pt>
                <c:pt idx="5740">
                  <c:v>0.98849600000000004</c:v>
                </c:pt>
                <c:pt idx="5741">
                  <c:v>0.98850400000000005</c:v>
                </c:pt>
                <c:pt idx="5742">
                  <c:v>0.98851100000000003</c:v>
                </c:pt>
                <c:pt idx="5743">
                  <c:v>0.98851800000000001</c:v>
                </c:pt>
                <c:pt idx="5744">
                  <c:v>0.98852499999999999</c:v>
                </c:pt>
                <c:pt idx="5745">
                  <c:v>0.98853199999999997</c:v>
                </c:pt>
                <c:pt idx="5746">
                  <c:v>0.98853999999999997</c:v>
                </c:pt>
                <c:pt idx="5747">
                  <c:v>0.98854699999999995</c:v>
                </c:pt>
                <c:pt idx="5748">
                  <c:v>0.98855400000000004</c:v>
                </c:pt>
                <c:pt idx="5749">
                  <c:v>0.98856100000000002</c:v>
                </c:pt>
                <c:pt idx="5750">
                  <c:v>0.988568</c:v>
                </c:pt>
                <c:pt idx="5751">
                  <c:v>0.98857600000000001</c:v>
                </c:pt>
                <c:pt idx="5752">
                  <c:v>0.98858299999999999</c:v>
                </c:pt>
                <c:pt idx="5753">
                  <c:v>0.98858999999999997</c:v>
                </c:pt>
                <c:pt idx="5754">
                  <c:v>0.98859699999999995</c:v>
                </c:pt>
                <c:pt idx="5755">
                  <c:v>0.98860400000000004</c:v>
                </c:pt>
                <c:pt idx="5756">
                  <c:v>0.98861100000000002</c:v>
                </c:pt>
                <c:pt idx="5757">
                  <c:v>0.988618</c:v>
                </c:pt>
                <c:pt idx="5758">
                  <c:v>0.988626</c:v>
                </c:pt>
                <c:pt idx="5759">
                  <c:v>0.98863299999999998</c:v>
                </c:pt>
                <c:pt idx="5760">
                  <c:v>0.98863999999999996</c:v>
                </c:pt>
                <c:pt idx="5761">
                  <c:v>0.98864700000000005</c:v>
                </c:pt>
                <c:pt idx="5762">
                  <c:v>0.98865400000000003</c:v>
                </c:pt>
                <c:pt idx="5763">
                  <c:v>0.98866100000000001</c:v>
                </c:pt>
                <c:pt idx="5764">
                  <c:v>0.98866900000000002</c:v>
                </c:pt>
                <c:pt idx="5765">
                  <c:v>0.988676</c:v>
                </c:pt>
                <c:pt idx="5766">
                  <c:v>0.98868299999999998</c:v>
                </c:pt>
                <c:pt idx="5767">
                  <c:v>0.98868999999999996</c:v>
                </c:pt>
                <c:pt idx="5768">
                  <c:v>0.98869700000000005</c:v>
                </c:pt>
                <c:pt idx="5769">
                  <c:v>0.98870400000000003</c:v>
                </c:pt>
                <c:pt idx="5770">
                  <c:v>0.98871100000000001</c:v>
                </c:pt>
                <c:pt idx="5771">
                  <c:v>0.98871799999999999</c:v>
                </c:pt>
                <c:pt idx="5772">
                  <c:v>0.98872499999999997</c:v>
                </c:pt>
                <c:pt idx="5773">
                  <c:v>0.98873299999999997</c:v>
                </c:pt>
                <c:pt idx="5774">
                  <c:v>0.98873999999999995</c:v>
                </c:pt>
                <c:pt idx="5775">
                  <c:v>0.98874700000000004</c:v>
                </c:pt>
                <c:pt idx="5776">
                  <c:v>0.98875400000000002</c:v>
                </c:pt>
                <c:pt idx="5777">
                  <c:v>0.988761</c:v>
                </c:pt>
                <c:pt idx="5778">
                  <c:v>0.98876799999999998</c:v>
                </c:pt>
                <c:pt idx="5779">
                  <c:v>0.98877499999999996</c:v>
                </c:pt>
                <c:pt idx="5780">
                  <c:v>0.98878200000000005</c:v>
                </c:pt>
                <c:pt idx="5781">
                  <c:v>0.98878900000000003</c:v>
                </c:pt>
                <c:pt idx="5782">
                  <c:v>0.98879600000000001</c:v>
                </c:pt>
                <c:pt idx="5783">
                  <c:v>0.98880400000000002</c:v>
                </c:pt>
                <c:pt idx="5784">
                  <c:v>0.988811</c:v>
                </c:pt>
                <c:pt idx="5785">
                  <c:v>0.98881799999999997</c:v>
                </c:pt>
                <c:pt idx="5786">
                  <c:v>0.98882499999999995</c:v>
                </c:pt>
                <c:pt idx="5787">
                  <c:v>0.98883200000000004</c:v>
                </c:pt>
                <c:pt idx="5788">
                  <c:v>0.98883900000000002</c:v>
                </c:pt>
                <c:pt idx="5789">
                  <c:v>0.988846</c:v>
                </c:pt>
                <c:pt idx="5790">
                  <c:v>0.98885299999999998</c:v>
                </c:pt>
                <c:pt idx="5791">
                  <c:v>0.98885999999999996</c:v>
                </c:pt>
                <c:pt idx="5792">
                  <c:v>0.98886700000000005</c:v>
                </c:pt>
                <c:pt idx="5793">
                  <c:v>0.98887400000000003</c:v>
                </c:pt>
                <c:pt idx="5794">
                  <c:v>0.98888100000000001</c:v>
                </c:pt>
                <c:pt idx="5795">
                  <c:v>0.98888900000000002</c:v>
                </c:pt>
                <c:pt idx="5796">
                  <c:v>0.988896</c:v>
                </c:pt>
                <c:pt idx="5797">
                  <c:v>0.98890299999999998</c:v>
                </c:pt>
                <c:pt idx="5798">
                  <c:v>0.98890999999999996</c:v>
                </c:pt>
                <c:pt idx="5799">
                  <c:v>0.98891700000000005</c:v>
                </c:pt>
                <c:pt idx="5800">
                  <c:v>0.98892400000000003</c:v>
                </c:pt>
                <c:pt idx="5801">
                  <c:v>0.988931</c:v>
                </c:pt>
                <c:pt idx="5802">
                  <c:v>0.98893799999999998</c:v>
                </c:pt>
                <c:pt idx="5803">
                  <c:v>0.98894499999999996</c:v>
                </c:pt>
                <c:pt idx="5804">
                  <c:v>0.98895200000000005</c:v>
                </c:pt>
                <c:pt idx="5805">
                  <c:v>0.98895900000000003</c:v>
                </c:pt>
                <c:pt idx="5806">
                  <c:v>0.98896600000000001</c:v>
                </c:pt>
                <c:pt idx="5807">
                  <c:v>0.98897299999999999</c:v>
                </c:pt>
                <c:pt idx="5808">
                  <c:v>0.98897999999999997</c:v>
                </c:pt>
                <c:pt idx="5809">
                  <c:v>0.98898699999999995</c:v>
                </c:pt>
                <c:pt idx="5810">
                  <c:v>0.98899400000000004</c:v>
                </c:pt>
                <c:pt idx="5811">
                  <c:v>0.98900100000000002</c:v>
                </c:pt>
                <c:pt idx="5812">
                  <c:v>0.989008</c:v>
                </c:pt>
                <c:pt idx="5813">
                  <c:v>0.98901499999999998</c:v>
                </c:pt>
                <c:pt idx="5814">
                  <c:v>0.98902199999999996</c:v>
                </c:pt>
                <c:pt idx="5815">
                  <c:v>0.98902999999999996</c:v>
                </c:pt>
                <c:pt idx="5816">
                  <c:v>0.98903700000000005</c:v>
                </c:pt>
                <c:pt idx="5817">
                  <c:v>0.98904400000000003</c:v>
                </c:pt>
                <c:pt idx="5818">
                  <c:v>0.98905100000000001</c:v>
                </c:pt>
                <c:pt idx="5819">
                  <c:v>0.98905799999999999</c:v>
                </c:pt>
                <c:pt idx="5820">
                  <c:v>0.98906499999999997</c:v>
                </c:pt>
                <c:pt idx="5821">
                  <c:v>0.98907199999999995</c:v>
                </c:pt>
                <c:pt idx="5822">
                  <c:v>0.98907900000000004</c:v>
                </c:pt>
                <c:pt idx="5823">
                  <c:v>0.98908600000000002</c:v>
                </c:pt>
                <c:pt idx="5824">
                  <c:v>0.989093</c:v>
                </c:pt>
                <c:pt idx="5825">
                  <c:v>0.98909999999999998</c:v>
                </c:pt>
                <c:pt idx="5826">
                  <c:v>0.98910699999999996</c:v>
                </c:pt>
                <c:pt idx="5827">
                  <c:v>0.98911400000000005</c:v>
                </c:pt>
                <c:pt idx="5828">
                  <c:v>0.98912100000000003</c:v>
                </c:pt>
                <c:pt idx="5829">
                  <c:v>0.98912800000000001</c:v>
                </c:pt>
                <c:pt idx="5830">
                  <c:v>0.98913499999999999</c:v>
                </c:pt>
                <c:pt idx="5831">
                  <c:v>0.98914199999999997</c:v>
                </c:pt>
                <c:pt idx="5832">
                  <c:v>0.98914899999999994</c:v>
                </c:pt>
                <c:pt idx="5833">
                  <c:v>0.98915600000000004</c:v>
                </c:pt>
                <c:pt idx="5834">
                  <c:v>0.98916300000000001</c:v>
                </c:pt>
                <c:pt idx="5835">
                  <c:v>0.98916999999999999</c:v>
                </c:pt>
                <c:pt idx="5836">
                  <c:v>0.98917699999999997</c:v>
                </c:pt>
                <c:pt idx="5837">
                  <c:v>0.98918399999999995</c:v>
                </c:pt>
                <c:pt idx="5838">
                  <c:v>0.98919100000000004</c:v>
                </c:pt>
                <c:pt idx="5839">
                  <c:v>0.98919800000000002</c:v>
                </c:pt>
                <c:pt idx="5840">
                  <c:v>0.989205</c:v>
                </c:pt>
                <c:pt idx="5841">
                  <c:v>0.98921199999999998</c:v>
                </c:pt>
                <c:pt idx="5842">
                  <c:v>0.98921899999999996</c:v>
                </c:pt>
                <c:pt idx="5843">
                  <c:v>0.98922600000000005</c:v>
                </c:pt>
                <c:pt idx="5844">
                  <c:v>0.98923300000000003</c:v>
                </c:pt>
                <c:pt idx="5845">
                  <c:v>0.98924000000000001</c:v>
                </c:pt>
                <c:pt idx="5846">
                  <c:v>0.98924699999999999</c:v>
                </c:pt>
                <c:pt idx="5847">
                  <c:v>0.98925399999999997</c:v>
                </c:pt>
                <c:pt idx="5848">
                  <c:v>0.98926099999999995</c:v>
                </c:pt>
                <c:pt idx="5849">
                  <c:v>0.98926800000000004</c:v>
                </c:pt>
                <c:pt idx="5850">
                  <c:v>0.98927500000000002</c:v>
                </c:pt>
                <c:pt idx="5851">
                  <c:v>0.98928199999999999</c:v>
                </c:pt>
                <c:pt idx="5852">
                  <c:v>0.98928899999999997</c:v>
                </c:pt>
                <c:pt idx="5853">
                  <c:v>0.98929599999999995</c:v>
                </c:pt>
                <c:pt idx="5854">
                  <c:v>0.98930300000000004</c:v>
                </c:pt>
                <c:pt idx="5855">
                  <c:v>0.98931000000000002</c:v>
                </c:pt>
                <c:pt idx="5856">
                  <c:v>0.989317</c:v>
                </c:pt>
                <c:pt idx="5857">
                  <c:v>0.98932399999999998</c:v>
                </c:pt>
                <c:pt idx="5858">
                  <c:v>0.98933099999999996</c:v>
                </c:pt>
                <c:pt idx="5859">
                  <c:v>0.98933800000000005</c:v>
                </c:pt>
                <c:pt idx="5860">
                  <c:v>0.98934500000000003</c:v>
                </c:pt>
                <c:pt idx="5861">
                  <c:v>0.98935200000000001</c:v>
                </c:pt>
                <c:pt idx="5862">
                  <c:v>0.98935899999999999</c:v>
                </c:pt>
                <c:pt idx="5863">
                  <c:v>0.98936599999999997</c:v>
                </c:pt>
                <c:pt idx="5864">
                  <c:v>0.98937299999999995</c:v>
                </c:pt>
                <c:pt idx="5865">
                  <c:v>0.98938000000000004</c:v>
                </c:pt>
                <c:pt idx="5866">
                  <c:v>0.98938700000000002</c:v>
                </c:pt>
                <c:pt idx="5867">
                  <c:v>0.989394</c:v>
                </c:pt>
                <c:pt idx="5868">
                  <c:v>0.98940099999999997</c:v>
                </c:pt>
                <c:pt idx="5869">
                  <c:v>0.98940700000000004</c:v>
                </c:pt>
                <c:pt idx="5870">
                  <c:v>0.98941400000000002</c:v>
                </c:pt>
                <c:pt idx="5871">
                  <c:v>0.98942099999999999</c:v>
                </c:pt>
                <c:pt idx="5872">
                  <c:v>0.98942799999999997</c:v>
                </c:pt>
                <c:pt idx="5873">
                  <c:v>0.98943499999999995</c:v>
                </c:pt>
                <c:pt idx="5874">
                  <c:v>0.98944200000000004</c:v>
                </c:pt>
                <c:pt idx="5875">
                  <c:v>0.98944900000000002</c:v>
                </c:pt>
                <c:pt idx="5876">
                  <c:v>0.989456</c:v>
                </c:pt>
                <c:pt idx="5877">
                  <c:v>0.98946299999999998</c:v>
                </c:pt>
                <c:pt idx="5878">
                  <c:v>0.98946999999999996</c:v>
                </c:pt>
                <c:pt idx="5879">
                  <c:v>0.98947700000000005</c:v>
                </c:pt>
                <c:pt idx="5880">
                  <c:v>0.98948400000000003</c:v>
                </c:pt>
                <c:pt idx="5881">
                  <c:v>0.98949100000000001</c:v>
                </c:pt>
                <c:pt idx="5882">
                  <c:v>0.98949799999999999</c:v>
                </c:pt>
                <c:pt idx="5883">
                  <c:v>0.98950499999999997</c:v>
                </c:pt>
                <c:pt idx="5884">
                  <c:v>0.98951199999999995</c:v>
                </c:pt>
                <c:pt idx="5885">
                  <c:v>0.98951900000000004</c:v>
                </c:pt>
                <c:pt idx="5886">
                  <c:v>0.98952600000000002</c:v>
                </c:pt>
                <c:pt idx="5887">
                  <c:v>0.989533</c:v>
                </c:pt>
                <c:pt idx="5888">
                  <c:v>0.98953999999999998</c:v>
                </c:pt>
                <c:pt idx="5889">
                  <c:v>0.98954699999999995</c:v>
                </c:pt>
                <c:pt idx="5890">
                  <c:v>0.98955400000000004</c:v>
                </c:pt>
                <c:pt idx="5891">
                  <c:v>0.98956100000000002</c:v>
                </c:pt>
                <c:pt idx="5892">
                  <c:v>0.989568</c:v>
                </c:pt>
                <c:pt idx="5893">
                  <c:v>0.98957499999999998</c:v>
                </c:pt>
                <c:pt idx="5894">
                  <c:v>0.98958100000000004</c:v>
                </c:pt>
                <c:pt idx="5895">
                  <c:v>0.98958800000000002</c:v>
                </c:pt>
                <c:pt idx="5896">
                  <c:v>0.989595</c:v>
                </c:pt>
                <c:pt idx="5897">
                  <c:v>0.98960199999999998</c:v>
                </c:pt>
                <c:pt idx="5898">
                  <c:v>0.98960899999999996</c:v>
                </c:pt>
                <c:pt idx="5899">
                  <c:v>0.98961600000000005</c:v>
                </c:pt>
                <c:pt idx="5900">
                  <c:v>0.98962300000000003</c:v>
                </c:pt>
                <c:pt idx="5901">
                  <c:v>0.98963000000000001</c:v>
                </c:pt>
                <c:pt idx="5902">
                  <c:v>0.98963699999999999</c:v>
                </c:pt>
                <c:pt idx="5903">
                  <c:v>0.98964399999999997</c:v>
                </c:pt>
                <c:pt idx="5904">
                  <c:v>0.98965099999999995</c:v>
                </c:pt>
                <c:pt idx="5905">
                  <c:v>0.98965800000000004</c:v>
                </c:pt>
                <c:pt idx="5906">
                  <c:v>0.98966500000000002</c:v>
                </c:pt>
                <c:pt idx="5907">
                  <c:v>0.989672</c:v>
                </c:pt>
                <c:pt idx="5908">
                  <c:v>0.98967899999999998</c:v>
                </c:pt>
                <c:pt idx="5909">
                  <c:v>0.98968599999999995</c:v>
                </c:pt>
                <c:pt idx="5910">
                  <c:v>0.98969300000000004</c:v>
                </c:pt>
                <c:pt idx="5911">
                  <c:v>0.989699</c:v>
                </c:pt>
                <c:pt idx="5912">
                  <c:v>0.98970599999999997</c:v>
                </c:pt>
                <c:pt idx="5913">
                  <c:v>0.98971299999999995</c:v>
                </c:pt>
                <c:pt idx="5914">
                  <c:v>0.98972000000000004</c:v>
                </c:pt>
                <c:pt idx="5915">
                  <c:v>0.98972700000000002</c:v>
                </c:pt>
                <c:pt idx="5916">
                  <c:v>0.989734</c:v>
                </c:pt>
                <c:pt idx="5917">
                  <c:v>0.98974099999999998</c:v>
                </c:pt>
                <c:pt idx="5918">
                  <c:v>0.98974799999999996</c:v>
                </c:pt>
                <c:pt idx="5919">
                  <c:v>0.98975500000000005</c:v>
                </c:pt>
                <c:pt idx="5920">
                  <c:v>0.98976200000000003</c:v>
                </c:pt>
                <c:pt idx="5921">
                  <c:v>0.98976900000000001</c:v>
                </c:pt>
                <c:pt idx="5922">
                  <c:v>0.98977599999999999</c:v>
                </c:pt>
                <c:pt idx="5923">
                  <c:v>0.98978299999999997</c:v>
                </c:pt>
                <c:pt idx="5924">
                  <c:v>0.98978999999999995</c:v>
                </c:pt>
                <c:pt idx="5925">
                  <c:v>0.98979700000000004</c:v>
                </c:pt>
                <c:pt idx="5926">
                  <c:v>0.98980299999999999</c:v>
                </c:pt>
                <c:pt idx="5927">
                  <c:v>0.98980999999999997</c:v>
                </c:pt>
                <c:pt idx="5928">
                  <c:v>0.98981699999999995</c:v>
                </c:pt>
                <c:pt idx="5929">
                  <c:v>0.98982400000000004</c:v>
                </c:pt>
                <c:pt idx="5930">
                  <c:v>0.98983100000000002</c:v>
                </c:pt>
                <c:pt idx="5931">
                  <c:v>0.989838</c:v>
                </c:pt>
                <c:pt idx="5932">
                  <c:v>0.98984499999999997</c:v>
                </c:pt>
                <c:pt idx="5933">
                  <c:v>0.98985199999999995</c:v>
                </c:pt>
                <c:pt idx="5934">
                  <c:v>0.98985900000000004</c:v>
                </c:pt>
                <c:pt idx="5935">
                  <c:v>0.98986600000000002</c:v>
                </c:pt>
                <c:pt idx="5936">
                  <c:v>0.989873</c:v>
                </c:pt>
                <c:pt idx="5937">
                  <c:v>0.98987999999999998</c:v>
                </c:pt>
                <c:pt idx="5938">
                  <c:v>0.98988699999999996</c:v>
                </c:pt>
                <c:pt idx="5939">
                  <c:v>0.98989300000000002</c:v>
                </c:pt>
                <c:pt idx="5940">
                  <c:v>0.9899</c:v>
                </c:pt>
                <c:pt idx="5941">
                  <c:v>0.98990699999999998</c:v>
                </c:pt>
                <c:pt idx="5942">
                  <c:v>0.98991399999999996</c:v>
                </c:pt>
                <c:pt idx="5943">
                  <c:v>0.98992100000000005</c:v>
                </c:pt>
                <c:pt idx="5944">
                  <c:v>0.98992800000000003</c:v>
                </c:pt>
                <c:pt idx="5945">
                  <c:v>0.98993500000000001</c:v>
                </c:pt>
                <c:pt idx="5946">
                  <c:v>0.98994199999999999</c:v>
                </c:pt>
                <c:pt idx="5947">
                  <c:v>0.98994899999999997</c:v>
                </c:pt>
                <c:pt idx="5948">
                  <c:v>0.98995599999999995</c:v>
                </c:pt>
                <c:pt idx="5949">
                  <c:v>0.98996300000000004</c:v>
                </c:pt>
                <c:pt idx="5950">
                  <c:v>0.98997000000000002</c:v>
                </c:pt>
                <c:pt idx="5951">
                  <c:v>0.989977</c:v>
                </c:pt>
                <c:pt idx="5952">
                  <c:v>0.98998299999999995</c:v>
                </c:pt>
                <c:pt idx="5953">
                  <c:v>0.98999000000000004</c:v>
                </c:pt>
                <c:pt idx="5954">
                  <c:v>0.98999700000000002</c:v>
                </c:pt>
                <c:pt idx="5955">
                  <c:v>0.990004</c:v>
                </c:pt>
                <c:pt idx="5956">
                  <c:v>0.99001099999999997</c:v>
                </c:pt>
                <c:pt idx="5957">
                  <c:v>0.99001799999999995</c:v>
                </c:pt>
                <c:pt idx="5958">
                  <c:v>0.99002500000000004</c:v>
                </c:pt>
                <c:pt idx="5959">
                  <c:v>0.99003200000000002</c:v>
                </c:pt>
                <c:pt idx="5960">
                  <c:v>0.990039</c:v>
                </c:pt>
                <c:pt idx="5961">
                  <c:v>0.99004599999999998</c:v>
                </c:pt>
                <c:pt idx="5962">
                  <c:v>0.99005299999999996</c:v>
                </c:pt>
                <c:pt idx="5963">
                  <c:v>0.99006000000000005</c:v>
                </c:pt>
                <c:pt idx="5964">
                  <c:v>0.99006700000000003</c:v>
                </c:pt>
                <c:pt idx="5965">
                  <c:v>0.99007299999999998</c:v>
                </c:pt>
                <c:pt idx="5966">
                  <c:v>0.99007999999999996</c:v>
                </c:pt>
                <c:pt idx="5967">
                  <c:v>0.99008700000000005</c:v>
                </c:pt>
                <c:pt idx="5968">
                  <c:v>0.99009400000000003</c:v>
                </c:pt>
                <c:pt idx="5969">
                  <c:v>0.99010100000000001</c:v>
                </c:pt>
                <c:pt idx="5970">
                  <c:v>0.99010799999999999</c:v>
                </c:pt>
                <c:pt idx="5971">
                  <c:v>0.99011499999999997</c:v>
                </c:pt>
                <c:pt idx="5972">
                  <c:v>0.99012199999999995</c:v>
                </c:pt>
                <c:pt idx="5973">
                  <c:v>0.99012900000000004</c:v>
                </c:pt>
                <c:pt idx="5974">
                  <c:v>0.99013600000000002</c:v>
                </c:pt>
                <c:pt idx="5975">
                  <c:v>0.990143</c:v>
                </c:pt>
                <c:pt idx="5976">
                  <c:v>0.99014899999999995</c:v>
                </c:pt>
                <c:pt idx="5977">
                  <c:v>0.99015600000000004</c:v>
                </c:pt>
                <c:pt idx="5978">
                  <c:v>0.99016300000000002</c:v>
                </c:pt>
                <c:pt idx="5979">
                  <c:v>0.99016999999999999</c:v>
                </c:pt>
                <c:pt idx="5980">
                  <c:v>0.99017699999999997</c:v>
                </c:pt>
                <c:pt idx="5981">
                  <c:v>0.99018399999999995</c:v>
                </c:pt>
                <c:pt idx="5982">
                  <c:v>0.99019100000000004</c:v>
                </c:pt>
                <c:pt idx="5983">
                  <c:v>0.99019800000000002</c:v>
                </c:pt>
                <c:pt idx="5984">
                  <c:v>0.990205</c:v>
                </c:pt>
                <c:pt idx="5985">
                  <c:v>0.99021199999999998</c:v>
                </c:pt>
                <c:pt idx="5986">
                  <c:v>0.99021899999999996</c:v>
                </c:pt>
                <c:pt idx="5987">
                  <c:v>0.99022600000000005</c:v>
                </c:pt>
                <c:pt idx="5988">
                  <c:v>0.990232</c:v>
                </c:pt>
                <c:pt idx="5989">
                  <c:v>0.99023899999999998</c:v>
                </c:pt>
                <c:pt idx="5990">
                  <c:v>0.99024599999999996</c:v>
                </c:pt>
                <c:pt idx="5991">
                  <c:v>0.99025300000000005</c:v>
                </c:pt>
                <c:pt idx="5992">
                  <c:v>0.99026000000000003</c:v>
                </c:pt>
                <c:pt idx="5993">
                  <c:v>0.99026700000000001</c:v>
                </c:pt>
                <c:pt idx="5994">
                  <c:v>0.99027399999999999</c:v>
                </c:pt>
                <c:pt idx="5995">
                  <c:v>0.99028099999999997</c:v>
                </c:pt>
                <c:pt idx="5996">
                  <c:v>0.99028799999999995</c:v>
                </c:pt>
                <c:pt idx="5997">
                  <c:v>0.99029500000000004</c:v>
                </c:pt>
                <c:pt idx="5998">
                  <c:v>0.99030200000000002</c:v>
                </c:pt>
                <c:pt idx="5999">
                  <c:v>0.99030899999999999</c:v>
                </c:pt>
                <c:pt idx="6000">
                  <c:v>0.99031499999999995</c:v>
                </c:pt>
                <c:pt idx="6001">
                  <c:v>0.99032200000000004</c:v>
                </c:pt>
                <c:pt idx="6002">
                  <c:v>0.99032900000000001</c:v>
                </c:pt>
                <c:pt idx="6003">
                  <c:v>0.99033599999999999</c:v>
                </c:pt>
                <c:pt idx="6004">
                  <c:v>0.99034299999999997</c:v>
                </c:pt>
                <c:pt idx="6005">
                  <c:v>0.99034999999999995</c:v>
                </c:pt>
                <c:pt idx="6006">
                  <c:v>0.99035700000000004</c:v>
                </c:pt>
                <c:pt idx="6007">
                  <c:v>0.99036400000000002</c:v>
                </c:pt>
                <c:pt idx="6008">
                  <c:v>0.990371</c:v>
                </c:pt>
                <c:pt idx="6009">
                  <c:v>0.99037799999999998</c:v>
                </c:pt>
                <c:pt idx="6010">
                  <c:v>0.99038499999999996</c:v>
                </c:pt>
                <c:pt idx="6011">
                  <c:v>0.99039200000000005</c:v>
                </c:pt>
                <c:pt idx="6012">
                  <c:v>0.990398</c:v>
                </c:pt>
                <c:pt idx="6013">
                  <c:v>0.99040499999999998</c:v>
                </c:pt>
                <c:pt idx="6014">
                  <c:v>0.99041199999999996</c:v>
                </c:pt>
                <c:pt idx="6015">
                  <c:v>0.99041900000000005</c:v>
                </c:pt>
                <c:pt idx="6016">
                  <c:v>0.99042600000000003</c:v>
                </c:pt>
                <c:pt idx="6017">
                  <c:v>0.99043300000000001</c:v>
                </c:pt>
                <c:pt idx="6018">
                  <c:v>0.99043999999999999</c:v>
                </c:pt>
                <c:pt idx="6019">
                  <c:v>0.99044699999999997</c:v>
                </c:pt>
                <c:pt idx="6020">
                  <c:v>0.99045399999999995</c:v>
                </c:pt>
                <c:pt idx="6021">
                  <c:v>0.99046100000000004</c:v>
                </c:pt>
                <c:pt idx="6022">
                  <c:v>0.99046800000000002</c:v>
                </c:pt>
                <c:pt idx="6023">
                  <c:v>0.99047499999999999</c:v>
                </c:pt>
                <c:pt idx="6024">
                  <c:v>0.99048099999999994</c:v>
                </c:pt>
                <c:pt idx="6025">
                  <c:v>0.99048800000000004</c:v>
                </c:pt>
                <c:pt idx="6026">
                  <c:v>0.99049500000000001</c:v>
                </c:pt>
                <c:pt idx="6027">
                  <c:v>0.99050199999999999</c:v>
                </c:pt>
                <c:pt idx="6028">
                  <c:v>0.99050899999999997</c:v>
                </c:pt>
                <c:pt idx="6029">
                  <c:v>0.99051599999999995</c:v>
                </c:pt>
                <c:pt idx="6030">
                  <c:v>0.99052300000000004</c:v>
                </c:pt>
                <c:pt idx="6031">
                  <c:v>0.99053000000000002</c:v>
                </c:pt>
                <c:pt idx="6032">
                  <c:v>0.990537</c:v>
                </c:pt>
                <c:pt idx="6033">
                  <c:v>0.99054399999999998</c:v>
                </c:pt>
                <c:pt idx="6034">
                  <c:v>0.99055099999999996</c:v>
                </c:pt>
                <c:pt idx="6035">
                  <c:v>0.99055800000000005</c:v>
                </c:pt>
                <c:pt idx="6036">
                  <c:v>0.990564</c:v>
                </c:pt>
                <c:pt idx="6037">
                  <c:v>0.99057099999999998</c:v>
                </c:pt>
                <c:pt idx="6038">
                  <c:v>0.99057799999999996</c:v>
                </c:pt>
                <c:pt idx="6039">
                  <c:v>0.99058500000000005</c:v>
                </c:pt>
                <c:pt idx="6040">
                  <c:v>0.99059200000000003</c:v>
                </c:pt>
                <c:pt idx="6041">
                  <c:v>0.99059900000000001</c:v>
                </c:pt>
                <c:pt idx="6042">
                  <c:v>0.99060599999999999</c:v>
                </c:pt>
                <c:pt idx="6043">
                  <c:v>0.99061299999999997</c:v>
                </c:pt>
                <c:pt idx="6044">
                  <c:v>0.99061999999999995</c:v>
                </c:pt>
                <c:pt idx="6045">
                  <c:v>0.99062700000000004</c:v>
                </c:pt>
                <c:pt idx="6046">
                  <c:v>0.99063400000000001</c:v>
                </c:pt>
                <c:pt idx="6047">
                  <c:v>0.99064099999999999</c:v>
                </c:pt>
                <c:pt idx="6048">
                  <c:v>0.99064799999999997</c:v>
                </c:pt>
                <c:pt idx="6049">
                  <c:v>0.99065400000000003</c:v>
                </c:pt>
                <c:pt idx="6050">
                  <c:v>0.99066100000000001</c:v>
                </c:pt>
                <c:pt idx="6051">
                  <c:v>0.99066799999999999</c:v>
                </c:pt>
                <c:pt idx="6052">
                  <c:v>0.99067499999999997</c:v>
                </c:pt>
                <c:pt idx="6053">
                  <c:v>0.99068199999999995</c:v>
                </c:pt>
                <c:pt idx="6054">
                  <c:v>0.99068900000000004</c:v>
                </c:pt>
                <c:pt idx="6055">
                  <c:v>0.99069600000000002</c:v>
                </c:pt>
                <c:pt idx="6056">
                  <c:v>0.990703</c:v>
                </c:pt>
                <c:pt idx="6057">
                  <c:v>0.99070999999999998</c:v>
                </c:pt>
                <c:pt idx="6058">
                  <c:v>0.99071699999999996</c:v>
                </c:pt>
                <c:pt idx="6059">
                  <c:v>0.99072400000000005</c:v>
                </c:pt>
                <c:pt idx="6060">
                  <c:v>0.99073100000000003</c:v>
                </c:pt>
                <c:pt idx="6061">
                  <c:v>0.99073800000000001</c:v>
                </c:pt>
                <c:pt idx="6062">
                  <c:v>0.99074499999999999</c:v>
                </c:pt>
                <c:pt idx="6063">
                  <c:v>0.99075100000000005</c:v>
                </c:pt>
                <c:pt idx="6064">
                  <c:v>0.99075800000000003</c:v>
                </c:pt>
                <c:pt idx="6065">
                  <c:v>0.99076500000000001</c:v>
                </c:pt>
                <c:pt idx="6066">
                  <c:v>0.99077199999999999</c:v>
                </c:pt>
                <c:pt idx="6067">
                  <c:v>0.99077899999999997</c:v>
                </c:pt>
                <c:pt idx="6068">
                  <c:v>0.99078599999999994</c:v>
                </c:pt>
                <c:pt idx="6069">
                  <c:v>0.99079300000000003</c:v>
                </c:pt>
                <c:pt idx="6070">
                  <c:v>0.99080000000000001</c:v>
                </c:pt>
                <c:pt idx="6071">
                  <c:v>0.99080699999999999</c:v>
                </c:pt>
                <c:pt idx="6072">
                  <c:v>0.99081399999999997</c:v>
                </c:pt>
                <c:pt idx="6073">
                  <c:v>0.99082099999999995</c:v>
                </c:pt>
                <c:pt idx="6074">
                  <c:v>0.99082800000000004</c:v>
                </c:pt>
                <c:pt idx="6075">
                  <c:v>0.99083500000000002</c:v>
                </c:pt>
                <c:pt idx="6076">
                  <c:v>0.990842</c:v>
                </c:pt>
                <c:pt idx="6077">
                  <c:v>0.99084899999999998</c:v>
                </c:pt>
                <c:pt idx="6078">
                  <c:v>0.99085500000000004</c:v>
                </c:pt>
                <c:pt idx="6079">
                  <c:v>0.99086200000000002</c:v>
                </c:pt>
                <c:pt idx="6080">
                  <c:v>0.990869</c:v>
                </c:pt>
                <c:pt idx="6081">
                  <c:v>0.99087599999999998</c:v>
                </c:pt>
                <c:pt idx="6082">
                  <c:v>0.99088299999999996</c:v>
                </c:pt>
                <c:pt idx="6083">
                  <c:v>0.99089000000000005</c:v>
                </c:pt>
                <c:pt idx="6084">
                  <c:v>0.99089700000000003</c:v>
                </c:pt>
                <c:pt idx="6085">
                  <c:v>0.99090400000000001</c:v>
                </c:pt>
                <c:pt idx="6086">
                  <c:v>0.99091099999999999</c:v>
                </c:pt>
                <c:pt idx="6087">
                  <c:v>0.99091799999999997</c:v>
                </c:pt>
                <c:pt idx="6088">
                  <c:v>0.99092499999999994</c:v>
                </c:pt>
                <c:pt idx="6089">
                  <c:v>0.99093200000000004</c:v>
                </c:pt>
                <c:pt idx="6090">
                  <c:v>0.99093900000000001</c:v>
                </c:pt>
                <c:pt idx="6091">
                  <c:v>0.99094599999999999</c:v>
                </c:pt>
                <c:pt idx="6092">
                  <c:v>0.99095299999999997</c:v>
                </c:pt>
                <c:pt idx="6093">
                  <c:v>0.99095999999999995</c:v>
                </c:pt>
                <c:pt idx="6094">
                  <c:v>0.99096700000000004</c:v>
                </c:pt>
                <c:pt idx="6095">
                  <c:v>0.99097400000000002</c:v>
                </c:pt>
                <c:pt idx="6096">
                  <c:v>0.990981</c:v>
                </c:pt>
                <c:pt idx="6097">
                  <c:v>0.99098699999999995</c:v>
                </c:pt>
                <c:pt idx="6098">
                  <c:v>0.99099400000000004</c:v>
                </c:pt>
                <c:pt idx="6099">
                  <c:v>0.99100100000000002</c:v>
                </c:pt>
                <c:pt idx="6100">
                  <c:v>0.991008</c:v>
                </c:pt>
                <c:pt idx="6101">
                  <c:v>0.99101499999999998</c:v>
                </c:pt>
                <c:pt idx="6102">
                  <c:v>0.99102199999999996</c:v>
                </c:pt>
                <c:pt idx="6103">
                  <c:v>0.99102900000000005</c:v>
                </c:pt>
                <c:pt idx="6104">
                  <c:v>0.99103600000000003</c:v>
                </c:pt>
                <c:pt idx="6105">
                  <c:v>0.99104300000000001</c:v>
                </c:pt>
                <c:pt idx="6106">
                  <c:v>0.99104999999999999</c:v>
                </c:pt>
                <c:pt idx="6107">
                  <c:v>0.99105699999999997</c:v>
                </c:pt>
                <c:pt idx="6108">
                  <c:v>0.99106399999999994</c:v>
                </c:pt>
                <c:pt idx="6109">
                  <c:v>0.99107100000000004</c:v>
                </c:pt>
                <c:pt idx="6110">
                  <c:v>0.99107800000000001</c:v>
                </c:pt>
                <c:pt idx="6111">
                  <c:v>0.99108499999999999</c:v>
                </c:pt>
                <c:pt idx="6112">
                  <c:v>0.99109199999999997</c:v>
                </c:pt>
                <c:pt idx="6113">
                  <c:v>0.99109899999999995</c:v>
                </c:pt>
                <c:pt idx="6114">
                  <c:v>0.99110600000000004</c:v>
                </c:pt>
                <c:pt idx="6115">
                  <c:v>0.99111300000000002</c:v>
                </c:pt>
                <c:pt idx="6116">
                  <c:v>0.99112</c:v>
                </c:pt>
                <c:pt idx="6117">
                  <c:v>0.99112699999999998</c:v>
                </c:pt>
                <c:pt idx="6118">
                  <c:v>0.99113399999999996</c:v>
                </c:pt>
                <c:pt idx="6119">
                  <c:v>0.99114100000000005</c:v>
                </c:pt>
                <c:pt idx="6120">
                  <c:v>0.99114800000000003</c:v>
                </c:pt>
                <c:pt idx="6121">
                  <c:v>0.99115399999999998</c:v>
                </c:pt>
                <c:pt idx="6122">
                  <c:v>0.99116099999999996</c:v>
                </c:pt>
                <c:pt idx="6123">
                  <c:v>0.99116800000000005</c:v>
                </c:pt>
                <c:pt idx="6124">
                  <c:v>0.99117500000000003</c:v>
                </c:pt>
                <c:pt idx="6125">
                  <c:v>0.99118200000000001</c:v>
                </c:pt>
                <c:pt idx="6126">
                  <c:v>0.99118899999999999</c:v>
                </c:pt>
                <c:pt idx="6127">
                  <c:v>0.99119599999999997</c:v>
                </c:pt>
                <c:pt idx="6128">
                  <c:v>0.99120299999999995</c:v>
                </c:pt>
                <c:pt idx="6129">
                  <c:v>0.99121000000000004</c:v>
                </c:pt>
                <c:pt idx="6130">
                  <c:v>0.99121700000000001</c:v>
                </c:pt>
                <c:pt idx="6131">
                  <c:v>0.99122399999999999</c:v>
                </c:pt>
                <c:pt idx="6132">
                  <c:v>0.99123099999999997</c:v>
                </c:pt>
                <c:pt idx="6133">
                  <c:v>0.99123799999999995</c:v>
                </c:pt>
                <c:pt idx="6134">
                  <c:v>0.99124500000000004</c:v>
                </c:pt>
                <c:pt idx="6135">
                  <c:v>0.99125200000000002</c:v>
                </c:pt>
                <c:pt idx="6136">
                  <c:v>0.991259</c:v>
                </c:pt>
                <c:pt idx="6137">
                  <c:v>0.99126599999999998</c:v>
                </c:pt>
                <c:pt idx="6138">
                  <c:v>0.99127299999999996</c:v>
                </c:pt>
                <c:pt idx="6139">
                  <c:v>0.99128000000000005</c:v>
                </c:pt>
                <c:pt idx="6140">
                  <c:v>0.99128700000000003</c:v>
                </c:pt>
                <c:pt idx="6141">
                  <c:v>0.99129400000000001</c:v>
                </c:pt>
                <c:pt idx="6142">
                  <c:v>0.99130099999999999</c:v>
                </c:pt>
                <c:pt idx="6143">
                  <c:v>0.99130799999999997</c:v>
                </c:pt>
                <c:pt idx="6144">
                  <c:v>0.99131499999999995</c:v>
                </c:pt>
                <c:pt idx="6145">
                  <c:v>0.99132200000000004</c:v>
                </c:pt>
                <c:pt idx="6146">
                  <c:v>0.99132900000000002</c:v>
                </c:pt>
                <c:pt idx="6147">
                  <c:v>0.99133599999999999</c:v>
                </c:pt>
                <c:pt idx="6148">
                  <c:v>0.99134299999999997</c:v>
                </c:pt>
                <c:pt idx="6149">
                  <c:v>0.99134999999999995</c:v>
                </c:pt>
                <c:pt idx="6150">
                  <c:v>0.99135700000000004</c:v>
                </c:pt>
                <c:pt idx="6151">
                  <c:v>0.99136400000000002</c:v>
                </c:pt>
                <c:pt idx="6152">
                  <c:v>0.991371</c:v>
                </c:pt>
                <c:pt idx="6153">
                  <c:v>0.99137799999999998</c:v>
                </c:pt>
                <c:pt idx="6154">
                  <c:v>0.99138499999999996</c:v>
                </c:pt>
                <c:pt idx="6155">
                  <c:v>0.99139200000000005</c:v>
                </c:pt>
                <c:pt idx="6156">
                  <c:v>0.99139900000000003</c:v>
                </c:pt>
                <c:pt idx="6157">
                  <c:v>0.99140600000000001</c:v>
                </c:pt>
                <c:pt idx="6158">
                  <c:v>0.99141299999999999</c:v>
                </c:pt>
                <c:pt idx="6159">
                  <c:v>0.99141999999999997</c:v>
                </c:pt>
                <c:pt idx="6160">
                  <c:v>0.99142699999999995</c:v>
                </c:pt>
                <c:pt idx="6161">
                  <c:v>0.99143400000000004</c:v>
                </c:pt>
                <c:pt idx="6162">
                  <c:v>0.99144100000000002</c:v>
                </c:pt>
                <c:pt idx="6163">
                  <c:v>0.991448</c:v>
                </c:pt>
                <c:pt idx="6164">
                  <c:v>0.99145499999999998</c:v>
                </c:pt>
                <c:pt idx="6165">
                  <c:v>0.99146199999999995</c:v>
                </c:pt>
                <c:pt idx="6166">
                  <c:v>0.99146900000000004</c:v>
                </c:pt>
                <c:pt idx="6167">
                  <c:v>0.99147600000000002</c:v>
                </c:pt>
                <c:pt idx="6168">
                  <c:v>0.991483</c:v>
                </c:pt>
                <c:pt idx="6169">
                  <c:v>0.99148999999999998</c:v>
                </c:pt>
                <c:pt idx="6170">
                  <c:v>0.99149699999999996</c:v>
                </c:pt>
                <c:pt idx="6171">
                  <c:v>0.99150400000000005</c:v>
                </c:pt>
                <c:pt idx="6172">
                  <c:v>0.99151100000000003</c:v>
                </c:pt>
                <c:pt idx="6173">
                  <c:v>0.99151800000000001</c:v>
                </c:pt>
                <c:pt idx="6174">
                  <c:v>0.99152600000000002</c:v>
                </c:pt>
                <c:pt idx="6175">
                  <c:v>0.991533</c:v>
                </c:pt>
                <c:pt idx="6176">
                  <c:v>0.99153999999999998</c:v>
                </c:pt>
                <c:pt idx="6177">
                  <c:v>0.99154699999999996</c:v>
                </c:pt>
                <c:pt idx="6178">
                  <c:v>0.99155400000000005</c:v>
                </c:pt>
                <c:pt idx="6179">
                  <c:v>0.99156100000000003</c:v>
                </c:pt>
                <c:pt idx="6180">
                  <c:v>0.991568</c:v>
                </c:pt>
                <c:pt idx="6181">
                  <c:v>0.99157499999999998</c:v>
                </c:pt>
                <c:pt idx="6182">
                  <c:v>0.99158199999999996</c:v>
                </c:pt>
                <c:pt idx="6183">
                  <c:v>0.99158900000000005</c:v>
                </c:pt>
                <c:pt idx="6184">
                  <c:v>0.99159600000000003</c:v>
                </c:pt>
                <c:pt idx="6185">
                  <c:v>0.99160300000000001</c:v>
                </c:pt>
                <c:pt idx="6186">
                  <c:v>0.99160999999999999</c:v>
                </c:pt>
                <c:pt idx="6187">
                  <c:v>0.99161699999999997</c:v>
                </c:pt>
                <c:pt idx="6188">
                  <c:v>0.99162399999999995</c:v>
                </c:pt>
                <c:pt idx="6189">
                  <c:v>0.99163100000000004</c:v>
                </c:pt>
                <c:pt idx="6190">
                  <c:v>0.99163800000000002</c:v>
                </c:pt>
                <c:pt idx="6191">
                  <c:v>0.991645</c:v>
                </c:pt>
                <c:pt idx="6192">
                  <c:v>0.99165199999999998</c:v>
                </c:pt>
                <c:pt idx="6193">
                  <c:v>0.99165899999999996</c:v>
                </c:pt>
                <c:pt idx="6194">
                  <c:v>0.99166600000000005</c:v>
                </c:pt>
                <c:pt idx="6195">
                  <c:v>0.99167400000000006</c:v>
                </c:pt>
                <c:pt idx="6196">
                  <c:v>0.99168100000000003</c:v>
                </c:pt>
                <c:pt idx="6197">
                  <c:v>0.99168800000000001</c:v>
                </c:pt>
                <c:pt idx="6198">
                  <c:v>0.99169499999999999</c:v>
                </c:pt>
                <c:pt idx="6199">
                  <c:v>0.99170199999999997</c:v>
                </c:pt>
                <c:pt idx="6200">
                  <c:v>0.99170899999999995</c:v>
                </c:pt>
                <c:pt idx="6201">
                  <c:v>0.99171600000000004</c:v>
                </c:pt>
                <c:pt idx="6202">
                  <c:v>0.99172300000000002</c:v>
                </c:pt>
                <c:pt idx="6203">
                  <c:v>0.99173</c:v>
                </c:pt>
                <c:pt idx="6204">
                  <c:v>0.99173699999999998</c:v>
                </c:pt>
                <c:pt idx="6205">
                  <c:v>0.99174399999999996</c:v>
                </c:pt>
                <c:pt idx="6206">
                  <c:v>0.99175100000000005</c:v>
                </c:pt>
                <c:pt idx="6207">
                  <c:v>0.99175800000000003</c:v>
                </c:pt>
                <c:pt idx="6208">
                  <c:v>0.99176600000000004</c:v>
                </c:pt>
                <c:pt idx="6209">
                  <c:v>0.99177300000000002</c:v>
                </c:pt>
                <c:pt idx="6210">
                  <c:v>0.99177999999999999</c:v>
                </c:pt>
                <c:pt idx="6211">
                  <c:v>0.99178699999999997</c:v>
                </c:pt>
                <c:pt idx="6212">
                  <c:v>0.99179399999999995</c:v>
                </c:pt>
                <c:pt idx="6213">
                  <c:v>0.99180100000000004</c:v>
                </c:pt>
                <c:pt idx="6214">
                  <c:v>0.99180800000000002</c:v>
                </c:pt>
                <c:pt idx="6215">
                  <c:v>0.991815</c:v>
                </c:pt>
                <c:pt idx="6216">
                  <c:v>0.99182199999999998</c:v>
                </c:pt>
                <c:pt idx="6217">
                  <c:v>0.99182899999999996</c:v>
                </c:pt>
                <c:pt idx="6218">
                  <c:v>0.99183600000000005</c:v>
                </c:pt>
                <c:pt idx="6219">
                  <c:v>0.99184399999999995</c:v>
                </c:pt>
                <c:pt idx="6220">
                  <c:v>0.99185100000000004</c:v>
                </c:pt>
                <c:pt idx="6221">
                  <c:v>0.99185800000000002</c:v>
                </c:pt>
                <c:pt idx="6222">
                  <c:v>0.991865</c:v>
                </c:pt>
                <c:pt idx="6223">
                  <c:v>0.99187199999999998</c:v>
                </c:pt>
                <c:pt idx="6224">
                  <c:v>0.99187899999999996</c:v>
                </c:pt>
                <c:pt idx="6225">
                  <c:v>0.99188600000000005</c:v>
                </c:pt>
                <c:pt idx="6226">
                  <c:v>0.99189300000000002</c:v>
                </c:pt>
                <c:pt idx="6227">
                  <c:v>0.99190100000000003</c:v>
                </c:pt>
                <c:pt idx="6228">
                  <c:v>0.99190800000000001</c:v>
                </c:pt>
                <c:pt idx="6229">
                  <c:v>0.99191499999999999</c:v>
                </c:pt>
                <c:pt idx="6230">
                  <c:v>0.99192199999999997</c:v>
                </c:pt>
                <c:pt idx="6231">
                  <c:v>0.99192899999999995</c:v>
                </c:pt>
                <c:pt idx="6232">
                  <c:v>0.99193600000000004</c:v>
                </c:pt>
                <c:pt idx="6233">
                  <c:v>0.99194300000000002</c:v>
                </c:pt>
                <c:pt idx="6234">
                  <c:v>0.99195</c:v>
                </c:pt>
                <c:pt idx="6235">
                  <c:v>0.99195800000000001</c:v>
                </c:pt>
                <c:pt idx="6236">
                  <c:v>0.99196499999999999</c:v>
                </c:pt>
                <c:pt idx="6237">
                  <c:v>0.99197199999999996</c:v>
                </c:pt>
                <c:pt idx="6238">
                  <c:v>0.99197900000000006</c:v>
                </c:pt>
                <c:pt idx="6239">
                  <c:v>0.99198600000000003</c:v>
                </c:pt>
                <c:pt idx="6240">
                  <c:v>0.99199300000000001</c:v>
                </c:pt>
                <c:pt idx="6241">
                  <c:v>0.99199999999999999</c:v>
                </c:pt>
                <c:pt idx="6242">
                  <c:v>0.992008</c:v>
                </c:pt>
                <c:pt idx="6243">
                  <c:v>0.99201499999999998</c:v>
                </c:pt>
                <c:pt idx="6244">
                  <c:v>0.99202199999999996</c:v>
                </c:pt>
                <c:pt idx="6245">
                  <c:v>0.99202900000000005</c:v>
                </c:pt>
                <c:pt idx="6246">
                  <c:v>0.99203600000000003</c:v>
                </c:pt>
                <c:pt idx="6247">
                  <c:v>0.99204300000000001</c:v>
                </c:pt>
                <c:pt idx="6248">
                  <c:v>0.99205100000000002</c:v>
                </c:pt>
                <c:pt idx="6249">
                  <c:v>0.992058</c:v>
                </c:pt>
                <c:pt idx="6250">
                  <c:v>0.99206499999999997</c:v>
                </c:pt>
                <c:pt idx="6251">
                  <c:v>0.99207199999999995</c:v>
                </c:pt>
                <c:pt idx="6252">
                  <c:v>0.99207900000000004</c:v>
                </c:pt>
                <c:pt idx="6253">
                  <c:v>0.99208600000000002</c:v>
                </c:pt>
                <c:pt idx="6254">
                  <c:v>0.99209400000000003</c:v>
                </c:pt>
                <c:pt idx="6255">
                  <c:v>0.99210100000000001</c:v>
                </c:pt>
                <c:pt idx="6256">
                  <c:v>0.99210799999999999</c:v>
                </c:pt>
                <c:pt idx="6257">
                  <c:v>0.99211499999999997</c:v>
                </c:pt>
                <c:pt idx="6258">
                  <c:v>0.99212199999999995</c:v>
                </c:pt>
                <c:pt idx="6259">
                  <c:v>0.99212900000000004</c:v>
                </c:pt>
                <c:pt idx="6260">
                  <c:v>0.99213700000000005</c:v>
                </c:pt>
                <c:pt idx="6261">
                  <c:v>0.99214400000000003</c:v>
                </c:pt>
                <c:pt idx="6262">
                  <c:v>0.99215100000000001</c:v>
                </c:pt>
                <c:pt idx="6263">
                  <c:v>0.99215799999999998</c:v>
                </c:pt>
                <c:pt idx="6264">
                  <c:v>0.99216499999999996</c:v>
                </c:pt>
                <c:pt idx="6265">
                  <c:v>0.99217299999999997</c:v>
                </c:pt>
                <c:pt idx="6266">
                  <c:v>0.99217999999999995</c:v>
                </c:pt>
                <c:pt idx="6267">
                  <c:v>0.99218700000000004</c:v>
                </c:pt>
                <c:pt idx="6268">
                  <c:v>0.99219400000000002</c:v>
                </c:pt>
                <c:pt idx="6269">
                  <c:v>0.99220200000000003</c:v>
                </c:pt>
                <c:pt idx="6270">
                  <c:v>0.99220900000000001</c:v>
                </c:pt>
                <c:pt idx="6271">
                  <c:v>0.99221599999999999</c:v>
                </c:pt>
                <c:pt idx="6272">
                  <c:v>0.99222299999999997</c:v>
                </c:pt>
                <c:pt idx="6273">
                  <c:v>0.99222999999999995</c:v>
                </c:pt>
                <c:pt idx="6274">
                  <c:v>0.99223799999999995</c:v>
                </c:pt>
                <c:pt idx="6275">
                  <c:v>0.99224500000000004</c:v>
                </c:pt>
                <c:pt idx="6276">
                  <c:v>0.99225200000000002</c:v>
                </c:pt>
                <c:pt idx="6277">
                  <c:v>0.992259</c:v>
                </c:pt>
                <c:pt idx="6278">
                  <c:v>0.99226700000000001</c:v>
                </c:pt>
                <c:pt idx="6279">
                  <c:v>0.99227399999999999</c:v>
                </c:pt>
                <c:pt idx="6280">
                  <c:v>0.99228099999999997</c:v>
                </c:pt>
                <c:pt idx="6281">
                  <c:v>0.99228799999999995</c:v>
                </c:pt>
                <c:pt idx="6282">
                  <c:v>0.99229599999999996</c:v>
                </c:pt>
                <c:pt idx="6283">
                  <c:v>0.99230300000000005</c:v>
                </c:pt>
                <c:pt idx="6284">
                  <c:v>0.99231000000000003</c:v>
                </c:pt>
                <c:pt idx="6285">
                  <c:v>0.992317</c:v>
                </c:pt>
                <c:pt idx="6286">
                  <c:v>0.99232500000000001</c:v>
                </c:pt>
                <c:pt idx="6287">
                  <c:v>0.99233199999999999</c:v>
                </c:pt>
                <c:pt idx="6288">
                  <c:v>0.99233899999999997</c:v>
                </c:pt>
                <c:pt idx="6289">
                  <c:v>0.99234599999999995</c:v>
                </c:pt>
                <c:pt idx="6290">
                  <c:v>0.99235399999999996</c:v>
                </c:pt>
                <c:pt idx="6291">
                  <c:v>0.99236100000000005</c:v>
                </c:pt>
                <c:pt idx="6292">
                  <c:v>0.99236800000000003</c:v>
                </c:pt>
                <c:pt idx="6293">
                  <c:v>0.99237500000000001</c:v>
                </c:pt>
                <c:pt idx="6294">
                  <c:v>0.99238300000000002</c:v>
                </c:pt>
                <c:pt idx="6295">
                  <c:v>0.99238999999999999</c:v>
                </c:pt>
                <c:pt idx="6296">
                  <c:v>0.99239699999999997</c:v>
                </c:pt>
                <c:pt idx="6297">
                  <c:v>0.99240499999999998</c:v>
                </c:pt>
                <c:pt idx="6298">
                  <c:v>0.99241199999999996</c:v>
                </c:pt>
                <c:pt idx="6299">
                  <c:v>0.99241900000000005</c:v>
                </c:pt>
                <c:pt idx="6300">
                  <c:v>0.99242699999999995</c:v>
                </c:pt>
                <c:pt idx="6301">
                  <c:v>0.99243400000000004</c:v>
                </c:pt>
                <c:pt idx="6302">
                  <c:v>0.99244100000000002</c:v>
                </c:pt>
                <c:pt idx="6303">
                  <c:v>0.992448</c:v>
                </c:pt>
                <c:pt idx="6304">
                  <c:v>0.992456</c:v>
                </c:pt>
                <c:pt idx="6305">
                  <c:v>0.99246299999999998</c:v>
                </c:pt>
                <c:pt idx="6306">
                  <c:v>0.99246999999999996</c:v>
                </c:pt>
                <c:pt idx="6307">
                  <c:v>0.99247799999999997</c:v>
                </c:pt>
                <c:pt idx="6308">
                  <c:v>0.99248499999999995</c:v>
                </c:pt>
                <c:pt idx="6309">
                  <c:v>0.99249200000000004</c:v>
                </c:pt>
                <c:pt idx="6310">
                  <c:v>0.99250000000000005</c:v>
                </c:pt>
                <c:pt idx="6311">
                  <c:v>0.99250700000000003</c:v>
                </c:pt>
                <c:pt idx="6312">
                  <c:v>0.99251400000000001</c:v>
                </c:pt>
                <c:pt idx="6313">
                  <c:v>0.99252200000000002</c:v>
                </c:pt>
                <c:pt idx="6314">
                  <c:v>0.99252899999999999</c:v>
                </c:pt>
                <c:pt idx="6315">
                  <c:v>0.99253599999999997</c:v>
                </c:pt>
                <c:pt idx="6316">
                  <c:v>0.99254399999999998</c:v>
                </c:pt>
                <c:pt idx="6317">
                  <c:v>0.99255099999999996</c:v>
                </c:pt>
                <c:pt idx="6318">
                  <c:v>0.99255800000000005</c:v>
                </c:pt>
                <c:pt idx="6319">
                  <c:v>0.99256599999999995</c:v>
                </c:pt>
                <c:pt idx="6320">
                  <c:v>0.99257300000000004</c:v>
                </c:pt>
                <c:pt idx="6321">
                  <c:v>0.99258100000000005</c:v>
                </c:pt>
                <c:pt idx="6322">
                  <c:v>0.99258800000000003</c:v>
                </c:pt>
                <c:pt idx="6323">
                  <c:v>0.99259500000000001</c:v>
                </c:pt>
                <c:pt idx="6324">
                  <c:v>0.99260300000000001</c:v>
                </c:pt>
                <c:pt idx="6325">
                  <c:v>0.99260999999999999</c:v>
                </c:pt>
                <c:pt idx="6326">
                  <c:v>0.99261699999999997</c:v>
                </c:pt>
                <c:pt idx="6327">
                  <c:v>0.99262499999999998</c:v>
                </c:pt>
                <c:pt idx="6328">
                  <c:v>0.99263199999999996</c:v>
                </c:pt>
                <c:pt idx="6329">
                  <c:v>0.99263999999999997</c:v>
                </c:pt>
                <c:pt idx="6330">
                  <c:v>0.99264699999999995</c:v>
                </c:pt>
                <c:pt idx="6331">
                  <c:v>0.99265400000000004</c:v>
                </c:pt>
                <c:pt idx="6332">
                  <c:v>0.99266200000000004</c:v>
                </c:pt>
                <c:pt idx="6333">
                  <c:v>0.99266900000000002</c:v>
                </c:pt>
                <c:pt idx="6334">
                  <c:v>0.99267700000000003</c:v>
                </c:pt>
                <c:pt idx="6335">
                  <c:v>0.99268400000000001</c:v>
                </c:pt>
                <c:pt idx="6336">
                  <c:v>0.99269200000000002</c:v>
                </c:pt>
                <c:pt idx="6337">
                  <c:v>0.992699</c:v>
                </c:pt>
                <c:pt idx="6338">
                  <c:v>0.99270599999999998</c:v>
                </c:pt>
                <c:pt idx="6339">
                  <c:v>0.99271399999999999</c:v>
                </c:pt>
                <c:pt idx="6340">
                  <c:v>0.99272099999999996</c:v>
                </c:pt>
                <c:pt idx="6341">
                  <c:v>0.99272899999999997</c:v>
                </c:pt>
                <c:pt idx="6342">
                  <c:v>0.99273599999999995</c:v>
                </c:pt>
                <c:pt idx="6343">
                  <c:v>0.99274399999999996</c:v>
                </c:pt>
                <c:pt idx="6344">
                  <c:v>0.99275100000000005</c:v>
                </c:pt>
                <c:pt idx="6345">
                  <c:v>0.99275899999999995</c:v>
                </c:pt>
                <c:pt idx="6346">
                  <c:v>0.99276600000000004</c:v>
                </c:pt>
                <c:pt idx="6347">
                  <c:v>0.99277300000000002</c:v>
                </c:pt>
                <c:pt idx="6348">
                  <c:v>0.99278100000000002</c:v>
                </c:pt>
                <c:pt idx="6349">
                  <c:v>0.992788</c:v>
                </c:pt>
                <c:pt idx="6350">
                  <c:v>0.99279600000000001</c:v>
                </c:pt>
                <c:pt idx="6351">
                  <c:v>0.99280299999999999</c:v>
                </c:pt>
                <c:pt idx="6352">
                  <c:v>0.992811</c:v>
                </c:pt>
                <c:pt idx="6353">
                  <c:v>0.99281799999999998</c:v>
                </c:pt>
                <c:pt idx="6354">
                  <c:v>0.99282599999999999</c:v>
                </c:pt>
                <c:pt idx="6355">
                  <c:v>0.99283299999999997</c:v>
                </c:pt>
                <c:pt idx="6356">
                  <c:v>0.99284099999999997</c:v>
                </c:pt>
                <c:pt idx="6357">
                  <c:v>0.99284799999999995</c:v>
                </c:pt>
                <c:pt idx="6358">
                  <c:v>0.99285599999999996</c:v>
                </c:pt>
                <c:pt idx="6359">
                  <c:v>0.99286300000000005</c:v>
                </c:pt>
                <c:pt idx="6360">
                  <c:v>0.99287099999999995</c:v>
                </c:pt>
                <c:pt idx="6361">
                  <c:v>0.99287899999999996</c:v>
                </c:pt>
                <c:pt idx="6362">
                  <c:v>0.99288600000000005</c:v>
                </c:pt>
                <c:pt idx="6363">
                  <c:v>0.99289400000000005</c:v>
                </c:pt>
                <c:pt idx="6364">
                  <c:v>0.99290100000000003</c:v>
                </c:pt>
                <c:pt idx="6365">
                  <c:v>0.99290900000000004</c:v>
                </c:pt>
                <c:pt idx="6366">
                  <c:v>0.99291600000000002</c:v>
                </c:pt>
                <c:pt idx="6367">
                  <c:v>0.99292400000000003</c:v>
                </c:pt>
                <c:pt idx="6368">
                  <c:v>0.99293100000000001</c:v>
                </c:pt>
                <c:pt idx="6369">
                  <c:v>0.99293900000000002</c:v>
                </c:pt>
                <c:pt idx="6370">
                  <c:v>0.99294700000000002</c:v>
                </c:pt>
                <c:pt idx="6371">
                  <c:v>0.992954</c:v>
                </c:pt>
                <c:pt idx="6372">
                  <c:v>0.99296200000000001</c:v>
                </c:pt>
                <c:pt idx="6373">
                  <c:v>0.99296899999999999</c:v>
                </c:pt>
                <c:pt idx="6374">
                  <c:v>0.992977</c:v>
                </c:pt>
                <c:pt idx="6375">
                  <c:v>0.99298399999999998</c:v>
                </c:pt>
                <c:pt idx="6376">
                  <c:v>0.99299199999999999</c:v>
                </c:pt>
                <c:pt idx="6377">
                  <c:v>0.99299999999999999</c:v>
                </c:pt>
                <c:pt idx="6378">
                  <c:v>0.99300699999999997</c:v>
                </c:pt>
                <c:pt idx="6379">
                  <c:v>0.99301499999999998</c:v>
                </c:pt>
                <c:pt idx="6380">
                  <c:v>0.99302299999999999</c:v>
                </c:pt>
                <c:pt idx="6381">
                  <c:v>0.99302999999999997</c:v>
                </c:pt>
                <c:pt idx="6382">
                  <c:v>0.99303799999999998</c:v>
                </c:pt>
                <c:pt idx="6383">
                  <c:v>0.99304499999999996</c:v>
                </c:pt>
                <c:pt idx="6384">
                  <c:v>0.99305299999999996</c:v>
                </c:pt>
                <c:pt idx="6385">
                  <c:v>0.99306099999999997</c:v>
                </c:pt>
                <c:pt idx="6386">
                  <c:v>0.99306799999999995</c:v>
                </c:pt>
                <c:pt idx="6387">
                  <c:v>0.99307599999999996</c:v>
                </c:pt>
                <c:pt idx="6388">
                  <c:v>0.99308399999999997</c:v>
                </c:pt>
                <c:pt idx="6389">
                  <c:v>0.99309099999999995</c:v>
                </c:pt>
                <c:pt idx="6390">
                  <c:v>0.99309899999999995</c:v>
                </c:pt>
                <c:pt idx="6391">
                  <c:v>0.99310699999999996</c:v>
                </c:pt>
                <c:pt idx="6392">
                  <c:v>0.99311400000000005</c:v>
                </c:pt>
                <c:pt idx="6393">
                  <c:v>0.99312199999999995</c:v>
                </c:pt>
                <c:pt idx="6394">
                  <c:v>0.99312999999999996</c:v>
                </c:pt>
                <c:pt idx="6395">
                  <c:v>0.99313799999999997</c:v>
                </c:pt>
                <c:pt idx="6396">
                  <c:v>0.99314499999999994</c:v>
                </c:pt>
                <c:pt idx="6397">
                  <c:v>0.99315299999999995</c:v>
                </c:pt>
                <c:pt idx="6398">
                  <c:v>0.99316099999999996</c:v>
                </c:pt>
                <c:pt idx="6399">
                  <c:v>0.99316800000000005</c:v>
                </c:pt>
                <c:pt idx="6400">
                  <c:v>0.99317599999999995</c:v>
                </c:pt>
                <c:pt idx="6401">
                  <c:v>0.99318399999999996</c:v>
                </c:pt>
                <c:pt idx="6402">
                  <c:v>0.99319199999999996</c:v>
                </c:pt>
                <c:pt idx="6403">
                  <c:v>0.99319900000000005</c:v>
                </c:pt>
                <c:pt idx="6404">
                  <c:v>0.99320699999999995</c:v>
                </c:pt>
                <c:pt idx="6405">
                  <c:v>0.99321499999999996</c:v>
                </c:pt>
                <c:pt idx="6406">
                  <c:v>0.99322299999999997</c:v>
                </c:pt>
                <c:pt idx="6407">
                  <c:v>0.99322999999999995</c:v>
                </c:pt>
                <c:pt idx="6408">
                  <c:v>0.99323799999999995</c:v>
                </c:pt>
                <c:pt idx="6409">
                  <c:v>0.99324599999999996</c:v>
                </c:pt>
                <c:pt idx="6410">
                  <c:v>0.99325399999999997</c:v>
                </c:pt>
                <c:pt idx="6411">
                  <c:v>0.99326199999999998</c:v>
                </c:pt>
                <c:pt idx="6412">
                  <c:v>0.99326899999999996</c:v>
                </c:pt>
                <c:pt idx="6413">
                  <c:v>0.99327699999999997</c:v>
                </c:pt>
                <c:pt idx="6414">
                  <c:v>0.99328499999999997</c:v>
                </c:pt>
                <c:pt idx="6415">
                  <c:v>0.99329299999999998</c:v>
                </c:pt>
                <c:pt idx="6416">
                  <c:v>0.99330099999999999</c:v>
                </c:pt>
                <c:pt idx="6417">
                  <c:v>0.993309</c:v>
                </c:pt>
                <c:pt idx="6418">
                  <c:v>0.99331599999999998</c:v>
                </c:pt>
                <c:pt idx="6419">
                  <c:v>0.99332399999999998</c:v>
                </c:pt>
                <c:pt idx="6420">
                  <c:v>0.99333199999999999</c:v>
                </c:pt>
                <c:pt idx="6421">
                  <c:v>0.99334</c:v>
                </c:pt>
                <c:pt idx="6422">
                  <c:v>0.99334800000000001</c:v>
                </c:pt>
                <c:pt idx="6423">
                  <c:v>0.99335600000000002</c:v>
                </c:pt>
                <c:pt idx="6424">
                  <c:v>0.99336400000000002</c:v>
                </c:pt>
                <c:pt idx="6425">
                  <c:v>0.993371</c:v>
                </c:pt>
                <c:pt idx="6426">
                  <c:v>0.99337900000000001</c:v>
                </c:pt>
                <c:pt idx="6427">
                  <c:v>0.99338700000000002</c:v>
                </c:pt>
                <c:pt idx="6428">
                  <c:v>0.99339500000000003</c:v>
                </c:pt>
                <c:pt idx="6429">
                  <c:v>0.99340300000000004</c:v>
                </c:pt>
                <c:pt idx="6430">
                  <c:v>0.99341100000000004</c:v>
                </c:pt>
                <c:pt idx="6431">
                  <c:v>0.99341900000000005</c:v>
                </c:pt>
                <c:pt idx="6432">
                  <c:v>0.99342699999999995</c:v>
                </c:pt>
                <c:pt idx="6433">
                  <c:v>0.99343499999999996</c:v>
                </c:pt>
                <c:pt idx="6434">
                  <c:v>0.99344299999999996</c:v>
                </c:pt>
                <c:pt idx="6435">
                  <c:v>0.99345099999999997</c:v>
                </c:pt>
                <c:pt idx="6436">
                  <c:v>0.99345899999999998</c:v>
                </c:pt>
                <c:pt idx="6437">
                  <c:v>0.99346699999999999</c:v>
                </c:pt>
                <c:pt idx="6438">
                  <c:v>0.993475</c:v>
                </c:pt>
                <c:pt idx="6439">
                  <c:v>0.993483</c:v>
                </c:pt>
                <c:pt idx="6440">
                  <c:v>0.99349100000000001</c:v>
                </c:pt>
                <c:pt idx="6441">
                  <c:v>0.99349900000000002</c:v>
                </c:pt>
                <c:pt idx="6442">
                  <c:v>0.99350700000000003</c:v>
                </c:pt>
                <c:pt idx="6443">
                  <c:v>0.99351500000000004</c:v>
                </c:pt>
                <c:pt idx="6444">
                  <c:v>0.99352300000000004</c:v>
                </c:pt>
                <c:pt idx="6445">
                  <c:v>0.99353100000000005</c:v>
                </c:pt>
                <c:pt idx="6446">
                  <c:v>0.99353899999999995</c:v>
                </c:pt>
                <c:pt idx="6447">
                  <c:v>0.99354699999999996</c:v>
                </c:pt>
                <c:pt idx="6448">
                  <c:v>0.99355499999999997</c:v>
                </c:pt>
                <c:pt idx="6449">
                  <c:v>0.99356299999999997</c:v>
                </c:pt>
                <c:pt idx="6450">
                  <c:v>0.99357099999999998</c:v>
                </c:pt>
                <c:pt idx="6451">
                  <c:v>0.99357899999999999</c:v>
                </c:pt>
                <c:pt idx="6452">
                  <c:v>0.993587</c:v>
                </c:pt>
                <c:pt idx="6453">
                  <c:v>0.99359500000000001</c:v>
                </c:pt>
                <c:pt idx="6454">
                  <c:v>0.99360300000000001</c:v>
                </c:pt>
                <c:pt idx="6455">
                  <c:v>0.99361100000000002</c:v>
                </c:pt>
                <c:pt idx="6456">
                  <c:v>0.99361999999999995</c:v>
                </c:pt>
                <c:pt idx="6457">
                  <c:v>0.99362799999999996</c:v>
                </c:pt>
                <c:pt idx="6458">
                  <c:v>0.99363599999999996</c:v>
                </c:pt>
                <c:pt idx="6459">
                  <c:v>0.99364399999999997</c:v>
                </c:pt>
                <c:pt idx="6460">
                  <c:v>0.99365199999999998</c:v>
                </c:pt>
                <c:pt idx="6461">
                  <c:v>0.99365999999999999</c:v>
                </c:pt>
                <c:pt idx="6462">
                  <c:v>0.993668</c:v>
                </c:pt>
                <c:pt idx="6463">
                  <c:v>0.993676</c:v>
                </c:pt>
                <c:pt idx="6464">
                  <c:v>0.99368500000000004</c:v>
                </c:pt>
                <c:pt idx="6465">
                  <c:v>0.99369300000000005</c:v>
                </c:pt>
                <c:pt idx="6466">
                  <c:v>0.99370099999999995</c:v>
                </c:pt>
                <c:pt idx="6467">
                  <c:v>0.99370899999999995</c:v>
                </c:pt>
                <c:pt idx="6468">
                  <c:v>0.99371699999999996</c:v>
                </c:pt>
                <c:pt idx="6469">
                  <c:v>0.99372499999999997</c:v>
                </c:pt>
                <c:pt idx="6470">
                  <c:v>0.99373400000000001</c:v>
                </c:pt>
                <c:pt idx="6471">
                  <c:v>0.99374200000000001</c:v>
                </c:pt>
                <c:pt idx="6472">
                  <c:v>0.99375000000000002</c:v>
                </c:pt>
                <c:pt idx="6473">
                  <c:v>0.99375800000000003</c:v>
                </c:pt>
                <c:pt idx="6474">
                  <c:v>0.99376600000000004</c:v>
                </c:pt>
                <c:pt idx="6475">
                  <c:v>0.99377499999999996</c:v>
                </c:pt>
                <c:pt idx="6476">
                  <c:v>0.99378299999999997</c:v>
                </c:pt>
                <c:pt idx="6477">
                  <c:v>0.99379099999999998</c:v>
                </c:pt>
                <c:pt idx="6478">
                  <c:v>0.99379899999999999</c:v>
                </c:pt>
                <c:pt idx="6479">
                  <c:v>0.99380800000000002</c:v>
                </c:pt>
                <c:pt idx="6480">
                  <c:v>0.99381600000000003</c:v>
                </c:pt>
                <c:pt idx="6481">
                  <c:v>0.99382400000000004</c:v>
                </c:pt>
                <c:pt idx="6482">
                  <c:v>0.99383200000000005</c:v>
                </c:pt>
                <c:pt idx="6483">
                  <c:v>0.99383999999999995</c:v>
                </c:pt>
                <c:pt idx="6484">
                  <c:v>0.99384899999999998</c:v>
                </c:pt>
                <c:pt idx="6485">
                  <c:v>0.99385699999999999</c:v>
                </c:pt>
                <c:pt idx="6486">
                  <c:v>0.993865</c:v>
                </c:pt>
                <c:pt idx="6487">
                  <c:v>0.99387300000000001</c:v>
                </c:pt>
                <c:pt idx="6488">
                  <c:v>0.99388200000000004</c:v>
                </c:pt>
                <c:pt idx="6489">
                  <c:v>0.99389000000000005</c:v>
                </c:pt>
                <c:pt idx="6490">
                  <c:v>0.99389799999999995</c:v>
                </c:pt>
                <c:pt idx="6491">
                  <c:v>0.99390599999999996</c:v>
                </c:pt>
                <c:pt idx="6492">
                  <c:v>0.99391499999999999</c:v>
                </c:pt>
                <c:pt idx="6493">
                  <c:v>0.993923</c:v>
                </c:pt>
                <c:pt idx="6494">
                  <c:v>0.99393100000000001</c:v>
                </c:pt>
                <c:pt idx="6495">
                  <c:v>0.99393900000000002</c:v>
                </c:pt>
                <c:pt idx="6496">
                  <c:v>0.99394700000000002</c:v>
                </c:pt>
                <c:pt idx="6497">
                  <c:v>0.99395599999999995</c:v>
                </c:pt>
                <c:pt idx="6498">
                  <c:v>0.99396399999999996</c:v>
                </c:pt>
                <c:pt idx="6499">
                  <c:v>0.99397199999999997</c:v>
                </c:pt>
                <c:pt idx="6500">
                  <c:v>0.99397999999999997</c:v>
                </c:pt>
                <c:pt idx="6501">
                  <c:v>0.99398799999999998</c:v>
                </c:pt>
                <c:pt idx="6502">
                  <c:v>0.99399700000000002</c:v>
                </c:pt>
                <c:pt idx="6503">
                  <c:v>0.99400500000000003</c:v>
                </c:pt>
                <c:pt idx="6504">
                  <c:v>0.99401300000000004</c:v>
                </c:pt>
                <c:pt idx="6505">
                  <c:v>0.99402100000000004</c:v>
                </c:pt>
                <c:pt idx="6506">
                  <c:v>0.99402900000000005</c:v>
                </c:pt>
                <c:pt idx="6507">
                  <c:v>0.99403699999999995</c:v>
                </c:pt>
                <c:pt idx="6508">
                  <c:v>0.99404499999999996</c:v>
                </c:pt>
                <c:pt idx="6509">
                  <c:v>0.99405299999999996</c:v>
                </c:pt>
                <c:pt idx="6510">
                  <c:v>0.99406099999999997</c:v>
                </c:pt>
                <c:pt idx="6511">
                  <c:v>0.99406899999999998</c:v>
                </c:pt>
                <c:pt idx="6512">
                  <c:v>0.99407699999999999</c:v>
                </c:pt>
                <c:pt idx="6513">
                  <c:v>0.994085</c:v>
                </c:pt>
                <c:pt idx="6514">
                  <c:v>0.994093</c:v>
                </c:pt>
                <c:pt idx="6515">
                  <c:v>0.99410100000000001</c:v>
                </c:pt>
                <c:pt idx="6516">
                  <c:v>0.99410900000000002</c:v>
                </c:pt>
                <c:pt idx="6517">
                  <c:v>0.99411700000000003</c:v>
                </c:pt>
                <c:pt idx="6518">
                  <c:v>0.99412500000000004</c:v>
                </c:pt>
                <c:pt idx="6519">
                  <c:v>0.99413300000000004</c:v>
                </c:pt>
                <c:pt idx="6520">
                  <c:v>0.99414100000000005</c:v>
                </c:pt>
                <c:pt idx="6521">
                  <c:v>0.99414899999999995</c:v>
                </c:pt>
                <c:pt idx="6522">
                  <c:v>0.99415600000000004</c:v>
                </c:pt>
                <c:pt idx="6523">
                  <c:v>0.99416400000000005</c:v>
                </c:pt>
                <c:pt idx="6524">
                  <c:v>0.99417199999999994</c:v>
                </c:pt>
                <c:pt idx="6525">
                  <c:v>0.99417900000000003</c:v>
                </c:pt>
                <c:pt idx="6526">
                  <c:v>0.99418700000000004</c:v>
                </c:pt>
                <c:pt idx="6527">
                  <c:v>0.99419500000000005</c:v>
                </c:pt>
                <c:pt idx="6528">
                  <c:v>0.99420200000000003</c:v>
                </c:pt>
                <c:pt idx="6529">
                  <c:v>0.99421000000000004</c:v>
                </c:pt>
                <c:pt idx="6530">
                  <c:v>0.99421700000000002</c:v>
                </c:pt>
                <c:pt idx="6531">
                  <c:v>0.99422500000000003</c:v>
                </c:pt>
                <c:pt idx="6532">
                  <c:v>0.994232</c:v>
                </c:pt>
                <c:pt idx="6533">
                  <c:v>0.99424000000000001</c:v>
                </c:pt>
                <c:pt idx="6534">
                  <c:v>0.99424699999999999</c:v>
                </c:pt>
                <c:pt idx="6535">
                  <c:v>0.99425399999999997</c:v>
                </c:pt>
                <c:pt idx="6536">
                  <c:v>0.99426099999999995</c:v>
                </c:pt>
                <c:pt idx="6537">
                  <c:v>0.99426899999999996</c:v>
                </c:pt>
                <c:pt idx="6538">
                  <c:v>0.99427600000000005</c:v>
                </c:pt>
                <c:pt idx="6539">
                  <c:v>0.99428300000000003</c:v>
                </c:pt>
                <c:pt idx="6540">
                  <c:v>0.99429000000000001</c:v>
                </c:pt>
                <c:pt idx="6541">
                  <c:v>0.99429699999999999</c:v>
                </c:pt>
                <c:pt idx="6542">
                  <c:v>0.99430399999999997</c:v>
                </c:pt>
                <c:pt idx="6543">
                  <c:v>0.99431099999999994</c:v>
                </c:pt>
                <c:pt idx="6544">
                  <c:v>0.99431800000000004</c:v>
                </c:pt>
                <c:pt idx="6545">
                  <c:v>0.99432500000000001</c:v>
                </c:pt>
                <c:pt idx="6546">
                  <c:v>0.99433199999999999</c:v>
                </c:pt>
                <c:pt idx="6547">
                  <c:v>0.99433899999999997</c:v>
                </c:pt>
                <c:pt idx="6548">
                  <c:v>0.99434500000000003</c:v>
                </c:pt>
                <c:pt idx="6549">
                  <c:v>0.99435200000000001</c:v>
                </c:pt>
                <c:pt idx="6550">
                  <c:v>0.99435899999999999</c:v>
                </c:pt>
                <c:pt idx="6551">
                  <c:v>0.99436500000000005</c:v>
                </c:pt>
                <c:pt idx="6552">
                  <c:v>0.99437200000000003</c:v>
                </c:pt>
                <c:pt idx="6553">
                  <c:v>0.99437900000000001</c:v>
                </c:pt>
                <c:pt idx="6554">
                  <c:v>0.99438499999999996</c:v>
                </c:pt>
                <c:pt idx="6555">
                  <c:v>0.99439200000000005</c:v>
                </c:pt>
                <c:pt idx="6556">
                  <c:v>0.994398</c:v>
                </c:pt>
                <c:pt idx="6557">
                  <c:v>0.99440499999999998</c:v>
                </c:pt>
                <c:pt idx="6558">
                  <c:v>0.99441100000000004</c:v>
                </c:pt>
                <c:pt idx="6559">
                  <c:v>0.99441800000000002</c:v>
                </c:pt>
                <c:pt idx="6560">
                  <c:v>0.99442399999999997</c:v>
                </c:pt>
                <c:pt idx="6561">
                  <c:v>0.99443099999999995</c:v>
                </c:pt>
                <c:pt idx="6562">
                  <c:v>0.99443700000000002</c:v>
                </c:pt>
                <c:pt idx="6563">
                  <c:v>0.99444399999999999</c:v>
                </c:pt>
                <c:pt idx="6564">
                  <c:v>0.99444999999999995</c:v>
                </c:pt>
                <c:pt idx="6565">
                  <c:v>0.99445700000000004</c:v>
                </c:pt>
                <c:pt idx="6566">
                  <c:v>0.99446400000000001</c:v>
                </c:pt>
                <c:pt idx="6567">
                  <c:v>0.99446999999999997</c:v>
                </c:pt>
                <c:pt idx="6568">
                  <c:v>0.99447700000000006</c:v>
                </c:pt>
                <c:pt idx="6569">
                  <c:v>0.99448300000000001</c:v>
                </c:pt>
                <c:pt idx="6570">
                  <c:v>0.99448999999999999</c:v>
                </c:pt>
                <c:pt idx="6571">
                  <c:v>0.99449699999999996</c:v>
                </c:pt>
                <c:pt idx="6572">
                  <c:v>0.99450300000000003</c:v>
                </c:pt>
                <c:pt idx="6573">
                  <c:v>0.99451000000000001</c:v>
                </c:pt>
                <c:pt idx="6574">
                  <c:v>0.99451699999999998</c:v>
                </c:pt>
                <c:pt idx="6575">
                  <c:v>0.99452399999999996</c:v>
                </c:pt>
                <c:pt idx="6576">
                  <c:v>0.99453199999999997</c:v>
                </c:pt>
                <c:pt idx="6577">
                  <c:v>0.99453999999999998</c:v>
                </c:pt>
                <c:pt idx="6578">
                  <c:v>0.99454799999999999</c:v>
                </c:pt>
                <c:pt idx="6579">
                  <c:v>0.99455499999999997</c:v>
                </c:pt>
                <c:pt idx="6580">
                  <c:v>0.99456299999999997</c:v>
                </c:pt>
                <c:pt idx="6581">
                  <c:v>0.99457200000000001</c:v>
                </c:pt>
                <c:pt idx="6582">
                  <c:v>0.99458000000000002</c:v>
                </c:pt>
                <c:pt idx="6583">
                  <c:v>0.99458800000000003</c:v>
                </c:pt>
                <c:pt idx="6584">
                  <c:v>0.99459600000000004</c:v>
                </c:pt>
                <c:pt idx="6585">
                  <c:v>0.99460400000000004</c:v>
                </c:pt>
                <c:pt idx="6586">
                  <c:v>0.99461299999999997</c:v>
                </c:pt>
                <c:pt idx="6587">
                  <c:v>0.99462300000000003</c:v>
                </c:pt>
                <c:pt idx="6588">
                  <c:v>0.99463400000000002</c:v>
                </c:pt>
                <c:pt idx="6589">
                  <c:v>0.994645</c:v>
                </c:pt>
                <c:pt idx="6590">
                  <c:v>0.99465599999999998</c:v>
                </c:pt>
                <c:pt idx="6591">
                  <c:v>0.994668</c:v>
                </c:pt>
                <c:pt idx="6592">
                  <c:v>0.99467899999999998</c:v>
                </c:pt>
                <c:pt idx="6593">
                  <c:v>0.99469099999999999</c:v>
                </c:pt>
                <c:pt idx="6594">
                  <c:v>0.994703</c:v>
                </c:pt>
                <c:pt idx="6595">
                  <c:v>0.99471500000000002</c:v>
                </c:pt>
                <c:pt idx="6596">
                  <c:v>0.99472700000000003</c:v>
                </c:pt>
                <c:pt idx="6597">
                  <c:v>0.99473900000000004</c:v>
                </c:pt>
                <c:pt idx="6598">
                  <c:v>0.99475100000000005</c:v>
                </c:pt>
                <c:pt idx="6599">
                  <c:v>0.99476399999999998</c:v>
                </c:pt>
                <c:pt idx="6600">
                  <c:v>0.99477800000000005</c:v>
                </c:pt>
                <c:pt idx="6601">
                  <c:v>0.99479399999999996</c:v>
                </c:pt>
                <c:pt idx="6602">
                  <c:v>0.994811</c:v>
                </c:pt>
                <c:pt idx="6603">
                  <c:v>0.99482800000000005</c:v>
                </c:pt>
                <c:pt idx="6604">
                  <c:v>0.99484600000000001</c:v>
                </c:pt>
                <c:pt idx="6605">
                  <c:v>0.99486399999999997</c:v>
                </c:pt>
                <c:pt idx="6606">
                  <c:v>0.99488100000000002</c:v>
                </c:pt>
                <c:pt idx="6607">
                  <c:v>0.99490000000000001</c:v>
                </c:pt>
                <c:pt idx="6608">
                  <c:v>0.99491799999999997</c:v>
                </c:pt>
                <c:pt idx="6609">
                  <c:v>0.99493600000000004</c:v>
                </c:pt>
                <c:pt idx="6610">
                  <c:v>0.99495500000000003</c:v>
                </c:pt>
                <c:pt idx="6611">
                  <c:v>0.99497400000000003</c:v>
                </c:pt>
                <c:pt idx="6612">
                  <c:v>0.99499300000000002</c:v>
                </c:pt>
                <c:pt idx="6613">
                  <c:v>0.99501200000000001</c:v>
                </c:pt>
                <c:pt idx="6614">
                  <c:v>0.995031</c:v>
                </c:pt>
                <c:pt idx="6615">
                  <c:v>0.99505100000000002</c:v>
                </c:pt>
                <c:pt idx="6616">
                  <c:v>0.99507000000000001</c:v>
                </c:pt>
                <c:pt idx="6617">
                  <c:v>0.99509099999999995</c:v>
                </c:pt>
                <c:pt idx="6618">
                  <c:v>0.99511400000000005</c:v>
                </c:pt>
                <c:pt idx="6619">
                  <c:v>0.99513799999999997</c:v>
                </c:pt>
                <c:pt idx="6620">
                  <c:v>0.99516099999999996</c:v>
                </c:pt>
                <c:pt idx="6621">
                  <c:v>0.99518499999999999</c:v>
                </c:pt>
                <c:pt idx="6622">
                  <c:v>0.99520900000000001</c:v>
                </c:pt>
                <c:pt idx="6623">
                  <c:v>0.99523300000000003</c:v>
                </c:pt>
                <c:pt idx="6624">
                  <c:v>0.99525699999999995</c:v>
                </c:pt>
                <c:pt idx="6625">
                  <c:v>0.99528099999999997</c:v>
                </c:pt>
                <c:pt idx="6626">
                  <c:v>0.995305</c:v>
                </c:pt>
                <c:pt idx="6627">
                  <c:v>0.99532900000000002</c:v>
                </c:pt>
                <c:pt idx="6628">
                  <c:v>0.99535399999999996</c:v>
                </c:pt>
                <c:pt idx="6629">
                  <c:v>0.99537799999999999</c:v>
                </c:pt>
                <c:pt idx="6630">
                  <c:v>0.99540300000000004</c:v>
                </c:pt>
                <c:pt idx="6631">
                  <c:v>0.99542699999999995</c:v>
                </c:pt>
                <c:pt idx="6632">
                  <c:v>0.995452</c:v>
                </c:pt>
                <c:pt idx="6633">
                  <c:v>0.99547600000000003</c:v>
                </c:pt>
                <c:pt idx="6634">
                  <c:v>0.99550099999999997</c:v>
                </c:pt>
                <c:pt idx="6635">
                  <c:v>0.99552600000000002</c:v>
                </c:pt>
                <c:pt idx="6636">
                  <c:v>0.99555099999999996</c:v>
                </c:pt>
                <c:pt idx="6637">
                  <c:v>0.99557600000000002</c:v>
                </c:pt>
                <c:pt idx="6638">
                  <c:v>0.99560099999999996</c:v>
                </c:pt>
                <c:pt idx="6639">
                  <c:v>0.99562600000000001</c:v>
                </c:pt>
                <c:pt idx="6640">
                  <c:v>0.99565300000000001</c:v>
                </c:pt>
                <c:pt idx="6641">
                  <c:v>0.99568000000000001</c:v>
                </c:pt>
                <c:pt idx="6642">
                  <c:v>0.99570700000000001</c:v>
                </c:pt>
                <c:pt idx="6643">
                  <c:v>0.99573299999999998</c:v>
                </c:pt>
                <c:pt idx="6644">
                  <c:v>0.99575999999999998</c:v>
                </c:pt>
                <c:pt idx="6645">
                  <c:v>0.99578599999999995</c:v>
                </c:pt>
                <c:pt idx="6646">
                  <c:v>0.99581299999999995</c:v>
                </c:pt>
                <c:pt idx="6647">
                  <c:v>0.99583900000000003</c:v>
                </c:pt>
                <c:pt idx="6648">
                  <c:v>0.99586600000000003</c:v>
                </c:pt>
                <c:pt idx="6649">
                  <c:v>0.995892</c:v>
                </c:pt>
                <c:pt idx="6650">
                  <c:v>0.995919</c:v>
                </c:pt>
                <c:pt idx="6651">
                  <c:v>0.99594499999999997</c:v>
                </c:pt>
                <c:pt idx="6652">
                  <c:v>0.99597100000000005</c:v>
                </c:pt>
                <c:pt idx="6653">
                  <c:v>0.99599700000000002</c:v>
                </c:pt>
                <c:pt idx="6654">
                  <c:v>0.99602299999999999</c:v>
                </c:pt>
                <c:pt idx="6655">
                  <c:v>0.99604899999999996</c:v>
                </c:pt>
                <c:pt idx="6656">
                  <c:v>0.99607500000000004</c:v>
                </c:pt>
                <c:pt idx="6657">
                  <c:v>0.99610100000000001</c:v>
                </c:pt>
                <c:pt idx="6658">
                  <c:v>0.99612699999999998</c:v>
                </c:pt>
                <c:pt idx="6659">
                  <c:v>0.99615299999999996</c:v>
                </c:pt>
                <c:pt idx="6660">
                  <c:v>0.99617900000000004</c:v>
                </c:pt>
                <c:pt idx="6661">
                  <c:v>0.99620399999999998</c:v>
                </c:pt>
                <c:pt idx="6662">
                  <c:v>0.99622999999999995</c:v>
                </c:pt>
                <c:pt idx="6663">
                  <c:v>0.99625600000000003</c:v>
                </c:pt>
                <c:pt idx="6664">
                  <c:v>0.99628099999999997</c:v>
                </c:pt>
                <c:pt idx="6665">
                  <c:v>0.99630600000000002</c:v>
                </c:pt>
                <c:pt idx="6666">
                  <c:v>0.996332</c:v>
                </c:pt>
                <c:pt idx="6667">
                  <c:v>0.99635700000000005</c:v>
                </c:pt>
                <c:pt idx="6668">
                  <c:v>0.99638300000000002</c:v>
                </c:pt>
                <c:pt idx="6669">
                  <c:v>0.99640899999999999</c:v>
                </c:pt>
                <c:pt idx="6670">
                  <c:v>0.99643499999999996</c:v>
                </c:pt>
                <c:pt idx="6671">
                  <c:v>0.99646000000000001</c:v>
                </c:pt>
                <c:pt idx="6672">
                  <c:v>0.99648499999999995</c:v>
                </c:pt>
                <c:pt idx="6673">
                  <c:v>0.99651100000000004</c:v>
                </c:pt>
                <c:pt idx="6674">
                  <c:v>0.99653599999999998</c:v>
                </c:pt>
                <c:pt idx="6675">
                  <c:v>0.99656100000000003</c:v>
                </c:pt>
                <c:pt idx="6676">
                  <c:v>0.99658500000000005</c:v>
                </c:pt>
                <c:pt idx="6677">
                  <c:v>0.99661</c:v>
                </c:pt>
                <c:pt idx="6678">
                  <c:v>0.99663400000000002</c:v>
                </c:pt>
                <c:pt idx="6679">
                  <c:v>0.99665899999999996</c:v>
                </c:pt>
                <c:pt idx="6680">
                  <c:v>0.99668299999999999</c:v>
                </c:pt>
                <c:pt idx="6681">
                  <c:v>0.99670700000000001</c:v>
                </c:pt>
                <c:pt idx="6682">
                  <c:v>0.99673100000000003</c:v>
                </c:pt>
                <c:pt idx="6683">
                  <c:v>0.99675499999999995</c:v>
                </c:pt>
                <c:pt idx="6684">
                  <c:v>0.99677899999999997</c:v>
                </c:pt>
                <c:pt idx="6685">
                  <c:v>0.99680299999999999</c:v>
                </c:pt>
                <c:pt idx="6686">
                  <c:v>0.99682599999999999</c:v>
                </c:pt>
                <c:pt idx="6687">
                  <c:v>0.99685000000000001</c:v>
                </c:pt>
                <c:pt idx="6688">
                  <c:v>0.99687300000000001</c:v>
                </c:pt>
                <c:pt idx="6689">
                  <c:v>0.996896</c:v>
                </c:pt>
                <c:pt idx="6690">
                  <c:v>0.996919</c:v>
                </c:pt>
                <c:pt idx="6691">
                  <c:v>0.99694199999999999</c:v>
                </c:pt>
                <c:pt idx="6692">
                  <c:v>0.99696499999999999</c:v>
                </c:pt>
                <c:pt idx="6693">
                  <c:v>0.99698699999999996</c:v>
                </c:pt>
                <c:pt idx="6694">
                  <c:v>0.99700999999999995</c:v>
                </c:pt>
                <c:pt idx="6695">
                  <c:v>0.99703200000000003</c:v>
                </c:pt>
                <c:pt idx="6696">
                  <c:v>0.997054</c:v>
                </c:pt>
                <c:pt idx="6697">
                  <c:v>0.99707599999999996</c:v>
                </c:pt>
                <c:pt idx="6698">
                  <c:v>0.99709800000000004</c:v>
                </c:pt>
                <c:pt idx="6699">
                  <c:v>0.99712000000000001</c:v>
                </c:pt>
                <c:pt idx="6700">
                  <c:v>0.99714199999999997</c:v>
                </c:pt>
                <c:pt idx="6701">
                  <c:v>0.99716300000000002</c:v>
                </c:pt>
                <c:pt idx="6702">
                  <c:v>0.99718499999999999</c:v>
                </c:pt>
                <c:pt idx="6703">
                  <c:v>0.99720600000000004</c:v>
                </c:pt>
                <c:pt idx="6704">
                  <c:v>0.99722699999999997</c:v>
                </c:pt>
                <c:pt idx="6705">
                  <c:v>0.99724900000000005</c:v>
                </c:pt>
                <c:pt idx="6706">
                  <c:v>0.99726999999999999</c:v>
                </c:pt>
                <c:pt idx="6707">
                  <c:v>0.99729100000000004</c:v>
                </c:pt>
                <c:pt idx="6708">
                  <c:v>0.99731199999999998</c:v>
                </c:pt>
                <c:pt idx="6709">
                  <c:v>0.99733300000000003</c:v>
                </c:pt>
                <c:pt idx="6710">
                  <c:v>0.99735300000000005</c:v>
                </c:pt>
                <c:pt idx="6711">
                  <c:v>0.99737399999999998</c:v>
                </c:pt>
                <c:pt idx="6712">
                  <c:v>0.997394</c:v>
                </c:pt>
                <c:pt idx="6713">
                  <c:v>0.99741400000000002</c:v>
                </c:pt>
                <c:pt idx="6714">
                  <c:v>0.99743400000000004</c:v>
                </c:pt>
                <c:pt idx="6715">
                  <c:v>0.99745399999999995</c:v>
                </c:pt>
                <c:pt idx="6716">
                  <c:v>0.99747399999999997</c:v>
                </c:pt>
                <c:pt idx="6717">
                  <c:v>0.99749299999999996</c:v>
                </c:pt>
                <c:pt idx="6718">
                  <c:v>0.99751299999999998</c:v>
                </c:pt>
                <c:pt idx="6719">
                  <c:v>0.99753199999999997</c:v>
                </c:pt>
                <c:pt idx="6720">
                  <c:v>0.99755099999999997</c:v>
                </c:pt>
                <c:pt idx="6721">
                  <c:v>0.99756999999999996</c:v>
                </c:pt>
                <c:pt idx="6722">
                  <c:v>0.99758899999999995</c:v>
                </c:pt>
                <c:pt idx="6723">
                  <c:v>0.99760800000000005</c:v>
                </c:pt>
                <c:pt idx="6724">
                  <c:v>0.99762700000000004</c:v>
                </c:pt>
                <c:pt idx="6725">
                  <c:v>0.997645</c:v>
                </c:pt>
                <c:pt idx="6726">
                  <c:v>0.997664</c:v>
                </c:pt>
                <c:pt idx="6727">
                  <c:v>0.99768199999999996</c:v>
                </c:pt>
                <c:pt idx="6728">
                  <c:v>0.99770000000000003</c:v>
                </c:pt>
                <c:pt idx="6729">
                  <c:v>0.99771799999999999</c:v>
                </c:pt>
                <c:pt idx="6730">
                  <c:v>0.99773599999999996</c:v>
                </c:pt>
                <c:pt idx="6731">
                  <c:v>0.99775400000000003</c:v>
                </c:pt>
                <c:pt idx="6732">
                  <c:v>0.99777099999999996</c:v>
                </c:pt>
                <c:pt idx="6733">
                  <c:v>0.99778900000000004</c:v>
                </c:pt>
                <c:pt idx="6734">
                  <c:v>0.99780599999999997</c:v>
                </c:pt>
                <c:pt idx="6735">
                  <c:v>0.99782300000000002</c:v>
                </c:pt>
                <c:pt idx="6736">
                  <c:v>0.99783999999999995</c:v>
                </c:pt>
                <c:pt idx="6737">
                  <c:v>0.99785699999999999</c:v>
                </c:pt>
                <c:pt idx="6738">
                  <c:v>0.99787400000000004</c:v>
                </c:pt>
                <c:pt idx="6739">
                  <c:v>0.99789099999999997</c:v>
                </c:pt>
                <c:pt idx="6740">
                  <c:v>0.99790800000000002</c:v>
                </c:pt>
                <c:pt idx="6741">
                  <c:v>0.99792400000000003</c:v>
                </c:pt>
                <c:pt idx="6742">
                  <c:v>0.99794000000000005</c:v>
                </c:pt>
                <c:pt idx="6743">
                  <c:v>0.99795699999999998</c:v>
                </c:pt>
                <c:pt idx="6744">
                  <c:v>0.997973</c:v>
                </c:pt>
                <c:pt idx="6745">
                  <c:v>0.99798900000000001</c:v>
                </c:pt>
                <c:pt idx="6746">
                  <c:v>0.99800500000000003</c:v>
                </c:pt>
                <c:pt idx="6747">
                  <c:v>0.99802000000000002</c:v>
                </c:pt>
                <c:pt idx="6748">
                  <c:v>0.99803600000000003</c:v>
                </c:pt>
                <c:pt idx="6749">
                  <c:v>0.99805200000000005</c:v>
                </c:pt>
                <c:pt idx="6750">
                  <c:v>0.99806700000000004</c:v>
                </c:pt>
                <c:pt idx="6751">
                  <c:v>0.99808200000000002</c:v>
                </c:pt>
                <c:pt idx="6752">
                  <c:v>0.99809800000000004</c:v>
                </c:pt>
                <c:pt idx="6753">
                  <c:v>0.99811300000000003</c:v>
                </c:pt>
                <c:pt idx="6754">
                  <c:v>0.99812800000000002</c:v>
                </c:pt>
                <c:pt idx="6755">
                  <c:v>0.99814199999999997</c:v>
                </c:pt>
                <c:pt idx="6756">
                  <c:v>0.99815699999999996</c:v>
                </c:pt>
                <c:pt idx="6757">
                  <c:v>0.99817199999999995</c:v>
                </c:pt>
                <c:pt idx="6758">
                  <c:v>0.99818600000000002</c:v>
                </c:pt>
                <c:pt idx="6759">
                  <c:v>0.998201</c:v>
                </c:pt>
                <c:pt idx="6760">
                  <c:v>0.99821499999999996</c:v>
                </c:pt>
                <c:pt idx="6761">
                  <c:v>0.99822999999999995</c:v>
                </c:pt>
                <c:pt idx="6762">
                  <c:v>0.99824400000000002</c:v>
                </c:pt>
                <c:pt idx="6763">
                  <c:v>0.99825799999999998</c:v>
                </c:pt>
                <c:pt idx="6764">
                  <c:v>0.99827200000000005</c:v>
                </c:pt>
                <c:pt idx="6765">
                  <c:v>0.99828600000000001</c:v>
                </c:pt>
                <c:pt idx="6766">
                  <c:v>0.99829999999999997</c:v>
                </c:pt>
                <c:pt idx="6767">
                  <c:v>0.99831300000000001</c:v>
                </c:pt>
                <c:pt idx="6768">
                  <c:v>0.99832699999999996</c:v>
                </c:pt>
                <c:pt idx="6769">
                  <c:v>0.99834000000000001</c:v>
                </c:pt>
                <c:pt idx="6770">
                  <c:v>0.99835300000000005</c:v>
                </c:pt>
                <c:pt idx="6771">
                  <c:v>0.998367</c:v>
                </c:pt>
                <c:pt idx="6772">
                  <c:v>0.99838000000000005</c:v>
                </c:pt>
                <c:pt idx="6773">
                  <c:v>0.99839299999999997</c:v>
                </c:pt>
                <c:pt idx="6774">
                  <c:v>0.99840600000000002</c:v>
                </c:pt>
                <c:pt idx="6775">
                  <c:v>0.99841800000000003</c:v>
                </c:pt>
                <c:pt idx="6776">
                  <c:v>0.99843099999999996</c:v>
                </c:pt>
                <c:pt idx="6777">
                  <c:v>0.998444</c:v>
                </c:pt>
                <c:pt idx="6778">
                  <c:v>0.99845600000000001</c:v>
                </c:pt>
                <c:pt idx="6779">
                  <c:v>0.99846900000000005</c:v>
                </c:pt>
                <c:pt idx="6780">
                  <c:v>0.99848099999999995</c:v>
                </c:pt>
                <c:pt idx="6781">
                  <c:v>0.99849299999999996</c:v>
                </c:pt>
                <c:pt idx="6782">
                  <c:v>0.99850499999999998</c:v>
                </c:pt>
                <c:pt idx="6783">
                  <c:v>0.99851699999999999</c:v>
                </c:pt>
                <c:pt idx="6784">
                  <c:v>0.998529</c:v>
                </c:pt>
                <c:pt idx="6785">
                  <c:v>0.99854100000000001</c:v>
                </c:pt>
                <c:pt idx="6786">
                  <c:v>0.99855300000000002</c:v>
                </c:pt>
                <c:pt idx="6787">
                  <c:v>0.99856400000000001</c:v>
                </c:pt>
                <c:pt idx="6788">
                  <c:v>0.99857600000000002</c:v>
                </c:pt>
                <c:pt idx="6789">
                  <c:v>0.998587</c:v>
                </c:pt>
                <c:pt idx="6790">
                  <c:v>0.99859799999999999</c:v>
                </c:pt>
                <c:pt idx="6791">
                  <c:v>0.99861</c:v>
                </c:pt>
                <c:pt idx="6792">
                  <c:v>0.99862099999999998</c:v>
                </c:pt>
                <c:pt idx="6793">
                  <c:v>0.99863199999999996</c:v>
                </c:pt>
                <c:pt idx="6794">
                  <c:v>0.99864299999999995</c:v>
                </c:pt>
                <c:pt idx="6795">
                  <c:v>0.99865400000000004</c:v>
                </c:pt>
                <c:pt idx="6796">
                  <c:v>0.99866500000000002</c:v>
                </c:pt>
                <c:pt idx="6797">
                  <c:v>0.99867499999999998</c:v>
                </c:pt>
                <c:pt idx="6798">
                  <c:v>0.99868599999999996</c:v>
                </c:pt>
                <c:pt idx="6799">
                  <c:v>0.99869699999999995</c:v>
                </c:pt>
                <c:pt idx="6800">
                  <c:v>0.99870700000000001</c:v>
                </c:pt>
                <c:pt idx="6801">
                  <c:v>0.99871699999999997</c:v>
                </c:pt>
                <c:pt idx="6802">
                  <c:v>0.99872799999999995</c:v>
                </c:pt>
                <c:pt idx="6803">
                  <c:v>0.99873800000000001</c:v>
                </c:pt>
                <c:pt idx="6804">
                  <c:v>0.99874799999999997</c:v>
                </c:pt>
                <c:pt idx="6805">
                  <c:v>0.99875800000000003</c:v>
                </c:pt>
                <c:pt idx="6806">
                  <c:v>0.99876799999999999</c:v>
                </c:pt>
                <c:pt idx="6807">
                  <c:v>0.99877800000000005</c:v>
                </c:pt>
                <c:pt idx="6808">
                  <c:v>0.99878800000000001</c:v>
                </c:pt>
                <c:pt idx="6809">
                  <c:v>0.99879799999999996</c:v>
                </c:pt>
                <c:pt idx="6810">
                  <c:v>0.998807</c:v>
                </c:pt>
                <c:pt idx="6811">
                  <c:v>0.99881699999999995</c:v>
                </c:pt>
                <c:pt idx="6812">
                  <c:v>0.99882700000000002</c:v>
                </c:pt>
                <c:pt idx="6813">
                  <c:v>0.99883599999999995</c:v>
                </c:pt>
                <c:pt idx="6814">
                  <c:v>0.99884499999999998</c:v>
                </c:pt>
                <c:pt idx="6815">
                  <c:v>0.99885500000000005</c:v>
                </c:pt>
                <c:pt idx="6816">
                  <c:v>0.99886399999999997</c:v>
                </c:pt>
                <c:pt idx="6817">
                  <c:v>0.99887300000000001</c:v>
                </c:pt>
                <c:pt idx="6818">
                  <c:v>0.99888200000000005</c:v>
                </c:pt>
                <c:pt idx="6819">
                  <c:v>0.99889099999999997</c:v>
                </c:pt>
                <c:pt idx="6820">
                  <c:v>0.99890000000000001</c:v>
                </c:pt>
                <c:pt idx="6821">
                  <c:v>0.99890900000000005</c:v>
                </c:pt>
                <c:pt idx="6822">
                  <c:v>0.99891799999999997</c:v>
                </c:pt>
                <c:pt idx="6823">
                  <c:v>0.99892599999999998</c:v>
                </c:pt>
                <c:pt idx="6824">
                  <c:v>0.99893500000000002</c:v>
                </c:pt>
                <c:pt idx="6825">
                  <c:v>0.99894400000000005</c:v>
                </c:pt>
                <c:pt idx="6826">
                  <c:v>0.99895199999999995</c:v>
                </c:pt>
                <c:pt idx="6827">
                  <c:v>0.99895999999999996</c:v>
                </c:pt>
                <c:pt idx="6828">
                  <c:v>0.998969</c:v>
                </c:pt>
                <c:pt idx="6829">
                  <c:v>0.998977</c:v>
                </c:pt>
                <c:pt idx="6830">
                  <c:v>0.99898500000000001</c:v>
                </c:pt>
                <c:pt idx="6831">
                  <c:v>0.99899400000000005</c:v>
                </c:pt>
                <c:pt idx="6832">
                  <c:v>0.99900199999999995</c:v>
                </c:pt>
                <c:pt idx="6833">
                  <c:v>0.99900999999999995</c:v>
                </c:pt>
                <c:pt idx="6834">
                  <c:v>0.99901799999999996</c:v>
                </c:pt>
                <c:pt idx="6835">
                  <c:v>0.99902599999999997</c:v>
                </c:pt>
                <c:pt idx="6836">
                  <c:v>0.99903299999999995</c:v>
                </c:pt>
                <c:pt idx="6837">
                  <c:v>0.99904099999999996</c:v>
                </c:pt>
                <c:pt idx="6838">
                  <c:v>0.99904899999999996</c:v>
                </c:pt>
                <c:pt idx="6839">
                  <c:v>0.99905699999999997</c:v>
                </c:pt>
                <c:pt idx="6840">
                  <c:v>0.99906399999999995</c:v>
                </c:pt>
                <c:pt idx="6841">
                  <c:v>0.99907199999999996</c:v>
                </c:pt>
                <c:pt idx="6842">
                  <c:v>0.99907900000000005</c:v>
                </c:pt>
                <c:pt idx="6843">
                  <c:v>0.99908600000000003</c:v>
                </c:pt>
                <c:pt idx="6844">
                  <c:v>0.99909400000000004</c:v>
                </c:pt>
                <c:pt idx="6845">
                  <c:v>0.99910100000000002</c:v>
                </c:pt>
                <c:pt idx="6846">
                  <c:v>0.999108</c:v>
                </c:pt>
                <c:pt idx="6847">
                  <c:v>0.999116</c:v>
                </c:pt>
                <c:pt idx="6848">
                  <c:v>0.99912299999999998</c:v>
                </c:pt>
                <c:pt idx="6849">
                  <c:v>0.99912999999999996</c:v>
                </c:pt>
                <c:pt idx="6850">
                  <c:v>0.99913700000000005</c:v>
                </c:pt>
                <c:pt idx="6851">
                  <c:v>0.99914400000000003</c:v>
                </c:pt>
                <c:pt idx="6852">
                  <c:v>0.99915100000000001</c:v>
                </c:pt>
                <c:pt idx="6853">
                  <c:v>0.99915699999999996</c:v>
                </c:pt>
                <c:pt idx="6854">
                  <c:v>0.99916400000000005</c:v>
                </c:pt>
                <c:pt idx="6855">
                  <c:v>0.99917100000000003</c:v>
                </c:pt>
                <c:pt idx="6856">
                  <c:v>0.99917800000000001</c:v>
                </c:pt>
                <c:pt idx="6857">
                  <c:v>0.99918399999999996</c:v>
                </c:pt>
                <c:pt idx="6858">
                  <c:v>0.99919100000000005</c:v>
                </c:pt>
                <c:pt idx="6859">
                  <c:v>0.99919800000000003</c:v>
                </c:pt>
                <c:pt idx="6860">
                  <c:v>0.99920399999999998</c:v>
                </c:pt>
                <c:pt idx="6861">
                  <c:v>0.99921099999999996</c:v>
                </c:pt>
                <c:pt idx="6862">
                  <c:v>0.99921700000000002</c:v>
                </c:pt>
                <c:pt idx="6863">
                  <c:v>0.99922299999999997</c:v>
                </c:pt>
                <c:pt idx="6864">
                  <c:v>0.99922999999999995</c:v>
                </c:pt>
                <c:pt idx="6865">
                  <c:v>0.99923600000000001</c:v>
                </c:pt>
                <c:pt idx="6866">
                  <c:v>0.99924199999999996</c:v>
                </c:pt>
                <c:pt idx="6867">
                  <c:v>0.99924800000000003</c:v>
                </c:pt>
                <c:pt idx="6868">
                  <c:v>0.99925399999999998</c:v>
                </c:pt>
                <c:pt idx="6869">
                  <c:v>0.99926000000000004</c:v>
                </c:pt>
                <c:pt idx="6870">
                  <c:v>0.99926599999999999</c:v>
                </c:pt>
                <c:pt idx="6871">
                  <c:v>0.99927200000000005</c:v>
                </c:pt>
                <c:pt idx="6872">
                  <c:v>0.999278</c:v>
                </c:pt>
                <c:pt idx="6873">
                  <c:v>0.99928399999999995</c:v>
                </c:pt>
                <c:pt idx="6874">
                  <c:v>0.99929000000000001</c:v>
                </c:pt>
                <c:pt idx="6875">
                  <c:v>0.99929599999999996</c:v>
                </c:pt>
                <c:pt idx="6876">
                  <c:v>0.99930099999999999</c:v>
                </c:pt>
                <c:pt idx="6877">
                  <c:v>0.99930699999999995</c:v>
                </c:pt>
                <c:pt idx="6878">
                  <c:v>0.99931199999999998</c:v>
                </c:pt>
                <c:pt idx="6879">
                  <c:v>0.99931800000000004</c:v>
                </c:pt>
                <c:pt idx="6880">
                  <c:v>0.99932399999999999</c:v>
                </c:pt>
                <c:pt idx="6881">
                  <c:v>0.99932900000000002</c:v>
                </c:pt>
                <c:pt idx="6882">
                  <c:v>0.99933399999999994</c:v>
                </c:pt>
                <c:pt idx="6883">
                  <c:v>0.99934000000000001</c:v>
                </c:pt>
                <c:pt idx="6884">
                  <c:v>0.99934500000000004</c:v>
                </c:pt>
                <c:pt idx="6885">
                  <c:v>0.99934999999999996</c:v>
                </c:pt>
                <c:pt idx="6886">
                  <c:v>0.99935600000000002</c:v>
                </c:pt>
                <c:pt idx="6887">
                  <c:v>0.99936100000000005</c:v>
                </c:pt>
                <c:pt idx="6888">
                  <c:v>0.99936599999999998</c:v>
                </c:pt>
                <c:pt idx="6889">
                  <c:v>0.99937100000000001</c:v>
                </c:pt>
                <c:pt idx="6890">
                  <c:v>0.99937600000000004</c:v>
                </c:pt>
                <c:pt idx="6891">
                  <c:v>0.99938099999999996</c:v>
                </c:pt>
                <c:pt idx="6892">
                  <c:v>0.999386</c:v>
                </c:pt>
                <c:pt idx="6893">
                  <c:v>0.99939100000000003</c:v>
                </c:pt>
                <c:pt idx="6894">
                  <c:v>0.99939599999999995</c:v>
                </c:pt>
                <c:pt idx="6895">
                  <c:v>0.99940099999999998</c:v>
                </c:pt>
                <c:pt idx="6896">
                  <c:v>0.99940600000000002</c:v>
                </c:pt>
                <c:pt idx="6897">
                  <c:v>0.99941100000000005</c:v>
                </c:pt>
                <c:pt idx="6898">
                  <c:v>0.99941500000000005</c:v>
                </c:pt>
                <c:pt idx="6899">
                  <c:v>0.99941999999999998</c:v>
                </c:pt>
                <c:pt idx="6900">
                  <c:v>0.99942500000000001</c:v>
                </c:pt>
                <c:pt idx="6901">
                  <c:v>0.99942900000000001</c:v>
                </c:pt>
                <c:pt idx="6902">
                  <c:v>0.99943400000000004</c:v>
                </c:pt>
                <c:pt idx="6903">
                  <c:v>0.99943899999999997</c:v>
                </c:pt>
                <c:pt idx="6904">
                  <c:v>0.99944299999999997</c:v>
                </c:pt>
                <c:pt idx="6905">
                  <c:v>0.999448</c:v>
                </c:pt>
                <c:pt idx="6906">
                  <c:v>0.99945200000000001</c:v>
                </c:pt>
                <c:pt idx="6907">
                  <c:v>0.99945600000000001</c:v>
                </c:pt>
                <c:pt idx="6908">
                  <c:v>0.99946100000000004</c:v>
                </c:pt>
                <c:pt idx="6909">
                  <c:v>0.99946500000000005</c:v>
                </c:pt>
                <c:pt idx="6910">
                  <c:v>0.99946900000000005</c:v>
                </c:pt>
                <c:pt idx="6911">
                  <c:v>0.99947399999999997</c:v>
                </c:pt>
                <c:pt idx="6912">
                  <c:v>0.99947799999999998</c:v>
                </c:pt>
                <c:pt idx="6913">
                  <c:v>0.99948199999999998</c:v>
                </c:pt>
                <c:pt idx="6914">
                  <c:v>0.99948599999999999</c:v>
                </c:pt>
                <c:pt idx="6915">
                  <c:v>0.99948999999999999</c:v>
                </c:pt>
                <c:pt idx="6916">
                  <c:v>0.99949500000000002</c:v>
                </c:pt>
                <c:pt idx="6917">
                  <c:v>0.99949900000000003</c:v>
                </c:pt>
                <c:pt idx="6918">
                  <c:v>0.99950300000000003</c:v>
                </c:pt>
                <c:pt idx="6919">
                  <c:v>0.99950700000000003</c:v>
                </c:pt>
                <c:pt idx="6920">
                  <c:v>0.99951100000000004</c:v>
                </c:pt>
                <c:pt idx="6921">
                  <c:v>0.99951500000000004</c:v>
                </c:pt>
                <c:pt idx="6922">
                  <c:v>0.99951900000000005</c:v>
                </c:pt>
                <c:pt idx="6923">
                  <c:v>0.99952200000000002</c:v>
                </c:pt>
                <c:pt idx="6924">
                  <c:v>0.99952600000000003</c:v>
                </c:pt>
                <c:pt idx="6925">
                  <c:v>0.99953000000000003</c:v>
                </c:pt>
                <c:pt idx="6926">
                  <c:v>0.99953400000000003</c:v>
                </c:pt>
                <c:pt idx="6927">
                  <c:v>0.99953800000000004</c:v>
                </c:pt>
                <c:pt idx="6928">
                  <c:v>0.99954100000000001</c:v>
                </c:pt>
                <c:pt idx="6929">
                  <c:v>0.99954500000000002</c:v>
                </c:pt>
                <c:pt idx="6930">
                  <c:v>0.99954900000000002</c:v>
                </c:pt>
                <c:pt idx="6931">
                  <c:v>0.999552</c:v>
                </c:pt>
                <c:pt idx="6932">
                  <c:v>0.999556</c:v>
                </c:pt>
                <c:pt idx="6933">
                  <c:v>0.99955899999999998</c:v>
                </c:pt>
                <c:pt idx="6934">
                  <c:v>0.99956299999999998</c:v>
                </c:pt>
                <c:pt idx="6935">
                  <c:v>0.99956599999999995</c:v>
                </c:pt>
                <c:pt idx="6936">
                  <c:v>0.99956999999999996</c:v>
                </c:pt>
                <c:pt idx="6937">
                  <c:v>0.99957300000000004</c:v>
                </c:pt>
                <c:pt idx="6938">
                  <c:v>0.99957700000000005</c:v>
                </c:pt>
                <c:pt idx="6939">
                  <c:v>0.99958000000000002</c:v>
                </c:pt>
                <c:pt idx="6940">
                  <c:v>0.99958400000000003</c:v>
                </c:pt>
                <c:pt idx="6941">
                  <c:v>0.999587</c:v>
                </c:pt>
                <c:pt idx="6942">
                  <c:v>0.99958999999999998</c:v>
                </c:pt>
                <c:pt idx="6943">
                  <c:v>0.99959399999999998</c:v>
                </c:pt>
                <c:pt idx="6944">
                  <c:v>0.99959699999999996</c:v>
                </c:pt>
                <c:pt idx="6945">
                  <c:v>0.99960000000000004</c:v>
                </c:pt>
                <c:pt idx="6946">
                  <c:v>0.99960300000000002</c:v>
                </c:pt>
                <c:pt idx="6947">
                  <c:v>0.99960599999999999</c:v>
                </c:pt>
                <c:pt idx="6948">
                  <c:v>0.99961</c:v>
                </c:pt>
                <c:pt idx="6949">
                  <c:v>0.99961299999999997</c:v>
                </c:pt>
                <c:pt idx="6950">
                  <c:v>0.99961599999999995</c:v>
                </c:pt>
                <c:pt idx="6951">
                  <c:v>0.99961900000000004</c:v>
                </c:pt>
                <c:pt idx="6952">
                  <c:v>0.99962200000000001</c:v>
                </c:pt>
                <c:pt idx="6953">
                  <c:v>0.99962499999999999</c:v>
                </c:pt>
                <c:pt idx="6954">
                  <c:v>0.99962799999999996</c:v>
                </c:pt>
                <c:pt idx="6955">
                  <c:v>0.99963100000000005</c:v>
                </c:pt>
                <c:pt idx="6956">
                  <c:v>0.99963400000000002</c:v>
                </c:pt>
                <c:pt idx="6957">
                  <c:v>0.999637</c:v>
                </c:pt>
                <c:pt idx="6958">
                  <c:v>0.99963999999999997</c:v>
                </c:pt>
                <c:pt idx="6959">
                  <c:v>0.99964299999999995</c:v>
                </c:pt>
                <c:pt idx="6960">
                  <c:v>0.99964600000000003</c:v>
                </c:pt>
                <c:pt idx="6961">
                  <c:v>0.99964799999999998</c:v>
                </c:pt>
                <c:pt idx="6962">
                  <c:v>0.99965099999999996</c:v>
                </c:pt>
                <c:pt idx="6963">
                  <c:v>0.99965400000000004</c:v>
                </c:pt>
                <c:pt idx="6964">
                  <c:v>0.99965700000000002</c:v>
                </c:pt>
                <c:pt idx="6965">
                  <c:v>0.99965999999999999</c:v>
                </c:pt>
                <c:pt idx="6966">
                  <c:v>0.99966200000000005</c:v>
                </c:pt>
                <c:pt idx="6967">
                  <c:v>0.99966500000000003</c:v>
                </c:pt>
                <c:pt idx="6968">
                  <c:v>0.999668</c:v>
                </c:pt>
                <c:pt idx="6969">
                  <c:v>0.99966999999999995</c:v>
                </c:pt>
                <c:pt idx="6970">
                  <c:v>0.99967300000000003</c:v>
                </c:pt>
                <c:pt idx="6971">
                  <c:v>0.99967600000000001</c:v>
                </c:pt>
                <c:pt idx="6972">
                  <c:v>0.99967799999999996</c:v>
                </c:pt>
                <c:pt idx="6973">
                  <c:v>0.99968100000000004</c:v>
                </c:pt>
                <c:pt idx="6974">
                  <c:v>0.99968299999999999</c:v>
                </c:pt>
                <c:pt idx="6975">
                  <c:v>0.99968599999999996</c:v>
                </c:pt>
                <c:pt idx="6976">
                  <c:v>0.99968800000000002</c:v>
                </c:pt>
                <c:pt idx="6977">
                  <c:v>0.999691</c:v>
                </c:pt>
                <c:pt idx="6978">
                  <c:v>0.99969300000000005</c:v>
                </c:pt>
                <c:pt idx="6979">
                  <c:v>0.99969600000000003</c:v>
                </c:pt>
                <c:pt idx="6980">
                  <c:v>0.99969799999999998</c:v>
                </c:pt>
                <c:pt idx="6981">
                  <c:v>0.99970099999999995</c:v>
                </c:pt>
                <c:pt idx="6982">
                  <c:v>0.99970300000000001</c:v>
                </c:pt>
                <c:pt idx="6983">
                  <c:v>0.99970499999999995</c:v>
                </c:pt>
                <c:pt idx="6984">
                  <c:v>0.99970800000000004</c:v>
                </c:pt>
                <c:pt idx="6985">
                  <c:v>0.99970999999999999</c:v>
                </c:pt>
                <c:pt idx="6986">
                  <c:v>0.99971200000000005</c:v>
                </c:pt>
                <c:pt idx="6987">
                  <c:v>0.99971500000000002</c:v>
                </c:pt>
                <c:pt idx="6988">
                  <c:v>0.99971699999999997</c:v>
                </c:pt>
                <c:pt idx="6989">
                  <c:v>0.99971900000000002</c:v>
                </c:pt>
                <c:pt idx="6990">
                  <c:v>0.99972099999999997</c:v>
                </c:pt>
                <c:pt idx="6991">
                  <c:v>0.99972399999999995</c:v>
                </c:pt>
                <c:pt idx="6992">
                  <c:v>0.999726</c:v>
                </c:pt>
                <c:pt idx="6993">
                  <c:v>0.99972799999999995</c:v>
                </c:pt>
                <c:pt idx="6994">
                  <c:v>0.99973000000000001</c:v>
                </c:pt>
                <c:pt idx="6995">
                  <c:v>0.99973199999999995</c:v>
                </c:pt>
                <c:pt idx="6996">
                  <c:v>0.99973500000000004</c:v>
                </c:pt>
                <c:pt idx="6997">
                  <c:v>0.99973699999999999</c:v>
                </c:pt>
                <c:pt idx="6998">
                  <c:v>0.99973900000000004</c:v>
                </c:pt>
                <c:pt idx="6999">
                  <c:v>0.99974099999999999</c:v>
                </c:pt>
                <c:pt idx="7000">
                  <c:v>0.99974300000000005</c:v>
                </c:pt>
                <c:pt idx="7001">
                  <c:v>0.99974499999999999</c:v>
                </c:pt>
                <c:pt idx="7002">
                  <c:v>0.99974700000000005</c:v>
                </c:pt>
                <c:pt idx="7003">
                  <c:v>0.999749</c:v>
                </c:pt>
                <c:pt idx="7004">
                  <c:v>0.99975099999999995</c:v>
                </c:pt>
                <c:pt idx="7005">
                  <c:v>0.999753</c:v>
                </c:pt>
                <c:pt idx="7006">
                  <c:v>0.99975499999999995</c:v>
                </c:pt>
                <c:pt idx="7007">
                  <c:v>0.99975700000000001</c:v>
                </c:pt>
                <c:pt idx="7008">
                  <c:v>0.99975899999999995</c:v>
                </c:pt>
                <c:pt idx="7009">
                  <c:v>0.99976100000000001</c:v>
                </c:pt>
                <c:pt idx="7010">
                  <c:v>0.99976299999999996</c:v>
                </c:pt>
                <c:pt idx="7011">
                  <c:v>0.99976500000000001</c:v>
                </c:pt>
                <c:pt idx="7012">
                  <c:v>0.99976600000000004</c:v>
                </c:pt>
                <c:pt idx="7013">
                  <c:v>0.99976799999999999</c:v>
                </c:pt>
                <c:pt idx="7014">
                  <c:v>0.99977000000000005</c:v>
                </c:pt>
                <c:pt idx="7015">
                  <c:v>0.99977199999999999</c:v>
                </c:pt>
                <c:pt idx="7016">
                  <c:v>0.99977400000000005</c:v>
                </c:pt>
                <c:pt idx="7017">
                  <c:v>0.999776</c:v>
                </c:pt>
                <c:pt idx="7018">
                  <c:v>0.99977700000000003</c:v>
                </c:pt>
                <c:pt idx="7019">
                  <c:v>0.99977899999999997</c:v>
                </c:pt>
                <c:pt idx="7020">
                  <c:v>0.99978100000000003</c:v>
                </c:pt>
                <c:pt idx="7021">
                  <c:v>0.99978299999999998</c:v>
                </c:pt>
                <c:pt idx="7022">
                  <c:v>0.99978400000000001</c:v>
                </c:pt>
                <c:pt idx="7023">
                  <c:v>0.99978599999999995</c:v>
                </c:pt>
                <c:pt idx="7024">
                  <c:v>0.99978800000000001</c:v>
                </c:pt>
                <c:pt idx="7025">
                  <c:v>0.99978900000000004</c:v>
                </c:pt>
                <c:pt idx="7026">
                  <c:v>0.99979099999999999</c:v>
                </c:pt>
                <c:pt idx="7027">
                  <c:v>0.99979300000000004</c:v>
                </c:pt>
                <c:pt idx="7028">
                  <c:v>0.99979399999999996</c:v>
                </c:pt>
                <c:pt idx="7029">
                  <c:v>0.99979600000000002</c:v>
                </c:pt>
                <c:pt idx="7030">
                  <c:v>0.99979799999999996</c:v>
                </c:pt>
                <c:pt idx="7031">
                  <c:v>0.99979899999999999</c:v>
                </c:pt>
                <c:pt idx="7032">
                  <c:v>0.99980100000000005</c:v>
                </c:pt>
                <c:pt idx="7033">
                  <c:v>0.99980199999999997</c:v>
                </c:pt>
                <c:pt idx="7034">
                  <c:v>0.99980400000000003</c:v>
                </c:pt>
                <c:pt idx="7035">
                  <c:v>0.99980599999999997</c:v>
                </c:pt>
                <c:pt idx="7036">
                  <c:v>0.999807</c:v>
                </c:pt>
                <c:pt idx="7037">
                  <c:v>0.99980899999999995</c:v>
                </c:pt>
                <c:pt idx="7038">
                  <c:v>0.99980999999999998</c:v>
                </c:pt>
                <c:pt idx="7039">
                  <c:v>0.99981200000000003</c:v>
                </c:pt>
                <c:pt idx="7040">
                  <c:v>0.99981299999999995</c:v>
                </c:pt>
                <c:pt idx="7041">
                  <c:v>0.99981500000000001</c:v>
                </c:pt>
                <c:pt idx="7042">
                  <c:v>0.99981600000000004</c:v>
                </c:pt>
                <c:pt idx="7043">
                  <c:v>0.99981699999999996</c:v>
                </c:pt>
                <c:pt idx="7044">
                  <c:v>0.99981900000000001</c:v>
                </c:pt>
                <c:pt idx="7045">
                  <c:v>0.99982000000000004</c:v>
                </c:pt>
                <c:pt idx="7046">
                  <c:v>0.99982199999999999</c:v>
                </c:pt>
                <c:pt idx="7047">
                  <c:v>0.99982300000000002</c:v>
                </c:pt>
                <c:pt idx="7048">
                  <c:v>0.99982499999999996</c:v>
                </c:pt>
                <c:pt idx="7049">
                  <c:v>0.99982599999999999</c:v>
                </c:pt>
                <c:pt idx="7050">
                  <c:v>0.99982700000000002</c:v>
                </c:pt>
                <c:pt idx="7051">
                  <c:v>0.99982899999999997</c:v>
                </c:pt>
                <c:pt idx="7052">
                  <c:v>0.99983</c:v>
                </c:pt>
                <c:pt idx="7053">
                  <c:v>0.99983100000000003</c:v>
                </c:pt>
                <c:pt idx="7054">
                  <c:v>0.99983299999999997</c:v>
                </c:pt>
                <c:pt idx="7055">
                  <c:v>0.999834</c:v>
                </c:pt>
                <c:pt idx="7056">
                  <c:v>0.99983500000000003</c:v>
                </c:pt>
                <c:pt idx="7057">
                  <c:v>0.99983699999999998</c:v>
                </c:pt>
                <c:pt idx="7058">
                  <c:v>0.999838</c:v>
                </c:pt>
                <c:pt idx="7059">
                  <c:v>0.99983900000000003</c:v>
                </c:pt>
                <c:pt idx="7060">
                  <c:v>0.99983999999999995</c:v>
                </c:pt>
                <c:pt idx="7061">
                  <c:v>0.99984200000000001</c:v>
                </c:pt>
                <c:pt idx="7062">
                  <c:v>0.99984300000000004</c:v>
                </c:pt>
                <c:pt idx="7063">
                  <c:v>0.99984399999999996</c:v>
                </c:pt>
                <c:pt idx="7064">
                  <c:v>0.99984499999999998</c:v>
                </c:pt>
                <c:pt idx="7065">
                  <c:v>0.99984700000000004</c:v>
                </c:pt>
                <c:pt idx="7066">
                  <c:v>0.99984799999999996</c:v>
                </c:pt>
                <c:pt idx="7067">
                  <c:v>0.99984899999999999</c:v>
                </c:pt>
                <c:pt idx="7068">
                  <c:v>0.99985000000000002</c:v>
                </c:pt>
                <c:pt idx="7069">
                  <c:v>0.99985100000000005</c:v>
                </c:pt>
                <c:pt idx="7070">
                  <c:v>0.99985299999999999</c:v>
                </c:pt>
                <c:pt idx="7071">
                  <c:v>0.99985400000000002</c:v>
                </c:pt>
                <c:pt idx="7072">
                  <c:v>0.99985500000000005</c:v>
                </c:pt>
                <c:pt idx="7073">
                  <c:v>0.99985599999999997</c:v>
                </c:pt>
                <c:pt idx="7074">
                  <c:v>0.999857</c:v>
                </c:pt>
                <c:pt idx="7075">
                  <c:v>0.99985800000000002</c:v>
                </c:pt>
                <c:pt idx="7076">
                  <c:v>0.99985900000000005</c:v>
                </c:pt>
                <c:pt idx="7077">
                  <c:v>0.99985999999999997</c:v>
                </c:pt>
                <c:pt idx="7078">
                  <c:v>0.99986200000000003</c:v>
                </c:pt>
                <c:pt idx="7079">
                  <c:v>0.99986299999999995</c:v>
                </c:pt>
                <c:pt idx="7080">
                  <c:v>0.99986399999999998</c:v>
                </c:pt>
                <c:pt idx="7081">
                  <c:v>0.999865</c:v>
                </c:pt>
                <c:pt idx="7082">
                  <c:v>0.99986600000000003</c:v>
                </c:pt>
                <c:pt idx="7083">
                  <c:v>0.99986699999999995</c:v>
                </c:pt>
                <c:pt idx="7084">
                  <c:v>0.99986799999999998</c:v>
                </c:pt>
                <c:pt idx="7085">
                  <c:v>0.99986900000000001</c:v>
                </c:pt>
                <c:pt idx="7086">
                  <c:v>0.99987000000000004</c:v>
                </c:pt>
                <c:pt idx="7087">
                  <c:v>0.99987099999999995</c:v>
                </c:pt>
                <c:pt idx="7088">
                  <c:v>0.99987199999999998</c:v>
                </c:pt>
                <c:pt idx="7089">
                  <c:v>0.99987300000000001</c:v>
                </c:pt>
                <c:pt idx="7090">
                  <c:v>0.99987400000000004</c:v>
                </c:pt>
                <c:pt idx="7091">
                  <c:v>0.99987499999999996</c:v>
                </c:pt>
                <c:pt idx="7092">
                  <c:v>0.99987599999999999</c:v>
                </c:pt>
                <c:pt idx="7093">
                  <c:v>0.99987700000000002</c:v>
                </c:pt>
                <c:pt idx="7094">
                  <c:v>0.99987800000000004</c:v>
                </c:pt>
                <c:pt idx="7095">
                  <c:v>0.99987899999999996</c:v>
                </c:pt>
                <c:pt idx="7096">
                  <c:v>0.99987999999999999</c:v>
                </c:pt>
                <c:pt idx="7097">
                  <c:v>0.99988100000000002</c:v>
                </c:pt>
                <c:pt idx="7098">
                  <c:v>0.99988200000000005</c:v>
                </c:pt>
                <c:pt idx="7099">
                  <c:v>0.99988299999999997</c:v>
                </c:pt>
                <c:pt idx="7100">
                  <c:v>0.99988299999999997</c:v>
                </c:pt>
                <c:pt idx="7101">
                  <c:v>0.999884</c:v>
                </c:pt>
                <c:pt idx="7102">
                  <c:v>0.99988500000000002</c:v>
                </c:pt>
                <c:pt idx="7103">
                  <c:v>0.99988600000000005</c:v>
                </c:pt>
                <c:pt idx="7104">
                  <c:v>0.99988699999999997</c:v>
                </c:pt>
                <c:pt idx="7105">
                  <c:v>0.999888</c:v>
                </c:pt>
                <c:pt idx="7106">
                  <c:v>0.99988900000000003</c:v>
                </c:pt>
                <c:pt idx="7107">
                  <c:v>0.99988999999999995</c:v>
                </c:pt>
                <c:pt idx="7108">
                  <c:v>0.99989099999999997</c:v>
                </c:pt>
                <c:pt idx="7109">
                  <c:v>0.99989099999999997</c:v>
                </c:pt>
                <c:pt idx="7110">
                  <c:v>0.999892</c:v>
                </c:pt>
                <c:pt idx="7111">
                  <c:v>0.99989300000000003</c:v>
                </c:pt>
                <c:pt idx="7112">
                  <c:v>0.99989399999999995</c:v>
                </c:pt>
                <c:pt idx="7113">
                  <c:v>0.99989499999999998</c:v>
                </c:pt>
                <c:pt idx="7114">
                  <c:v>0.99989600000000001</c:v>
                </c:pt>
                <c:pt idx="7115">
                  <c:v>0.99989600000000001</c:v>
                </c:pt>
                <c:pt idx="7116">
                  <c:v>0.99989700000000004</c:v>
                </c:pt>
                <c:pt idx="7117">
                  <c:v>0.99989799999999995</c:v>
                </c:pt>
                <c:pt idx="7118">
                  <c:v>0.99989899999999998</c:v>
                </c:pt>
                <c:pt idx="7119">
                  <c:v>0.99989899999999998</c:v>
                </c:pt>
                <c:pt idx="7120">
                  <c:v>0.99990000000000001</c:v>
                </c:pt>
                <c:pt idx="7121">
                  <c:v>0.99990100000000004</c:v>
                </c:pt>
                <c:pt idx="7122">
                  <c:v>0.99990199999999996</c:v>
                </c:pt>
                <c:pt idx="7123">
                  <c:v>0.99990299999999999</c:v>
                </c:pt>
                <c:pt idx="7124">
                  <c:v>0.99990299999999999</c:v>
                </c:pt>
                <c:pt idx="7125">
                  <c:v>0.99990400000000002</c:v>
                </c:pt>
                <c:pt idx="7126">
                  <c:v>0.99990500000000004</c:v>
                </c:pt>
                <c:pt idx="7127">
                  <c:v>0.99990599999999996</c:v>
                </c:pt>
                <c:pt idx="7128">
                  <c:v>0.99990599999999996</c:v>
                </c:pt>
                <c:pt idx="7129">
                  <c:v>0.99990699999999999</c:v>
                </c:pt>
                <c:pt idx="7130">
                  <c:v>0.99990800000000002</c:v>
                </c:pt>
                <c:pt idx="7131">
                  <c:v>0.99990800000000002</c:v>
                </c:pt>
                <c:pt idx="7132">
                  <c:v>0.99990900000000005</c:v>
                </c:pt>
                <c:pt idx="7133">
                  <c:v>0.99990999999999997</c:v>
                </c:pt>
                <c:pt idx="7134">
                  <c:v>0.99990999999999997</c:v>
                </c:pt>
                <c:pt idx="7135">
                  <c:v>0.99991099999999999</c:v>
                </c:pt>
                <c:pt idx="7136">
                  <c:v>0.99991200000000002</c:v>
                </c:pt>
                <c:pt idx="7137">
                  <c:v>0.99991300000000005</c:v>
                </c:pt>
                <c:pt idx="7138">
                  <c:v>0.99991300000000005</c:v>
                </c:pt>
                <c:pt idx="7139">
                  <c:v>0.99991399999999997</c:v>
                </c:pt>
                <c:pt idx="7140">
                  <c:v>0.999915</c:v>
                </c:pt>
                <c:pt idx="7141">
                  <c:v>0.999915</c:v>
                </c:pt>
                <c:pt idx="7142">
                  <c:v>0.99991600000000003</c:v>
                </c:pt>
                <c:pt idx="7143">
                  <c:v>0.99991600000000003</c:v>
                </c:pt>
                <c:pt idx="7144">
                  <c:v>0.99991699999999994</c:v>
                </c:pt>
                <c:pt idx="7145">
                  <c:v>0.99991799999999997</c:v>
                </c:pt>
                <c:pt idx="7146">
                  <c:v>0.99991799999999997</c:v>
                </c:pt>
                <c:pt idx="7147">
                  <c:v>0.999919</c:v>
                </c:pt>
                <c:pt idx="7148">
                  <c:v>0.99992000000000003</c:v>
                </c:pt>
                <c:pt idx="7149">
                  <c:v>0.99992000000000003</c:v>
                </c:pt>
                <c:pt idx="7150">
                  <c:v>0.99992099999999995</c:v>
                </c:pt>
                <c:pt idx="7151">
                  <c:v>0.99992099999999995</c:v>
                </c:pt>
                <c:pt idx="7152">
                  <c:v>0.99992199999999998</c:v>
                </c:pt>
                <c:pt idx="7153">
                  <c:v>0.99992300000000001</c:v>
                </c:pt>
                <c:pt idx="7154">
                  <c:v>0.99992300000000001</c:v>
                </c:pt>
                <c:pt idx="7155">
                  <c:v>0.99992400000000004</c:v>
                </c:pt>
                <c:pt idx="7156">
                  <c:v>0.99992400000000004</c:v>
                </c:pt>
                <c:pt idx="7157">
                  <c:v>0.99992499999999995</c:v>
                </c:pt>
                <c:pt idx="7158">
                  <c:v>0.99992499999999995</c:v>
                </c:pt>
                <c:pt idx="7159">
                  <c:v>0.99992599999999998</c:v>
                </c:pt>
                <c:pt idx="7160">
                  <c:v>0.99992700000000001</c:v>
                </c:pt>
                <c:pt idx="7161">
                  <c:v>0.99992700000000001</c:v>
                </c:pt>
                <c:pt idx="7162">
                  <c:v>0.99992800000000004</c:v>
                </c:pt>
                <c:pt idx="7163">
                  <c:v>0.99992800000000004</c:v>
                </c:pt>
                <c:pt idx="7164">
                  <c:v>0.99992899999999996</c:v>
                </c:pt>
                <c:pt idx="7165">
                  <c:v>0.99992899999999996</c:v>
                </c:pt>
                <c:pt idx="7166">
                  <c:v>0.99992999999999999</c:v>
                </c:pt>
                <c:pt idx="7167">
                  <c:v>0.99992999999999999</c:v>
                </c:pt>
                <c:pt idx="7168">
                  <c:v>0.99993100000000001</c:v>
                </c:pt>
                <c:pt idx="7169">
                  <c:v>0.99993100000000001</c:v>
                </c:pt>
                <c:pt idx="7170">
                  <c:v>0.99993200000000004</c:v>
                </c:pt>
                <c:pt idx="7171">
                  <c:v>0.99993200000000004</c:v>
                </c:pt>
                <c:pt idx="7172">
                  <c:v>0.99993299999999996</c:v>
                </c:pt>
                <c:pt idx="7173">
                  <c:v>0.99993299999999996</c:v>
                </c:pt>
                <c:pt idx="7174">
                  <c:v>0.99993399999999999</c:v>
                </c:pt>
                <c:pt idx="7175">
                  <c:v>0.99993399999999999</c:v>
                </c:pt>
                <c:pt idx="7176">
                  <c:v>0.99993500000000002</c:v>
                </c:pt>
                <c:pt idx="7177">
                  <c:v>0.99993500000000002</c:v>
                </c:pt>
                <c:pt idx="7178">
                  <c:v>0.99993600000000005</c:v>
                </c:pt>
                <c:pt idx="7179">
                  <c:v>0.99993600000000005</c:v>
                </c:pt>
                <c:pt idx="7180">
                  <c:v>0.99993699999999996</c:v>
                </c:pt>
                <c:pt idx="7181">
                  <c:v>0.99993699999999996</c:v>
                </c:pt>
                <c:pt idx="7182">
                  <c:v>0.99993799999999999</c:v>
                </c:pt>
                <c:pt idx="7183">
                  <c:v>0.99993799999999999</c:v>
                </c:pt>
                <c:pt idx="7184">
                  <c:v>0.99993900000000002</c:v>
                </c:pt>
                <c:pt idx="7185">
                  <c:v>0.99993900000000002</c:v>
                </c:pt>
                <c:pt idx="7186">
                  <c:v>0.99994000000000005</c:v>
                </c:pt>
                <c:pt idx="7187">
                  <c:v>0.99994000000000005</c:v>
                </c:pt>
                <c:pt idx="7188">
                  <c:v>0.99994099999999997</c:v>
                </c:pt>
                <c:pt idx="7189">
                  <c:v>0.99994099999999997</c:v>
                </c:pt>
                <c:pt idx="7190">
                  <c:v>0.99994099999999997</c:v>
                </c:pt>
                <c:pt idx="7191">
                  <c:v>0.999942</c:v>
                </c:pt>
                <c:pt idx="7192">
                  <c:v>0.999942</c:v>
                </c:pt>
                <c:pt idx="7193">
                  <c:v>0.99994300000000003</c:v>
                </c:pt>
                <c:pt idx="7194">
                  <c:v>0.99994300000000003</c:v>
                </c:pt>
                <c:pt idx="7195">
                  <c:v>0.99994400000000006</c:v>
                </c:pt>
                <c:pt idx="7196">
                  <c:v>0.99994400000000006</c:v>
                </c:pt>
                <c:pt idx="7197">
                  <c:v>0.99994400000000006</c:v>
                </c:pt>
                <c:pt idx="7198">
                  <c:v>0.99994499999999997</c:v>
                </c:pt>
                <c:pt idx="7199">
                  <c:v>0.99994499999999997</c:v>
                </c:pt>
                <c:pt idx="7200">
                  <c:v>0.999946</c:v>
                </c:pt>
                <c:pt idx="7201">
                  <c:v>0.999946</c:v>
                </c:pt>
                <c:pt idx="7202">
                  <c:v>0.999946</c:v>
                </c:pt>
                <c:pt idx="7203">
                  <c:v>0.99994700000000003</c:v>
                </c:pt>
                <c:pt idx="7204">
                  <c:v>0.99994700000000003</c:v>
                </c:pt>
                <c:pt idx="7205">
                  <c:v>0.99994799999999995</c:v>
                </c:pt>
                <c:pt idx="7206">
                  <c:v>0.99994799999999995</c:v>
                </c:pt>
                <c:pt idx="7207">
                  <c:v>0.99994799999999995</c:v>
                </c:pt>
                <c:pt idx="7208">
                  <c:v>0.99994899999999998</c:v>
                </c:pt>
                <c:pt idx="7209">
                  <c:v>0.99994899999999998</c:v>
                </c:pt>
                <c:pt idx="7210">
                  <c:v>0.99994899999999998</c:v>
                </c:pt>
                <c:pt idx="7211">
                  <c:v>0.99995000000000001</c:v>
                </c:pt>
                <c:pt idx="7212">
                  <c:v>0.99995000000000001</c:v>
                </c:pt>
                <c:pt idx="7213">
                  <c:v>0.99995100000000003</c:v>
                </c:pt>
                <c:pt idx="7214">
                  <c:v>0.99995100000000003</c:v>
                </c:pt>
                <c:pt idx="7215">
                  <c:v>0.99995100000000003</c:v>
                </c:pt>
                <c:pt idx="7216">
                  <c:v>0.99995199999999995</c:v>
                </c:pt>
                <c:pt idx="7217">
                  <c:v>0.99995199999999995</c:v>
                </c:pt>
                <c:pt idx="7218">
                  <c:v>0.99995199999999995</c:v>
                </c:pt>
                <c:pt idx="7219">
                  <c:v>0.99995299999999998</c:v>
                </c:pt>
                <c:pt idx="7220">
                  <c:v>0.99995299999999998</c:v>
                </c:pt>
                <c:pt idx="7221">
                  <c:v>0.99995299999999998</c:v>
                </c:pt>
                <c:pt idx="7222">
                  <c:v>0.99995400000000001</c:v>
                </c:pt>
                <c:pt idx="7223">
                  <c:v>0.99995400000000001</c:v>
                </c:pt>
                <c:pt idx="7224">
                  <c:v>0.99995400000000001</c:v>
                </c:pt>
                <c:pt idx="7225">
                  <c:v>0.99995500000000004</c:v>
                </c:pt>
                <c:pt idx="7226">
                  <c:v>0.99995500000000004</c:v>
                </c:pt>
                <c:pt idx="7227">
                  <c:v>0.99995500000000004</c:v>
                </c:pt>
                <c:pt idx="7228">
                  <c:v>0.99995599999999996</c:v>
                </c:pt>
                <c:pt idx="7229">
                  <c:v>0.99995599999999996</c:v>
                </c:pt>
                <c:pt idx="7230">
                  <c:v>0.99995599999999996</c:v>
                </c:pt>
                <c:pt idx="7231">
                  <c:v>0.99995699999999998</c:v>
                </c:pt>
                <c:pt idx="7232">
                  <c:v>0.99995699999999998</c:v>
                </c:pt>
                <c:pt idx="7233">
                  <c:v>0.99995699999999998</c:v>
                </c:pt>
                <c:pt idx="7234">
                  <c:v>0.99995800000000001</c:v>
                </c:pt>
                <c:pt idx="7235">
                  <c:v>0.99995800000000001</c:v>
                </c:pt>
                <c:pt idx="7236">
                  <c:v>0.99995800000000001</c:v>
                </c:pt>
                <c:pt idx="7237">
                  <c:v>0.99995800000000001</c:v>
                </c:pt>
                <c:pt idx="7238">
                  <c:v>0.99995900000000004</c:v>
                </c:pt>
                <c:pt idx="7239">
                  <c:v>0.99995900000000004</c:v>
                </c:pt>
                <c:pt idx="7240">
                  <c:v>0.99995900000000004</c:v>
                </c:pt>
                <c:pt idx="7241">
                  <c:v>0.99995999999999996</c:v>
                </c:pt>
                <c:pt idx="7242">
                  <c:v>0.99995999999999996</c:v>
                </c:pt>
                <c:pt idx="7243">
                  <c:v>0.99995999999999996</c:v>
                </c:pt>
                <c:pt idx="7244">
                  <c:v>0.99995999999999996</c:v>
                </c:pt>
                <c:pt idx="7245">
                  <c:v>0.99996099999999999</c:v>
                </c:pt>
                <c:pt idx="7246">
                  <c:v>0.99996099999999999</c:v>
                </c:pt>
                <c:pt idx="7247">
                  <c:v>0.99996099999999999</c:v>
                </c:pt>
                <c:pt idx="7248">
                  <c:v>0.99996200000000002</c:v>
                </c:pt>
                <c:pt idx="7249">
                  <c:v>0.99996200000000002</c:v>
                </c:pt>
                <c:pt idx="7250">
                  <c:v>0.99996200000000002</c:v>
                </c:pt>
                <c:pt idx="7251">
                  <c:v>0.99996200000000002</c:v>
                </c:pt>
                <c:pt idx="7252">
                  <c:v>0.99996300000000005</c:v>
                </c:pt>
                <c:pt idx="7253">
                  <c:v>0.99996300000000005</c:v>
                </c:pt>
                <c:pt idx="7254">
                  <c:v>0.99996300000000005</c:v>
                </c:pt>
                <c:pt idx="7255">
                  <c:v>0.99996300000000005</c:v>
                </c:pt>
                <c:pt idx="7256">
                  <c:v>0.99996399999999996</c:v>
                </c:pt>
                <c:pt idx="7257">
                  <c:v>0.99996399999999996</c:v>
                </c:pt>
                <c:pt idx="7258">
                  <c:v>0.99996399999999996</c:v>
                </c:pt>
                <c:pt idx="7259">
                  <c:v>0.99996399999999996</c:v>
                </c:pt>
                <c:pt idx="7260">
                  <c:v>0.99996499999999999</c:v>
                </c:pt>
                <c:pt idx="7261">
                  <c:v>0.99996499999999999</c:v>
                </c:pt>
                <c:pt idx="7262">
                  <c:v>0.99996499999999999</c:v>
                </c:pt>
                <c:pt idx="7263">
                  <c:v>0.99996499999999999</c:v>
                </c:pt>
                <c:pt idx="7264">
                  <c:v>0.99996600000000002</c:v>
                </c:pt>
                <c:pt idx="7265">
                  <c:v>0.99996600000000002</c:v>
                </c:pt>
                <c:pt idx="7266">
                  <c:v>0.99996600000000002</c:v>
                </c:pt>
                <c:pt idx="7267">
                  <c:v>0.99996600000000002</c:v>
                </c:pt>
                <c:pt idx="7268">
                  <c:v>0.99996700000000005</c:v>
                </c:pt>
                <c:pt idx="7269">
                  <c:v>0.99996700000000005</c:v>
                </c:pt>
                <c:pt idx="7270">
                  <c:v>0.99996700000000005</c:v>
                </c:pt>
                <c:pt idx="7271">
                  <c:v>0.99996700000000005</c:v>
                </c:pt>
                <c:pt idx="7272">
                  <c:v>0.99996799999999997</c:v>
                </c:pt>
                <c:pt idx="7273">
                  <c:v>0.99996799999999997</c:v>
                </c:pt>
                <c:pt idx="7274">
                  <c:v>0.99996799999999997</c:v>
                </c:pt>
                <c:pt idx="7275">
                  <c:v>0.99996799999999997</c:v>
                </c:pt>
                <c:pt idx="7276">
                  <c:v>0.99996799999999997</c:v>
                </c:pt>
                <c:pt idx="7277">
                  <c:v>0.999969</c:v>
                </c:pt>
                <c:pt idx="7278">
                  <c:v>0.999969</c:v>
                </c:pt>
                <c:pt idx="7279">
                  <c:v>0.999969</c:v>
                </c:pt>
                <c:pt idx="7280">
                  <c:v>0.999969</c:v>
                </c:pt>
                <c:pt idx="7281">
                  <c:v>0.999969</c:v>
                </c:pt>
                <c:pt idx="7282">
                  <c:v>0.99997000000000003</c:v>
                </c:pt>
                <c:pt idx="7283">
                  <c:v>0.99997000000000003</c:v>
                </c:pt>
                <c:pt idx="7284">
                  <c:v>0.99997000000000003</c:v>
                </c:pt>
                <c:pt idx="7285">
                  <c:v>0.99997000000000003</c:v>
                </c:pt>
                <c:pt idx="7286">
                  <c:v>0.99997000000000003</c:v>
                </c:pt>
                <c:pt idx="7287">
                  <c:v>0.99997100000000005</c:v>
                </c:pt>
                <c:pt idx="7288">
                  <c:v>0.99997100000000005</c:v>
                </c:pt>
                <c:pt idx="7289">
                  <c:v>0.99997100000000005</c:v>
                </c:pt>
                <c:pt idx="7290">
                  <c:v>0.99997100000000005</c:v>
                </c:pt>
                <c:pt idx="7291">
                  <c:v>0.99997100000000005</c:v>
                </c:pt>
                <c:pt idx="7292">
                  <c:v>0.99997199999999997</c:v>
                </c:pt>
                <c:pt idx="7293">
                  <c:v>0.99997199999999997</c:v>
                </c:pt>
                <c:pt idx="7294">
                  <c:v>0.99997199999999997</c:v>
                </c:pt>
                <c:pt idx="7295">
                  <c:v>0.99997199999999997</c:v>
                </c:pt>
                <c:pt idx="7296">
                  <c:v>0.99997199999999997</c:v>
                </c:pt>
                <c:pt idx="7297">
                  <c:v>0.999973</c:v>
                </c:pt>
                <c:pt idx="7298">
                  <c:v>0.999973</c:v>
                </c:pt>
                <c:pt idx="7299">
                  <c:v>0.999973</c:v>
                </c:pt>
                <c:pt idx="7300">
                  <c:v>0.999973</c:v>
                </c:pt>
                <c:pt idx="7301">
                  <c:v>0.999973</c:v>
                </c:pt>
                <c:pt idx="7302">
                  <c:v>0.999973</c:v>
                </c:pt>
                <c:pt idx="7303">
                  <c:v>0.99997400000000003</c:v>
                </c:pt>
                <c:pt idx="7304">
                  <c:v>0.99997400000000003</c:v>
                </c:pt>
                <c:pt idx="7305">
                  <c:v>0.99997400000000003</c:v>
                </c:pt>
                <c:pt idx="7306">
                  <c:v>0.99997400000000003</c:v>
                </c:pt>
                <c:pt idx="7307">
                  <c:v>0.99997400000000003</c:v>
                </c:pt>
                <c:pt idx="7308">
                  <c:v>0.99997400000000003</c:v>
                </c:pt>
                <c:pt idx="7309">
                  <c:v>0.99997499999999995</c:v>
                </c:pt>
                <c:pt idx="7310">
                  <c:v>0.99997499999999995</c:v>
                </c:pt>
                <c:pt idx="7311">
                  <c:v>0.99997499999999995</c:v>
                </c:pt>
                <c:pt idx="7312">
                  <c:v>0.99997499999999995</c:v>
                </c:pt>
                <c:pt idx="7313">
                  <c:v>0.99997499999999995</c:v>
                </c:pt>
                <c:pt idx="7314">
                  <c:v>0.99997499999999995</c:v>
                </c:pt>
                <c:pt idx="7315">
                  <c:v>0.99997599999999998</c:v>
                </c:pt>
                <c:pt idx="7316">
                  <c:v>0.99997599999999998</c:v>
                </c:pt>
                <c:pt idx="7317">
                  <c:v>0.99997599999999998</c:v>
                </c:pt>
                <c:pt idx="7318">
                  <c:v>0.99997599999999998</c:v>
                </c:pt>
                <c:pt idx="7319">
                  <c:v>0.99997599999999998</c:v>
                </c:pt>
                <c:pt idx="7320">
                  <c:v>0.99997599999999998</c:v>
                </c:pt>
                <c:pt idx="7321">
                  <c:v>0.999977</c:v>
                </c:pt>
                <c:pt idx="7322">
                  <c:v>0.999977</c:v>
                </c:pt>
                <c:pt idx="7323">
                  <c:v>0.999977</c:v>
                </c:pt>
                <c:pt idx="7324">
                  <c:v>0.999977</c:v>
                </c:pt>
                <c:pt idx="7325">
                  <c:v>0.999977</c:v>
                </c:pt>
                <c:pt idx="7326">
                  <c:v>0.999977</c:v>
                </c:pt>
                <c:pt idx="7327">
                  <c:v>0.999977</c:v>
                </c:pt>
                <c:pt idx="7328">
                  <c:v>0.99997800000000003</c:v>
                </c:pt>
                <c:pt idx="7329">
                  <c:v>0.99997800000000003</c:v>
                </c:pt>
                <c:pt idx="7330">
                  <c:v>0.99997800000000003</c:v>
                </c:pt>
                <c:pt idx="7331">
                  <c:v>0.99997800000000003</c:v>
                </c:pt>
                <c:pt idx="7332">
                  <c:v>0.99997800000000003</c:v>
                </c:pt>
                <c:pt idx="7333">
                  <c:v>0.99997800000000003</c:v>
                </c:pt>
                <c:pt idx="7334">
                  <c:v>0.99997800000000003</c:v>
                </c:pt>
                <c:pt idx="7335">
                  <c:v>0.99997800000000003</c:v>
                </c:pt>
                <c:pt idx="7336">
                  <c:v>0.99997899999999995</c:v>
                </c:pt>
                <c:pt idx="7337">
                  <c:v>0.99997899999999995</c:v>
                </c:pt>
                <c:pt idx="7338">
                  <c:v>0.99997899999999995</c:v>
                </c:pt>
                <c:pt idx="7339">
                  <c:v>0.99997899999999995</c:v>
                </c:pt>
                <c:pt idx="7340">
                  <c:v>0.99997899999999995</c:v>
                </c:pt>
                <c:pt idx="7341">
                  <c:v>0.99997899999999995</c:v>
                </c:pt>
                <c:pt idx="7342">
                  <c:v>0.99997899999999995</c:v>
                </c:pt>
                <c:pt idx="7343">
                  <c:v>0.99997899999999995</c:v>
                </c:pt>
                <c:pt idx="7344">
                  <c:v>0.99997999999999998</c:v>
                </c:pt>
                <c:pt idx="7345">
                  <c:v>0.99997999999999998</c:v>
                </c:pt>
                <c:pt idx="7346">
                  <c:v>0.99997999999999998</c:v>
                </c:pt>
                <c:pt idx="7347">
                  <c:v>0.99997999999999998</c:v>
                </c:pt>
                <c:pt idx="7348">
                  <c:v>0.99997999999999998</c:v>
                </c:pt>
                <c:pt idx="7349">
                  <c:v>0.99997999999999998</c:v>
                </c:pt>
                <c:pt idx="7350">
                  <c:v>0.99997999999999998</c:v>
                </c:pt>
                <c:pt idx="7351">
                  <c:v>0.99998100000000001</c:v>
                </c:pt>
                <c:pt idx="7352">
                  <c:v>0.99998100000000001</c:v>
                </c:pt>
                <c:pt idx="7353">
                  <c:v>0.99998100000000001</c:v>
                </c:pt>
                <c:pt idx="7354">
                  <c:v>0.99998100000000001</c:v>
                </c:pt>
                <c:pt idx="7355">
                  <c:v>0.99998100000000001</c:v>
                </c:pt>
                <c:pt idx="7356">
                  <c:v>0.99998100000000001</c:v>
                </c:pt>
                <c:pt idx="7357">
                  <c:v>0.99998100000000001</c:v>
                </c:pt>
                <c:pt idx="7358">
                  <c:v>0.99998100000000001</c:v>
                </c:pt>
                <c:pt idx="7359">
                  <c:v>0.99998100000000001</c:v>
                </c:pt>
                <c:pt idx="7360">
                  <c:v>0.99998200000000004</c:v>
                </c:pt>
                <c:pt idx="7361">
                  <c:v>0.99998200000000004</c:v>
                </c:pt>
                <c:pt idx="7362">
                  <c:v>0.99998200000000004</c:v>
                </c:pt>
                <c:pt idx="7363">
                  <c:v>0.99998200000000004</c:v>
                </c:pt>
                <c:pt idx="7364">
                  <c:v>0.99998200000000004</c:v>
                </c:pt>
                <c:pt idx="7365">
                  <c:v>0.99998200000000004</c:v>
                </c:pt>
                <c:pt idx="7366">
                  <c:v>0.99998200000000004</c:v>
                </c:pt>
                <c:pt idx="7367">
                  <c:v>0.99998200000000004</c:v>
                </c:pt>
                <c:pt idx="7368">
                  <c:v>0.99998200000000004</c:v>
                </c:pt>
                <c:pt idx="7369">
                  <c:v>0.99998200000000004</c:v>
                </c:pt>
                <c:pt idx="7370">
                  <c:v>0.99998299999999996</c:v>
                </c:pt>
                <c:pt idx="7371">
                  <c:v>0.99998299999999996</c:v>
                </c:pt>
                <c:pt idx="7372">
                  <c:v>0.99998299999999996</c:v>
                </c:pt>
                <c:pt idx="7373">
                  <c:v>0.99998299999999996</c:v>
                </c:pt>
                <c:pt idx="7374">
                  <c:v>0.99998299999999996</c:v>
                </c:pt>
                <c:pt idx="7375">
                  <c:v>0.99998299999999996</c:v>
                </c:pt>
                <c:pt idx="7376">
                  <c:v>0.99998299999999996</c:v>
                </c:pt>
                <c:pt idx="7377">
                  <c:v>0.99998299999999996</c:v>
                </c:pt>
                <c:pt idx="7378">
                  <c:v>0.99998299999999996</c:v>
                </c:pt>
                <c:pt idx="7379">
                  <c:v>0.99998299999999996</c:v>
                </c:pt>
                <c:pt idx="7380">
                  <c:v>0.99998299999999996</c:v>
                </c:pt>
                <c:pt idx="7381">
                  <c:v>0.99998399999999998</c:v>
                </c:pt>
                <c:pt idx="7382">
                  <c:v>0.99998399999999998</c:v>
                </c:pt>
                <c:pt idx="7383">
                  <c:v>0.99998399999999998</c:v>
                </c:pt>
                <c:pt idx="7384">
                  <c:v>0.99998399999999998</c:v>
                </c:pt>
                <c:pt idx="7385">
                  <c:v>0.99998399999999998</c:v>
                </c:pt>
                <c:pt idx="7386">
                  <c:v>0.99998399999999998</c:v>
                </c:pt>
                <c:pt idx="7387">
                  <c:v>0.99998399999999998</c:v>
                </c:pt>
                <c:pt idx="7388">
                  <c:v>0.99998399999999998</c:v>
                </c:pt>
                <c:pt idx="7389">
                  <c:v>0.99998399999999998</c:v>
                </c:pt>
                <c:pt idx="7390">
                  <c:v>0.99998399999999998</c:v>
                </c:pt>
                <c:pt idx="7391">
                  <c:v>0.99998500000000001</c:v>
                </c:pt>
                <c:pt idx="7392">
                  <c:v>0.99998500000000001</c:v>
                </c:pt>
                <c:pt idx="7393">
                  <c:v>0.99998500000000001</c:v>
                </c:pt>
                <c:pt idx="7394">
                  <c:v>0.99998500000000001</c:v>
                </c:pt>
                <c:pt idx="7395">
                  <c:v>0.99998500000000001</c:v>
                </c:pt>
                <c:pt idx="7396">
                  <c:v>0.99998500000000001</c:v>
                </c:pt>
                <c:pt idx="7397">
                  <c:v>0.99998500000000001</c:v>
                </c:pt>
                <c:pt idx="7398">
                  <c:v>0.99998500000000001</c:v>
                </c:pt>
                <c:pt idx="7399">
                  <c:v>0.99998500000000001</c:v>
                </c:pt>
                <c:pt idx="7400">
                  <c:v>0.99998500000000001</c:v>
                </c:pt>
                <c:pt idx="7401">
                  <c:v>0.99998500000000001</c:v>
                </c:pt>
                <c:pt idx="7402">
                  <c:v>0.99998500000000001</c:v>
                </c:pt>
                <c:pt idx="7403">
                  <c:v>0.99998500000000001</c:v>
                </c:pt>
                <c:pt idx="7404">
                  <c:v>0.99998600000000004</c:v>
                </c:pt>
                <c:pt idx="7405">
                  <c:v>0.99998600000000004</c:v>
                </c:pt>
                <c:pt idx="7406">
                  <c:v>0.99998600000000004</c:v>
                </c:pt>
                <c:pt idx="7407">
                  <c:v>0.99998600000000004</c:v>
                </c:pt>
                <c:pt idx="7408">
                  <c:v>0.99998600000000004</c:v>
                </c:pt>
                <c:pt idx="7409">
                  <c:v>0.99998600000000004</c:v>
                </c:pt>
                <c:pt idx="7410">
                  <c:v>0.99998600000000004</c:v>
                </c:pt>
                <c:pt idx="7411">
                  <c:v>0.99998600000000004</c:v>
                </c:pt>
                <c:pt idx="7412">
                  <c:v>0.99998600000000004</c:v>
                </c:pt>
                <c:pt idx="7413">
                  <c:v>0.99998600000000004</c:v>
                </c:pt>
                <c:pt idx="7414">
                  <c:v>0.99998600000000004</c:v>
                </c:pt>
                <c:pt idx="7415">
                  <c:v>0.99998600000000004</c:v>
                </c:pt>
                <c:pt idx="7416">
                  <c:v>0.99998600000000004</c:v>
                </c:pt>
                <c:pt idx="7417">
                  <c:v>0.99998600000000004</c:v>
                </c:pt>
                <c:pt idx="7418">
                  <c:v>0.99998699999999996</c:v>
                </c:pt>
                <c:pt idx="7419">
                  <c:v>0.99998699999999996</c:v>
                </c:pt>
                <c:pt idx="7420">
                  <c:v>0.99998699999999996</c:v>
                </c:pt>
                <c:pt idx="7421">
                  <c:v>0.99998699999999996</c:v>
                </c:pt>
                <c:pt idx="7422">
                  <c:v>0.99998699999999996</c:v>
                </c:pt>
                <c:pt idx="7423">
                  <c:v>0.99998699999999996</c:v>
                </c:pt>
                <c:pt idx="7424">
                  <c:v>0.99998699999999996</c:v>
                </c:pt>
                <c:pt idx="7425">
                  <c:v>0.99998699999999996</c:v>
                </c:pt>
                <c:pt idx="7426">
                  <c:v>0.99998699999999996</c:v>
                </c:pt>
                <c:pt idx="7427">
                  <c:v>0.99998699999999996</c:v>
                </c:pt>
                <c:pt idx="7428">
                  <c:v>0.99998699999999996</c:v>
                </c:pt>
                <c:pt idx="7429">
                  <c:v>0.99998699999999996</c:v>
                </c:pt>
                <c:pt idx="7430">
                  <c:v>0.99998699999999996</c:v>
                </c:pt>
                <c:pt idx="7431">
                  <c:v>0.99998699999999996</c:v>
                </c:pt>
                <c:pt idx="7432">
                  <c:v>0.99998699999999996</c:v>
                </c:pt>
                <c:pt idx="7433">
                  <c:v>0.99998699999999996</c:v>
                </c:pt>
                <c:pt idx="7434">
                  <c:v>0.99998799999999999</c:v>
                </c:pt>
                <c:pt idx="7435">
                  <c:v>0.99998799999999999</c:v>
                </c:pt>
                <c:pt idx="7436">
                  <c:v>0.99998799999999999</c:v>
                </c:pt>
                <c:pt idx="7437">
                  <c:v>0.99998799999999999</c:v>
                </c:pt>
                <c:pt idx="7438">
                  <c:v>0.99998799999999999</c:v>
                </c:pt>
                <c:pt idx="7439">
                  <c:v>0.99998799999999999</c:v>
                </c:pt>
                <c:pt idx="7440">
                  <c:v>0.99998799999999999</c:v>
                </c:pt>
                <c:pt idx="7441">
                  <c:v>0.99998799999999999</c:v>
                </c:pt>
                <c:pt idx="7442">
                  <c:v>0.99998799999999999</c:v>
                </c:pt>
                <c:pt idx="7443">
                  <c:v>0.99998799999999999</c:v>
                </c:pt>
                <c:pt idx="7444">
                  <c:v>0.99998799999999999</c:v>
                </c:pt>
                <c:pt idx="7445">
                  <c:v>0.99998799999999999</c:v>
                </c:pt>
                <c:pt idx="7446">
                  <c:v>0.99998799999999999</c:v>
                </c:pt>
                <c:pt idx="7447">
                  <c:v>0.99998799999999999</c:v>
                </c:pt>
                <c:pt idx="7448">
                  <c:v>0.99998799999999999</c:v>
                </c:pt>
                <c:pt idx="7449">
                  <c:v>0.99998799999999999</c:v>
                </c:pt>
                <c:pt idx="7450">
                  <c:v>0.99998799999999999</c:v>
                </c:pt>
                <c:pt idx="7451">
                  <c:v>0.99998799999999999</c:v>
                </c:pt>
                <c:pt idx="7452">
                  <c:v>0.99998900000000002</c:v>
                </c:pt>
                <c:pt idx="7453">
                  <c:v>0.99998900000000002</c:v>
                </c:pt>
                <c:pt idx="7454">
                  <c:v>0.99998900000000002</c:v>
                </c:pt>
                <c:pt idx="7455">
                  <c:v>0.99998900000000002</c:v>
                </c:pt>
                <c:pt idx="7456">
                  <c:v>0.99998900000000002</c:v>
                </c:pt>
                <c:pt idx="7457">
                  <c:v>0.99998900000000002</c:v>
                </c:pt>
                <c:pt idx="7458">
                  <c:v>0.99998900000000002</c:v>
                </c:pt>
                <c:pt idx="7459">
                  <c:v>0.99998900000000002</c:v>
                </c:pt>
                <c:pt idx="7460">
                  <c:v>0.99998900000000002</c:v>
                </c:pt>
                <c:pt idx="7461">
                  <c:v>0.99998900000000002</c:v>
                </c:pt>
                <c:pt idx="7462">
                  <c:v>0.99998900000000002</c:v>
                </c:pt>
                <c:pt idx="7463">
                  <c:v>0.99998900000000002</c:v>
                </c:pt>
                <c:pt idx="7464">
                  <c:v>0.99998900000000002</c:v>
                </c:pt>
                <c:pt idx="7465">
                  <c:v>0.99998900000000002</c:v>
                </c:pt>
                <c:pt idx="7466">
                  <c:v>0.99998900000000002</c:v>
                </c:pt>
                <c:pt idx="7467">
                  <c:v>0.99998900000000002</c:v>
                </c:pt>
                <c:pt idx="7468">
                  <c:v>0.99998900000000002</c:v>
                </c:pt>
                <c:pt idx="7469">
                  <c:v>0.99998900000000002</c:v>
                </c:pt>
                <c:pt idx="7470">
                  <c:v>0.99998900000000002</c:v>
                </c:pt>
                <c:pt idx="7471">
                  <c:v>0.99998900000000002</c:v>
                </c:pt>
                <c:pt idx="7472">
                  <c:v>0.99999000000000005</c:v>
                </c:pt>
                <c:pt idx="7473">
                  <c:v>0.99999000000000005</c:v>
                </c:pt>
                <c:pt idx="7474">
                  <c:v>0.99999000000000005</c:v>
                </c:pt>
                <c:pt idx="7475">
                  <c:v>0.99999000000000005</c:v>
                </c:pt>
                <c:pt idx="7476">
                  <c:v>0.99999000000000005</c:v>
                </c:pt>
                <c:pt idx="7477">
                  <c:v>0.99999000000000005</c:v>
                </c:pt>
                <c:pt idx="7478">
                  <c:v>0.99999000000000005</c:v>
                </c:pt>
                <c:pt idx="7479">
                  <c:v>0.99999000000000005</c:v>
                </c:pt>
                <c:pt idx="7480">
                  <c:v>0.99999000000000005</c:v>
                </c:pt>
                <c:pt idx="7481">
                  <c:v>0.99999000000000005</c:v>
                </c:pt>
                <c:pt idx="7482">
                  <c:v>0.99999000000000005</c:v>
                </c:pt>
                <c:pt idx="7483">
                  <c:v>0.99999000000000005</c:v>
                </c:pt>
                <c:pt idx="7484">
                  <c:v>0.99999000000000005</c:v>
                </c:pt>
                <c:pt idx="7485">
                  <c:v>0.99999000000000005</c:v>
                </c:pt>
                <c:pt idx="7486">
                  <c:v>0.99999000000000005</c:v>
                </c:pt>
                <c:pt idx="7487">
                  <c:v>0.99999000000000005</c:v>
                </c:pt>
                <c:pt idx="7488">
                  <c:v>0.99999000000000005</c:v>
                </c:pt>
                <c:pt idx="7489">
                  <c:v>0.99999000000000005</c:v>
                </c:pt>
                <c:pt idx="7490">
                  <c:v>0.99999000000000005</c:v>
                </c:pt>
                <c:pt idx="7491">
                  <c:v>0.99999000000000005</c:v>
                </c:pt>
                <c:pt idx="7492">
                  <c:v>0.99999000000000005</c:v>
                </c:pt>
                <c:pt idx="7493">
                  <c:v>0.99999000000000005</c:v>
                </c:pt>
                <c:pt idx="7494">
                  <c:v>0.99999000000000005</c:v>
                </c:pt>
                <c:pt idx="7495">
                  <c:v>0.99999000000000005</c:v>
                </c:pt>
                <c:pt idx="7496">
                  <c:v>0.99999000000000005</c:v>
                </c:pt>
                <c:pt idx="7497">
                  <c:v>0.99999000000000005</c:v>
                </c:pt>
                <c:pt idx="7498">
                  <c:v>0.99999099999999996</c:v>
                </c:pt>
                <c:pt idx="7499">
                  <c:v>0.99999099999999996</c:v>
                </c:pt>
                <c:pt idx="7500">
                  <c:v>0.99999099999999996</c:v>
                </c:pt>
                <c:pt idx="7501">
                  <c:v>0.99999099999999996</c:v>
                </c:pt>
                <c:pt idx="7502">
                  <c:v>0.99999099999999996</c:v>
                </c:pt>
                <c:pt idx="7503">
                  <c:v>0.99999099999999996</c:v>
                </c:pt>
                <c:pt idx="7504">
                  <c:v>0.99999099999999996</c:v>
                </c:pt>
                <c:pt idx="7505">
                  <c:v>0.99999099999999996</c:v>
                </c:pt>
                <c:pt idx="7506">
                  <c:v>0.99999099999999996</c:v>
                </c:pt>
                <c:pt idx="7507">
                  <c:v>0.99999099999999996</c:v>
                </c:pt>
                <c:pt idx="7508">
                  <c:v>0.99999099999999996</c:v>
                </c:pt>
                <c:pt idx="7509">
                  <c:v>0.99999099999999996</c:v>
                </c:pt>
                <c:pt idx="7510">
                  <c:v>0.99999099999999996</c:v>
                </c:pt>
                <c:pt idx="7511">
                  <c:v>0.99999099999999996</c:v>
                </c:pt>
                <c:pt idx="7512">
                  <c:v>0.99999099999999996</c:v>
                </c:pt>
                <c:pt idx="7513">
                  <c:v>0.99999099999999996</c:v>
                </c:pt>
                <c:pt idx="7514">
                  <c:v>0.99999099999999996</c:v>
                </c:pt>
                <c:pt idx="7515">
                  <c:v>0.99999099999999996</c:v>
                </c:pt>
                <c:pt idx="7516">
                  <c:v>0.99999099999999996</c:v>
                </c:pt>
                <c:pt idx="7517">
                  <c:v>0.99999099999999996</c:v>
                </c:pt>
                <c:pt idx="7518">
                  <c:v>0.99999099999999996</c:v>
                </c:pt>
                <c:pt idx="7519">
                  <c:v>0.99999099999999996</c:v>
                </c:pt>
                <c:pt idx="7520">
                  <c:v>0.99999099999999996</c:v>
                </c:pt>
                <c:pt idx="7521">
                  <c:v>0.99999099999999996</c:v>
                </c:pt>
                <c:pt idx="7522">
                  <c:v>0.99999099999999996</c:v>
                </c:pt>
                <c:pt idx="7523">
                  <c:v>0.99999099999999996</c:v>
                </c:pt>
                <c:pt idx="7524">
                  <c:v>0.99999099999999996</c:v>
                </c:pt>
                <c:pt idx="7525">
                  <c:v>0.99999099999999996</c:v>
                </c:pt>
                <c:pt idx="7526">
                  <c:v>0.99999099999999996</c:v>
                </c:pt>
                <c:pt idx="7527">
                  <c:v>0.99999099999999996</c:v>
                </c:pt>
                <c:pt idx="7528">
                  <c:v>0.99999099999999996</c:v>
                </c:pt>
                <c:pt idx="7529">
                  <c:v>0.99999099999999996</c:v>
                </c:pt>
                <c:pt idx="7530">
                  <c:v>0.99999199999999999</c:v>
                </c:pt>
                <c:pt idx="7531">
                  <c:v>0.99999199999999999</c:v>
                </c:pt>
                <c:pt idx="7532">
                  <c:v>0.99999199999999999</c:v>
                </c:pt>
                <c:pt idx="7533">
                  <c:v>0.99999199999999999</c:v>
                </c:pt>
                <c:pt idx="7534">
                  <c:v>0.99999199999999999</c:v>
                </c:pt>
                <c:pt idx="7535">
                  <c:v>0.99999199999999999</c:v>
                </c:pt>
                <c:pt idx="7536">
                  <c:v>0.99999199999999999</c:v>
                </c:pt>
                <c:pt idx="7537">
                  <c:v>0.99999199999999999</c:v>
                </c:pt>
                <c:pt idx="7538">
                  <c:v>0.99999199999999999</c:v>
                </c:pt>
                <c:pt idx="7539">
                  <c:v>0.99999199999999999</c:v>
                </c:pt>
                <c:pt idx="7540">
                  <c:v>0.99999199999999999</c:v>
                </c:pt>
                <c:pt idx="7541">
                  <c:v>0.99999199999999999</c:v>
                </c:pt>
                <c:pt idx="7542">
                  <c:v>0.99999199999999999</c:v>
                </c:pt>
                <c:pt idx="7543">
                  <c:v>0.99999199999999999</c:v>
                </c:pt>
                <c:pt idx="7544">
                  <c:v>0.99999199999999999</c:v>
                </c:pt>
                <c:pt idx="7545">
                  <c:v>0.99999199999999999</c:v>
                </c:pt>
                <c:pt idx="7546">
                  <c:v>0.99999199999999999</c:v>
                </c:pt>
                <c:pt idx="7547">
                  <c:v>0.99999199999999999</c:v>
                </c:pt>
                <c:pt idx="7548">
                  <c:v>0.99999199999999999</c:v>
                </c:pt>
                <c:pt idx="7549">
                  <c:v>0.99999199999999999</c:v>
                </c:pt>
                <c:pt idx="7550">
                  <c:v>0.99999199999999999</c:v>
                </c:pt>
                <c:pt idx="7551">
                  <c:v>0.99999199999999999</c:v>
                </c:pt>
                <c:pt idx="7552">
                  <c:v>0.99999199999999999</c:v>
                </c:pt>
                <c:pt idx="7553">
                  <c:v>0.99999199999999999</c:v>
                </c:pt>
                <c:pt idx="7554">
                  <c:v>0.99999199999999999</c:v>
                </c:pt>
                <c:pt idx="7555">
                  <c:v>0.99999199999999999</c:v>
                </c:pt>
                <c:pt idx="7556">
                  <c:v>0.99999199999999999</c:v>
                </c:pt>
                <c:pt idx="7557">
                  <c:v>0.99999199999999999</c:v>
                </c:pt>
                <c:pt idx="7558">
                  <c:v>0.99999199999999999</c:v>
                </c:pt>
                <c:pt idx="7559">
                  <c:v>0.99999199999999999</c:v>
                </c:pt>
                <c:pt idx="7560">
                  <c:v>0.99999199999999999</c:v>
                </c:pt>
                <c:pt idx="7561">
                  <c:v>0.99999199999999999</c:v>
                </c:pt>
                <c:pt idx="7562">
                  <c:v>0.99999199999999999</c:v>
                </c:pt>
                <c:pt idx="7563">
                  <c:v>0.99999199999999999</c:v>
                </c:pt>
                <c:pt idx="7564">
                  <c:v>0.99999199999999999</c:v>
                </c:pt>
                <c:pt idx="7565">
                  <c:v>0.99999199999999999</c:v>
                </c:pt>
                <c:pt idx="7566">
                  <c:v>0.99999199999999999</c:v>
                </c:pt>
                <c:pt idx="7567">
                  <c:v>0.99999199999999999</c:v>
                </c:pt>
                <c:pt idx="7568">
                  <c:v>0.99999199999999999</c:v>
                </c:pt>
                <c:pt idx="7569">
                  <c:v>0.99999199999999999</c:v>
                </c:pt>
                <c:pt idx="7570">
                  <c:v>0.99999199999999999</c:v>
                </c:pt>
                <c:pt idx="7571">
                  <c:v>0.99999199999999999</c:v>
                </c:pt>
                <c:pt idx="7572">
                  <c:v>0.99999199999999999</c:v>
                </c:pt>
                <c:pt idx="7573">
                  <c:v>0.99999199999999999</c:v>
                </c:pt>
                <c:pt idx="7574">
                  <c:v>0.99999199999999999</c:v>
                </c:pt>
                <c:pt idx="7575">
                  <c:v>0.99999300000000002</c:v>
                </c:pt>
                <c:pt idx="7576">
                  <c:v>0.99999300000000002</c:v>
                </c:pt>
                <c:pt idx="7577">
                  <c:v>0.99999300000000002</c:v>
                </c:pt>
                <c:pt idx="7578">
                  <c:v>0.99999300000000002</c:v>
                </c:pt>
                <c:pt idx="7579">
                  <c:v>0.99999300000000002</c:v>
                </c:pt>
                <c:pt idx="7580">
                  <c:v>0.99999300000000002</c:v>
                </c:pt>
                <c:pt idx="7581">
                  <c:v>0.99999300000000002</c:v>
                </c:pt>
                <c:pt idx="7582">
                  <c:v>0.99999300000000002</c:v>
                </c:pt>
                <c:pt idx="7583">
                  <c:v>0.99999300000000002</c:v>
                </c:pt>
                <c:pt idx="7584">
                  <c:v>0.99999300000000002</c:v>
                </c:pt>
                <c:pt idx="7585">
                  <c:v>0.99999300000000002</c:v>
                </c:pt>
                <c:pt idx="7586">
                  <c:v>0.99999300000000002</c:v>
                </c:pt>
                <c:pt idx="7587">
                  <c:v>0.99999300000000002</c:v>
                </c:pt>
                <c:pt idx="7588">
                  <c:v>0.99999300000000002</c:v>
                </c:pt>
                <c:pt idx="7589">
                  <c:v>0.99999300000000002</c:v>
                </c:pt>
                <c:pt idx="7590">
                  <c:v>0.99999300000000002</c:v>
                </c:pt>
                <c:pt idx="7591">
                  <c:v>0.99999300000000002</c:v>
                </c:pt>
                <c:pt idx="7592">
                  <c:v>0.99999300000000002</c:v>
                </c:pt>
                <c:pt idx="7593">
                  <c:v>0.99999300000000002</c:v>
                </c:pt>
                <c:pt idx="7594">
                  <c:v>0.99999300000000002</c:v>
                </c:pt>
                <c:pt idx="7595">
                  <c:v>0.99999300000000002</c:v>
                </c:pt>
                <c:pt idx="7596">
                  <c:v>0.99999300000000002</c:v>
                </c:pt>
                <c:pt idx="7597">
                  <c:v>0.99999300000000002</c:v>
                </c:pt>
                <c:pt idx="7598">
                  <c:v>0.99999300000000002</c:v>
                </c:pt>
                <c:pt idx="7599">
                  <c:v>0.99999300000000002</c:v>
                </c:pt>
                <c:pt idx="7600">
                  <c:v>0.99999300000000002</c:v>
                </c:pt>
                <c:pt idx="7601">
                  <c:v>0.99999300000000002</c:v>
                </c:pt>
                <c:pt idx="7602">
                  <c:v>0.99999300000000002</c:v>
                </c:pt>
                <c:pt idx="7603">
                  <c:v>0.99999300000000002</c:v>
                </c:pt>
                <c:pt idx="7604">
                  <c:v>0.99999300000000002</c:v>
                </c:pt>
                <c:pt idx="7605">
                  <c:v>0.99999300000000002</c:v>
                </c:pt>
                <c:pt idx="7606">
                  <c:v>0.99999300000000002</c:v>
                </c:pt>
                <c:pt idx="7607">
                  <c:v>0.99999300000000002</c:v>
                </c:pt>
                <c:pt idx="7608">
                  <c:v>0.99999300000000002</c:v>
                </c:pt>
                <c:pt idx="7609">
                  <c:v>0.99999300000000002</c:v>
                </c:pt>
                <c:pt idx="7610">
                  <c:v>0.99999300000000002</c:v>
                </c:pt>
                <c:pt idx="7611">
                  <c:v>0.99999300000000002</c:v>
                </c:pt>
                <c:pt idx="7612">
                  <c:v>0.99999300000000002</c:v>
                </c:pt>
                <c:pt idx="7613">
                  <c:v>0.99999300000000002</c:v>
                </c:pt>
                <c:pt idx="7614">
                  <c:v>0.99999300000000002</c:v>
                </c:pt>
                <c:pt idx="7615">
                  <c:v>0.99999300000000002</c:v>
                </c:pt>
                <c:pt idx="7616">
                  <c:v>0.99999300000000002</c:v>
                </c:pt>
                <c:pt idx="7617">
                  <c:v>0.99999300000000002</c:v>
                </c:pt>
                <c:pt idx="7618">
                  <c:v>0.99999300000000002</c:v>
                </c:pt>
                <c:pt idx="7619">
                  <c:v>0.99999300000000002</c:v>
                </c:pt>
                <c:pt idx="7620">
                  <c:v>0.99999300000000002</c:v>
                </c:pt>
                <c:pt idx="7621">
                  <c:v>0.99999300000000002</c:v>
                </c:pt>
                <c:pt idx="7622">
                  <c:v>0.99999300000000002</c:v>
                </c:pt>
                <c:pt idx="7623">
                  <c:v>0.99999300000000002</c:v>
                </c:pt>
                <c:pt idx="7624">
                  <c:v>0.99999300000000002</c:v>
                </c:pt>
                <c:pt idx="7625">
                  <c:v>0.99999300000000002</c:v>
                </c:pt>
                <c:pt idx="7626">
                  <c:v>0.99999300000000002</c:v>
                </c:pt>
                <c:pt idx="7627">
                  <c:v>0.99999300000000002</c:v>
                </c:pt>
                <c:pt idx="7628">
                  <c:v>0.99999300000000002</c:v>
                </c:pt>
                <c:pt idx="7629">
                  <c:v>0.99999300000000002</c:v>
                </c:pt>
                <c:pt idx="7630">
                  <c:v>0.99999300000000002</c:v>
                </c:pt>
                <c:pt idx="7631">
                  <c:v>0.99999300000000002</c:v>
                </c:pt>
                <c:pt idx="7632">
                  <c:v>0.99999300000000002</c:v>
                </c:pt>
                <c:pt idx="7633">
                  <c:v>0.99999300000000002</c:v>
                </c:pt>
                <c:pt idx="7634">
                  <c:v>0.99999300000000002</c:v>
                </c:pt>
                <c:pt idx="7635">
                  <c:v>0.99999300000000002</c:v>
                </c:pt>
                <c:pt idx="7636">
                  <c:v>0.99999300000000002</c:v>
                </c:pt>
                <c:pt idx="7637">
                  <c:v>0.99999300000000002</c:v>
                </c:pt>
                <c:pt idx="7638">
                  <c:v>0.99999300000000002</c:v>
                </c:pt>
                <c:pt idx="7639">
                  <c:v>0.99999400000000005</c:v>
                </c:pt>
                <c:pt idx="7640">
                  <c:v>0.99999400000000005</c:v>
                </c:pt>
                <c:pt idx="7641">
                  <c:v>0.99999400000000005</c:v>
                </c:pt>
                <c:pt idx="7642">
                  <c:v>0.99999400000000005</c:v>
                </c:pt>
                <c:pt idx="7643">
                  <c:v>0.99999400000000005</c:v>
                </c:pt>
                <c:pt idx="7644">
                  <c:v>0.99999400000000005</c:v>
                </c:pt>
                <c:pt idx="7645">
                  <c:v>0.99999400000000005</c:v>
                </c:pt>
                <c:pt idx="7646">
                  <c:v>0.99999400000000005</c:v>
                </c:pt>
                <c:pt idx="7647">
                  <c:v>0.99999400000000005</c:v>
                </c:pt>
                <c:pt idx="7648">
                  <c:v>0.99999400000000005</c:v>
                </c:pt>
                <c:pt idx="7649">
                  <c:v>0.99999400000000005</c:v>
                </c:pt>
                <c:pt idx="7650">
                  <c:v>0.99999400000000005</c:v>
                </c:pt>
                <c:pt idx="7651">
                  <c:v>0.99999400000000005</c:v>
                </c:pt>
                <c:pt idx="7652">
                  <c:v>0.99999400000000005</c:v>
                </c:pt>
                <c:pt idx="7653">
                  <c:v>0.99999400000000005</c:v>
                </c:pt>
                <c:pt idx="7654">
                  <c:v>0.99999400000000005</c:v>
                </c:pt>
                <c:pt idx="7655">
                  <c:v>0.99999400000000005</c:v>
                </c:pt>
                <c:pt idx="7656">
                  <c:v>0.99999400000000005</c:v>
                </c:pt>
                <c:pt idx="7657">
                  <c:v>0.99999400000000005</c:v>
                </c:pt>
                <c:pt idx="7658">
                  <c:v>0.99999400000000005</c:v>
                </c:pt>
                <c:pt idx="7659">
                  <c:v>0.99999400000000005</c:v>
                </c:pt>
                <c:pt idx="7660">
                  <c:v>0.99999400000000005</c:v>
                </c:pt>
                <c:pt idx="7661">
                  <c:v>0.99999400000000005</c:v>
                </c:pt>
                <c:pt idx="7662">
                  <c:v>0.99999400000000005</c:v>
                </c:pt>
                <c:pt idx="7663">
                  <c:v>0.99999400000000005</c:v>
                </c:pt>
                <c:pt idx="7664">
                  <c:v>0.99999400000000005</c:v>
                </c:pt>
                <c:pt idx="7665">
                  <c:v>0.99999400000000005</c:v>
                </c:pt>
                <c:pt idx="7666">
                  <c:v>0.99999400000000005</c:v>
                </c:pt>
                <c:pt idx="7667">
                  <c:v>0.99999400000000005</c:v>
                </c:pt>
                <c:pt idx="7668">
                  <c:v>0.99999400000000005</c:v>
                </c:pt>
                <c:pt idx="7669">
                  <c:v>0.99999400000000005</c:v>
                </c:pt>
                <c:pt idx="7670">
                  <c:v>0.99999400000000005</c:v>
                </c:pt>
                <c:pt idx="7671">
                  <c:v>0.99999400000000005</c:v>
                </c:pt>
                <c:pt idx="7672">
                  <c:v>0.99999400000000005</c:v>
                </c:pt>
                <c:pt idx="7673">
                  <c:v>0.99999400000000005</c:v>
                </c:pt>
                <c:pt idx="7674">
                  <c:v>0.99999400000000005</c:v>
                </c:pt>
                <c:pt idx="7675">
                  <c:v>0.99999400000000005</c:v>
                </c:pt>
                <c:pt idx="7676">
                  <c:v>0.99999400000000005</c:v>
                </c:pt>
                <c:pt idx="7677">
                  <c:v>0.99999400000000005</c:v>
                </c:pt>
                <c:pt idx="7678">
                  <c:v>0.99999400000000005</c:v>
                </c:pt>
                <c:pt idx="7679">
                  <c:v>0.99999400000000005</c:v>
                </c:pt>
                <c:pt idx="7680">
                  <c:v>0.99999400000000005</c:v>
                </c:pt>
                <c:pt idx="7681">
                  <c:v>0.99999400000000005</c:v>
                </c:pt>
                <c:pt idx="7682">
                  <c:v>0.99999400000000005</c:v>
                </c:pt>
                <c:pt idx="7683">
                  <c:v>0.99999400000000005</c:v>
                </c:pt>
                <c:pt idx="7684">
                  <c:v>0.99999400000000005</c:v>
                </c:pt>
                <c:pt idx="7685">
                  <c:v>0.99999400000000005</c:v>
                </c:pt>
                <c:pt idx="7686">
                  <c:v>0.99999400000000005</c:v>
                </c:pt>
                <c:pt idx="7687">
                  <c:v>0.99999400000000005</c:v>
                </c:pt>
                <c:pt idx="7688">
                  <c:v>0.99999400000000005</c:v>
                </c:pt>
                <c:pt idx="7689">
                  <c:v>0.99999400000000005</c:v>
                </c:pt>
                <c:pt idx="7690">
                  <c:v>0.99999400000000005</c:v>
                </c:pt>
                <c:pt idx="7691">
                  <c:v>0.99999400000000005</c:v>
                </c:pt>
                <c:pt idx="7692">
                  <c:v>0.99999400000000005</c:v>
                </c:pt>
                <c:pt idx="7693">
                  <c:v>0.99999400000000005</c:v>
                </c:pt>
                <c:pt idx="7694">
                  <c:v>0.99999400000000005</c:v>
                </c:pt>
                <c:pt idx="7695">
                  <c:v>0.99999400000000005</c:v>
                </c:pt>
                <c:pt idx="7696">
                  <c:v>0.99999400000000005</c:v>
                </c:pt>
                <c:pt idx="7697">
                  <c:v>0.99999400000000005</c:v>
                </c:pt>
                <c:pt idx="7698">
                  <c:v>0.99999400000000005</c:v>
                </c:pt>
                <c:pt idx="7699">
                  <c:v>0.99999400000000005</c:v>
                </c:pt>
                <c:pt idx="7700">
                  <c:v>0.99999400000000005</c:v>
                </c:pt>
                <c:pt idx="7701">
                  <c:v>0.99999400000000005</c:v>
                </c:pt>
                <c:pt idx="7702">
                  <c:v>0.99999400000000005</c:v>
                </c:pt>
                <c:pt idx="7703">
                  <c:v>0.99999400000000005</c:v>
                </c:pt>
                <c:pt idx="7704">
                  <c:v>0.99999400000000005</c:v>
                </c:pt>
                <c:pt idx="7705">
                  <c:v>0.99999400000000005</c:v>
                </c:pt>
                <c:pt idx="7706">
                  <c:v>0.99999400000000005</c:v>
                </c:pt>
                <c:pt idx="7707">
                  <c:v>0.99999400000000005</c:v>
                </c:pt>
                <c:pt idx="7708">
                  <c:v>0.99999400000000005</c:v>
                </c:pt>
                <c:pt idx="7709">
                  <c:v>0.99999400000000005</c:v>
                </c:pt>
                <c:pt idx="7710">
                  <c:v>0.99999400000000005</c:v>
                </c:pt>
                <c:pt idx="7711">
                  <c:v>0.99999400000000005</c:v>
                </c:pt>
                <c:pt idx="7712">
                  <c:v>0.99999400000000005</c:v>
                </c:pt>
                <c:pt idx="7713">
                  <c:v>0.99999400000000005</c:v>
                </c:pt>
                <c:pt idx="7714">
                  <c:v>0.99999400000000005</c:v>
                </c:pt>
                <c:pt idx="7715">
                  <c:v>0.99999400000000005</c:v>
                </c:pt>
                <c:pt idx="7716">
                  <c:v>0.99999400000000005</c:v>
                </c:pt>
                <c:pt idx="7717">
                  <c:v>0.99999400000000005</c:v>
                </c:pt>
                <c:pt idx="7718">
                  <c:v>0.99999400000000005</c:v>
                </c:pt>
                <c:pt idx="7719">
                  <c:v>0.99999400000000005</c:v>
                </c:pt>
                <c:pt idx="7720">
                  <c:v>0.99999400000000005</c:v>
                </c:pt>
                <c:pt idx="7721">
                  <c:v>0.99999400000000005</c:v>
                </c:pt>
                <c:pt idx="7722">
                  <c:v>0.99999400000000005</c:v>
                </c:pt>
                <c:pt idx="7723">
                  <c:v>0.99999400000000005</c:v>
                </c:pt>
                <c:pt idx="7724">
                  <c:v>0.99999400000000005</c:v>
                </c:pt>
                <c:pt idx="7725">
                  <c:v>0.99999400000000005</c:v>
                </c:pt>
                <c:pt idx="7726">
                  <c:v>0.99999400000000005</c:v>
                </c:pt>
                <c:pt idx="7727">
                  <c:v>0.99999400000000005</c:v>
                </c:pt>
                <c:pt idx="7728">
                  <c:v>0.99999400000000005</c:v>
                </c:pt>
                <c:pt idx="7729">
                  <c:v>0.99999400000000005</c:v>
                </c:pt>
                <c:pt idx="7730">
                  <c:v>0.99999400000000005</c:v>
                </c:pt>
                <c:pt idx="7731">
                  <c:v>0.99999400000000005</c:v>
                </c:pt>
                <c:pt idx="7732">
                  <c:v>0.99999400000000005</c:v>
                </c:pt>
                <c:pt idx="7733">
                  <c:v>0.99999400000000005</c:v>
                </c:pt>
                <c:pt idx="7734">
                  <c:v>0.99999400000000005</c:v>
                </c:pt>
                <c:pt idx="7735">
                  <c:v>0.99999400000000005</c:v>
                </c:pt>
                <c:pt idx="7736">
                  <c:v>0.99999400000000005</c:v>
                </c:pt>
                <c:pt idx="7737">
                  <c:v>0.99999400000000005</c:v>
                </c:pt>
                <c:pt idx="7738">
                  <c:v>0.99999400000000005</c:v>
                </c:pt>
                <c:pt idx="7739">
                  <c:v>0.99999400000000005</c:v>
                </c:pt>
                <c:pt idx="7740">
                  <c:v>0.99999400000000005</c:v>
                </c:pt>
                <c:pt idx="7741">
                  <c:v>0.99999400000000005</c:v>
                </c:pt>
                <c:pt idx="7742">
                  <c:v>0.99999400000000005</c:v>
                </c:pt>
                <c:pt idx="7743">
                  <c:v>0.99999400000000005</c:v>
                </c:pt>
                <c:pt idx="7744">
                  <c:v>0.99999400000000005</c:v>
                </c:pt>
                <c:pt idx="7745">
                  <c:v>0.99999400000000005</c:v>
                </c:pt>
                <c:pt idx="7746">
                  <c:v>0.99999400000000005</c:v>
                </c:pt>
                <c:pt idx="7747">
                  <c:v>0.99999400000000005</c:v>
                </c:pt>
                <c:pt idx="7748">
                  <c:v>0.99999400000000005</c:v>
                </c:pt>
                <c:pt idx="7749">
                  <c:v>0.99999400000000005</c:v>
                </c:pt>
                <c:pt idx="7750">
                  <c:v>0.99999400000000005</c:v>
                </c:pt>
                <c:pt idx="7751">
                  <c:v>0.99999400000000005</c:v>
                </c:pt>
                <c:pt idx="7752">
                  <c:v>0.99999400000000005</c:v>
                </c:pt>
                <c:pt idx="7753">
                  <c:v>0.99999400000000005</c:v>
                </c:pt>
                <c:pt idx="7754">
                  <c:v>0.99999400000000005</c:v>
                </c:pt>
                <c:pt idx="7755">
                  <c:v>0.99999400000000005</c:v>
                </c:pt>
                <c:pt idx="7756">
                  <c:v>0.99999400000000005</c:v>
                </c:pt>
                <c:pt idx="7757">
                  <c:v>0.99999400000000005</c:v>
                </c:pt>
                <c:pt idx="7758">
                  <c:v>0.99999400000000005</c:v>
                </c:pt>
                <c:pt idx="7759">
                  <c:v>0.99999400000000005</c:v>
                </c:pt>
                <c:pt idx="7760">
                  <c:v>0.99999400000000005</c:v>
                </c:pt>
                <c:pt idx="7761">
                  <c:v>0.99999400000000005</c:v>
                </c:pt>
                <c:pt idx="7762">
                  <c:v>0.99999400000000005</c:v>
                </c:pt>
                <c:pt idx="7763">
                  <c:v>0.99999400000000005</c:v>
                </c:pt>
                <c:pt idx="7764">
                  <c:v>0.99999400000000005</c:v>
                </c:pt>
                <c:pt idx="7765">
                  <c:v>0.99999400000000005</c:v>
                </c:pt>
                <c:pt idx="7766">
                  <c:v>0.99999400000000005</c:v>
                </c:pt>
                <c:pt idx="7767">
                  <c:v>0.99999400000000005</c:v>
                </c:pt>
                <c:pt idx="7768">
                  <c:v>0.99999400000000005</c:v>
                </c:pt>
                <c:pt idx="7769">
                  <c:v>0.99999400000000005</c:v>
                </c:pt>
                <c:pt idx="7770">
                  <c:v>0.99999400000000005</c:v>
                </c:pt>
                <c:pt idx="7771">
                  <c:v>0.99999400000000005</c:v>
                </c:pt>
                <c:pt idx="7772">
                  <c:v>0.99999400000000005</c:v>
                </c:pt>
                <c:pt idx="7773">
                  <c:v>0.99999400000000005</c:v>
                </c:pt>
                <c:pt idx="7774">
                  <c:v>0.99999400000000005</c:v>
                </c:pt>
                <c:pt idx="7775">
                  <c:v>0.99999400000000005</c:v>
                </c:pt>
                <c:pt idx="7776">
                  <c:v>0.99999400000000005</c:v>
                </c:pt>
                <c:pt idx="7777">
                  <c:v>0.99999400000000005</c:v>
                </c:pt>
                <c:pt idx="7778">
                  <c:v>0.99999400000000005</c:v>
                </c:pt>
                <c:pt idx="7779">
                  <c:v>0.99999400000000005</c:v>
                </c:pt>
                <c:pt idx="7780">
                  <c:v>0.99999400000000005</c:v>
                </c:pt>
                <c:pt idx="7781">
                  <c:v>0.99999400000000005</c:v>
                </c:pt>
                <c:pt idx="7782">
                  <c:v>0.99999400000000005</c:v>
                </c:pt>
                <c:pt idx="7783">
                  <c:v>0.99999400000000005</c:v>
                </c:pt>
                <c:pt idx="7784">
                  <c:v>0.99999400000000005</c:v>
                </c:pt>
                <c:pt idx="7785">
                  <c:v>0.99999400000000005</c:v>
                </c:pt>
                <c:pt idx="7786">
                  <c:v>0.99999400000000005</c:v>
                </c:pt>
                <c:pt idx="7787">
                  <c:v>0.99999400000000005</c:v>
                </c:pt>
                <c:pt idx="7788">
                  <c:v>0.99999400000000005</c:v>
                </c:pt>
                <c:pt idx="7789">
                  <c:v>0.99999400000000005</c:v>
                </c:pt>
                <c:pt idx="7790">
                  <c:v>0.99999400000000005</c:v>
                </c:pt>
                <c:pt idx="7791">
                  <c:v>0.99999400000000005</c:v>
                </c:pt>
                <c:pt idx="7792">
                  <c:v>0.99999400000000005</c:v>
                </c:pt>
                <c:pt idx="7793">
                  <c:v>0.99999400000000005</c:v>
                </c:pt>
                <c:pt idx="7794">
                  <c:v>0.99999400000000005</c:v>
                </c:pt>
                <c:pt idx="7795">
                  <c:v>0.99999400000000005</c:v>
                </c:pt>
                <c:pt idx="7796">
                  <c:v>0.99999400000000005</c:v>
                </c:pt>
                <c:pt idx="7797">
                  <c:v>0.99999400000000005</c:v>
                </c:pt>
                <c:pt idx="7798">
                  <c:v>0.99999400000000005</c:v>
                </c:pt>
                <c:pt idx="7799">
                  <c:v>0.99999400000000005</c:v>
                </c:pt>
                <c:pt idx="7800">
                  <c:v>0.99999400000000005</c:v>
                </c:pt>
                <c:pt idx="7801">
                  <c:v>0.99999400000000005</c:v>
                </c:pt>
                <c:pt idx="7802">
                  <c:v>0.99999400000000005</c:v>
                </c:pt>
                <c:pt idx="7803">
                  <c:v>0.99999400000000005</c:v>
                </c:pt>
                <c:pt idx="7804">
                  <c:v>0.99999400000000005</c:v>
                </c:pt>
                <c:pt idx="7805">
                  <c:v>0.99999499999999997</c:v>
                </c:pt>
                <c:pt idx="7806">
                  <c:v>0.99999499999999997</c:v>
                </c:pt>
                <c:pt idx="7807">
                  <c:v>0.99999499999999997</c:v>
                </c:pt>
                <c:pt idx="7808">
                  <c:v>0.99999499999999997</c:v>
                </c:pt>
                <c:pt idx="7809">
                  <c:v>0.99999499999999997</c:v>
                </c:pt>
                <c:pt idx="7810">
                  <c:v>0.99999499999999997</c:v>
                </c:pt>
                <c:pt idx="7811">
                  <c:v>0.99999499999999997</c:v>
                </c:pt>
                <c:pt idx="7812">
                  <c:v>0.99999499999999997</c:v>
                </c:pt>
                <c:pt idx="7813">
                  <c:v>0.99999499999999997</c:v>
                </c:pt>
                <c:pt idx="7814">
                  <c:v>0.99999499999999997</c:v>
                </c:pt>
                <c:pt idx="7815">
                  <c:v>0.99999499999999997</c:v>
                </c:pt>
                <c:pt idx="7816">
                  <c:v>0.99999499999999997</c:v>
                </c:pt>
                <c:pt idx="7817">
                  <c:v>0.99999499999999997</c:v>
                </c:pt>
                <c:pt idx="7818">
                  <c:v>0.99999499999999997</c:v>
                </c:pt>
                <c:pt idx="7819">
                  <c:v>0.99999499999999997</c:v>
                </c:pt>
                <c:pt idx="7820">
                  <c:v>0.99999499999999997</c:v>
                </c:pt>
                <c:pt idx="7821">
                  <c:v>0.99999499999999997</c:v>
                </c:pt>
                <c:pt idx="7822">
                  <c:v>0.99999499999999997</c:v>
                </c:pt>
                <c:pt idx="7823">
                  <c:v>0.99999499999999997</c:v>
                </c:pt>
                <c:pt idx="7824">
                  <c:v>0.99999499999999997</c:v>
                </c:pt>
                <c:pt idx="7825">
                  <c:v>0.99999499999999997</c:v>
                </c:pt>
                <c:pt idx="7826">
                  <c:v>0.99999499999999997</c:v>
                </c:pt>
                <c:pt idx="7827">
                  <c:v>0.99999499999999997</c:v>
                </c:pt>
                <c:pt idx="7828">
                  <c:v>0.99999499999999997</c:v>
                </c:pt>
                <c:pt idx="7829">
                  <c:v>0.99999499999999997</c:v>
                </c:pt>
                <c:pt idx="7830">
                  <c:v>0.99999499999999997</c:v>
                </c:pt>
                <c:pt idx="7831">
                  <c:v>0.99999499999999997</c:v>
                </c:pt>
                <c:pt idx="7832">
                  <c:v>0.99999499999999997</c:v>
                </c:pt>
                <c:pt idx="7833">
                  <c:v>0.99999499999999997</c:v>
                </c:pt>
                <c:pt idx="7834">
                  <c:v>0.99999499999999997</c:v>
                </c:pt>
                <c:pt idx="7835">
                  <c:v>0.99999499999999997</c:v>
                </c:pt>
                <c:pt idx="7836">
                  <c:v>0.99999499999999997</c:v>
                </c:pt>
                <c:pt idx="7837">
                  <c:v>0.99999499999999997</c:v>
                </c:pt>
                <c:pt idx="7838">
                  <c:v>0.99999499999999997</c:v>
                </c:pt>
                <c:pt idx="7839">
                  <c:v>0.99999499999999997</c:v>
                </c:pt>
                <c:pt idx="7840">
                  <c:v>0.99999499999999997</c:v>
                </c:pt>
                <c:pt idx="7841">
                  <c:v>0.99999499999999997</c:v>
                </c:pt>
                <c:pt idx="7842">
                  <c:v>0.99999499999999997</c:v>
                </c:pt>
                <c:pt idx="7843">
                  <c:v>0.99999499999999997</c:v>
                </c:pt>
                <c:pt idx="7844">
                  <c:v>0.99999499999999997</c:v>
                </c:pt>
                <c:pt idx="7845">
                  <c:v>0.99999499999999997</c:v>
                </c:pt>
                <c:pt idx="7846">
                  <c:v>0.99999499999999997</c:v>
                </c:pt>
                <c:pt idx="7847">
                  <c:v>0.99999499999999997</c:v>
                </c:pt>
                <c:pt idx="7848">
                  <c:v>0.99999499999999997</c:v>
                </c:pt>
                <c:pt idx="7849">
                  <c:v>0.99999499999999997</c:v>
                </c:pt>
                <c:pt idx="7850">
                  <c:v>0.99999499999999997</c:v>
                </c:pt>
                <c:pt idx="7851">
                  <c:v>0.99999499999999997</c:v>
                </c:pt>
                <c:pt idx="7852">
                  <c:v>0.99999499999999997</c:v>
                </c:pt>
                <c:pt idx="7853">
                  <c:v>0.99999499999999997</c:v>
                </c:pt>
                <c:pt idx="7854">
                  <c:v>0.99999499999999997</c:v>
                </c:pt>
                <c:pt idx="7855">
                  <c:v>0.99999499999999997</c:v>
                </c:pt>
                <c:pt idx="7856">
                  <c:v>0.99999499999999997</c:v>
                </c:pt>
                <c:pt idx="7857">
                  <c:v>0.99999499999999997</c:v>
                </c:pt>
                <c:pt idx="7858">
                  <c:v>0.99999499999999997</c:v>
                </c:pt>
                <c:pt idx="7859">
                  <c:v>0.99999499999999997</c:v>
                </c:pt>
                <c:pt idx="7860">
                  <c:v>0.99999499999999997</c:v>
                </c:pt>
                <c:pt idx="7861">
                  <c:v>0.99999499999999997</c:v>
                </c:pt>
                <c:pt idx="7862">
                  <c:v>0.99999499999999997</c:v>
                </c:pt>
                <c:pt idx="7863">
                  <c:v>0.99999499999999997</c:v>
                </c:pt>
                <c:pt idx="7864">
                  <c:v>0.99999499999999997</c:v>
                </c:pt>
                <c:pt idx="7865">
                  <c:v>0.99999499999999997</c:v>
                </c:pt>
                <c:pt idx="7866">
                  <c:v>0.99999499999999997</c:v>
                </c:pt>
                <c:pt idx="7867">
                  <c:v>0.99999499999999997</c:v>
                </c:pt>
                <c:pt idx="7868">
                  <c:v>0.99999499999999997</c:v>
                </c:pt>
                <c:pt idx="7869">
                  <c:v>0.99999499999999997</c:v>
                </c:pt>
                <c:pt idx="7870">
                  <c:v>0.99999499999999997</c:v>
                </c:pt>
                <c:pt idx="7871">
                  <c:v>0.99999499999999997</c:v>
                </c:pt>
                <c:pt idx="7872">
                  <c:v>0.99999499999999997</c:v>
                </c:pt>
                <c:pt idx="7873">
                  <c:v>0.99999499999999997</c:v>
                </c:pt>
                <c:pt idx="7874">
                  <c:v>0.99999499999999997</c:v>
                </c:pt>
                <c:pt idx="7875">
                  <c:v>0.99999499999999997</c:v>
                </c:pt>
                <c:pt idx="7876">
                  <c:v>0.99999499999999997</c:v>
                </c:pt>
                <c:pt idx="7877">
                  <c:v>0.99999499999999997</c:v>
                </c:pt>
                <c:pt idx="7878">
                  <c:v>0.99999499999999997</c:v>
                </c:pt>
                <c:pt idx="7879">
                  <c:v>0.99999499999999997</c:v>
                </c:pt>
                <c:pt idx="7880">
                  <c:v>0.99999499999999997</c:v>
                </c:pt>
                <c:pt idx="7881">
                  <c:v>0.99999499999999997</c:v>
                </c:pt>
                <c:pt idx="7882">
                  <c:v>0.99999499999999997</c:v>
                </c:pt>
                <c:pt idx="7883">
                  <c:v>0.99999499999999997</c:v>
                </c:pt>
                <c:pt idx="7884">
                  <c:v>0.99999499999999997</c:v>
                </c:pt>
                <c:pt idx="7885">
                  <c:v>0.99999499999999997</c:v>
                </c:pt>
                <c:pt idx="7886">
                  <c:v>0.99999499999999997</c:v>
                </c:pt>
                <c:pt idx="7887">
                  <c:v>0.99999499999999997</c:v>
                </c:pt>
                <c:pt idx="7888">
                  <c:v>0.99999499999999997</c:v>
                </c:pt>
                <c:pt idx="7889">
                  <c:v>0.99999499999999997</c:v>
                </c:pt>
                <c:pt idx="7890">
                  <c:v>0.99999499999999997</c:v>
                </c:pt>
                <c:pt idx="7891">
                  <c:v>0.99999499999999997</c:v>
                </c:pt>
                <c:pt idx="7892">
                  <c:v>0.99999499999999997</c:v>
                </c:pt>
                <c:pt idx="7893">
                  <c:v>0.99999499999999997</c:v>
                </c:pt>
                <c:pt idx="7894">
                  <c:v>0.99999499999999997</c:v>
                </c:pt>
                <c:pt idx="7895">
                  <c:v>0.99999499999999997</c:v>
                </c:pt>
                <c:pt idx="7896">
                  <c:v>0.99999499999999997</c:v>
                </c:pt>
                <c:pt idx="7897">
                  <c:v>0.99999499999999997</c:v>
                </c:pt>
                <c:pt idx="7898">
                  <c:v>0.99999499999999997</c:v>
                </c:pt>
                <c:pt idx="7899">
                  <c:v>0.99999499999999997</c:v>
                </c:pt>
                <c:pt idx="7900">
                  <c:v>0.99999499999999997</c:v>
                </c:pt>
                <c:pt idx="7901">
                  <c:v>0.99999499999999997</c:v>
                </c:pt>
                <c:pt idx="7902">
                  <c:v>0.99999499999999997</c:v>
                </c:pt>
                <c:pt idx="7903">
                  <c:v>0.99999499999999997</c:v>
                </c:pt>
                <c:pt idx="7904">
                  <c:v>0.99999499999999997</c:v>
                </c:pt>
                <c:pt idx="7905">
                  <c:v>0.99999499999999997</c:v>
                </c:pt>
                <c:pt idx="7906">
                  <c:v>0.99999499999999997</c:v>
                </c:pt>
                <c:pt idx="7907">
                  <c:v>0.99999499999999997</c:v>
                </c:pt>
                <c:pt idx="7908">
                  <c:v>0.99999499999999997</c:v>
                </c:pt>
                <c:pt idx="7909">
                  <c:v>0.99999499999999997</c:v>
                </c:pt>
                <c:pt idx="7910">
                  <c:v>0.99999499999999997</c:v>
                </c:pt>
                <c:pt idx="7911">
                  <c:v>0.99999499999999997</c:v>
                </c:pt>
                <c:pt idx="7912">
                  <c:v>0.99999499999999997</c:v>
                </c:pt>
                <c:pt idx="7913">
                  <c:v>0.99999499999999997</c:v>
                </c:pt>
                <c:pt idx="7914">
                  <c:v>0.99999499999999997</c:v>
                </c:pt>
                <c:pt idx="7915">
                  <c:v>0.99999499999999997</c:v>
                </c:pt>
                <c:pt idx="7916">
                  <c:v>0.99999499999999997</c:v>
                </c:pt>
                <c:pt idx="7917">
                  <c:v>0.99999499999999997</c:v>
                </c:pt>
                <c:pt idx="7918">
                  <c:v>0.99999499999999997</c:v>
                </c:pt>
                <c:pt idx="7919">
                  <c:v>0.99999499999999997</c:v>
                </c:pt>
                <c:pt idx="7920">
                  <c:v>0.99999499999999997</c:v>
                </c:pt>
                <c:pt idx="7921">
                  <c:v>0.99999499999999997</c:v>
                </c:pt>
                <c:pt idx="7922">
                  <c:v>0.99999499999999997</c:v>
                </c:pt>
                <c:pt idx="7923">
                  <c:v>0.99999499999999997</c:v>
                </c:pt>
                <c:pt idx="7924">
                  <c:v>0.99999499999999997</c:v>
                </c:pt>
                <c:pt idx="7925">
                  <c:v>0.99999499999999997</c:v>
                </c:pt>
                <c:pt idx="7926">
                  <c:v>0.99999499999999997</c:v>
                </c:pt>
                <c:pt idx="7927">
                  <c:v>0.99999499999999997</c:v>
                </c:pt>
                <c:pt idx="7928">
                  <c:v>0.99999499999999997</c:v>
                </c:pt>
                <c:pt idx="7929">
                  <c:v>0.99999499999999997</c:v>
                </c:pt>
                <c:pt idx="7930">
                  <c:v>0.99999499999999997</c:v>
                </c:pt>
                <c:pt idx="7931">
                  <c:v>0.99999499999999997</c:v>
                </c:pt>
                <c:pt idx="7932">
                  <c:v>0.99999499999999997</c:v>
                </c:pt>
                <c:pt idx="7933">
                  <c:v>0.99999499999999997</c:v>
                </c:pt>
                <c:pt idx="7934">
                  <c:v>0.99999499999999997</c:v>
                </c:pt>
                <c:pt idx="7935">
                  <c:v>0.99999499999999997</c:v>
                </c:pt>
                <c:pt idx="7936">
                  <c:v>0.99999499999999997</c:v>
                </c:pt>
                <c:pt idx="7937">
                  <c:v>0.99999499999999997</c:v>
                </c:pt>
                <c:pt idx="7938">
                  <c:v>0.99999499999999997</c:v>
                </c:pt>
                <c:pt idx="7939">
                  <c:v>0.99999499999999997</c:v>
                </c:pt>
                <c:pt idx="7940">
                  <c:v>0.99999499999999997</c:v>
                </c:pt>
                <c:pt idx="7941">
                  <c:v>0.99999499999999997</c:v>
                </c:pt>
                <c:pt idx="7942">
                  <c:v>0.99999499999999997</c:v>
                </c:pt>
                <c:pt idx="7943">
                  <c:v>0.99999499999999997</c:v>
                </c:pt>
                <c:pt idx="7944">
                  <c:v>0.99999499999999997</c:v>
                </c:pt>
                <c:pt idx="7945">
                  <c:v>0.99999499999999997</c:v>
                </c:pt>
                <c:pt idx="7946">
                  <c:v>0.99999499999999997</c:v>
                </c:pt>
                <c:pt idx="7947">
                  <c:v>0.99999499999999997</c:v>
                </c:pt>
                <c:pt idx="7948">
                  <c:v>0.99999499999999997</c:v>
                </c:pt>
                <c:pt idx="7949">
                  <c:v>0.99999499999999997</c:v>
                </c:pt>
                <c:pt idx="7950">
                  <c:v>0.99999499999999997</c:v>
                </c:pt>
                <c:pt idx="7951">
                  <c:v>0.99999499999999997</c:v>
                </c:pt>
                <c:pt idx="7952">
                  <c:v>0.99999499999999997</c:v>
                </c:pt>
                <c:pt idx="7953">
                  <c:v>0.99999499999999997</c:v>
                </c:pt>
                <c:pt idx="7954">
                  <c:v>0.99999499999999997</c:v>
                </c:pt>
                <c:pt idx="7955">
                  <c:v>0.99999499999999997</c:v>
                </c:pt>
                <c:pt idx="7956">
                  <c:v>0.99999499999999997</c:v>
                </c:pt>
                <c:pt idx="7957">
                  <c:v>0.99999499999999997</c:v>
                </c:pt>
                <c:pt idx="7958">
                  <c:v>0.99999499999999997</c:v>
                </c:pt>
                <c:pt idx="7959">
                  <c:v>0.99999499999999997</c:v>
                </c:pt>
                <c:pt idx="7960">
                  <c:v>0.99999499999999997</c:v>
                </c:pt>
                <c:pt idx="7961">
                  <c:v>0.99999499999999997</c:v>
                </c:pt>
                <c:pt idx="7962">
                  <c:v>0.99999499999999997</c:v>
                </c:pt>
                <c:pt idx="7963">
                  <c:v>0.99999499999999997</c:v>
                </c:pt>
                <c:pt idx="7964">
                  <c:v>0.99999499999999997</c:v>
                </c:pt>
                <c:pt idx="7965">
                  <c:v>0.99999499999999997</c:v>
                </c:pt>
                <c:pt idx="7966">
                  <c:v>0.99999499999999997</c:v>
                </c:pt>
                <c:pt idx="7967">
                  <c:v>0.99999499999999997</c:v>
                </c:pt>
                <c:pt idx="7968">
                  <c:v>0.99999499999999997</c:v>
                </c:pt>
                <c:pt idx="7969">
                  <c:v>0.99999499999999997</c:v>
                </c:pt>
                <c:pt idx="7970">
                  <c:v>0.99999499999999997</c:v>
                </c:pt>
                <c:pt idx="7971">
                  <c:v>0.99999499999999997</c:v>
                </c:pt>
                <c:pt idx="7972">
                  <c:v>0.99999499999999997</c:v>
                </c:pt>
                <c:pt idx="7973">
                  <c:v>0.99999499999999997</c:v>
                </c:pt>
                <c:pt idx="7974">
                  <c:v>0.99999499999999997</c:v>
                </c:pt>
                <c:pt idx="7975">
                  <c:v>0.99999499999999997</c:v>
                </c:pt>
                <c:pt idx="7976">
                  <c:v>0.99999499999999997</c:v>
                </c:pt>
                <c:pt idx="7977">
                  <c:v>0.99999499999999997</c:v>
                </c:pt>
                <c:pt idx="7978">
                  <c:v>0.99999499999999997</c:v>
                </c:pt>
                <c:pt idx="7979">
                  <c:v>0.99999499999999997</c:v>
                </c:pt>
                <c:pt idx="7980">
                  <c:v>0.99999499999999997</c:v>
                </c:pt>
                <c:pt idx="7981">
                  <c:v>0.99999499999999997</c:v>
                </c:pt>
                <c:pt idx="7982">
                  <c:v>0.99999499999999997</c:v>
                </c:pt>
                <c:pt idx="7983">
                  <c:v>0.99999499999999997</c:v>
                </c:pt>
                <c:pt idx="7984">
                  <c:v>0.99999499999999997</c:v>
                </c:pt>
                <c:pt idx="7985">
                  <c:v>0.99999499999999997</c:v>
                </c:pt>
                <c:pt idx="7986">
                  <c:v>0.99999499999999997</c:v>
                </c:pt>
                <c:pt idx="7987">
                  <c:v>0.99999499999999997</c:v>
                </c:pt>
                <c:pt idx="7988">
                  <c:v>0.99999499999999997</c:v>
                </c:pt>
                <c:pt idx="7989">
                  <c:v>0.99999499999999997</c:v>
                </c:pt>
                <c:pt idx="7990">
                  <c:v>0.99999499999999997</c:v>
                </c:pt>
                <c:pt idx="7991">
                  <c:v>0.99999499999999997</c:v>
                </c:pt>
                <c:pt idx="7992">
                  <c:v>0.99999499999999997</c:v>
                </c:pt>
                <c:pt idx="7993">
                  <c:v>0.99999499999999997</c:v>
                </c:pt>
                <c:pt idx="7994">
                  <c:v>0.99999499999999997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80F-434F-B146-775E74968513}"/>
            </c:ext>
          </c:extLst>
        </c:ser>
        <c:ser>
          <c:idx val="2"/>
          <c:order val="2"/>
          <c:tx>
            <c:strRef>
              <c:f>try_timing_v1!$D$1</c:f>
              <c:strCache>
                <c:ptCount val="1"/>
                <c:pt idx="0">
                  <c:v>x75igzocolumn1i1c_modx22_v1:saen v s:6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try_timing_v1!$D$2:$D$25001</c:f>
              <c:numCache>
                <c:formatCode>General</c:formatCode>
                <c:ptCount val="25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1.05429E-4</c:v>
                </c:pt>
                <c:pt idx="5014">
                  <c:v>1.4285700000000001E-3</c:v>
                </c:pt>
                <c:pt idx="5015">
                  <c:v>4.2857099999999999E-3</c:v>
                </c:pt>
                <c:pt idx="5016">
                  <c:v>7.14286E-3</c:v>
                </c:pt>
                <c:pt idx="5017">
                  <c:v>0.01</c:v>
                </c:pt>
                <c:pt idx="5018">
                  <c:v>1.28571E-2</c:v>
                </c:pt>
                <c:pt idx="5019">
                  <c:v>1.57143E-2</c:v>
                </c:pt>
                <c:pt idx="5020">
                  <c:v>1.8571399999999998E-2</c:v>
                </c:pt>
                <c:pt idx="5021">
                  <c:v>2.1428599999999999E-2</c:v>
                </c:pt>
                <c:pt idx="5022">
                  <c:v>2.42857E-2</c:v>
                </c:pt>
                <c:pt idx="5023">
                  <c:v>2.7142900000000001E-2</c:v>
                </c:pt>
                <c:pt idx="5024">
                  <c:v>0.03</c:v>
                </c:pt>
                <c:pt idx="5025">
                  <c:v>3.28571E-2</c:v>
                </c:pt>
                <c:pt idx="5026">
                  <c:v>3.5714299999999997E-2</c:v>
                </c:pt>
                <c:pt idx="5027">
                  <c:v>3.8571399999999999E-2</c:v>
                </c:pt>
                <c:pt idx="5028">
                  <c:v>4.1428600000000003E-2</c:v>
                </c:pt>
                <c:pt idx="5029">
                  <c:v>4.4285699999999997E-2</c:v>
                </c:pt>
                <c:pt idx="5030">
                  <c:v>4.7142900000000001E-2</c:v>
                </c:pt>
                <c:pt idx="5031">
                  <c:v>5.0987400000000002E-2</c:v>
                </c:pt>
                <c:pt idx="5032">
                  <c:v>7.0000000000000007E-2</c:v>
                </c:pt>
                <c:pt idx="5033">
                  <c:v>0.09</c:v>
                </c:pt>
                <c:pt idx="5034">
                  <c:v>0.11</c:v>
                </c:pt>
                <c:pt idx="5035">
                  <c:v>0.13</c:v>
                </c:pt>
                <c:pt idx="5036">
                  <c:v>0.15</c:v>
                </c:pt>
                <c:pt idx="5037">
                  <c:v>0.17</c:v>
                </c:pt>
                <c:pt idx="5038">
                  <c:v>0.19</c:v>
                </c:pt>
                <c:pt idx="5039">
                  <c:v>0.212148</c:v>
                </c:pt>
                <c:pt idx="5040">
                  <c:v>0.23599999999999999</c:v>
                </c:pt>
                <c:pt idx="5041">
                  <c:v>0.26</c:v>
                </c:pt>
                <c:pt idx="5042">
                  <c:v>0.28399999999999997</c:v>
                </c:pt>
                <c:pt idx="5043">
                  <c:v>0.308</c:v>
                </c:pt>
                <c:pt idx="5044">
                  <c:v>0.33200000000000002</c:v>
                </c:pt>
                <c:pt idx="5045">
                  <c:v>0.35599999999999998</c:v>
                </c:pt>
                <c:pt idx="5046">
                  <c:v>0.38</c:v>
                </c:pt>
                <c:pt idx="5047">
                  <c:v>0.40400000000000003</c:v>
                </c:pt>
                <c:pt idx="5048">
                  <c:v>0.42799999999999999</c:v>
                </c:pt>
                <c:pt idx="5049">
                  <c:v>0.45200000000000001</c:v>
                </c:pt>
                <c:pt idx="5050">
                  <c:v>0.47599999999999998</c:v>
                </c:pt>
                <c:pt idx="5051">
                  <c:v>0.5</c:v>
                </c:pt>
                <c:pt idx="5052">
                  <c:v>0.52400000000000002</c:v>
                </c:pt>
                <c:pt idx="5053">
                  <c:v>0.54800000000000004</c:v>
                </c:pt>
                <c:pt idx="5054">
                  <c:v>0.57199999999999995</c:v>
                </c:pt>
                <c:pt idx="5055">
                  <c:v>0.59599999999999997</c:v>
                </c:pt>
                <c:pt idx="5056">
                  <c:v>0.62</c:v>
                </c:pt>
                <c:pt idx="5057">
                  <c:v>0.64400000000000002</c:v>
                </c:pt>
                <c:pt idx="5058">
                  <c:v>0.66800000000000004</c:v>
                </c:pt>
                <c:pt idx="5059">
                  <c:v>0.69199999999999995</c:v>
                </c:pt>
                <c:pt idx="5060">
                  <c:v>0.71599999999999997</c:v>
                </c:pt>
                <c:pt idx="5061">
                  <c:v>0.74</c:v>
                </c:pt>
                <c:pt idx="5062">
                  <c:v>0.76400000000000001</c:v>
                </c:pt>
                <c:pt idx="5063">
                  <c:v>0.78800000000000003</c:v>
                </c:pt>
                <c:pt idx="5064">
                  <c:v>0.805149</c:v>
                </c:pt>
                <c:pt idx="5065">
                  <c:v>0.81544799999999995</c:v>
                </c:pt>
                <c:pt idx="5066">
                  <c:v>0.82574700000000001</c:v>
                </c:pt>
                <c:pt idx="5067">
                  <c:v>0.83604500000000004</c:v>
                </c:pt>
                <c:pt idx="5068">
                  <c:v>0.84634399999999999</c:v>
                </c:pt>
                <c:pt idx="5069">
                  <c:v>0.85664300000000004</c:v>
                </c:pt>
                <c:pt idx="5070">
                  <c:v>0.86694099999999996</c:v>
                </c:pt>
                <c:pt idx="5071">
                  <c:v>0.87724000000000002</c:v>
                </c:pt>
                <c:pt idx="5072">
                  <c:v>0.88753899999999997</c:v>
                </c:pt>
                <c:pt idx="5073">
                  <c:v>0.89725200000000005</c:v>
                </c:pt>
                <c:pt idx="5074">
                  <c:v>0.90516700000000005</c:v>
                </c:pt>
                <c:pt idx="5075">
                  <c:v>0.91170700000000005</c:v>
                </c:pt>
                <c:pt idx="5076">
                  <c:v>0.91824700000000004</c:v>
                </c:pt>
                <c:pt idx="5077">
                  <c:v>0.92478700000000003</c:v>
                </c:pt>
                <c:pt idx="5078">
                  <c:v>0.93132800000000004</c:v>
                </c:pt>
                <c:pt idx="5079">
                  <c:v>0.93786800000000003</c:v>
                </c:pt>
                <c:pt idx="5080">
                  <c:v>0.94440800000000003</c:v>
                </c:pt>
                <c:pt idx="5081">
                  <c:v>0.95094800000000002</c:v>
                </c:pt>
                <c:pt idx="5082">
                  <c:v>0.95748900000000003</c:v>
                </c:pt>
                <c:pt idx="5083">
                  <c:v>0.96402900000000002</c:v>
                </c:pt>
                <c:pt idx="5084">
                  <c:v>0.97056900000000002</c:v>
                </c:pt>
                <c:pt idx="5085">
                  <c:v>0.97710900000000001</c:v>
                </c:pt>
                <c:pt idx="5086">
                  <c:v>0.983649</c:v>
                </c:pt>
                <c:pt idx="5087">
                  <c:v>0.99019000000000001</c:v>
                </c:pt>
                <c:pt idx="5088">
                  <c:v>0.99648899999999996</c:v>
                </c:pt>
                <c:pt idx="5089">
                  <c:v>1</c:v>
                </c:pt>
                <c:pt idx="5090">
                  <c:v>1</c:v>
                </c:pt>
                <c:pt idx="5091">
                  <c:v>1</c:v>
                </c:pt>
                <c:pt idx="5092">
                  <c:v>1</c:v>
                </c:pt>
                <c:pt idx="5093">
                  <c:v>1</c:v>
                </c:pt>
                <c:pt idx="5094">
                  <c:v>1</c:v>
                </c:pt>
                <c:pt idx="5095">
                  <c:v>1</c:v>
                </c:pt>
                <c:pt idx="5096">
                  <c:v>1</c:v>
                </c:pt>
                <c:pt idx="5097">
                  <c:v>1</c:v>
                </c:pt>
                <c:pt idx="5098">
                  <c:v>1</c:v>
                </c:pt>
                <c:pt idx="5099">
                  <c:v>1</c:v>
                </c:pt>
                <c:pt idx="5100">
                  <c:v>1</c:v>
                </c:pt>
                <c:pt idx="5101">
                  <c:v>1</c:v>
                </c:pt>
                <c:pt idx="5102">
                  <c:v>1</c:v>
                </c:pt>
                <c:pt idx="5103">
                  <c:v>1</c:v>
                </c:pt>
                <c:pt idx="5104">
                  <c:v>1</c:v>
                </c:pt>
                <c:pt idx="5105">
                  <c:v>1</c:v>
                </c:pt>
                <c:pt idx="5106">
                  <c:v>1</c:v>
                </c:pt>
                <c:pt idx="5107">
                  <c:v>1</c:v>
                </c:pt>
                <c:pt idx="5108">
                  <c:v>1</c:v>
                </c:pt>
                <c:pt idx="5109">
                  <c:v>1</c:v>
                </c:pt>
                <c:pt idx="5110">
                  <c:v>1</c:v>
                </c:pt>
                <c:pt idx="5111">
                  <c:v>1</c:v>
                </c:pt>
                <c:pt idx="5112">
                  <c:v>1</c:v>
                </c:pt>
                <c:pt idx="5113">
                  <c:v>1</c:v>
                </c:pt>
                <c:pt idx="5114">
                  <c:v>1</c:v>
                </c:pt>
                <c:pt idx="5115">
                  <c:v>1</c:v>
                </c:pt>
                <c:pt idx="5116">
                  <c:v>1</c:v>
                </c:pt>
                <c:pt idx="5117">
                  <c:v>1</c:v>
                </c:pt>
                <c:pt idx="5118">
                  <c:v>1</c:v>
                </c:pt>
                <c:pt idx="5119">
                  <c:v>1</c:v>
                </c:pt>
                <c:pt idx="5120">
                  <c:v>1</c:v>
                </c:pt>
                <c:pt idx="5121">
                  <c:v>1</c:v>
                </c:pt>
                <c:pt idx="5122">
                  <c:v>1</c:v>
                </c:pt>
                <c:pt idx="5123">
                  <c:v>1</c:v>
                </c:pt>
                <c:pt idx="5124">
                  <c:v>1</c:v>
                </c:pt>
                <c:pt idx="5125">
                  <c:v>1</c:v>
                </c:pt>
                <c:pt idx="5126">
                  <c:v>1</c:v>
                </c:pt>
                <c:pt idx="5127">
                  <c:v>1</c:v>
                </c:pt>
                <c:pt idx="5128">
                  <c:v>1</c:v>
                </c:pt>
                <c:pt idx="5129">
                  <c:v>1</c:v>
                </c:pt>
                <c:pt idx="5130">
                  <c:v>1</c:v>
                </c:pt>
                <c:pt idx="5131">
                  <c:v>1</c:v>
                </c:pt>
                <c:pt idx="5132">
                  <c:v>1</c:v>
                </c:pt>
                <c:pt idx="5133">
                  <c:v>1</c:v>
                </c:pt>
                <c:pt idx="5134">
                  <c:v>1</c:v>
                </c:pt>
                <c:pt idx="5135">
                  <c:v>1</c:v>
                </c:pt>
                <c:pt idx="5136">
                  <c:v>1</c:v>
                </c:pt>
                <c:pt idx="5137">
                  <c:v>1</c:v>
                </c:pt>
                <c:pt idx="5138">
                  <c:v>1</c:v>
                </c:pt>
                <c:pt idx="5139">
                  <c:v>1</c:v>
                </c:pt>
                <c:pt idx="5140">
                  <c:v>1</c:v>
                </c:pt>
                <c:pt idx="5141">
                  <c:v>1</c:v>
                </c:pt>
                <c:pt idx="5142">
                  <c:v>1</c:v>
                </c:pt>
                <c:pt idx="5143">
                  <c:v>1</c:v>
                </c:pt>
                <c:pt idx="5144">
                  <c:v>1</c:v>
                </c:pt>
                <c:pt idx="5145">
                  <c:v>1</c:v>
                </c:pt>
                <c:pt idx="5146">
                  <c:v>1</c:v>
                </c:pt>
                <c:pt idx="5147">
                  <c:v>1</c:v>
                </c:pt>
                <c:pt idx="5148">
                  <c:v>1</c:v>
                </c:pt>
                <c:pt idx="5149">
                  <c:v>1</c:v>
                </c:pt>
                <c:pt idx="5150">
                  <c:v>1</c:v>
                </c:pt>
                <c:pt idx="5151">
                  <c:v>1</c:v>
                </c:pt>
                <c:pt idx="5152">
                  <c:v>1</c:v>
                </c:pt>
                <c:pt idx="5153">
                  <c:v>1</c:v>
                </c:pt>
                <c:pt idx="5154">
                  <c:v>1</c:v>
                </c:pt>
                <c:pt idx="5155">
                  <c:v>1</c:v>
                </c:pt>
                <c:pt idx="5156">
                  <c:v>1</c:v>
                </c:pt>
                <c:pt idx="5157">
                  <c:v>1</c:v>
                </c:pt>
                <c:pt idx="5158">
                  <c:v>1</c:v>
                </c:pt>
                <c:pt idx="5159">
                  <c:v>1</c:v>
                </c:pt>
                <c:pt idx="5160">
                  <c:v>1</c:v>
                </c:pt>
                <c:pt idx="5161">
                  <c:v>1</c:v>
                </c:pt>
                <c:pt idx="5162">
                  <c:v>1</c:v>
                </c:pt>
                <c:pt idx="5163">
                  <c:v>1</c:v>
                </c:pt>
                <c:pt idx="5164">
                  <c:v>1</c:v>
                </c:pt>
                <c:pt idx="5165">
                  <c:v>1</c:v>
                </c:pt>
                <c:pt idx="5166">
                  <c:v>1</c:v>
                </c:pt>
                <c:pt idx="5167">
                  <c:v>1</c:v>
                </c:pt>
                <c:pt idx="5168">
                  <c:v>1</c:v>
                </c:pt>
                <c:pt idx="5169">
                  <c:v>1</c:v>
                </c:pt>
                <c:pt idx="5170">
                  <c:v>1</c:v>
                </c:pt>
                <c:pt idx="5171">
                  <c:v>1</c:v>
                </c:pt>
                <c:pt idx="5172">
                  <c:v>1</c:v>
                </c:pt>
                <c:pt idx="5173">
                  <c:v>1</c:v>
                </c:pt>
                <c:pt idx="5174">
                  <c:v>1</c:v>
                </c:pt>
                <c:pt idx="5175">
                  <c:v>1</c:v>
                </c:pt>
                <c:pt idx="5176">
                  <c:v>1</c:v>
                </c:pt>
                <c:pt idx="5177">
                  <c:v>1</c:v>
                </c:pt>
                <c:pt idx="5178">
                  <c:v>1</c:v>
                </c:pt>
                <c:pt idx="5179">
                  <c:v>1</c:v>
                </c:pt>
                <c:pt idx="5180">
                  <c:v>1</c:v>
                </c:pt>
                <c:pt idx="5181">
                  <c:v>1</c:v>
                </c:pt>
                <c:pt idx="5182">
                  <c:v>1</c:v>
                </c:pt>
                <c:pt idx="5183">
                  <c:v>1</c:v>
                </c:pt>
                <c:pt idx="5184">
                  <c:v>1</c:v>
                </c:pt>
                <c:pt idx="5185">
                  <c:v>1</c:v>
                </c:pt>
                <c:pt idx="5186">
                  <c:v>1</c:v>
                </c:pt>
                <c:pt idx="5187">
                  <c:v>1</c:v>
                </c:pt>
                <c:pt idx="5188">
                  <c:v>1</c:v>
                </c:pt>
                <c:pt idx="5189">
                  <c:v>1</c:v>
                </c:pt>
                <c:pt idx="5190">
                  <c:v>1</c:v>
                </c:pt>
                <c:pt idx="5191">
                  <c:v>1</c:v>
                </c:pt>
                <c:pt idx="5192">
                  <c:v>1</c:v>
                </c:pt>
                <c:pt idx="5193">
                  <c:v>1</c:v>
                </c:pt>
                <c:pt idx="5194">
                  <c:v>1</c:v>
                </c:pt>
                <c:pt idx="5195">
                  <c:v>1</c:v>
                </c:pt>
                <c:pt idx="5196">
                  <c:v>1</c:v>
                </c:pt>
                <c:pt idx="5197">
                  <c:v>1</c:v>
                </c:pt>
                <c:pt idx="5198">
                  <c:v>1</c:v>
                </c:pt>
                <c:pt idx="5199">
                  <c:v>1</c:v>
                </c:pt>
                <c:pt idx="5200">
                  <c:v>1</c:v>
                </c:pt>
                <c:pt idx="5201">
                  <c:v>1</c:v>
                </c:pt>
                <c:pt idx="5202">
                  <c:v>1</c:v>
                </c:pt>
                <c:pt idx="5203">
                  <c:v>1</c:v>
                </c:pt>
                <c:pt idx="5204">
                  <c:v>1</c:v>
                </c:pt>
                <c:pt idx="5205">
                  <c:v>1</c:v>
                </c:pt>
                <c:pt idx="5206">
                  <c:v>1</c:v>
                </c:pt>
                <c:pt idx="5207">
                  <c:v>1</c:v>
                </c:pt>
                <c:pt idx="5208">
                  <c:v>1</c:v>
                </c:pt>
                <c:pt idx="5209">
                  <c:v>1</c:v>
                </c:pt>
                <c:pt idx="5210">
                  <c:v>1</c:v>
                </c:pt>
                <c:pt idx="5211">
                  <c:v>1</c:v>
                </c:pt>
                <c:pt idx="5212">
                  <c:v>1</c:v>
                </c:pt>
                <c:pt idx="5213">
                  <c:v>1</c:v>
                </c:pt>
                <c:pt idx="5214">
                  <c:v>1</c:v>
                </c:pt>
                <c:pt idx="5215">
                  <c:v>1</c:v>
                </c:pt>
                <c:pt idx="5216">
                  <c:v>1</c:v>
                </c:pt>
                <c:pt idx="5217">
                  <c:v>1</c:v>
                </c:pt>
                <c:pt idx="5218">
                  <c:v>1</c:v>
                </c:pt>
                <c:pt idx="5219">
                  <c:v>1</c:v>
                </c:pt>
                <c:pt idx="5220">
                  <c:v>1</c:v>
                </c:pt>
                <c:pt idx="5221">
                  <c:v>1</c:v>
                </c:pt>
                <c:pt idx="5222">
                  <c:v>1</c:v>
                </c:pt>
                <c:pt idx="5223">
                  <c:v>1</c:v>
                </c:pt>
                <c:pt idx="5224">
                  <c:v>1</c:v>
                </c:pt>
                <c:pt idx="5225">
                  <c:v>1</c:v>
                </c:pt>
                <c:pt idx="5226">
                  <c:v>1</c:v>
                </c:pt>
                <c:pt idx="5227">
                  <c:v>1</c:v>
                </c:pt>
                <c:pt idx="5228">
                  <c:v>1</c:v>
                </c:pt>
                <c:pt idx="5229">
                  <c:v>1</c:v>
                </c:pt>
                <c:pt idx="5230">
                  <c:v>1</c:v>
                </c:pt>
                <c:pt idx="5231">
                  <c:v>1</c:v>
                </c:pt>
                <c:pt idx="5232">
                  <c:v>1</c:v>
                </c:pt>
                <c:pt idx="5233">
                  <c:v>1</c:v>
                </c:pt>
                <c:pt idx="5234">
                  <c:v>1</c:v>
                </c:pt>
                <c:pt idx="5235">
                  <c:v>1</c:v>
                </c:pt>
                <c:pt idx="5236">
                  <c:v>1</c:v>
                </c:pt>
                <c:pt idx="5237">
                  <c:v>1</c:v>
                </c:pt>
                <c:pt idx="5238">
                  <c:v>1</c:v>
                </c:pt>
                <c:pt idx="5239">
                  <c:v>1</c:v>
                </c:pt>
                <c:pt idx="5240">
                  <c:v>1</c:v>
                </c:pt>
                <c:pt idx="5241">
                  <c:v>1</c:v>
                </c:pt>
                <c:pt idx="5242">
                  <c:v>1</c:v>
                </c:pt>
                <c:pt idx="5243">
                  <c:v>1</c:v>
                </c:pt>
                <c:pt idx="5244">
                  <c:v>1</c:v>
                </c:pt>
                <c:pt idx="5245">
                  <c:v>1</c:v>
                </c:pt>
                <c:pt idx="5246">
                  <c:v>1</c:v>
                </c:pt>
                <c:pt idx="5247">
                  <c:v>1</c:v>
                </c:pt>
                <c:pt idx="5248">
                  <c:v>1</c:v>
                </c:pt>
                <c:pt idx="5249">
                  <c:v>1</c:v>
                </c:pt>
                <c:pt idx="5250">
                  <c:v>1</c:v>
                </c:pt>
                <c:pt idx="5251">
                  <c:v>1</c:v>
                </c:pt>
                <c:pt idx="5252">
                  <c:v>1</c:v>
                </c:pt>
                <c:pt idx="5253">
                  <c:v>1</c:v>
                </c:pt>
                <c:pt idx="5254">
                  <c:v>1</c:v>
                </c:pt>
                <c:pt idx="5255">
                  <c:v>1</c:v>
                </c:pt>
                <c:pt idx="5256">
                  <c:v>1</c:v>
                </c:pt>
                <c:pt idx="5257">
                  <c:v>1</c:v>
                </c:pt>
                <c:pt idx="5258">
                  <c:v>1</c:v>
                </c:pt>
                <c:pt idx="5259">
                  <c:v>1</c:v>
                </c:pt>
                <c:pt idx="5260">
                  <c:v>1</c:v>
                </c:pt>
                <c:pt idx="5261">
                  <c:v>1</c:v>
                </c:pt>
                <c:pt idx="5262">
                  <c:v>1</c:v>
                </c:pt>
                <c:pt idx="5263">
                  <c:v>1</c:v>
                </c:pt>
                <c:pt idx="5264">
                  <c:v>1</c:v>
                </c:pt>
                <c:pt idx="5265">
                  <c:v>1</c:v>
                </c:pt>
                <c:pt idx="5266">
                  <c:v>1</c:v>
                </c:pt>
                <c:pt idx="5267">
                  <c:v>1</c:v>
                </c:pt>
                <c:pt idx="5268">
                  <c:v>1</c:v>
                </c:pt>
                <c:pt idx="5269">
                  <c:v>1</c:v>
                </c:pt>
                <c:pt idx="5270">
                  <c:v>1</c:v>
                </c:pt>
                <c:pt idx="5271">
                  <c:v>1</c:v>
                </c:pt>
                <c:pt idx="5272">
                  <c:v>1</c:v>
                </c:pt>
                <c:pt idx="5273">
                  <c:v>1</c:v>
                </c:pt>
                <c:pt idx="5274">
                  <c:v>1</c:v>
                </c:pt>
                <c:pt idx="5275">
                  <c:v>1</c:v>
                </c:pt>
                <c:pt idx="5276">
                  <c:v>1</c:v>
                </c:pt>
                <c:pt idx="5277">
                  <c:v>1</c:v>
                </c:pt>
                <c:pt idx="5278">
                  <c:v>1</c:v>
                </c:pt>
                <c:pt idx="5279">
                  <c:v>1</c:v>
                </c:pt>
                <c:pt idx="5280">
                  <c:v>1</c:v>
                </c:pt>
                <c:pt idx="5281">
                  <c:v>1</c:v>
                </c:pt>
                <c:pt idx="5282">
                  <c:v>1</c:v>
                </c:pt>
                <c:pt idx="5283">
                  <c:v>1</c:v>
                </c:pt>
                <c:pt idx="5284">
                  <c:v>1</c:v>
                </c:pt>
                <c:pt idx="5285">
                  <c:v>1</c:v>
                </c:pt>
                <c:pt idx="5286">
                  <c:v>1</c:v>
                </c:pt>
                <c:pt idx="5287">
                  <c:v>1</c:v>
                </c:pt>
                <c:pt idx="5288">
                  <c:v>1</c:v>
                </c:pt>
                <c:pt idx="5289">
                  <c:v>1</c:v>
                </c:pt>
                <c:pt idx="5290">
                  <c:v>1</c:v>
                </c:pt>
                <c:pt idx="5291">
                  <c:v>1</c:v>
                </c:pt>
                <c:pt idx="5292">
                  <c:v>1</c:v>
                </c:pt>
                <c:pt idx="5293">
                  <c:v>1</c:v>
                </c:pt>
                <c:pt idx="5294">
                  <c:v>1</c:v>
                </c:pt>
                <c:pt idx="5295">
                  <c:v>1</c:v>
                </c:pt>
                <c:pt idx="5296">
                  <c:v>1</c:v>
                </c:pt>
                <c:pt idx="5297">
                  <c:v>1</c:v>
                </c:pt>
                <c:pt idx="5298">
                  <c:v>1</c:v>
                </c:pt>
                <c:pt idx="5299">
                  <c:v>1</c:v>
                </c:pt>
                <c:pt idx="5300">
                  <c:v>1</c:v>
                </c:pt>
                <c:pt idx="5301">
                  <c:v>1</c:v>
                </c:pt>
                <c:pt idx="5302">
                  <c:v>1</c:v>
                </c:pt>
                <c:pt idx="5303">
                  <c:v>1</c:v>
                </c:pt>
                <c:pt idx="5304">
                  <c:v>1</c:v>
                </c:pt>
                <c:pt idx="5305">
                  <c:v>1</c:v>
                </c:pt>
                <c:pt idx="5306">
                  <c:v>1</c:v>
                </c:pt>
                <c:pt idx="5307">
                  <c:v>1</c:v>
                </c:pt>
                <c:pt idx="5308">
                  <c:v>1</c:v>
                </c:pt>
                <c:pt idx="5309">
                  <c:v>1</c:v>
                </c:pt>
                <c:pt idx="5310">
                  <c:v>1</c:v>
                </c:pt>
                <c:pt idx="5311">
                  <c:v>1</c:v>
                </c:pt>
                <c:pt idx="5312">
                  <c:v>1</c:v>
                </c:pt>
                <c:pt idx="5313">
                  <c:v>1</c:v>
                </c:pt>
                <c:pt idx="5314">
                  <c:v>1</c:v>
                </c:pt>
                <c:pt idx="5315">
                  <c:v>1</c:v>
                </c:pt>
                <c:pt idx="5316">
                  <c:v>1</c:v>
                </c:pt>
                <c:pt idx="5317">
                  <c:v>1</c:v>
                </c:pt>
                <c:pt idx="5318">
                  <c:v>1</c:v>
                </c:pt>
                <c:pt idx="5319">
                  <c:v>1</c:v>
                </c:pt>
                <c:pt idx="5320">
                  <c:v>1</c:v>
                </c:pt>
                <c:pt idx="5321">
                  <c:v>1</c:v>
                </c:pt>
                <c:pt idx="5322">
                  <c:v>1</c:v>
                </c:pt>
                <c:pt idx="5323">
                  <c:v>1</c:v>
                </c:pt>
                <c:pt idx="5324">
                  <c:v>1</c:v>
                </c:pt>
                <c:pt idx="5325">
                  <c:v>1</c:v>
                </c:pt>
                <c:pt idx="5326">
                  <c:v>1</c:v>
                </c:pt>
                <c:pt idx="5327">
                  <c:v>1</c:v>
                </c:pt>
                <c:pt idx="5328">
                  <c:v>1</c:v>
                </c:pt>
                <c:pt idx="5329">
                  <c:v>1</c:v>
                </c:pt>
                <c:pt idx="5330">
                  <c:v>1</c:v>
                </c:pt>
                <c:pt idx="5331">
                  <c:v>1</c:v>
                </c:pt>
                <c:pt idx="5332">
                  <c:v>1</c:v>
                </c:pt>
                <c:pt idx="5333">
                  <c:v>1</c:v>
                </c:pt>
                <c:pt idx="5334">
                  <c:v>1</c:v>
                </c:pt>
                <c:pt idx="5335">
                  <c:v>1</c:v>
                </c:pt>
                <c:pt idx="5336">
                  <c:v>1</c:v>
                </c:pt>
                <c:pt idx="5337">
                  <c:v>1</c:v>
                </c:pt>
                <c:pt idx="5338">
                  <c:v>1</c:v>
                </c:pt>
                <c:pt idx="5339">
                  <c:v>1</c:v>
                </c:pt>
                <c:pt idx="5340">
                  <c:v>1</c:v>
                </c:pt>
                <c:pt idx="5341">
                  <c:v>1</c:v>
                </c:pt>
                <c:pt idx="5342">
                  <c:v>1</c:v>
                </c:pt>
                <c:pt idx="5343">
                  <c:v>1</c:v>
                </c:pt>
                <c:pt idx="5344">
                  <c:v>1</c:v>
                </c:pt>
                <c:pt idx="5345">
                  <c:v>1</c:v>
                </c:pt>
                <c:pt idx="5346">
                  <c:v>1</c:v>
                </c:pt>
                <c:pt idx="5347">
                  <c:v>1</c:v>
                </c:pt>
                <c:pt idx="5348">
                  <c:v>1</c:v>
                </c:pt>
                <c:pt idx="5349">
                  <c:v>1</c:v>
                </c:pt>
                <c:pt idx="5350">
                  <c:v>1</c:v>
                </c:pt>
                <c:pt idx="5351">
                  <c:v>1</c:v>
                </c:pt>
                <c:pt idx="5352">
                  <c:v>1</c:v>
                </c:pt>
                <c:pt idx="5353">
                  <c:v>1</c:v>
                </c:pt>
                <c:pt idx="5354">
                  <c:v>1</c:v>
                </c:pt>
                <c:pt idx="5355">
                  <c:v>1</c:v>
                </c:pt>
                <c:pt idx="5356">
                  <c:v>1</c:v>
                </c:pt>
                <c:pt idx="5357">
                  <c:v>1</c:v>
                </c:pt>
                <c:pt idx="5358">
                  <c:v>1</c:v>
                </c:pt>
                <c:pt idx="5359">
                  <c:v>1</c:v>
                </c:pt>
                <c:pt idx="5360">
                  <c:v>1</c:v>
                </c:pt>
                <c:pt idx="5361">
                  <c:v>1</c:v>
                </c:pt>
                <c:pt idx="5362">
                  <c:v>1</c:v>
                </c:pt>
                <c:pt idx="5363">
                  <c:v>1</c:v>
                </c:pt>
                <c:pt idx="5364">
                  <c:v>1</c:v>
                </c:pt>
                <c:pt idx="5365">
                  <c:v>1</c:v>
                </c:pt>
                <c:pt idx="5366">
                  <c:v>1</c:v>
                </c:pt>
                <c:pt idx="5367">
                  <c:v>1</c:v>
                </c:pt>
                <c:pt idx="5368">
                  <c:v>1</c:v>
                </c:pt>
                <c:pt idx="5369">
                  <c:v>1</c:v>
                </c:pt>
                <c:pt idx="5370">
                  <c:v>1</c:v>
                </c:pt>
                <c:pt idx="5371">
                  <c:v>1</c:v>
                </c:pt>
                <c:pt idx="5372">
                  <c:v>1</c:v>
                </c:pt>
                <c:pt idx="5373">
                  <c:v>1</c:v>
                </c:pt>
                <c:pt idx="5374">
                  <c:v>1</c:v>
                </c:pt>
                <c:pt idx="5375">
                  <c:v>1</c:v>
                </c:pt>
                <c:pt idx="5376">
                  <c:v>1</c:v>
                </c:pt>
                <c:pt idx="5377">
                  <c:v>1</c:v>
                </c:pt>
                <c:pt idx="5378">
                  <c:v>1</c:v>
                </c:pt>
                <c:pt idx="5379">
                  <c:v>1</c:v>
                </c:pt>
                <c:pt idx="5380">
                  <c:v>1</c:v>
                </c:pt>
                <c:pt idx="5381">
                  <c:v>1</c:v>
                </c:pt>
                <c:pt idx="5382">
                  <c:v>1</c:v>
                </c:pt>
                <c:pt idx="5383">
                  <c:v>1</c:v>
                </c:pt>
                <c:pt idx="5384">
                  <c:v>1</c:v>
                </c:pt>
                <c:pt idx="5385">
                  <c:v>1</c:v>
                </c:pt>
                <c:pt idx="5386">
                  <c:v>1</c:v>
                </c:pt>
                <c:pt idx="5387">
                  <c:v>1</c:v>
                </c:pt>
                <c:pt idx="5388">
                  <c:v>1</c:v>
                </c:pt>
                <c:pt idx="5389">
                  <c:v>1</c:v>
                </c:pt>
                <c:pt idx="5390">
                  <c:v>1</c:v>
                </c:pt>
                <c:pt idx="5391">
                  <c:v>1</c:v>
                </c:pt>
                <c:pt idx="5392">
                  <c:v>1</c:v>
                </c:pt>
                <c:pt idx="5393">
                  <c:v>1</c:v>
                </c:pt>
                <c:pt idx="5394">
                  <c:v>1</c:v>
                </c:pt>
                <c:pt idx="5395">
                  <c:v>1</c:v>
                </c:pt>
                <c:pt idx="5396">
                  <c:v>1</c:v>
                </c:pt>
                <c:pt idx="5397">
                  <c:v>1</c:v>
                </c:pt>
                <c:pt idx="5398">
                  <c:v>1</c:v>
                </c:pt>
                <c:pt idx="5399">
                  <c:v>1</c:v>
                </c:pt>
                <c:pt idx="5400">
                  <c:v>1</c:v>
                </c:pt>
                <c:pt idx="5401">
                  <c:v>1</c:v>
                </c:pt>
                <c:pt idx="5402">
                  <c:v>1</c:v>
                </c:pt>
                <c:pt idx="5403">
                  <c:v>1</c:v>
                </c:pt>
                <c:pt idx="5404">
                  <c:v>1</c:v>
                </c:pt>
                <c:pt idx="5405">
                  <c:v>1</c:v>
                </c:pt>
                <c:pt idx="5406">
                  <c:v>1</c:v>
                </c:pt>
                <c:pt idx="5407">
                  <c:v>1</c:v>
                </c:pt>
                <c:pt idx="5408">
                  <c:v>1</c:v>
                </c:pt>
                <c:pt idx="5409">
                  <c:v>1</c:v>
                </c:pt>
                <c:pt idx="5410">
                  <c:v>1</c:v>
                </c:pt>
                <c:pt idx="5411">
                  <c:v>1</c:v>
                </c:pt>
                <c:pt idx="5412">
                  <c:v>1</c:v>
                </c:pt>
                <c:pt idx="5413">
                  <c:v>1</c:v>
                </c:pt>
                <c:pt idx="5414">
                  <c:v>1</c:v>
                </c:pt>
                <c:pt idx="5415">
                  <c:v>1</c:v>
                </c:pt>
                <c:pt idx="5416">
                  <c:v>1</c:v>
                </c:pt>
                <c:pt idx="5417">
                  <c:v>1</c:v>
                </c:pt>
                <c:pt idx="5418">
                  <c:v>1</c:v>
                </c:pt>
                <c:pt idx="5419">
                  <c:v>1</c:v>
                </c:pt>
                <c:pt idx="5420">
                  <c:v>1</c:v>
                </c:pt>
                <c:pt idx="5421">
                  <c:v>1</c:v>
                </c:pt>
                <c:pt idx="5422">
                  <c:v>1</c:v>
                </c:pt>
                <c:pt idx="5423">
                  <c:v>1</c:v>
                </c:pt>
                <c:pt idx="5424">
                  <c:v>1</c:v>
                </c:pt>
                <c:pt idx="5425">
                  <c:v>1</c:v>
                </c:pt>
                <c:pt idx="5426">
                  <c:v>1</c:v>
                </c:pt>
                <c:pt idx="5427">
                  <c:v>1</c:v>
                </c:pt>
                <c:pt idx="5428">
                  <c:v>1</c:v>
                </c:pt>
                <c:pt idx="5429">
                  <c:v>1</c:v>
                </c:pt>
                <c:pt idx="5430">
                  <c:v>1</c:v>
                </c:pt>
                <c:pt idx="5431">
                  <c:v>1</c:v>
                </c:pt>
                <c:pt idx="5432">
                  <c:v>1</c:v>
                </c:pt>
                <c:pt idx="5433">
                  <c:v>1</c:v>
                </c:pt>
                <c:pt idx="5434">
                  <c:v>1</c:v>
                </c:pt>
                <c:pt idx="5435">
                  <c:v>1</c:v>
                </c:pt>
                <c:pt idx="5436">
                  <c:v>1</c:v>
                </c:pt>
                <c:pt idx="5437">
                  <c:v>1</c:v>
                </c:pt>
                <c:pt idx="5438">
                  <c:v>1</c:v>
                </c:pt>
                <c:pt idx="5439">
                  <c:v>1</c:v>
                </c:pt>
                <c:pt idx="5440">
                  <c:v>1</c:v>
                </c:pt>
                <c:pt idx="5441">
                  <c:v>1</c:v>
                </c:pt>
                <c:pt idx="5442">
                  <c:v>1</c:v>
                </c:pt>
                <c:pt idx="5443">
                  <c:v>1</c:v>
                </c:pt>
                <c:pt idx="5444">
                  <c:v>1</c:v>
                </c:pt>
                <c:pt idx="5445">
                  <c:v>1</c:v>
                </c:pt>
                <c:pt idx="5446">
                  <c:v>1</c:v>
                </c:pt>
                <c:pt idx="5447">
                  <c:v>1</c:v>
                </c:pt>
                <c:pt idx="5448">
                  <c:v>1</c:v>
                </c:pt>
                <c:pt idx="5449">
                  <c:v>1</c:v>
                </c:pt>
                <c:pt idx="5450">
                  <c:v>1</c:v>
                </c:pt>
                <c:pt idx="5451">
                  <c:v>1</c:v>
                </c:pt>
                <c:pt idx="5452">
                  <c:v>1</c:v>
                </c:pt>
                <c:pt idx="5453">
                  <c:v>1</c:v>
                </c:pt>
                <c:pt idx="5454">
                  <c:v>1</c:v>
                </c:pt>
                <c:pt idx="5455">
                  <c:v>1</c:v>
                </c:pt>
                <c:pt idx="5456">
                  <c:v>1</c:v>
                </c:pt>
                <c:pt idx="5457">
                  <c:v>1</c:v>
                </c:pt>
                <c:pt idx="5458">
                  <c:v>1</c:v>
                </c:pt>
                <c:pt idx="5459">
                  <c:v>1</c:v>
                </c:pt>
                <c:pt idx="5460">
                  <c:v>1</c:v>
                </c:pt>
                <c:pt idx="5461">
                  <c:v>1</c:v>
                </c:pt>
                <c:pt idx="5462">
                  <c:v>1</c:v>
                </c:pt>
                <c:pt idx="5463">
                  <c:v>1</c:v>
                </c:pt>
                <c:pt idx="5464">
                  <c:v>1</c:v>
                </c:pt>
                <c:pt idx="5465">
                  <c:v>1</c:v>
                </c:pt>
                <c:pt idx="5466">
                  <c:v>1</c:v>
                </c:pt>
                <c:pt idx="5467">
                  <c:v>1</c:v>
                </c:pt>
                <c:pt idx="5468">
                  <c:v>1</c:v>
                </c:pt>
                <c:pt idx="5469">
                  <c:v>1</c:v>
                </c:pt>
                <c:pt idx="5470">
                  <c:v>1</c:v>
                </c:pt>
                <c:pt idx="5471">
                  <c:v>1</c:v>
                </c:pt>
                <c:pt idx="5472">
                  <c:v>1</c:v>
                </c:pt>
                <c:pt idx="5473">
                  <c:v>1</c:v>
                </c:pt>
                <c:pt idx="5474">
                  <c:v>1</c:v>
                </c:pt>
                <c:pt idx="5475">
                  <c:v>1</c:v>
                </c:pt>
                <c:pt idx="5476">
                  <c:v>1</c:v>
                </c:pt>
                <c:pt idx="5477">
                  <c:v>1</c:v>
                </c:pt>
                <c:pt idx="5478">
                  <c:v>1</c:v>
                </c:pt>
                <c:pt idx="5479">
                  <c:v>1</c:v>
                </c:pt>
                <c:pt idx="5480">
                  <c:v>1</c:v>
                </c:pt>
                <c:pt idx="5481">
                  <c:v>1</c:v>
                </c:pt>
                <c:pt idx="5482">
                  <c:v>1</c:v>
                </c:pt>
                <c:pt idx="5483">
                  <c:v>1</c:v>
                </c:pt>
                <c:pt idx="5484">
                  <c:v>1</c:v>
                </c:pt>
                <c:pt idx="5485">
                  <c:v>1</c:v>
                </c:pt>
                <c:pt idx="5486">
                  <c:v>1</c:v>
                </c:pt>
                <c:pt idx="5487">
                  <c:v>1</c:v>
                </c:pt>
                <c:pt idx="5488">
                  <c:v>1</c:v>
                </c:pt>
                <c:pt idx="5489">
                  <c:v>1</c:v>
                </c:pt>
                <c:pt idx="5490">
                  <c:v>1</c:v>
                </c:pt>
                <c:pt idx="5491">
                  <c:v>1</c:v>
                </c:pt>
                <c:pt idx="5492">
                  <c:v>1</c:v>
                </c:pt>
                <c:pt idx="5493">
                  <c:v>1</c:v>
                </c:pt>
                <c:pt idx="5494">
                  <c:v>1</c:v>
                </c:pt>
                <c:pt idx="5495">
                  <c:v>1</c:v>
                </c:pt>
                <c:pt idx="5496">
                  <c:v>1</c:v>
                </c:pt>
                <c:pt idx="5497">
                  <c:v>1</c:v>
                </c:pt>
                <c:pt idx="5498">
                  <c:v>1</c:v>
                </c:pt>
                <c:pt idx="5499">
                  <c:v>1</c:v>
                </c:pt>
                <c:pt idx="5500">
                  <c:v>1</c:v>
                </c:pt>
                <c:pt idx="5501">
                  <c:v>1</c:v>
                </c:pt>
                <c:pt idx="5502">
                  <c:v>1</c:v>
                </c:pt>
                <c:pt idx="5503">
                  <c:v>1</c:v>
                </c:pt>
                <c:pt idx="5504">
                  <c:v>1</c:v>
                </c:pt>
                <c:pt idx="5505">
                  <c:v>1</c:v>
                </c:pt>
                <c:pt idx="5506">
                  <c:v>1</c:v>
                </c:pt>
                <c:pt idx="5507">
                  <c:v>1</c:v>
                </c:pt>
                <c:pt idx="5508">
                  <c:v>1</c:v>
                </c:pt>
                <c:pt idx="5509">
                  <c:v>1</c:v>
                </c:pt>
                <c:pt idx="5510">
                  <c:v>1</c:v>
                </c:pt>
                <c:pt idx="5511">
                  <c:v>1</c:v>
                </c:pt>
                <c:pt idx="5512">
                  <c:v>1</c:v>
                </c:pt>
                <c:pt idx="5513">
                  <c:v>1</c:v>
                </c:pt>
                <c:pt idx="5514">
                  <c:v>1</c:v>
                </c:pt>
                <c:pt idx="5515">
                  <c:v>1</c:v>
                </c:pt>
                <c:pt idx="5516">
                  <c:v>1</c:v>
                </c:pt>
                <c:pt idx="5517">
                  <c:v>1</c:v>
                </c:pt>
                <c:pt idx="5518">
                  <c:v>1</c:v>
                </c:pt>
                <c:pt idx="5519">
                  <c:v>1</c:v>
                </c:pt>
                <c:pt idx="5520">
                  <c:v>1</c:v>
                </c:pt>
                <c:pt idx="5521">
                  <c:v>1</c:v>
                </c:pt>
                <c:pt idx="5522">
                  <c:v>1</c:v>
                </c:pt>
                <c:pt idx="5523">
                  <c:v>1</c:v>
                </c:pt>
                <c:pt idx="5524">
                  <c:v>1</c:v>
                </c:pt>
                <c:pt idx="5525">
                  <c:v>1</c:v>
                </c:pt>
                <c:pt idx="5526">
                  <c:v>1</c:v>
                </c:pt>
                <c:pt idx="5527">
                  <c:v>1</c:v>
                </c:pt>
                <c:pt idx="5528">
                  <c:v>1</c:v>
                </c:pt>
                <c:pt idx="5529">
                  <c:v>1</c:v>
                </c:pt>
                <c:pt idx="5530">
                  <c:v>1</c:v>
                </c:pt>
                <c:pt idx="5531">
                  <c:v>1</c:v>
                </c:pt>
                <c:pt idx="5532">
                  <c:v>1</c:v>
                </c:pt>
                <c:pt idx="5533">
                  <c:v>1</c:v>
                </c:pt>
                <c:pt idx="5534">
                  <c:v>1</c:v>
                </c:pt>
                <c:pt idx="5535">
                  <c:v>1</c:v>
                </c:pt>
                <c:pt idx="5536">
                  <c:v>1</c:v>
                </c:pt>
                <c:pt idx="5537">
                  <c:v>1</c:v>
                </c:pt>
                <c:pt idx="5538">
                  <c:v>1</c:v>
                </c:pt>
                <c:pt idx="5539">
                  <c:v>1</c:v>
                </c:pt>
                <c:pt idx="5540">
                  <c:v>1</c:v>
                </c:pt>
                <c:pt idx="5541">
                  <c:v>1</c:v>
                </c:pt>
                <c:pt idx="5542">
                  <c:v>1</c:v>
                </c:pt>
                <c:pt idx="5543">
                  <c:v>1</c:v>
                </c:pt>
                <c:pt idx="5544">
                  <c:v>1</c:v>
                </c:pt>
                <c:pt idx="5545">
                  <c:v>1</c:v>
                </c:pt>
                <c:pt idx="5546">
                  <c:v>1</c:v>
                </c:pt>
                <c:pt idx="5547">
                  <c:v>1</c:v>
                </c:pt>
                <c:pt idx="5548">
                  <c:v>1</c:v>
                </c:pt>
                <c:pt idx="5549">
                  <c:v>1</c:v>
                </c:pt>
                <c:pt idx="5550">
                  <c:v>1</c:v>
                </c:pt>
                <c:pt idx="5551">
                  <c:v>1</c:v>
                </c:pt>
                <c:pt idx="5552">
                  <c:v>1</c:v>
                </c:pt>
                <c:pt idx="5553">
                  <c:v>1</c:v>
                </c:pt>
                <c:pt idx="5554">
                  <c:v>1</c:v>
                </c:pt>
                <c:pt idx="5555">
                  <c:v>1</c:v>
                </c:pt>
                <c:pt idx="5556">
                  <c:v>1</c:v>
                </c:pt>
                <c:pt idx="5557">
                  <c:v>1</c:v>
                </c:pt>
                <c:pt idx="5558">
                  <c:v>1</c:v>
                </c:pt>
                <c:pt idx="5559">
                  <c:v>1</c:v>
                </c:pt>
                <c:pt idx="5560">
                  <c:v>1</c:v>
                </c:pt>
                <c:pt idx="5561">
                  <c:v>1</c:v>
                </c:pt>
                <c:pt idx="5562">
                  <c:v>1</c:v>
                </c:pt>
                <c:pt idx="5563">
                  <c:v>1</c:v>
                </c:pt>
                <c:pt idx="5564">
                  <c:v>1</c:v>
                </c:pt>
                <c:pt idx="5565">
                  <c:v>1</c:v>
                </c:pt>
                <c:pt idx="5566">
                  <c:v>1</c:v>
                </c:pt>
                <c:pt idx="5567">
                  <c:v>1</c:v>
                </c:pt>
                <c:pt idx="5568">
                  <c:v>1</c:v>
                </c:pt>
                <c:pt idx="5569">
                  <c:v>1</c:v>
                </c:pt>
                <c:pt idx="5570">
                  <c:v>1</c:v>
                </c:pt>
                <c:pt idx="5571">
                  <c:v>1</c:v>
                </c:pt>
                <c:pt idx="5572">
                  <c:v>1</c:v>
                </c:pt>
                <c:pt idx="5573">
                  <c:v>1</c:v>
                </c:pt>
                <c:pt idx="5574">
                  <c:v>1</c:v>
                </c:pt>
                <c:pt idx="5575">
                  <c:v>1</c:v>
                </c:pt>
                <c:pt idx="5576">
                  <c:v>1</c:v>
                </c:pt>
                <c:pt idx="5577">
                  <c:v>1</c:v>
                </c:pt>
                <c:pt idx="5578">
                  <c:v>1</c:v>
                </c:pt>
                <c:pt idx="5579">
                  <c:v>1</c:v>
                </c:pt>
                <c:pt idx="5580">
                  <c:v>1</c:v>
                </c:pt>
                <c:pt idx="5581">
                  <c:v>1</c:v>
                </c:pt>
                <c:pt idx="5582">
                  <c:v>1</c:v>
                </c:pt>
                <c:pt idx="5583">
                  <c:v>1</c:v>
                </c:pt>
                <c:pt idx="5584">
                  <c:v>1</c:v>
                </c:pt>
                <c:pt idx="5585">
                  <c:v>1</c:v>
                </c:pt>
                <c:pt idx="5586">
                  <c:v>1</c:v>
                </c:pt>
                <c:pt idx="5587">
                  <c:v>1</c:v>
                </c:pt>
                <c:pt idx="5588">
                  <c:v>1</c:v>
                </c:pt>
                <c:pt idx="5589">
                  <c:v>1</c:v>
                </c:pt>
                <c:pt idx="5590">
                  <c:v>1</c:v>
                </c:pt>
                <c:pt idx="5591">
                  <c:v>1</c:v>
                </c:pt>
                <c:pt idx="5592">
                  <c:v>1</c:v>
                </c:pt>
                <c:pt idx="5593">
                  <c:v>1</c:v>
                </c:pt>
                <c:pt idx="5594">
                  <c:v>1</c:v>
                </c:pt>
                <c:pt idx="5595">
                  <c:v>1</c:v>
                </c:pt>
                <c:pt idx="5596">
                  <c:v>1</c:v>
                </c:pt>
                <c:pt idx="5597">
                  <c:v>1</c:v>
                </c:pt>
                <c:pt idx="5598">
                  <c:v>1</c:v>
                </c:pt>
                <c:pt idx="5599">
                  <c:v>1</c:v>
                </c:pt>
                <c:pt idx="5600">
                  <c:v>1</c:v>
                </c:pt>
                <c:pt idx="5601">
                  <c:v>1</c:v>
                </c:pt>
                <c:pt idx="5602">
                  <c:v>1</c:v>
                </c:pt>
                <c:pt idx="5603">
                  <c:v>1</c:v>
                </c:pt>
                <c:pt idx="5604">
                  <c:v>1</c:v>
                </c:pt>
                <c:pt idx="5605">
                  <c:v>1</c:v>
                </c:pt>
                <c:pt idx="5606">
                  <c:v>1</c:v>
                </c:pt>
                <c:pt idx="5607">
                  <c:v>1</c:v>
                </c:pt>
                <c:pt idx="5608">
                  <c:v>1</c:v>
                </c:pt>
                <c:pt idx="5609">
                  <c:v>1</c:v>
                </c:pt>
                <c:pt idx="5610">
                  <c:v>1</c:v>
                </c:pt>
                <c:pt idx="5611">
                  <c:v>1</c:v>
                </c:pt>
                <c:pt idx="5612">
                  <c:v>1</c:v>
                </c:pt>
                <c:pt idx="5613">
                  <c:v>1</c:v>
                </c:pt>
                <c:pt idx="5614">
                  <c:v>1</c:v>
                </c:pt>
                <c:pt idx="5615">
                  <c:v>1</c:v>
                </c:pt>
                <c:pt idx="5616">
                  <c:v>1</c:v>
                </c:pt>
                <c:pt idx="5617">
                  <c:v>1</c:v>
                </c:pt>
                <c:pt idx="5618">
                  <c:v>1</c:v>
                </c:pt>
                <c:pt idx="5619">
                  <c:v>1</c:v>
                </c:pt>
                <c:pt idx="5620">
                  <c:v>1</c:v>
                </c:pt>
                <c:pt idx="5621">
                  <c:v>1</c:v>
                </c:pt>
                <c:pt idx="5622">
                  <c:v>1</c:v>
                </c:pt>
                <c:pt idx="5623">
                  <c:v>1</c:v>
                </c:pt>
                <c:pt idx="5624">
                  <c:v>1</c:v>
                </c:pt>
                <c:pt idx="5625">
                  <c:v>1</c:v>
                </c:pt>
                <c:pt idx="5626">
                  <c:v>1</c:v>
                </c:pt>
                <c:pt idx="5627">
                  <c:v>1</c:v>
                </c:pt>
                <c:pt idx="5628">
                  <c:v>1</c:v>
                </c:pt>
                <c:pt idx="5629">
                  <c:v>1</c:v>
                </c:pt>
                <c:pt idx="5630">
                  <c:v>1</c:v>
                </c:pt>
                <c:pt idx="5631">
                  <c:v>1</c:v>
                </c:pt>
                <c:pt idx="5632">
                  <c:v>1</c:v>
                </c:pt>
                <c:pt idx="5633">
                  <c:v>1</c:v>
                </c:pt>
                <c:pt idx="5634">
                  <c:v>1</c:v>
                </c:pt>
                <c:pt idx="5635">
                  <c:v>1</c:v>
                </c:pt>
                <c:pt idx="5636">
                  <c:v>1</c:v>
                </c:pt>
                <c:pt idx="5637">
                  <c:v>1</c:v>
                </c:pt>
                <c:pt idx="5638">
                  <c:v>1</c:v>
                </c:pt>
                <c:pt idx="5639">
                  <c:v>1</c:v>
                </c:pt>
                <c:pt idx="5640">
                  <c:v>1</c:v>
                </c:pt>
                <c:pt idx="5641">
                  <c:v>1</c:v>
                </c:pt>
                <c:pt idx="5642">
                  <c:v>1</c:v>
                </c:pt>
                <c:pt idx="5643">
                  <c:v>1</c:v>
                </c:pt>
                <c:pt idx="5644">
                  <c:v>1</c:v>
                </c:pt>
                <c:pt idx="5645">
                  <c:v>1</c:v>
                </c:pt>
                <c:pt idx="5646">
                  <c:v>1</c:v>
                </c:pt>
                <c:pt idx="5647">
                  <c:v>1</c:v>
                </c:pt>
                <c:pt idx="5648">
                  <c:v>1</c:v>
                </c:pt>
                <c:pt idx="5649">
                  <c:v>1</c:v>
                </c:pt>
                <c:pt idx="5650">
                  <c:v>1</c:v>
                </c:pt>
                <c:pt idx="5651">
                  <c:v>1</c:v>
                </c:pt>
                <c:pt idx="5652">
                  <c:v>1</c:v>
                </c:pt>
                <c:pt idx="5653">
                  <c:v>1</c:v>
                </c:pt>
                <c:pt idx="5654">
                  <c:v>1</c:v>
                </c:pt>
                <c:pt idx="5655">
                  <c:v>1</c:v>
                </c:pt>
                <c:pt idx="5656">
                  <c:v>1</c:v>
                </c:pt>
                <c:pt idx="5657">
                  <c:v>1</c:v>
                </c:pt>
                <c:pt idx="5658">
                  <c:v>1</c:v>
                </c:pt>
                <c:pt idx="5659">
                  <c:v>1</c:v>
                </c:pt>
                <c:pt idx="5660">
                  <c:v>1</c:v>
                </c:pt>
                <c:pt idx="5661">
                  <c:v>1</c:v>
                </c:pt>
                <c:pt idx="5662">
                  <c:v>1</c:v>
                </c:pt>
                <c:pt idx="5663">
                  <c:v>1</c:v>
                </c:pt>
                <c:pt idx="5664">
                  <c:v>1</c:v>
                </c:pt>
                <c:pt idx="5665">
                  <c:v>1</c:v>
                </c:pt>
                <c:pt idx="5666">
                  <c:v>1</c:v>
                </c:pt>
                <c:pt idx="5667">
                  <c:v>1</c:v>
                </c:pt>
                <c:pt idx="5668">
                  <c:v>1</c:v>
                </c:pt>
                <c:pt idx="5669">
                  <c:v>1</c:v>
                </c:pt>
                <c:pt idx="5670">
                  <c:v>1</c:v>
                </c:pt>
                <c:pt idx="5671">
                  <c:v>1</c:v>
                </c:pt>
                <c:pt idx="5672">
                  <c:v>1</c:v>
                </c:pt>
                <c:pt idx="5673">
                  <c:v>1</c:v>
                </c:pt>
                <c:pt idx="5674">
                  <c:v>1</c:v>
                </c:pt>
                <c:pt idx="5675">
                  <c:v>1</c:v>
                </c:pt>
                <c:pt idx="5676">
                  <c:v>1</c:v>
                </c:pt>
                <c:pt idx="5677">
                  <c:v>1</c:v>
                </c:pt>
                <c:pt idx="5678">
                  <c:v>1</c:v>
                </c:pt>
                <c:pt idx="5679">
                  <c:v>1</c:v>
                </c:pt>
                <c:pt idx="5680">
                  <c:v>1</c:v>
                </c:pt>
                <c:pt idx="5681">
                  <c:v>1</c:v>
                </c:pt>
                <c:pt idx="5682">
                  <c:v>1</c:v>
                </c:pt>
                <c:pt idx="5683">
                  <c:v>1</c:v>
                </c:pt>
                <c:pt idx="5684">
                  <c:v>1</c:v>
                </c:pt>
                <c:pt idx="5685">
                  <c:v>1</c:v>
                </c:pt>
                <c:pt idx="5686">
                  <c:v>1</c:v>
                </c:pt>
                <c:pt idx="5687">
                  <c:v>1</c:v>
                </c:pt>
                <c:pt idx="5688">
                  <c:v>1</c:v>
                </c:pt>
                <c:pt idx="5689">
                  <c:v>1</c:v>
                </c:pt>
                <c:pt idx="5690">
                  <c:v>1</c:v>
                </c:pt>
                <c:pt idx="5691">
                  <c:v>1</c:v>
                </c:pt>
                <c:pt idx="5692">
                  <c:v>1</c:v>
                </c:pt>
                <c:pt idx="5693">
                  <c:v>1</c:v>
                </c:pt>
                <c:pt idx="5694">
                  <c:v>1</c:v>
                </c:pt>
                <c:pt idx="5695">
                  <c:v>1</c:v>
                </c:pt>
                <c:pt idx="5696">
                  <c:v>1</c:v>
                </c:pt>
                <c:pt idx="5697">
                  <c:v>1</c:v>
                </c:pt>
                <c:pt idx="5698">
                  <c:v>1</c:v>
                </c:pt>
                <c:pt idx="5699">
                  <c:v>1</c:v>
                </c:pt>
                <c:pt idx="5700">
                  <c:v>1</c:v>
                </c:pt>
                <c:pt idx="5701">
                  <c:v>1</c:v>
                </c:pt>
                <c:pt idx="5702">
                  <c:v>1</c:v>
                </c:pt>
                <c:pt idx="5703">
                  <c:v>1</c:v>
                </c:pt>
                <c:pt idx="5704">
                  <c:v>1</c:v>
                </c:pt>
                <c:pt idx="5705">
                  <c:v>1</c:v>
                </c:pt>
                <c:pt idx="5706">
                  <c:v>1</c:v>
                </c:pt>
                <c:pt idx="5707">
                  <c:v>1</c:v>
                </c:pt>
                <c:pt idx="5708">
                  <c:v>1</c:v>
                </c:pt>
                <c:pt idx="5709">
                  <c:v>1</c:v>
                </c:pt>
                <c:pt idx="5710">
                  <c:v>1</c:v>
                </c:pt>
                <c:pt idx="5711">
                  <c:v>1</c:v>
                </c:pt>
                <c:pt idx="5712">
                  <c:v>1</c:v>
                </c:pt>
                <c:pt idx="5713">
                  <c:v>1</c:v>
                </c:pt>
                <c:pt idx="5714">
                  <c:v>1</c:v>
                </c:pt>
                <c:pt idx="5715">
                  <c:v>1</c:v>
                </c:pt>
                <c:pt idx="5716">
                  <c:v>1</c:v>
                </c:pt>
                <c:pt idx="5717">
                  <c:v>1</c:v>
                </c:pt>
                <c:pt idx="5718">
                  <c:v>1</c:v>
                </c:pt>
                <c:pt idx="5719">
                  <c:v>1</c:v>
                </c:pt>
                <c:pt idx="5720">
                  <c:v>1</c:v>
                </c:pt>
                <c:pt idx="5721">
                  <c:v>1</c:v>
                </c:pt>
                <c:pt idx="5722">
                  <c:v>1</c:v>
                </c:pt>
                <c:pt idx="5723">
                  <c:v>1</c:v>
                </c:pt>
                <c:pt idx="5724">
                  <c:v>1</c:v>
                </c:pt>
                <c:pt idx="5725">
                  <c:v>1</c:v>
                </c:pt>
                <c:pt idx="5726">
                  <c:v>1</c:v>
                </c:pt>
                <c:pt idx="5727">
                  <c:v>1</c:v>
                </c:pt>
                <c:pt idx="5728">
                  <c:v>1</c:v>
                </c:pt>
                <c:pt idx="5729">
                  <c:v>1</c:v>
                </c:pt>
                <c:pt idx="5730">
                  <c:v>1</c:v>
                </c:pt>
                <c:pt idx="5731">
                  <c:v>1</c:v>
                </c:pt>
                <c:pt idx="5732">
                  <c:v>1</c:v>
                </c:pt>
                <c:pt idx="5733">
                  <c:v>1</c:v>
                </c:pt>
                <c:pt idx="5734">
                  <c:v>1</c:v>
                </c:pt>
                <c:pt idx="5735">
                  <c:v>1</c:v>
                </c:pt>
                <c:pt idx="5736">
                  <c:v>1</c:v>
                </c:pt>
                <c:pt idx="5737">
                  <c:v>1</c:v>
                </c:pt>
                <c:pt idx="5738">
                  <c:v>1</c:v>
                </c:pt>
                <c:pt idx="5739">
                  <c:v>1</c:v>
                </c:pt>
                <c:pt idx="5740">
                  <c:v>1</c:v>
                </c:pt>
                <c:pt idx="5741">
                  <c:v>1</c:v>
                </c:pt>
                <c:pt idx="5742">
                  <c:v>1</c:v>
                </c:pt>
                <c:pt idx="5743">
                  <c:v>1</c:v>
                </c:pt>
                <c:pt idx="5744">
                  <c:v>1</c:v>
                </c:pt>
                <c:pt idx="5745">
                  <c:v>1</c:v>
                </c:pt>
                <c:pt idx="5746">
                  <c:v>1</c:v>
                </c:pt>
                <c:pt idx="5747">
                  <c:v>1</c:v>
                </c:pt>
                <c:pt idx="5748">
                  <c:v>1</c:v>
                </c:pt>
                <c:pt idx="5749">
                  <c:v>1</c:v>
                </c:pt>
                <c:pt idx="5750">
                  <c:v>1</c:v>
                </c:pt>
                <c:pt idx="5751">
                  <c:v>1</c:v>
                </c:pt>
                <c:pt idx="5752">
                  <c:v>1</c:v>
                </c:pt>
                <c:pt idx="5753">
                  <c:v>1</c:v>
                </c:pt>
                <c:pt idx="5754">
                  <c:v>1</c:v>
                </c:pt>
                <c:pt idx="5755">
                  <c:v>1</c:v>
                </c:pt>
                <c:pt idx="5756">
                  <c:v>1</c:v>
                </c:pt>
                <c:pt idx="5757">
                  <c:v>1</c:v>
                </c:pt>
                <c:pt idx="5758">
                  <c:v>1</c:v>
                </c:pt>
                <c:pt idx="5759">
                  <c:v>1</c:v>
                </c:pt>
                <c:pt idx="5760">
                  <c:v>1</c:v>
                </c:pt>
                <c:pt idx="5761">
                  <c:v>1</c:v>
                </c:pt>
                <c:pt idx="5762">
                  <c:v>1</c:v>
                </c:pt>
                <c:pt idx="5763">
                  <c:v>1</c:v>
                </c:pt>
                <c:pt idx="5764">
                  <c:v>1</c:v>
                </c:pt>
                <c:pt idx="5765">
                  <c:v>1</c:v>
                </c:pt>
                <c:pt idx="5766">
                  <c:v>1</c:v>
                </c:pt>
                <c:pt idx="5767">
                  <c:v>1</c:v>
                </c:pt>
                <c:pt idx="5768">
                  <c:v>1</c:v>
                </c:pt>
                <c:pt idx="5769">
                  <c:v>1</c:v>
                </c:pt>
                <c:pt idx="5770">
                  <c:v>1</c:v>
                </c:pt>
                <c:pt idx="5771">
                  <c:v>1</c:v>
                </c:pt>
                <c:pt idx="5772">
                  <c:v>1</c:v>
                </c:pt>
                <c:pt idx="5773">
                  <c:v>1</c:v>
                </c:pt>
                <c:pt idx="5774">
                  <c:v>1</c:v>
                </c:pt>
                <c:pt idx="5775">
                  <c:v>1</c:v>
                </c:pt>
                <c:pt idx="5776">
                  <c:v>1</c:v>
                </c:pt>
                <c:pt idx="5777">
                  <c:v>1</c:v>
                </c:pt>
                <c:pt idx="5778">
                  <c:v>1</c:v>
                </c:pt>
                <c:pt idx="5779">
                  <c:v>1</c:v>
                </c:pt>
                <c:pt idx="5780">
                  <c:v>1</c:v>
                </c:pt>
                <c:pt idx="5781">
                  <c:v>1</c:v>
                </c:pt>
                <c:pt idx="5782">
                  <c:v>1</c:v>
                </c:pt>
                <c:pt idx="5783">
                  <c:v>1</c:v>
                </c:pt>
                <c:pt idx="5784">
                  <c:v>1</c:v>
                </c:pt>
                <c:pt idx="5785">
                  <c:v>1</c:v>
                </c:pt>
                <c:pt idx="5786">
                  <c:v>1</c:v>
                </c:pt>
                <c:pt idx="5787">
                  <c:v>1</c:v>
                </c:pt>
                <c:pt idx="5788">
                  <c:v>1</c:v>
                </c:pt>
                <c:pt idx="5789">
                  <c:v>1</c:v>
                </c:pt>
                <c:pt idx="5790">
                  <c:v>1</c:v>
                </c:pt>
                <c:pt idx="5791">
                  <c:v>1</c:v>
                </c:pt>
                <c:pt idx="5792">
                  <c:v>1</c:v>
                </c:pt>
                <c:pt idx="5793">
                  <c:v>1</c:v>
                </c:pt>
                <c:pt idx="5794">
                  <c:v>1</c:v>
                </c:pt>
                <c:pt idx="5795">
                  <c:v>1</c:v>
                </c:pt>
                <c:pt idx="5796">
                  <c:v>1</c:v>
                </c:pt>
                <c:pt idx="5797">
                  <c:v>1</c:v>
                </c:pt>
                <c:pt idx="5798">
                  <c:v>1</c:v>
                </c:pt>
                <c:pt idx="5799">
                  <c:v>1</c:v>
                </c:pt>
                <c:pt idx="5800">
                  <c:v>1</c:v>
                </c:pt>
                <c:pt idx="5801">
                  <c:v>1</c:v>
                </c:pt>
                <c:pt idx="5802">
                  <c:v>1</c:v>
                </c:pt>
                <c:pt idx="5803">
                  <c:v>1</c:v>
                </c:pt>
                <c:pt idx="5804">
                  <c:v>1</c:v>
                </c:pt>
                <c:pt idx="5805">
                  <c:v>1</c:v>
                </c:pt>
                <c:pt idx="5806">
                  <c:v>1</c:v>
                </c:pt>
                <c:pt idx="5807">
                  <c:v>1</c:v>
                </c:pt>
                <c:pt idx="5808">
                  <c:v>1</c:v>
                </c:pt>
                <c:pt idx="5809">
                  <c:v>1</c:v>
                </c:pt>
                <c:pt idx="5810">
                  <c:v>1</c:v>
                </c:pt>
                <c:pt idx="5811">
                  <c:v>1</c:v>
                </c:pt>
                <c:pt idx="5812">
                  <c:v>1</c:v>
                </c:pt>
                <c:pt idx="5813">
                  <c:v>1</c:v>
                </c:pt>
                <c:pt idx="5814">
                  <c:v>1</c:v>
                </c:pt>
                <c:pt idx="5815">
                  <c:v>1</c:v>
                </c:pt>
                <c:pt idx="5816">
                  <c:v>1</c:v>
                </c:pt>
                <c:pt idx="5817">
                  <c:v>1</c:v>
                </c:pt>
                <c:pt idx="5818">
                  <c:v>1</c:v>
                </c:pt>
                <c:pt idx="5819">
                  <c:v>1</c:v>
                </c:pt>
                <c:pt idx="5820">
                  <c:v>1</c:v>
                </c:pt>
                <c:pt idx="5821">
                  <c:v>1</c:v>
                </c:pt>
                <c:pt idx="5822">
                  <c:v>1</c:v>
                </c:pt>
                <c:pt idx="5823">
                  <c:v>1</c:v>
                </c:pt>
                <c:pt idx="5824">
                  <c:v>1</c:v>
                </c:pt>
                <c:pt idx="5825">
                  <c:v>1</c:v>
                </c:pt>
                <c:pt idx="5826">
                  <c:v>1</c:v>
                </c:pt>
                <c:pt idx="5827">
                  <c:v>1</c:v>
                </c:pt>
                <c:pt idx="5828">
                  <c:v>1</c:v>
                </c:pt>
                <c:pt idx="5829">
                  <c:v>1</c:v>
                </c:pt>
                <c:pt idx="5830">
                  <c:v>1</c:v>
                </c:pt>
                <c:pt idx="5831">
                  <c:v>1</c:v>
                </c:pt>
                <c:pt idx="5832">
                  <c:v>1</c:v>
                </c:pt>
                <c:pt idx="5833">
                  <c:v>1</c:v>
                </c:pt>
                <c:pt idx="5834">
                  <c:v>1</c:v>
                </c:pt>
                <c:pt idx="5835">
                  <c:v>1</c:v>
                </c:pt>
                <c:pt idx="5836">
                  <c:v>1</c:v>
                </c:pt>
                <c:pt idx="5837">
                  <c:v>1</c:v>
                </c:pt>
                <c:pt idx="5838">
                  <c:v>1</c:v>
                </c:pt>
                <c:pt idx="5839">
                  <c:v>1</c:v>
                </c:pt>
                <c:pt idx="5840">
                  <c:v>1</c:v>
                </c:pt>
                <c:pt idx="5841">
                  <c:v>1</c:v>
                </c:pt>
                <c:pt idx="5842">
                  <c:v>1</c:v>
                </c:pt>
                <c:pt idx="5843">
                  <c:v>1</c:v>
                </c:pt>
                <c:pt idx="5844">
                  <c:v>1</c:v>
                </c:pt>
                <c:pt idx="5845">
                  <c:v>1</c:v>
                </c:pt>
                <c:pt idx="5846">
                  <c:v>1</c:v>
                </c:pt>
                <c:pt idx="5847">
                  <c:v>1</c:v>
                </c:pt>
                <c:pt idx="5848">
                  <c:v>1</c:v>
                </c:pt>
                <c:pt idx="5849">
                  <c:v>1</c:v>
                </c:pt>
                <c:pt idx="5850">
                  <c:v>1</c:v>
                </c:pt>
                <c:pt idx="5851">
                  <c:v>1</c:v>
                </c:pt>
                <c:pt idx="5852">
                  <c:v>1</c:v>
                </c:pt>
                <c:pt idx="5853">
                  <c:v>1</c:v>
                </c:pt>
                <c:pt idx="5854">
                  <c:v>1</c:v>
                </c:pt>
                <c:pt idx="5855">
                  <c:v>1</c:v>
                </c:pt>
                <c:pt idx="5856">
                  <c:v>1</c:v>
                </c:pt>
                <c:pt idx="5857">
                  <c:v>1</c:v>
                </c:pt>
                <c:pt idx="5858">
                  <c:v>1</c:v>
                </c:pt>
                <c:pt idx="5859">
                  <c:v>1</c:v>
                </c:pt>
                <c:pt idx="5860">
                  <c:v>1</c:v>
                </c:pt>
                <c:pt idx="5861">
                  <c:v>1</c:v>
                </c:pt>
                <c:pt idx="5862">
                  <c:v>1</c:v>
                </c:pt>
                <c:pt idx="5863">
                  <c:v>1</c:v>
                </c:pt>
                <c:pt idx="5864">
                  <c:v>1</c:v>
                </c:pt>
                <c:pt idx="5865">
                  <c:v>1</c:v>
                </c:pt>
                <c:pt idx="5866">
                  <c:v>1</c:v>
                </c:pt>
                <c:pt idx="5867">
                  <c:v>1</c:v>
                </c:pt>
                <c:pt idx="5868">
                  <c:v>1</c:v>
                </c:pt>
                <c:pt idx="5869">
                  <c:v>1</c:v>
                </c:pt>
                <c:pt idx="5870">
                  <c:v>1</c:v>
                </c:pt>
                <c:pt idx="5871">
                  <c:v>1</c:v>
                </c:pt>
                <c:pt idx="5872">
                  <c:v>1</c:v>
                </c:pt>
                <c:pt idx="5873">
                  <c:v>1</c:v>
                </c:pt>
                <c:pt idx="5874">
                  <c:v>1</c:v>
                </c:pt>
                <c:pt idx="5875">
                  <c:v>1</c:v>
                </c:pt>
                <c:pt idx="5876">
                  <c:v>1</c:v>
                </c:pt>
                <c:pt idx="5877">
                  <c:v>1</c:v>
                </c:pt>
                <c:pt idx="5878">
                  <c:v>1</c:v>
                </c:pt>
                <c:pt idx="5879">
                  <c:v>1</c:v>
                </c:pt>
                <c:pt idx="5880">
                  <c:v>1</c:v>
                </c:pt>
                <c:pt idx="5881">
                  <c:v>1</c:v>
                </c:pt>
                <c:pt idx="5882">
                  <c:v>1</c:v>
                </c:pt>
                <c:pt idx="5883">
                  <c:v>1</c:v>
                </c:pt>
                <c:pt idx="5884">
                  <c:v>1</c:v>
                </c:pt>
                <c:pt idx="5885">
                  <c:v>1</c:v>
                </c:pt>
                <c:pt idx="5886">
                  <c:v>1</c:v>
                </c:pt>
                <c:pt idx="5887">
                  <c:v>1</c:v>
                </c:pt>
                <c:pt idx="5888">
                  <c:v>1</c:v>
                </c:pt>
                <c:pt idx="5889">
                  <c:v>1</c:v>
                </c:pt>
                <c:pt idx="5890">
                  <c:v>1</c:v>
                </c:pt>
                <c:pt idx="5891">
                  <c:v>1</c:v>
                </c:pt>
                <c:pt idx="5892">
                  <c:v>1</c:v>
                </c:pt>
                <c:pt idx="5893">
                  <c:v>1</c:v>
                </c:pt>
                <c:pt idx="5894">
                  <c:v>1</c:v>
                </c:pt>
                <c:pt idx="5895">
                  <c:v>1</c:v>
                </c:pt>
                <c:pt idx="5896">
                  <c:v>1</c:v>
                </c:pt>
                <c:pt idx="5897">
                  <c:v>1</c:v>
                </c:pt>
                <c:pt idx="5898">
                  <c:v>1</c:v>
                </c:pt>
                <c:pt idx="5899">
                  <c:v>1</c:v>
                </c:pt>
                <c:pt idx="5900">
                  <c:v>1</c:v>
                </c:pt>
                <c:pt idx="5901">
                  <c:v>1</c:v>
                </c:pt>
                <c:pt idx="5902">
                  <c:v>1</c:v>
                </c:pt>
                <c:pt idx="5903">
                  <c:v>1</c:v>
                </c:pt>
                <c:pt idx="5904">
                  <c:v>1</c:v>
                </c:pt>
                <c:pt idx="5905">
                  <c:v>1</c:v>
                </c:pt>
                <c:pt idx="5906">
                  <c:v>1</c:v>
                </c:pt>
                <c:pt idx="5907">
                  <c:v>1</c:v>
                </c:pt>
                <c:pt idx="5908">
                  <c:v>1</c:v>
                </c:pt>
                <c:pt idx="5909">
                  <c:v>1</c:v>
                </c:pt>
                <c:pt idx="5910">
                  <c:v>1</c:v>
                </c:pt>
                <c:pt idx="5911">
                  <c:v>1</c:v>
                </c:pt>
                <c:pt idx="5912">
                  <c:v>1</c:v>
                </c:pt>
                <c:pt idx="5913">
                  <c:v>1</c:v>
                </c:pt>
                <c:pt idx="5914">
                  <c:v>1</c:v>
                </c:pt>
                <c:pt idx="5915">
                  <c:v>1</c:v>
                </c:pt>
                <c:pt idx="5916">
                  <c:v>1</c:v>
                </c:pt>
                <c:pt idx="5917">
                  <c:v>1</c:v>
                </c:pt>
                <c:pt idx="5918">
                  <c:v>1</c:v>
                </c:pt>
                <c:pt idx="5919">
                  <c:v>1</c:v>
                </c:pt>
                <c:pt idx="5920">
                  <c:v>1</c:v>
                </c:pt>
                <c:pt idx="5921">
                  <c:v>1</c:v>
                </c:pt>
                <c:pt idx="5922">
                  <c:v>1</c:v>
                </c:pt>
                <c:pt idx="5923">
                  <c:v>1</c:v>
                </c:pt>
                <c:pt idx="5924">
                  <c:v>1</c:v>
                </c:pt>
                <c:pt idx="5925">
                  <c:v>1</c:v>
                </c:pt>
                <c:pt idx="5926">
                  <c:v>1</c:v>
                </c:pt>
                <c:pt idx="5927">
                  <c:v>1</c:v>
                </c:pt>
                <c:pt idx="5928">
                  <c:v>1</c:v>
                </c:pt>
                <c:pt idx="5929">
                  <c:v>1</c:v>
                </c:pt>
                <c:pt idx="5930">
                  <c:v>1</c:v>
                </c:pt>
                <c:pt idx="5931">
                  <c:v>1</c:v>
                </c:pt>
                <c:pt idx="5932">
                  <c:v>1</c:v>
                </c:pt>
                <c:pt idx="5933">
                  <c:v>1</c:v>
                </c:pt>
                <c:pt idx="5934">
                  <c:v>1</c:v>
                </c:pt>
                <c:pt idx="5935">
                  <c:v>1</c:v>
                </c:pt>
                <c:pt idx="5936">
                  <c:v>1</c:v>
                </c:pt>
                <c:pt idx="5937">
                  <c:v>1</c:v>
                </c:pt>
                <c:pt idx="5938">
                  <c:v>1</c:v>
                </c:pt>
                <c:pt idx="5939">
                  <c:v>1</c:v>
                </c:pt>
                <c:pt idx="5940">
                  <c:v>1</c:v>
                </c:pt>
                <c:pt idx="5941">
                  <c:v>1</c:v>
                </c:pt>
                <c:pt idx="5942">
                  <c:v>1</c:v>
                </c:pt>
                <c:pt idx="5943">
                  <c:v>1</c:v>
                </c:pt>
                <c:pt idx="5944">
                  <c:v>1</c:v>
                </c:pt>
                <c:pt idx="5945">
                  <c:v>1</c:v>
                </c:pt>
                <c:pt idx="5946">
                  <c:v>1</c:v>
                </c:pt>
                <c:pt idx="5947">
                  <c:v>1</c:v>
                </c:pt>
                <c:pt idx="5948">
                  <c:v>1</c:v>
                </c:pt>
                <c:pt idx="5949">
                  <c:v>1</c:v>
                </c:pt>
                <c:pt idx="5950">
                  <c:v>1</c:v>
                </c:pt>
                <c:pt idx="5951">
                  <c:v>1</c:v>
                </c:pt>
                <c:pt idx="5952">
                  <c:v>1</c:v>
                </c:pt>
                <c:pt idx="5953">
                  <c:v>1</c:v>
                </c:pt>
                <c:pt idx="5954">
                  <c:v>1</c:v>
                </c:pt>
                <c:pt idx="5955">
                  <c:v>1</c:v>
                </c:pt>
                <c:pt idx="5956">
                  <c:v>1</c:v>
                </c:pt>
                <c:pt idx="5957">
                  <c:v>1</c:v>
                </c:pt>
                <c:pt idx="5958">
                  <c:v>1</c:v>
                </c:pt>
                <c:pt idx="5959">
                  <c:v>1</c:v>
                </c:pt>
                <c:pt idx="5960">
                  <c:v>1</c:v>
                </c:pt>
                <c:pt idx="5961">
                  <c:v>1</c:v>
                </c:pt>
                <c:pt idx="5962">
                  <c:v>1</c:v>
                </c:pt>
                <c:pt idx="5963">
                  <c:v>1</c:v>
                </c:pt>
                <c:pt idx="5964">
                  <c:v>1</c:v>
                </c:pt>
                <c:pt idx="5965">
                  <c:v>1</c:v>
                </c:pt>
                <c:pt idx="5966">
                  <c:v>1</c:v>
                </c:pt>
                <c:pt idx="5967">
                  <c:v>1</c:v>
                </c:pt>
                <c:pt idx="5968">
                  <c:v>1</c:v>
                </c:pt>
                <c:pt idx="5969">
                  <c:v>1</c:v>
                </c:pt>
                <c:pt idx="5970">
                  <c:v>1</c:v>
                </c:pt>
                <c:pt idx="5971">
                  <c:v>1</c:v>
                </c:pt>
                <c:pt idx="5972">
                  <c:v>1</c:v>
                </c:pt>
                <c:pt idx="5973">
                  <c:v>1</c:v>
                </c:pt>
                <c:pt idx="5974">
                  <c:v>1</c:v>
                </c:pt>
                <c:pt idx="5975">
                  <c:v>1</c:v>
                </c:pt>
                <c:pt idx="5976">
                  <c:v>1</c:v>
                </c:pt>
                <c:pt idx="5977">
                  <c:v>1</c:v>
                </c:pt>
                <c:pt idx="5978">
                  <c:v>1</c:v>
                </c:pt>
                <c:pt idx="5979">
                  <c:v>1</c:v>
                </c:pt>
                <c:pt idx="5980">
                  <c:v>1</c:v>
                </c:pt>
                <c:pt idx="5981">
                  <c:v>1</c:v>
                </c:pt>
                <c:pt idx="5982">
                  <c:v>1</c:v>
                </c:pt>
                <c:pt idx="5983">
                  <c:v>1</c:v>
                </c:pt>
                <c:pt idx="5984">
                  <c:v>1</c:v>
                </c:pt>
                <c:pt idx="5985">
                  <c:v>1</c:v>
                </c:pt>
                <c:pt idx="5986">
                  <c:v>1</c:v>
                </c:pt>
                <c:pt idx="5987">
                  <c:v>1</c:v>
                </c:pt>
                <c:pt idx="5988">
                  <c:v>1</c:v>
                </c:pt>
                <c:pt idx="5989">
                  <c:v>1</c:v>
                </c:pt>
                <c:pt idx="5990">
                  <c:v>1</c:v>
                </c:pt>
                <c:pt idx="5991">
                  <c:v>1</c:v>
                </c:pt>
                <c:pt idx="5992">
                  <c:v>1</c:v>
                </c:pt>
                <c:pt idx="5993">
                  <c:v>1</c:v>
                </c:pt>
                <c:pt idx="5994">
                  <c:v>1</c:v>
                </c:pt>
                <c:pt idx="5995">
                  <c:v>1</c:v>
                </c:pt>
                <c:pt idx="5996">
                  <c:v>1</c:v>
                </c:pt>
                <c:pt idx="5997">
                  <c:v>1</c:v>
                </c:pt>
                <c:pt idx="5998">
                  <c:v>1</c:v>
                </c:pt>
                <c:pt idx="5999">
                  <c:v>1</c:v>
                </c:pt>
                <c:pt idx="6000">
                  <c:v>1</c:v>
                </c:pt>
                <c:pt idx="6001">
                  <c:v>1</c:v>
                </c:pt>
                <c:pt idx="6002">
                  <c:v>1</c:v>
                </c:pt>
                <c:pt idx="6003">
                  <c:v>1</c:v>
                </c:pt>
                <c:pt idx="6004">
                  <c:v>1</c:v>
                </c:pt>
                <c:pt idx="6005">
                  <c:v>1</c:v>
                </c:pt>
                <c:pt idx="6006">
                  <c:v>1</c:v>
                </c:pt>
                <c:pt idx="6007">
                  <c:v>1</c:v>
                </c:pt>
                <c:pt idx="6008">
                  <c:v>1</c:v>
                </c:pt>
                <c:pt idx="6009">
                  <c:v>1</c:v>
                </c:pt>
                <c:pt idx="6010">
                  <c:v>1</c:v>
                </c:pt>
                <c:pt idx="6011">
                  <c:v>1</c:v>
                </c:pt>
                <c:pt idx="6012">
                  <c:v>1</c:v>
                </c:pt>
                <c:pt idx="6013">
                  <c:v>1</c:v>
                </c:pt>
                <c:pt idx="6014">
                  <c:v>1</c:v>
                </c:pt>
                <c:pt idx="6015">
                  <c:v>1</c:v>
                </c:pt>
                <c:pt idx="6016">
                  <c:v>1</c:v>
                </c:pt>
                <c:pt idx="6017">
                  <c:v>1</c:v>
                </c:pt>
                <c:pt idx="6018">
                  <c:v>1</c:v>
                </c:pt>
                <c:pt idx="6019">
                  <c:v>1</c:v>
                </c:pt>
                <c:pt idx="6020">
                  <c:v>1</c:v>
                </c:pt>
                <c:pt idx="6021">
                  <c:v>1</c:v>
                </c:pt>
                <c:pt idx="6022">
                  <c:v>1</c:v>
                </c:pt>
                <c:pt idx="6023">
                  <c:v>1</c:v>
                </c:pt>
                <c:pt idx="6024">
                  <c:v>1</c:v>
                </c:pt>
                <c:pt idx="6025">
                  <c:v>1</c:v>
                </c:pt>
                <c:pt idx="6026">
                  <c:v>1</c:v>
                </c:pt>
                <c:pt idx="6027">
                  <c:v>1</c:v>
                </c:pt>
                <c:pt idx="6028">
                  <c:v>1</c:v>
                </c:pt>
                <c:pt idx="6029">
                  <c:v>1</c:v>
                </c:pt>
                <c:pt idx="6030">
                  <c:v>1</c:v>
                </c:pt>
                <c:pt idx="6031">
                  <c:v>1</c:v>
                </c:pt>
                <c:pt idx="6032">
                  <c:v>1</c:v>
                </c:pt>
                <c:pt idx="6033">
                  <c:v>1</c:v>
                </c:pt>
                <c:pt idx="6034">
                  <c:v>1</c:v>
                </c:pt>
                <c:pt idx="6035">
                  <c:v>1</c:v>
                </c:pt>
                <c:pt idx="6036">
                  <c:v>1</c:v>
                </c:pt>
                <c:pt idx="6037">
                  <c:v>1</c:v>
                </c:pt>
                <c:pt idx="6038">
                  <c:v>1</c:v>
                </c:pt>
                <c:pt idx="6039">
                  <c:v>1</c:v>
                </c:pt>
                <c:pt idx="6040">
                  <c:v>1</c:v>
                </c:pt>
                <c:pt idx="6041">
                  <c:v>1</c:v>
                </c:pt>
                <c:pt idx="6042">
                  <c:v>1</c:v>
                </c:pt>
                <c:pt idx="6043">
                  <c:v>1</c:v>
                </c:pt>
                <c:pt idx="6044">
                  <c:v>1</c:v>
                </c:pt>
                <c:pt idx="6045">
                  <c:v>1</c:v>
                </c:pt>
                <c:pt idx="6046">
                  <c:v>1</c:v>
                </c:pt>
                <c:pt idx="6047">
                  <c:v>1</c:v>
                </c:pt>
                <c:pt idx="6048">
                  <c:v>1</c:v>
                </c:pt>
                <c:pt idx="6049">
                  <c:v>1</c:v>
                </c:pt>
                <c:pt idx="6050">
                  <c:v>1</c:v>
                </c:pt>
                <c:pt idx="6051">
                  <c:v>1</c:v>
                </c:pt>
                <c:pt idx="6052">
                  <c:v>1</c:v>
                </c:pt>
                <c:pt idx="6053">
                  <c:v>1</c:v>
                </c:pt>
                <c:pt idx="6054">
                  <c:v>1</c:v>
                </c:pt>
                <c:pt idx="6055">
                  <c:v>1</c:v>
                </c:pt>
                <c:pt idx="6056">
                  <c:v>1</c:v>
                </c:pt>
                <c:pt idx="6057">
                  <c:v>1</c:v>
                </c:pt>
                <c:pt idx="6058">
                  <c:v>1</c:v>
                </c:pt>
                <c:pt idx="6059">
                  <c:v>1</c:v>
                </c:pt>
                <c:pt idx="6060">
                  <c:v>1</c:v>
                </c:pt>
                <c:pt idx="6061">
                  <c:v>1</c:v>
                </c:pt>
                <c:pt idx="6062">
                  <c:v>1</c:v>
                </c:pt>
                <c:pt idx="6063">
                  <c:v>1</c:v>
                </c:pt>
                <c:pt idx="6064">
                  <c:v>1</c:v>
                </c:pt>
                <c:pt idx="6065">
                  <c:v>1</c:v>
                </c:pt>
                <c:pt idx="6066">
                  <c:v>1</c:v>
                </c:pt>
                <c:pt idx="6067">
                  <c:v>1</c:v>
                </c:pt>
                <c:pt idx="6068">
                  <c:v>1</c:v>
                </c:pt>
                <c:pt idx="6069">
                  <c:v>1</c:v>
                </c:pt>
                <c:pt idx="6070">
                  <c:v>1</c:v>
                </c:pt>
                <c:pt idx="6071">
                  <c:v>1</c:v>
                </c:pt>
                <c:pt idx="6072">
                  <c:v>1</c:v>
                </c:pt>
                <c:pt idx="6073">
                  <c:v>1</c:v>
                </c:pt>
                <c:pt idx="6074">
                  <c:v>1</c:v>
                </c:pt>
                <c:pt idx="6075">
                  <c:v>1</c:v>
                </c:pt>
                <c:pt idx="6076">
                  <c:v>1</c:v>
                </c:pt>
                <c:pt idx="6077">
                  <c:v>1</c:v>
                </c:pt>
                <c:pt idx="6078">
                  <c:v>1</c:v>
                </c:pt>
                <c:pt idx="6079">
                  <c:v>1</c:v>
                </c:pt>
                <c:pt idx="6080">
                  <c:v>1</c:v>
                </c:pt>
                <c:pt idx="6081">
                  <c:v>1</c:v>
                </c:pt>
                <c:pt idx="6082">
                  <c:v>1</c:v>
                </c:pt>
                <c:pt idx="6083">
                  <c:v>1</c:v>
                </c:pt>
                <c:pt idx="6084">
                  <c:v>1</c:v>
                </c:pt>
                <c:pt idx="6085">
                  <c:v>1</c:v>
                </c:pt>
                <c:pt idx="6086">
                  <c:v>1</c:v>
                </c:pt>
                <c:pt idx="6087">
                  <c:v>1</c:v>
                </c:pt>
                <c:pt idx="6088">
                  <c:v>1</c:v>
                </c:pt>
                <c:pt idx="6089">
                  <c:v>1</c:v>
                </c:pt>
                <c:pt idx="6090">
                  <c:v>1</c:v>
                </c:pt>
                <c:pt idx="6091">
                  <c:v>1</c:v>
                </c:pt>
                <c:pt idx="6092">
                  <c:v>1</c:v>
                </c:pt>
                <c:pt idx="6093">
                  <c:v>1</c:v>
                </c:pt>
                <c:pt idx="6094">
                  <c:v>1</c:v>
                </c:pt>
                <c:pt idx="6095">
                  <c:v>1</c:v>
                </c:pt>
                <c:pt idx="6096">
                  <c:v>1</c:v>
                </c:pt>
                <c:pt idx="6097">
                  <c:v>1</c:v>
                </c:pt>
                <c:pt idx="6098">
                  <c:v>1</c:v>
                </c:pt>
                <c:pt idx="6099">
                  <c:v>1</c:v>
                </c:pt>
                <c:pt idx="6100">
                  <c:v>1</c:v>
                </c:pt>
                <c:pt idx="6101">
                  <c:v>1</c:v>
                </c:pt>
                <c:pt idx="6102">
                  <c:v>1</c:v>
                </c:pt>
                <c:pt idx="6103">
                  <c:v>1</c:v>
                </c:pt>
                <c:pt idx="6104">
                  <c:v>1</c:v>
                </c:pt>
                <c:pt idx="6105">
                  <c:v>1</c:v>
                </c:pt>
                <c:pt idx="6106">
                  <c:v>1</c:v>
                </c:pt>
                <c:pt idx="6107">
                  <c:v>1</c:v>
                </c:pt>
                <c:pt idx="6108">
                  <c:v>1</c:v>
                </c:pt>
                <c:pt idx="6109">
                  <c:v>1</c:v>
                </c:pt>
                <c:pt idx="6110">
                  <c:v>1</c:v>
                </c:pt>
                <c:pt idx="6111">
                  <c:v>1</c:v>
                </c:pt>
                <c:pt idx="6112">
                  <c:v>1</c:v>
                </c:pt>
                <c:pt idx="6113">
                  <c:v>1</c:v>
                </c:pt>
                <c:pt idx="6114">
                  <c:v>1</c:v>
                </c:pt>
                <c:pt idx="6115">
                  <c:v>1</c:v>
                </c:pt>
                <c:pt idx="6116">
                  <c:v>1</c:v>
                </c:pt>
                <c:pt idx="6117">
                  <c:v>1</c:v>
                </c:pt>
                <c:pt idx="6118">
                  <c:v>1</c:v>
                </c:pt>
                <c:pt idx="6119">
                  <c:v>1</c:v>
                </c:pt>
                <c:pt idx="6120">
                  <c:v>1</c:v>
                </c:pt>
                <c:pt idx="6121">
                  <c:v>1</c:v>
                </c:pt>
                <c:pt idx="6122">
                  <c:v>1</c:v>
                </c:pt>
                <c:pt idx="6123">
                  <c:v>1</c:v>
                </c:pt>
                <c:pt idx="6124">
                  <c:v>1</c:v>
                </c:pt>
                <c:pt idx="6125">
                  <c:v>1</c:v>
                </c:pt>
                <c:pt idx="6126">
                  <c:v>1</c:v>
                </c:pt>
                <c:pt idx="6127">
                  <c:v>1</c:v>
                </c:pt>
                <c:pt idx="6128">
                  <c:v>1</c:v>
                </c:pt>
                <c:pt idx="6129">
                  <c:v>1</c:v>
                </c:pt>
                <c:pt idx="6130">
                  <c:v>1</c:v>
                </c:pt>
                <c:pt idx="6131">
                  <c:v>1</c:v>
                </c:pt>
                <c:pt idx="6132">
                  <c:v>1</c:v>
                </c:pt>
                <c:pt idx="6133">
                  <c:v>1</c:v>
                </c:pt>
                <c:pt idx="6134">
                  <c:v>1</c:v>
                </c:pt>
                <c:pt idx="6135">
                  <c:v>1</c:v>
                </c:pt>
                <c:pt idx="6136">
                  <c:v>1</c:v>
                </c:pt>
                <c:pt idx="6137">
                  <c:v>1</c:v>
                </c:pt>
                <c:pt idx="6138">
                  <c:v>1</c:v>
                </c:pt>
                <c:pt idx="6139">
                  <c:v>1</c:v>
                </c:pt>
                <c:pt idx="6140">
                  <c:v>1</c:v>
                </c:pt>
                <c:pt idx="6141">
                  <c:v>1</c:v>
                </c:pt>
                <c:pt idx="6142">
                  <c:v>1</c:v>
                </c:pt>
                <c:pt idx="6143">
                  <c:v>1</c:v>
                </c:pt>
                <c:pt idx="6144">
                  <c:v>1</c:v>
                </c:pt>
                <c:pt idx="6145">
                  <c:v>1</c:v>
                </c:pt>
                <c:pt idx="6146">
                  <c:v>1</c:v>
                </c:pt>
                <c:pt idx="6147">
                  <c:v>1</c:v>
                </c:pt>
                <c:pt idx="6148">
                  <c:v>1</c:v>
                </c:pt>
                <c:pt idx="6149">
                  <c:v>1</c:v>
                </c:pt>
                <c:pt idx="6150">
                  <c:v>1</c:v>
                </c:pt>
                <c:pt idx="6151">
                  <c:v>1</c:v>
                </c:pt>
                <c:pt idx="6152">
                  <c:v>1</c:v>
                </c:pt>
                <c:pt idx="6153">
                  <c:v>1</c:v>
                </c:pt>
                <c:pt idx="6154">
                  <c:v>1</c:v>
                </c:pt>
                <c:pt idx="6155">
                  <c:v>1</c:v>
                </c:pt>
                <c:pt idx="6156">
                  <c:v>1</c:v>
                </c:pt>
                <c:pt idx="6157">
                  <c:v>1</c:v>
                </c:pt>
                <c:pt idx="6158">
                  <c:v>1</c:v>
                </c:pt>
                <c:pt idx="6159">
                  <c:v>1</c:v>
                </c:pt>
                <c:pt idx="6160">
                  <c:v>1</c:v>
                </c:pt>
                <c:pt idx="6161">
                  <c:v>1</c:v>
                </c:pt>
                <c:pt idx="6162">
                  <c:v>1</c:v>
                </c:pt>
                <c:pt idx="6163">
                  <c:v>1</c:v>
                </c:pt>
                <c:pt idx="6164">
                  <c:v>1</c:v>
                </c:pt>
                <c:pt idx="6165">
                  <c:v>1</c:v>
                </c:pt>
                <c:pt idx="6166">
                  <c:v>1</c:v>
                </c:pt>
                <c:pt idx="6167">
                  <c:v>1</c:v>
                </c:pt>
                <c:pt idx="6168">
                  <c:v>1</c:v>
                </c:pt>
                <c:pt idx="6169">
                  <c:v>1</c:v>
                </c:pt>
                <c:pt idx="6170">
                  <c:v>1</c:v>
                </c:pt>
                <c:pt idx="6171">
                  <c:v>1</c:v>
                </c:pt>
                <c:pt idx="6172">
                  <c:v>1</c:v>
                </c:pt>
                <c:pt idx="6173">
                  <c:v>1</c:v>
                </c:pt>
                <c:pt idx="6174">
                  <c:v>1</c:v>
                </c:pt>
                <c:pt idx="6175">
                  <c:v>1</c:v>
                </c:pt>
                <c:pt idx="6176">
                  <c:v>1</c:v>
                </c:pt>
                <c:pt idx="6177">
                  <c:v>1</c:v>
                </c:pt>
                <c:pt idx="6178">
                  <c:v>1</c:v>
                </c:pt>
                <c:pt idx="6179">
                  <c:v>1</c:v>
                </c:pt>
                <c:pt idx="6180">
                  <c:v>1</c:v>
                </c:pt>
                <c:pt idx="6181">
                  <c:v>1</c:v>
                </c:pt>
                <c:pt idx="6182">
                  <c:v>1</c:v>
                </c:pt>
                <c:pt idx="6183">
                  <c:v>1</c:v>
                </c:pt>
                <c:pt idx="6184">
                  <c:v>1</c:v>
                </c:pt>
                <c:pt idx="6185">
                  <c:v>1</c:v>
                </c:pt>
                <c:pt idx="6186">
                  <c:v>1</c:v>
                </c:pt>
                <c:pt idx="6187">
                  <c:v>1</c:v>
                </c:pt>
                <c:pt idx="6188">
                  <c:v>1</c:v>
                </c:pt>
                <c:pt idx="6189">
                  <c:v>1</c:v>
                </c:pt>
                <c:pt idx="6190">
                  <c:v>1</c:v>
                </c:pt>
                <c:pt idx="6191">
                  <c:v>1</c:v>
                </c:pt>
                <c:pt idx="6192">
                  <c:v>1</c:v>
                </c:pt>
                <c:pt idx="6193">
                  <c:v>1</c:v>
                </c:pt>
                <c:pt idx="6194">
                  <c:v>1</c:v>
                </c:pt>
                <c:pt idx="6195">
                  <c:v>1</c:v>
                </c:pt>
                <c:pt idx="6196">
                  <c:v>1</c:v>
                </c:pt>
                <c:pt idx="6197">
                  <c:v>1</c:v>
                </c:pt>
                <c:pt idx="6198">
                  <c:v>1</c:v>
                </c:pt>
                <c:pt idx="6199">
                  <c:v>1</c:v>
                </c:pt>
                <c:pt idx="6200">
                  <c:v>1</c:v>
                </c:pt>
                <c:pt idx="6201">
                  <c:v>1</c:v>
                </c:pt>
                <c:pt idx="6202">
                  <c:v>1</c:v>
                </c:pt>
                <c:pt idx="6203">
                  <c:v>1</c:v>
                </c:pt>
                <c:pt idx="6204">
                  <c:v>1</c:v>
                </c:pt>
                <c:pt idx="6205">
                  <c:v>1</c:v>
                </c:pt>
                <c:pt idx="6206">
                  <c:v>1</c:v>
                </c:pt>
                <c:pt idx="6207">
                  <c:v>1</c:v>
                </c:pt>
                <c:pt idx="6208">
                  <c:v>1</c:v>
                </c:pt>
                <c:pt idx="6209">
                  <c:v>1</c:v>
                </c:pt>
                <c:pt idx="6210">
                  <c:v>1</c:v>
                </c:pt>
                <c:pt idx="6211">
                  <c:v>1</c:v>
                </c:pt>
                <c:pt idx="6212">
                  <c:v>1</c:v>
                </c:pt>
                <c:pt idx="6213">
                  <c:v>1</c:v>
                </c:pt>
                <c:pt idx="6214">
                  <c:v>1</c:v>
                </c:pt>
                <c:pt idx="6215">
                  <c:v>1</c:v>
                </c:pt>
                <c:pt idx="6216">
                  <c:v>1</c:v>
                </c:pt>
                <c:pt idx="6217">
                  <c:v>1</c:v>
                </c:pt>
                <c:pt idx="6218">
                  <c:v>1</c:v>
                </c:pt>
                <c:pt idx="6219">
                  <c:v>1</c:v>
                </c:pt>
                <c:pt idx="6220">
                  <c:v>1</c:v>
                </c:pt>
                <c:pt idx="6221">
                  <c:v>1</c:v>
                </c:pt>
                <c:pt idx="6222">
                  <c:v>1</c:v>
                </c:pt>
                <c:pt idx="6223">
                  <c:v>1</c:v>
                </c:pt>
                <c:pt idx="6224">
                  <c:v>1</c:v>
                </c:pt>
                <c:pt idx="6225">
                  <c:v>1</c:v>
                </c:pt>
                <c:pt idx="6226">
                  <c:v>1</c:v>
                </c:pt>
                <c:pt idx="6227">
                  <c:v>1</c:v>
                </c:pt>
                <c:pt idx="6228">
                  <c:v>1</c:v>
                </c:pt>
                <c:pt idx="6229">
                  <c:v>1</c:v>
                </c:pt>
                <c:pt idx="6230">
                  <c:v>1</c:v>
                </c:pt>
                <c:pt idx="6231">
                  <c:v>1</c:v>
                </c:pt>
                <c:pt idx="6232">
                  <c:v>1</c:v>
                </c:pt>
                <c:pt idx="6233">
                  <c:v>1</c:v>
                </c:pt>
                <c:pt idx="6234">
                  <c:v>1</c:v>
                </c:pt>
                <c:pt idx="6235">
                  <c:v>1</c:v>
                </c:pt>
                <c:pt idx="6236">
                  <c:v>1</c:v>
                </c:pt>
                <c:pt idx="6237">
                  <c:v>1</c:v>
                </c:pt>
                <c:pt idx="6238">
                  <c:v>1</c:v>
                </c:pt>
                <c:pt idx="6239">
                  <c:v>1</c:v>
                </c:pt>
                <c:pt idx="6240">
                  <c:v>1</c:v>
                </c:pt>
                <c:pt idx="6241">
                  <c:v>1</c:v>
                </c:pt>
                <c:pt idx="6242">
                  <c:v>1</c:v>
                </c:pt>
                <c:pt idx="6243">
                  <c:v>1</c:v>
                </c:pt>
                <c:pt idx="6244">
                  <c:v>1</c:v>
                </c:pt>
                <c:pt idx="6245">
                  <c:v>1</c:v>
                </c:pt>
                <c:pt idx="6246">
                  <c:v>1</c:v>
                </c:pt>
                <c:pt idx="6247">
                  <c:v>1</c:v>
                </c:pt>
                <c:pt idx="6248">
                  <c:v>1</c:v>
                </c:pt>
                <c:pt idx="6249">
                  <c:v>1</c:v>
                </c:pt>
                <c:pt idx="6250">
                  <c:v>1</c:v>
                </c:pt>
                <c:pt idx="6251">
                  <c:v>1</c:v>
                </c:pt>
                <c:pt idx="6252">
                  <c:v>1</c:v>
                </c:pt>
                <c:pt idx="6253">
                  <c:v>1</c:v>
                </c:pt>
                <c:pt idx="6254">
                  <c:v>1</c:v>
                </c:pt>
                <c:pt idx="6255">
                  <c:v>1</c:v>
                </c:pt>
                <c:pt idx="6256">
                  <c:v>1</c:v>
                </c:pt>
                <c:pt idx="6257">
                  <c:v>1</c:v>
                </c:pt>
                <c:pt idx="6258">
                  <c:v>1</c:v>
                </c:pt>
                <c:pt idx="6259">
                  <c:v>1</c:v>
                </c:pt>
                <c:pt idx="6260">
                  <c:v>1</c:v>
                </c:pt>
                <c:pt idx="6261">
                  <c:v>1</c:v>
                </c:pt>
                <c:pt idx="6262">
                  <c:v>1</c:v>
                </c:pt>
                <c:pt idx="6263">
                  <c:v>1</c:v>
                </c:pt>
                <c:pt idx="6264">
                  <c:v>1</c:v>
                </c:pt>
                <c:pt idx="6265">
                  <c:v>1</c:v>
                </c:pt>
                <c:pt idx="6266">
                  <c:v>1</c:v>
                </c:pt>
                <c:pt idx="6267">
                  <c:v>1</c:v>
                </c:pt>
                <c:pt idx="6268">
                  <c:v>1</c:v>
                </c:pt>
                <c:pt idx="6269">
                  <c:v>1</c:v>
                </c:pt>
                <c:pt idx="6270">
                  <c:v>1</c:v>
                </c:pt>
                <c:pt idx="6271">
                  <c:v>1</c:v>
                </c:pt>
                <c:pt idx="6272">
                  <c:v>1</c:v>
                </c:pt>
                <c:pt idx="6273">
                  <c:v>1</c:v>
                </c:pt>
                <c:pt idx="6274">
                  <c:v>1</c:v>
                </c:pt>
                <c:pt idx="6275">
                  <c:v>1</c:v>
                </c:pt>
                <c:pt idx="6276">
                  <c:v>1</c:v>
                </c:pt>
                <c:pt idx="6277">
                  <c:v>1</c:v>
                </c:pt>
                <c:pt idx="6278">
                  <c:v>1</c:v>
                </c:pt>
                <c:pt idx="6279">
                  <c:v>1</c:v>
                </c:pt>
                <c:pt idx="6280">
                  <c:v>1</c:v>
                </c:pt>
                <c:pt idx="6281">
                  <c:v>1</c:v>
                </c:pt>
                <c:pt idx="6282">
                  <c:v>1</c:v>
                </c:pt>
                <c:pt idx="6283">
                  <c:v>1</c:v>
                </c:pt>
                <c:pt idx="6284">
                  <c:v>1</c:v>
                </c:pt>
                <c:pt idx="6285">
                  <c:v>1</c:v>
                </c:pt>
                <c:pt idx="6286">
                  <c:v>1</c:v>
                </c:pt>
                <c:pt idx="6287">
                  <c:v>1</c:v>
                </c:pt>
                <c:pt idx="6288">
                  <c:v>1</c:v>
                </c:pt>
                <c:pt idx="6289">
                  <c:v>1</c:v>
                </c:pt>
                <c:pt idx="6290">
                  <c:v>1</c:v>
                </c:pt>
                <c:pt idx="6291">
                  <c:v>1</c:v>
                </c:pt>
                <c:pt idx="6292">
                  <c:v>1</c:v>
                </c:pt>
                <c:pt idx="6293">
                  <c:v>1</c:v>
                </c:pt>
                <c:pt idx="6294">
                  <c:v>1</c:v>
                </c:pt>
                <c:pt idx="6295">
                  <c:v>1</c:v>
                </c:pt>
                <c:pt idx="6296">
                  <c:v>1</c:v>
                </c:pt>
                <c:pt idx="6297">
                  <c:v>1</c:v>
                </c:pt>
                <c:pt idx="6298">
                  <c:v>1</c:v>
                </c:pt>
                <c:pt idx="6299">
                  <c:v>1</c:v>
                </c:pt>
                <c:pt idx="6300">
                  <c:v>1</c:v>
                </c:pt>
                <c:pt idx="6301">
                  <c:v>1</c:v>
                </c:pt>
                <c:pt idx="6302">
                  <c:v>1</c:v>
                </c:pt>
                <c:pt idx="6303">
                  <c:v>1</c:v>
                </c:pt>
                <c:pt idx="6304">
                  <c:v>1</c:v>
                </c:pt>
                <c:pt idx="6305">
                  <c:v>1</c:v>
                </c:pt>
                <c:pt idx="6306">
                  <c:v>1</c:v>
                </c:pt>
                <c:pt idx="6307">
                  <c:v>1</c:v>
                </c:pt>
                <c:pt idx="6308">
                  <c:v>1</c:v>
                </c:pt>
                <c:pt idx="6309">
                  <c:v>1</c:v>
                </c:pt>
                <c:pt idx="6310">
                  <c:v>1</c:v>
                </c:pt>
                <c:pt idx="6311">
                  <c:v>1</c:v>
                </c:pt>
                <c:pt idx="6312">
                  <c:v>1</c:v>
                </c:pt>
                <c:pt idx="6313">
                  <c:v>1</c:v>
                </c:pt>
                <c:pt idx="6314">
                  <c:v>1</c:v>
                </c:pt>
                <c:pt idx="6315">
                  <c:v>1</c:v>
                </c:pt>
                <c:pt idx="6316">
                  <c:v>1</c:v>
                </c:pt>
                <c:pt idx="6317">
                  <c:v>1</c:v>
                </c:pt>
                <c:pt idx="6318">
                  <c:v>1</c:v>
                </c:pt>
                <c:pt idx="6319">
                  <c:v>1</c:v>
                </c:pt>
                <c:pt idx="6320">
                  <c:v>1</c:v>
                </c:pt>
                <c:pt idx="6321">
                  <c:v>1</c:v>
                </c:pt>
                <c:pt idx="6322">
                  <c:v>1</c:v>
                </c:pt>
                <c:pt idx="6323">
                  <c:v>1</c:v>
                </c:pt>
                <c:pt idx="6324">
                  <c:v>1</c:v>
                </c:pt>
                <c:pt idx="6325">
                  <c:v>1</c:v>
                </c:pt>
                <c:pt idx="6326">
                  <c:v>1</c:v>
                </c:pt>
                <c:pt idx="6327">
                  <c:v>1</c:v>
                </c:pt>
                <c:pt idx="6328">
                  <c:v>1</c:v>
                </c:pt>
                <c:pt idx="6329">
                  <c:v>1</c:v>
                </c:pt>
                <c:pt idx="6330">
                  <c:v>1</c:v>
                </c:pt>
                <c:pt idx="6331">
                  <c:v>1</c:v>
                </c:pt>
                <c:pt idx="6332">
                  <c:v>1</c:v>
                </c:pt>
                <c:pt idx="6333">
                  <c:v>1</c:v>
                </c:pt>
                <c:pt idx="6334">
                  <c:v>1</c:v>
                </c:pt>
                <c:pt idx="6335">
                  <c:v>1</c:v>
                </c:pt>
                <c:pt idx="6336">
                  <c:v>1</c:v>
                </c:pt>
                <c:pt idx="6337">
                  <c:v>1</c:v>
                </c:pt>
                <c:pt idx="6338">
                  <c:v>1</c:v>
                </c:pt>
                <c:pt idx="6339">
                  <c:v>1</c:v>
                </c:pt>
                <c:pt idx="6340">
                  <c:v>1</c:v>
                </c:pt>
                <c:pt idx="6341">
                  <c:v>1</c:v>
                </c:pt>
                <c:pt idx="6342">
                  <c:v>1</c:v>
                </c:pt>
                <c:pt idx="6343">
                  <c:v>1</c:v>
                </c:pt>
                <c:pt idx="6344">
                  <c:v>1</c:v>
                </c:pt>
                <c:pt idx="6345">
                  <c:v>1</c:v>
                </c:pt>
                <c:pt idx="6346">
                  <c:v>1</c:v>
                </c:pt>
                <c:pt idx="6347">
                  <c:v>1</c:v>
                </c:pt>
                <c:pt idx="6348">
                  <c:v>1</c:v>
                </c:pt>
                <c:pt idx="6349">
                  <c:v>1</c:v>
                </c:pt>
                <c:pt idx="6350">
                  <c:v>1</c:v>
                </c:pt>
                <c:pt idx="6351">
                  <c:v>1</c:v>
                </c:pt>
                <c:pt idx="6352">
                  <c:v>1</c:v>
                </c:pt>
                <c:pt idx="6353">
                  <c:v>1</c:v>
                </c:pt>
                <c:pt idx="6354">
                  <c:v>1</c:v>
                </c:pt>
                <c:pt idx="6355">
                  <c:v>1</c:v>
                </c:pt>
                <c:pt idx="6356">
                  <c:v>1</c:v>
                </c:pt>
                <c:pt idx="6357">
                  <c:v>1</c:v>
                </c:pt>
                <c:pt idx="6358">
                  <c:v>1</c:v>
                </c:pt>
                <c:pt idx="6359">
                  <c:v>1</c:v>
                </c:pt>
                <c:pt idx="6360">
                  <c:v>1</c:v>
                </c:pt>
                <c:pt idx="6361">
                  <c:v>1</c:v>
                </c:pt>
                <c:pt idx="6362">
                  <c:v>1</c:v>
                </c:pt>
                <c:pt idx="6363">
                  <c:v>1</c:v>
                </c:pt>
                <c:pt idx="6364">
                  <c:v>1</c:v>
                </c:pt>
                <c:pt idx="6365">
                  <c:v>1</c:v>
                </c:pt>
                <c:pt idx="6366">
                  <c:v>1</c:v>
                </c:pt>
                <c:pt idx="6367">
                  <c:v>1</c:v>
                </c:pt>
                <c:pt idx="6368">
                  <c:v>1</c:v>
                </c:pt>
                <c:pt idx="6369">
                  <c:v>1</c:v>
                </c:pt>
                <c:pt idx="6370">
                  <c:v>1</c:v>
                </c:pt>
                <c:pt idx="6371">
                  <c:v>1</c:v>
                </c:pt>
                <c:pt idx="6372">
                  <c:v>1</c:v>
                </c:pt>
                <c:pt idx="6373">
                  <c:v>1</c:v>
                </c:pt>
                <c:pt idx="6374">
                  <c:v>1</c:v>
                </c:pt>
                <c:pt idx="6375">
                  <c:v>1</c:v>
                </c:pt>
                <c:pt idx="6376">
                  <c:v>1</c:v>
                </c:pt>
                <c:pt idx="6377">
                  <c:v>1</c:v>
                </c:pt>
                <c:pt idx="6378">
                  <c:v>1</c:v>
                </c:pt>
                <c:pt idx="6379">
                  <c:v>1</c:v>
                </c:pt>
                <c:pt idx="6380">
                  <c:v>1</c:v>
                </c:pt>
                <c:pt idx="6381">
                  <c:v>1</c:v>
                </c:pt>
                <c:pt idx="6382">
                  <c:v>1</c:v>
                </c:pt>
                <c:pt idx="6383">
                  <c:v>1</c:v>
                </c:pt>
                <c:pt idx="6384">
                  <c:v>1</c:v>
                </c:pt>
                <c:pt idx="6385">
                  <c:v>1</c:v>
                </c:pt>
                <c:pt idx="6386">
                  <c:v>1</c:v>
                </c:pt>
                <c:pt idx="6387">
                  <c:v>1</c:v>
                </c:pt>
                <c:pt idx="6388">
                  <c:v>1</c:v>
                </c:pt>
                <c:pt idx="6389">
                  <c:v>1</c:v>
                </c:pt>
                <c:pt idx="6390">
                  <c:v>1</c:v>
                </c:pt>
                <c:pt idx="6391">
                  <c:v>1</c:v>
                </c:pt>
                <c:pt idx="6392">
                  <c:v>1</c:v>
                </c:pt>
                <c:pt idx="6393">
                  <c:v>1</c:v>
                </c:pt>
                <c:pt idx="6394">
                  <c:v>1</c:v>
                </c:pt>
                <c:pt idx="6395">
                  <c:v>1</c:v>
                </c:pt>
                <c:pt idx="6396">
                  <c:v>1</c:v>
                </c:pt>
                <c:pt idx="6397">
                  <c:v>1</c:v>
                </c:pt>
                <c:pt idx="6398">
                  <c:v>1</c:v>
                </c:pt>
                <c:pt idx="6399">
                  <c:v>1</c:v>
                </c:pt>
                <c:pt idx="6400">
                  <c:v>1</c:v>
                </c:pt>
                <c:pt idx="6401">
                  <c:v>1</c:v>
                </c:pt>
                <c:pt idx="6402">
                  <c:v>1</c:v>
                </c:pt>
                <c:pt idx="6403">
                  <c:v>1</c:v>
                </c:pt>
                <c:pt idx="6404">
                  <c:v>1</c:v>
                </c:pt>
                <c:pt idx="6405">
                  <c:v>1</c:v>
                </c:pt>
                <c:pt idx="6406">
                  <c:v>1</c:v>
                </c:pt>
                <c:pt idx="6407">
                  <c:v>1</c:v>
                </c:pt>
                <c:pt idx="6408">
                  <c:v>1</c:v>
                </c:pt>
                <c:pt idx="6409">
                  <c:v>1</c:v>
                </c:pt>
                <c:pt idx="6410">
                  <c:v>1</c:v>
                </c:pt>
                <c:pt idx="6411">
                  <c:v>1</c:v>
                </c:pt>
                <c:pt idx="6412">
                  <c:v>1</c:v>
                </c:pt>
                <c:pt idx="6413">
                  <c:v>1</c:v>
                </c:pt>
                <c:pt idx="6414">
                  <c:v>1</c:v>
                </c:pt>
                <c:pt idx="6415">
                  <c:v>1</c:v>
                </c:pt>
                <c:pt idx="6416">
                  <c:v>1</c:v>
                </c:pt>
                <c:pt idx="6417">
                  <c:v>1</c:v>
                </c:pt>
                <c:pt idx="6418">
                  <c:v>1</c:v>
                </c:pt>
                <c:pt idx="6419">
                  <c:v>1</c:v>
                </c:pt>
                <c:pt idx="6420">
                  <c:v>1</c:v>
                </c:pt>
                <c:pt idx="6421">
                  <c:v>1</c:v>
                </c:pt>
                <c:pt idx="6422">
                  <c:v>1</c:v>
                </c:pt>
                <c:pt idx="6423">
                  <c:v>1</c:v>
                </c:pt>
                <c:pt idx="6424">
                  <c:v>1</c:v>
                </c:pt>
                <c:pt idx="6425">
                  <c:v>1</c:v>
                </c:pt>
                <c:pt idx="6426">
                  <c:v>1</c:v>
                </c:pt>
                <c:pt idx="6427">
                  <c:v>1</c:v>
                </c:pt>
                <c:pt idx="6428">
                  <c:v>1</c:v>
                </c:pt>
                <c:pt idx="6429">
                  <c:v>1</c:v>
                </c:pt>
                <c:pt idx="6430">
                  <c:v>1</c:v>
                </c:pt>
                <c:pt idx="6431">
                  <c:v>1</c:v>
                </c:pt>
                <c:pt idx="6432">
                  <c:v>1</c:v>
                </c:pt>
                <c:pt idx="6433">
                  <c:v>1</c:v>
                </c:pt>
                <c:pt idx="6434">
                  <c:v>1</c:v>
                </c:pt>
                <c:pt idx="6435">
                  <c:v>1</c:v>
                </c:pt>
                <c:pt idx="6436">
                  <c:v>1</c:v>
                </c:pt>
                <c:pt idx="6437">
                  <c:v>1</c:v>
                </c:pt>
                <c:pt idx="6438">
                  <c:v>1</c:v>
                </c:pt>
                <c:pt idx="6439">
                  <c:v>1</c:v>
                </c:pt>
                <c:pt idx="6440">
                  <c:v>1</c:v>
                </c:pt>
                <c:pt idx="6441">
                  <c:v>1</c:v>
                </c:pt>
                <c:pt idx="6442">
                  <c:v>1</c:v>
                </c:pt>
                <c:pt idx="6443">
                  <c:v>1</c:v>
                </c:pt>
                <c:pt idx="6444">
                  <c:v>1</c:v>
                </c:pt>
                <c:pt idx="6445">
                  <c:v>1</c:v>
                </c:pt>
                <c:pt idx="6446">
                  <c:v>1</c:v>
                </c:pt>
                <c:pt idx="6447">
                  <c:v>1</c:v>
                </c:pt>
                <c:pt idx="6448">
                  <c:v>1</c:v>
                </c:pt>
                <c:pt idx="6449">
                  <c:v>1</c:v>
                </c:pt>
                <c:pt idx="6450">
                  <c:v>1</c:v>
                </c:pt>
                <c:pt idx="6451">
                  <c:v>1</c:v>
                </c:pt>
                <c:pt idx="6452">
                  <c:v>1</c:v>
                </c:pt>
                <c:pt idx="6453">
                  <c:v>1</c:v>
                </c:pt>
                <c:pt idx="6454">
                  <c:v>1</c:v>
                </c:pt>
                <c:pt idx="6455">
                  <c:v>1</c:v>
                </c:pt>
                <c:pt idx="6456">
                  <c:v>1</c:v>
                </c:pt>
                <c:pt idx="6457">
                  <c:v>1</c:v>
                </c:pt>
                <c:pt idx="6458">
                  <c:v>1</c:v>
                </c:pt>
                <c:pt idx="6459">
                  <c:v>1</c:v>
                </c:pt>
                <c:pt idx="6460">
                  <c:v>1</c:v>
                </c:pt>
                <c:pt idx="6461">
                  <c:v>1</c:v>
                </c:pt>
                <c:pt idx="6462">
                  <c:v>1</c:v>
                </c:pt>
                <c:pt idx="6463">
                  <c:v>1</c:v>
                </c:pt>
                <c:pt idx="6464">
                  <c:v>1</c:v>
                </c:pt>
                <c:pt idx="6465">
                  <c:v>1</c:v>
                </c:pt>
                <c:pt idx="6466">
                  <c:v>1</c:v>
                </c:pt>
                <c:pt idx="6467">
                  <c:v>1</c:v>
                </c:pt>
                <c:pt idx="6468">
                  <c:v>1</c:v>
                </c:pt>
                <c:pt idx="6469">
                  <c:v>1</c:v>
                </c:pt>
                <c:pt idx="6470">
                  <c:v>1</c:v>
                </c:pt>
                <c:pt idx="6471">
                  <c:v>1</c:v>
                </c:pt>
                <c:pt idx="6472">
                  <c:v>1</c:v>
                </c:pt>
                <c:pt idx="6473">
                  <c:v>1</c:v>
                </c:pt>
                <c:pt idx="6474">
                  <c:v>1</c:v>
                </c:pt>
                <c:pt idx="6475">
                  <c:v>1</c:v>
                </c:pt>
                <c:pt idx="6476">
                  <c:v>1</c:v>
                </c:pt>
                <c:pt idx="6477">
                  <c:v>1</c:v>
                </c:pt>
                <c:pt idx="6478">
                  <c:v>1</c:v>
                </c:pt>
                <c:pt idx="6479">
                  <c:v>1</c:v>
                </c:pt>
                <c:pt idx="6480">
                  <c:v>1</c:v>
                </c:pt>
                <c:pt idx="6481">
                  <c:v>1</c:v>
                </c:pt>
                <c:pt idx="6482">
                  <c:v>1</c:v>
                </c:pt>
                <c:pt idx="6483">
                  <c:v>1</c:v>
                </c:pt>
                <c:pt idx="6484">
                  <c:v>1</c:v>
                </c:pt>
                <c:pt idx="6485">
                  <c:v>1</c:v>
                </c:pt>
                <c:pt idx="6486">
                  <c:v>1</c:v>
                </c:pt>
                <c:pt idx="6487">
                  <c:v>1</c:v>
                </c:pt>
                <c:pt idx="6488">
                  <c:v>1</c:v>
                </c:pt>
                <c:pt idx="6489">
                  <c:v>1</c:v>
                </c:pt>
                <c:pt idx="6490">
                  <c:v>1</c:v>
                </c:pt>
                <c:pt idx="6491">
                  <c:v>1</c:v>
                </c:pt>
                <c:pt idx="6492">
                  <c:v>1</c:v>
                </c:pt>
                <c:pt idx="6493">
                  <c:v>1</c:v>
                </c:pt>
                <c:pt idx="6494">
                  <c:v>1</c:v>
                </c:pt>
                <c:pt idx="6495">
                  <c:v>1</c:v>
                </c:pt>
                <c:pt idx="6496">
                  <c:v>1</c:v>
                </c:pt>
                <c:pt idx="6497">
                  <c:v>1</c:v>
                </c:pt>
                <c:pt idx="6498">
                  <c:v>1</c:v>
                </c:pt>
                <c:pt idx="6499">
                  <c:v>1</c:v>
                </c:pt>
                <c:pt idx="6500">
                  <c:v>1</c:v>
                </c:pt>
                <c:pt idx="6501">
                  <c:v>1</c:v>
                </c:pt>
                <c:pt idx="6502">
                  <c:v>1</c:v>
                </c:pt>
                <c:pt idx="6503">
                  <c:v>1</c:v>
                </c:pt>
                <c:pt idx="6504">
                  <c:v>1</c:v>
                </c:pt>
                <c:pt idx="6505">
                  <c:v>1</c:v>
                </c:pt>
                <c:pt idx="6506">
                  <c:v>1</c:v>
                </c:pt>
                <c:pt idx="6507">
                  <c:v>1</c:v>
                </c:pt>
                <c:pt idx="6508">
                  <c:v>1</c:v>
                </c:pt>
                <c:pt idx="6509">
                  <c:v>1</c:v>
                </c:pt>
                <c:pt idx="6510">
                  <c:v>1</c:v>
                </c:pt>
                <c:pt idx="6511">
                  <c:v>1</c:v>
                </c:pt>
                <c:pt idx="6512">
                  <c:v>1</c:v>
                </c:pt>
                <c:pt idx="6513">
                  <c:v>1</c:v>
                </c:pt>
                <c:pt idx="6514">
                  <c:v>1</c:v>
                </c:pt>
                <c:pt idx="6515">
                  <c:v>1</c:v>
                </c:pt>
                <c:pt idx="6516">
                  <c:v>1</c:v>
                </c:pt>
                <c:pt idx="6517">
                  <c:v>1</c:v>
                </c:pt>
                <c:pt idx="6518">
                  <c:v>1</c:v>
                </c:pt>
                <c:pt idx="6519">
                  <c:v>1</c:v>
                </c:pt>
                <c:pt idx="6520">
                  <c:v>1</c:v>
                </c:pt>
                <c:pt idx="6521">
                  <c:v>1</c:v>
                </c:pt>
                <c:pt idx="6522">
                  <c:v>1</c:v>
                </c:pt>
                <c:pt idx="6523">
                  <c:v>1</c:v>
                </c:pt>
                <c:pt idx="6524">
                  <c:v>1</c:v>
                </c:pt>
                <c:pt idx="6525">
                  <c:v>1</c:v>
                </c:pt>
                <c:pt idx="6526">
                  <c:v>1</c:v>
                </c:pt>
                <c:pt idx="6527">
                  <c:v>1</c:v>
                </c:pt>
                <c:pt idx="6528">
                  <c:v>1</c:v>
                </c:pt>
                <c:pt idx="6529">
                  <c:v>1</c:v>
                </c:pt>
                <c:pt idx="6530">
                  <c:v>1</c:v>
                </c:pt>
                <c:pt idx="6531">
                  <c:v>1</c:v>
                </c:pt>
                <c:pt idx="6532">
                  <c:v>1</c:v>
                </c:pt>
                <c:pt idx="6533">
                  <c:v>1</c:v>
                </c:pt>
                <c:pt idx="6534">
                  <c:v>1</c:v>
                </c:pt>
                <c:pt idx="6535">
                  <c:v>1</c:v>
                </c:pt>
                <c:pt idx="6536">
                  <c:v>1</c:v>
                </c:pt>
                <c:pt idx="6537">
                  <c:v>1</c:v>
                </c:pt>
                <c:pt idx="6538">
                  <c:v>1</c:v>
                </c:pt>
                <c:pt idx="6539">
                  <c:v>1</c:v>
                </c:pt>
                <c:pt idx="6540">
                  <c:v>1</c:v>
                </c:pt>
                <c:pt idx="6541">
                  <c:v>1</c:v>
                </c:pt>
                <c:pt idx="6542">
                  <c:v>1</c:v>
                </c:pt>
                <c:pt idx="6543">
                  <c:v>1</c:v>
                </c:pt>
                <c:pt idx="6544">
                  <c:v>1</c:v>
                </c:pt>
                <c:pt idx="6545">
                  <c:v>1</c:v>
                </c:pt>
                <c:pt idx="6546">
                  <c:v>1</c:v>
                </c:pt>
                <c:pt idx="6547">
                  <c:v>1</c:v>
                </c:pt>
                <c:pt idx="6548">
                  <c:v>1</c:v>
                </c:pt>
                <c:pt idx="6549">
                  <c:v>1</c:v>
                </c:pt>
                <c:pt idx="6550">
                  <c:v>1</c:v>
                </c:pt>
                <c:pt idx="6551">
                  <c:v>1</c:v>
                </c:pt>
                <c:pt idx="6552">
                  <c:v>1</c:v>
                </c:pt>
                <c:pt idx="6553">
                  <c:v>1</c:v>
                </c:pt>
                <c:pt idx="6554">
                  <c:v>1</c:v>
                </c:pt>
                <c:pt idx="6555">
                  <c:v>1</c:v>
                </c:pt>
                <c:pt idx="6556">
                  <c:v>1</c:v>
                </c:pt>
                <c:pt idx="6557">
                  <c:v>1</c:v>
                </c:pt>
                <c:pt idx="6558">
                  <c:v>1</c:v>
                </c:pt>
                <c:pt idx="6559">
                  <c:v>1</c:v>
                </c:pt>
                <c:pt idx="6560">
                  <c:v>1</c:v>
                </c:pt>
                <c:pt idx="6561">
                  <c:v>1</c:v>
                </c:pt>
                <c:pt idx="6562">
                  <c:v>1</c:v>
                </c:pt>
                <c:pt idx="6563">
                  <c:v>1</c:v>
                </c:pt>
                <c:pt idx="6564">
                  <c:v>1</c:v>
                </c:pt>
                <c:pt idx="6565">
                  <c:v>1</c:v>
                </c:pt>
                <c:pt idx="6566">
                  <c:v>1</c:v>
                </c:pt>
                <c:pt idx="6567">
                  <c:v>1</c:v>
                </c:pt>
                <c:pt idx="6568">
                  <c:v>1</c:v>
                </c:pt>
                <c:pt idx="6569">
                  <c:v>1</c:v>
                </c:pt>
                <c:pt idx="6570">
                  <c:v>1</c:v>
                </c:pt>
                <c:pt idx="6571">
                  <c:v>1</c:v>
                </c:pt>
                <c:pt idx="6572">
                  <c:v>1</c:v>
                </c:pt>
                <c:pt idx="6573">
                  <c:v>1</c:v>
                </c:pt>
                <c:pt idx="6574">
                  <c:v>1</c:v>
                </c:pt>
                <c:pt idx="6575">
                  <c:v>1</c:v>
                </c:pt>
                <c:pt idx="6576">
                  <c:v>1</c:v>
                </c:pt>
                <c:pt idx="6577">
                  <c:v>1</c:v>
                </c:pt>
                <c:pt idx="6578">
                  <c:v>1</c:v>
                </c:pt>
                <c:pt idx="6579">
                  <c:v>1</c:v>
                </c:pt>
                <c:pt idx="6580">
                  <c:v>1</c:v>
                </c:pt>
                <c:pt idx="6581">
                  <c:v>1</c:v>
                </c:pt>
                <c:pt idx="6582">
                  <c:v>1</c:v>
                </c:pt>
                <c:pt idx="6583">
                  <c:v>1</c:v>
                </c:pt>
                <c:pt idx="6584">
                  <c:v>1</c:v>
                </c:pt>
                <c:pt idx="6585">
                  <c:v>1</c:v>
                </c:pt>
                <c:pt idx="6586">
                  <c:v>1</c:v>
                </c:pt>
                <c:pt idx="6587">
                  <c:v>1</c:v>
                </c:pt>
                <c:pt idx="6588">
                  <c:v>1</c:v>
                </c:pt>
                <c:pt idx="6589">
                  <c:v>1</c:v>
                </c:pt>
                <c:pt idx="6590">
                  <c:v>1</c:v>
                </c:pt>
                <c:pt idx="6591">
                  <c:v>1</c:v>
                </c:pt>
                <c:pt idx="6592">
                  <c:v>1</c:v>
                </c:pt>
                <c:pt idx="6593">
                  <c:v>1</c:v>
                </c:pt>
                <c:pt idx="6594">
                  <c:v>1</c:v>
                </c:pt>
                <c:pt idx="6595">
                  <c:v>1</c:v>
                </c:pt>
                <c:pt idx="6596">
                  <c:v>1</c:v>
                </c:pt>
                <c:pt idx="6597">
                  <c:v>1</c:v>
                </c:pt>
                <c:pt idx="6598">
                  <c:v>1</c:v>
                </c:pt>
                <c:pt idx="6599">
                  <c:v>1</c:v>
                </c:pt>
                <c:pt idx="6600">
                  <c:v>1</c:v>
                </c:pt>
                <c:pt idx="6601">
                  <c:v>1</c:v>
                </c:pt>
                <c:pt idx="6602">
                  <c:v>1</c:v>
                </c:pt>
                <c:pt idx="6603">
                  <c:v>1</c:v>
                </c:pt>
                <c:pt idx="6604">
                  <c:v>1</c:v>
                </c:pt>
                <c:pt idx="6605">
                  <c:v>1</c:v>
                </c:pt>
                <c:pt idx="6606">
                  <c:v>1</c:v>
                </c:pt>
                <c:pt idx="6607">
                  <c:v>1</c:v>
                </c:pt>
                <c:pt idx="6608">
                  <c:v>1</c:v>
                </c:pt>
                <c:pt idx="6609">
                  <c:v>1</c:v>
                </c:pt>
                <c:pt idx="6610">
                  <c:v>1</c:v>
                </c:pt>
                <c:pt idx="6611">
                  <c:v>1</c:v>
                </c:pt>
                <c:pt idx="6612">
                  <c:v>1</c:v>
                </c:pt>
                <c:pt idx="6613">
                  <c:v>1</c:v>
                </c:pt>
                <c:pt idx="6614">
                  <c:v>1</c:v>
                </c:pt>
                <c:pt idx="6615">
                  <c:v>1</c:v>
                </c:pt>
                <c:pt idx="6616">
                  <c:v>1</c:v>
                </c:pt>
                <c:pt idx="6617">
                  <c:v>1</c:v>
                </c:pt>
                <c:pt idx="6618">
                  <c:v>1</c:v>
                </c:pt>
                <c:pt idx="6619">
                  <c:v>1</c:v>
                </c:pt>
                <c:pt idx="6620">
                  <c:v>1</c:v>
                </c:pt>
                <c:pt idx="6621">
                  <c:v>1</c:v>
                </c:pt>
                <c:pt idx="6622">
                  <c:v>1</c:v>
                </c:pt>
                <c:pt idx="6623">
                  <c:v>1</c:v>
                </c:pt>
                <c:pt idx="6624">
                  <c:v>1</c:v>
                </c:pt>
                <c:pt idx="6625">
                  <c:v>1</c:v>
                </c:pt>
                <c:pt idx="6626">
                  <c:v>1</c:v>
                </c:pt>
                <c:pt idx="6627">
                  <c:v>1</c:v>
                </c:pt>
                <c:pt idx="6628">
                  <c:v>1</c:v>
                </c:pt>
                <c:pt idx="6629">
                  <c:v>1</c:v>
                </c:pt>
                <c:pt idx="6630">
                  <c:v>1</c:v>
                </c:pt>
                <c:pt idx="6631">
                  <c:v>1</c:v>
                </c:pt>
                <c:pt idx="6632">
                  <c:v>1</c:v>
                </c:pt>
                <c:pt idx="6633">
                  <c:v>1</c:v>
                </c:pt>
                <c:pt idx="6634">
                  <c:v>1</c:v>
                </c:pt>
                <c:pt idx="6635">
                  <c:v>1</c:v>
                </c:pt>
                <c:pt idx="6636">
                  <c:v>1</c:v>
                </c:pt>
                <c:pt idx="6637">
                  <c:v>1</c:v>
                </c:pt>
                <c:pt idx="6638">
                  <c:v>1</c:v>
                </c:pt>
                <c:pt idx="6639">
                  <c:v>1</c:v>
                </c:pt>
                <c:pt idx="6640">
                  <c:v>1</c:v>
                </c:pt>
                <c:pt idx="6641">
                  <c:v>1</c:v>
                </c:pt>
                <c:pt idx="6642">
                  <c:v>1</c:v>
                </c:pt>
                <c:pt idx="6643">
                  <c:v>1</c:v>
                </c:pt>
                <c:pt idx="6644">
                  <c:v>1</c:v>
                </c:pt>
                <c:pt idx="6645">
                  <c:v>1</c:v>
                </c:pt>
                <c:pt idx="6646">
                  <c:v>1</c:v>
                </c:pt>
                <c:pt idx="6647">
                  <c:v>1</c:v>
                </c:pt>
                <c:pt idx="6648">
                  <c:v>1</c:v>
                </c:pt>
                <c:pt idx="6649">
                  <c:v>1</c:v>
                </c:pt>
                <c:pt idx="6650">
                  <c:v>1</c:v>
                </c:pt>
                <c:pt idx="6651">
                  <c:v>1</c:v>
                </c:pt>
                <c:pt idx="6652">
                  <c:v>1</c:v>
                </c:pt>
                <c:pt idx="6653">
                  <c:v>1</c:v>
                </c:pt>
                <c:pt idx="6654">
                  <c:v>1</c:v>
                </c:pt>
                <c:pt idx="6655">
                  <c:v>1</c:v>
                </c:pt>
                <c:pt idx="6656">
                  <c:v>1</c:v>
                </c:pt>
                <c:pt idx="6657">
                  <c:v>1</c:v>
                </c:pt>
                <c:pt idx="6658">
                  <c:v>1</c:v>
                </c:pt>
                <c:pt idx="6659">
                  <c:v>1</c:v>
                </c:pt>
                <c:pt idx="6660">
                  <c:v>1</c:v>
                </c:pt>
                <c:pt idx="6661">
                  <c:v>1</c:v>
                </c:pt>
                <c:pt idx="6662">
                  <c:v>1</c:v>
                </c:pt>
                <c:pt idx="6663">
                  <c:v>1</c:v>
                </c:pt>
                <c:pt idx="6664">
                  <c:v>1</c:v>
                </c:pt>
                <c:pt idx="6665">
                  <c:v>1</c:v>
                </c:pt>
                <c:pt idx="6666">
                  <c:v>1</c:v>
                </c:pt>
                <c:pt idx="6667">
                  <c:v>1</c:v>
                </c:pt>
                <c:pt idx="6668">
                  <c:v>1</c:v>
                </c:pt>
                <c:pt idx="6669">
                  <c:v>1</c:v>
                </c:pt>
                <c:pt idx="6670">
                  <c:v>1</c:v>
                </c:pt>
                <c:pt idx="6671">
                  <c:v>1</c:v>
                </c:pt>
                <c:pt idx="6672">
                  <c:v>1</c:v>
                </c:pt>
                <c:pt idx="6673">
                  <c:v>1</c:v>
                </c:pt>
                <c:pt idx="6674">
                  <c:v>1</c:v>
                </c:pt>
                <c:pt idx="6675">
                  <c:v>1</c:v>
                </c:pt>
                <c:pt idx="6676">
                  <c:v>1</c:v>
                </c:pt>
                <c:pt idx="6677">
                  <c:v>1</c:v>
                </c:pt>
                <c:pt idx="6678">
                  <c:v>1</c:v>
                </c:pt>
                <c:pt idx="6679">
                  <c:v>1</c:v>
                </c:pt>
                <c:pt idx="6680">
                  <c:v>1</c:v>
                </c:pt>
                <c:pt idx="6681">
                  <c:v>1</c:v>
                </c:pt>
                <c:pt idx="6682">
                  <c:v>1</c:v>
                </c:pt>
                <c:pt idx="6683">
                  <c:v>1</c:v>
                </c:pt>
                <c:pt idx="6684">
                  <c:v>1</c:v>
                </c:pt>
                <c:pt idx="6685">
                  <c:v>1</c:v>
                </c:pt>
                <c:pt idx="6686">
                  <c:v>1</c:v>
                </c:pt>
                <c:pt idx="6687">
                  <c:v>1</c:v>
                </c:pt>
                <c:pt idx="6688">
                  <c:v>1</c:v>
                </c:pt>
                <c:pt idx="6689">
                  <c:v>1</c:v>
                </c:pt>
                <c:pt idx="6690">
                  <c:v>1</c:v>
                </c:pt>
                <c:pt idx="6691">
                  <c:v>1</c:v>
                </c:pt>
                <c:pt idx="6692">
                  <c:v>1</c:v>
                </c:pt>
                <c:pt idx="6693">
                  <c:v>1</c:v>
                </c:pt>
                <c:pt idx="6694">
                  <c:v>1</c:v>
                </c:pt>
                <c:pt idx="6695">
                  <c:v>1</c:v>
                </c:pt>
                <c:pt idx="6696">
                  <c:v>1</c:v>
                </c:pt>
                <c:pt idx="6697">
                  <c:v>1</c:v>
                </c:pt>
                <c:pt idx="6698">
                  <c:v>1</c:v>
                </c:pt>
                <c:pt idx="6699">
                  <c:v>1</c:v>
                </c:pt>
                <c:pt idx="6700">
                  <c:v>1</c:v>
                </c:pt>
                <c:pt idx="6701">
                  <c:v>1</c:v>
                </c:pt>
                <c:pt idx="6702">
                  <c:v>1</c:v>
                </c:pt>
                <c:pt idx="6703">
                  <c:v>1</c:v>
                </c:pt>
                <c:pt idx="6704">
                  <c:v>1</c:v>
                </c:pt>
                <c:pt idx="6705">
                  <c:v>1</c:v>
                </c:pt>
                <c:pt idx="6706">
                  <c:v>1</c:v>
                </c:pt>
                <c:pt idx="6707">
                  <c:v>1</c:v>
                </c:pt>
                <c:pt idx="6708">
                  <c:v>1</c:v>
                </c:pt>
                <c:pt idx="6709">
                  <c:v>1</c:v>
                </c:pt>
                <c:pt idx="6710">
                  <c:v>1</c:v>
                </c:pt>
                <c:pt idx="6711">
                  <c:v>1</c:v>
                </c:pt>
                <c:pt idx="6712">
                  <c:v>1</c:v>
                </c:pt>
                <c:pt idx="6713">
                  <c:v>1</c:v>
                </c:pt>
                <c:pt idx="6714">
                  <c:v>1</c:v>
                </c:pt>
                <c:pt idx="6715">
                  <c:v>1</c:v>
                </c:pt>
                <c:pt idx="6716">
                  <c:v>1</c:v>
                </c:pt>
                <c:pt idx="6717">
                  <c:v>1</c:v>
                </c:pt>
                <c:pt idx="6718">
                  <c:v>1</c:v>
                </c:pt>
                <c:pt idx="6719">
                  <c:v>1</c:v>
                </c:pt>
                <c:pt idx="6720">
                  <c:v>1</c:v>
                </c:pt>
                <c:pt idx="6721">
                  <c:v>1</c:v>
                </c:pt>
                <c:pt idx="6722">
                  <c:v>1</c:v>
                </c:pt>
                <c:pt idx="6723">
                  <c:v>1</c:v>
                </c:pt>
                <c:pt idx="6724">
                  <c:v>1</c:v>
                </c:pt>
                <c:pt idx="6725">
                  <c:v>1</c:v>
                </c:pt>
                <c:pt idx="6726">
                  <c:v>1</c:v>
                </c:pt>
                <c:pt idx="6727">
                  <c:v>1</c:v>
                </c:pt>
                <c:pt idx="6728">
                  <c:v>1</c:v>
                </c:pt>
                <c:pt idx="6729">
                  <c:v>1</c:v>
                </c:pt>
                <c:pt idx="6730">
                  <c:v>1</c:v>
                </c:pt>
                <c:pt idx="6731">
                  <c:v>1</c:v>
                </c:pt>
                <c:pt idx="6732">
                  <c:v>1</c:v>
                </c:pt>
                <c:pt idx="6733">
                  <c:v>1</c:v>
                </c:pt>
                <c:pt idx="6734">
                  <c:v>1</c:v>
                </c:pt>
                <c:pt idx="6735">
                  <c:v>1</c:v>
                </c:pt>
                <c:pt idx="6736">
                  <c:v>1</c:v>
                </c:pt>
                <c:pt idx="6737">
                  <c:v>1</c:v>
                </c:pt>
                <c:pt idx="6738">
                  <c:v>1</c:v>
                </c:pt>
                <c:pt idx="6739">
                  <c:v>1</c:v>
                </c:pt>
                <c:pt idx="6740">
                  <c:v>1</c:v>
                </c:pt>
                <c:pt idx="6741">
                  <c:v>1</c:v>
                </c:pt>
                <c:pt idx="6742">
                  <c:v>1</c:v>
                </c:pt>
                <c:pt idx="6743">
                  <c:v>1</c:v>
                </c:pt>
                <c:pt idx="6744">
                  <c:v>1</c:v>
                </c:pt>
                <c:pt idx="6745">
                  <c:v>1</c:v>
                </c:pt>
                <c:pt idx="6746">
                  <c:v>1</c:v>
                </c:pt>
                <c:pt idx="6747">
                  <c:v>1</c:v>
                </c:pt>
                <c:pt idx="6748">
                  <c:v>1</c:v>
                </c:pt>
                <c:pt idx="6749">
                  <c:v>1</c:v>
                </c:pt>
                <c:pt idx="6750">
                  <c:v>1</c:v>
                </c:pt>
                <c:pt idx="6751">
                  <c:v>1</c:v>
                </c:pt>
                <c:pt idx="6752">
                  <c:v>1</c:v>
                </c:pt>
                <c:pt idx="6753">
                  <c:v>1</c:v>
                </c:pt>
                <c:pt idx="6754">
                  <c:v>1</c:v>
                </c:pt>
                <c:pt idx="6755">
                  <c:v>1</c:v>
                </c:pt>
                <c:pt idx="6756">
                  <c:v>1</c:v>
                </c:pt>
                <c:pt idx="6757">
                  <c:v>1</c:v>
                </c:pt>
                <c:pt idx="6758">
                  <c:v>1</c:v>
                </c:pt>
                <c:pt idx="6759">
                  <c:v>1</c:v>
                </c:pt>
                <c:pt idx="6760">
                  <c:v>1</c:v>
                </c:pt>
                <c:pt idx="6761">
                  <c:v>1</c:v>
                </c:pt>
                <c:pt idx="6762">
                  <c:v>1</c:v>
                </c:pt>
                <c:pt idx="6763">
                  <c:v>1</c:v>
                </c:pt>
                <c:pt idx="6764">
                  <c:v>1</c:v>
                </c:pt>
                <c:pt idx="6765">
                  <c:v>1</c:v>
                </c:pt>
                <c:pt idx="6766">
                  <c:v>1</c:v>
                </c:pt>
                <c:pt idx="6767">
                  <c:v>1</c:v>
                </c:pt>
                <c:pt idx="6768">
                  <c:v>1</c:v>
                </c:pt>
                <c:pt idx="6769">
                  <c:v>1</c:v>
                </c:pt>
                <c:pt idx="6770">
                  <c:v>1</c:v>
                </c:pt>
                <c:pt idx="6771">
                  <c:v>1</c:v>
                </c:pt>
                <c:pt idx="6772">
                  <c:v>1</c:v>
                </c:pt>
                <c:pt idx="6773">
                  <c:v>1</c:v>
                </c:pt>
                <c:pt idx="6774">
                  <c:v>1</c:v>
                </c:pt>
                <c:pt idx="6775">
                  <c:v>1</c:v>
                </c:pt>
                <c:pt idx="6776">
                  <c:v>1</c:v>
                </c:pt>
                <c:pt idx="6777">
                  <c:v>1</c:v>
                </c:pt>
                <c:pt idx="6778">
                  <c:v>1</c:v>
                </c:pt>
                <c:pt idx="6779">
                  <c:v>1</c:v>
                </c:pt>
                <c:pt idx="6780">
                  <c:v>1</c:v>
                </c:pt>
                <c:pt idx="6781">
                  <c:v>1</c:v>
                </c:pt>
                <c:pt idx="6782">
                  <c:v>1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1</c:v>
                </c:pt>
                <c:pt idx="6787">
                  <c:v>1</c:v>
                </c:pt>
                <c:pt idx="6788">
                  <c:v>1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1</c:v>
                </c:pt>
                <c:pt idx="6794">
                  <c:v>1</c:v>
                </c:pt>
                <c:pt idx="6795">
                  <c:v>1</c:v>
                </c:pt>
                <c:pt idx="6796">
                  <c:v>1</c:v>
                </c:pt>
                <c:pt idx="6797">
                  <c:v>1</c:v>
                </c:pt>
                <c:pt idx="6798">
                  <c:v>1</c:v>
                </c:pt>
                <c:pt idx="6799">
                  <c:v>1</c:v>
                </c:pt>
                <c:pt idx="6800">
                  <c:v>1</c:v>
                </c:pt>
                <c:pt idx="6801">
                  <c:v>1</c:v>
                </c:pt>
                <c:pt idx="6802">
                  <c:v>1</c:v>
                </c:pt>
                <c:pt idx="6803">
                  <c:v>1</c:v>
                </c:pt>
                <c:pt idx="6804">
                  <c:v>1</c:v>
                </c:pt>
                <c:pt idx="6805">
                  <c:v>1</c:v>
                </c:pt>
                <c:pt idx="6806">
                  <c:v>1</c:v>
                </c:pt>
                <c:pt idx="6807">
                  <c:v>1</c:v>
                </c:pt>
                <c:pt idx="6808">
                  <c:v>1</c:v>
                </c:pt>
                <c:pt idx="6809">
                  <c:v>1</c:v>
                </c:pt>
                <c:pt idx="6810">
                  <c:v>1</c:v>
                </c:pt>
                <c:pt idx="6811">
                  <c:v>1</c:v>
                </c:pt>
                <c:pt idx="6812">
                  <c:v>1</c:v>
                </c:pt>
                <c:pt idx="6813">
                  <c:v>1</c:v>
                </c:pt>
                <c:pt idx="6814">
                  <c:v>1</c:v>
                </c:pt>
                <c:pt idx="6815">
                  <c:v>1</c:v>
                </c:pt>
                <c:pt idx="6816">
                  <c:v>1</c:v>
                </c:pt>
                <c:pt idx="6817">
                  <c:v>1</c:v>
                </c:pt>
                <c:pt idx="6818">
                  <c:v>1</c:v>
                </c:pt>
                <c:pt idx="6819">
                  <c:v>1</c:v>
                </c:pt>
                <c:pt idx="6820">
                  <c:v>1</c:v>
                </c:pt>
                <c:pt idx="6821">
                  <c:v>1</c:v>
                </c:pt>
                <c:pt idx="6822">
                  <c:v>1</c:v>
                </c:pt>
                <c:pt idx="6823">
                  <c:v>1</c:v>
                </c:pt>
                <c:pt idx="6824">
                  <c:v>1</c:v>
                </c:pt>
                <c:pt idx="6825">
                  <c:v>1</c:v>
                </c:pt>
                <c:pt idx="6826">
                  <c:v>1</c:v>
                </c:pt>
                <c:pt idx="6827">
                  <c:v>1</c:v>
                </c:pt>
                <c:pt idx="6828">
                  <c:v>1</c:v>
                </c:pt>
                <c:pt idx="6829">
                  <c:v>1</c:v>
                </c:pt>
                <c:pt idx="6830">
                  <c:v>1</c:v>
                </c:pt>
                <c:pt idx="6831">
                  <c:v>1</c:v>
                </c:pt>
                <c:pt idx="6832">
                  <c:v>1</c:v>
                </c:pt>
                <c:pt idx="6833">
                  <c:v>1</c:v>
                </c:pt>
                <c:pt idx="6834">
                  <c:v>1</c:v>
                </c:pt>
                <c:pt idx="6835">
                  <c:v>1</c:v>
                </c:pt>
                <c:pt idx="6836">
                  <c:v>1</c:v>
                </c:pt>
                <c:pt idx="6837">
                  <c:v>1</c:v>
                </c:pt>
                <c:pt idx="6838">
                  <c:v>1</c:v>
                </c:pt>
                <c:pt idx="6839">
                  <c:v>1</c:v>
                </c:pt>
                <c:pt idx="6840">
                  <c:v>1</c:v>
                </c:pt>
                <c:pt idx="6841">
                  <c:v>1</c:v>
                </c:pt>
                <c:pt idx="6842">
                  <c:v>1</c:v>
                </c:pt>
                <c:pt idx="6843">
                  <c:v>1</c:v>
                </c:pt>
                <c:pt idx="6844">
                  <c:v>1</c:v>
                </c:pt>
                <c:pt idx="6845">
                  <c:v>1</c:v>
                </c:pt>
                <c:pt idx="6846">
                  <c:v>1</c:v>
                </c:pt>
                <c:pt idx="6847">
                  <c:v>1</c:v>
                </c:pt>
                <c:pt idx="6848">
                  <c:v>1</c:v>
                </c:pt>
                <c:pt idx="6849">
                  <c:v>1</c:v>
                </c:pt>
                <c:pt idx="6850">
                  <c:v>1</c:v>
                </c:pt>
                <c:pt idx="6851">
                  <c:v>1</c:v>
                </c:pt>
                <c:pt idx="6852">
                  <c:v>1</c:v>
                </c:pt>
                <c:pt idx="6853">
                  <c:v>1</c:v>
                </c:pt>
                <c:pt idx="6854">
                  <c:v>1</c:v>
                </c:pt>
                <c:pt idx="6855">
                  <c:v>1</c:v>
                </c:pt>
                <c:pt idx="6856">
                  <c:v>1</c:v>
                </c:pt>
                <c:pt idx="6857">
                  <c:v>1</c:v>
                </c:pt>
                <c:pt idx="6858">
                  <c:v>1</c:v>
                </c:pt>
                <c:pt idx="6859">
                  <c:v>1</c:v>
                </c:pt>
                <c:pt idx="6860">
                  <c:v>1</c:v>
                </c:pt>
                <c:pt idx="6861">
                  <c:v>1</c:v>
                </c:pt>
                <c:pt idx="6862">
                  <c:v>1</c:v>
                </c:pt>
                <c:pt idx="6863">
                  <c:v>1</c:v>
                </c:pt>
                <c:pt idx="6864">
                  <c:v>1</c:v>
                </c:pt>
                <c:pt idx="6865">
                  <c:v>1</c:v>
                </c:pt>
                <c:pt idx="6866">
                  <c:v>1</c:v>
                </c:pt>
                <c:pt idx="6867">
                  <c:v>1</c:v>
                </c:pt>
                <c:pt idx="6868">
                  <c:v>1</c:v>
                </c:pt>
                <c:pt idx="6869">
                  <c:v>1</c:v>
                </c:pt>
                <c:pt idx="6870">
                  <c:v>1</c:v>
                </c:pt>
                <c:pt idx="6871">
                  <c:v>1</c:v>
                </c:pt>
                <c:pt idx="6872">
                  <c:v>1</c:v>
                </c:pt>
                <c:pt idx="6873">
                  <c:v>1</c:v>
                </c:pt>
                <c:pt idx="6874">
                  <c:v>1</c:v>
                </c:pt>
                <c:pt idx="6875">
                  <c:v>1</c:v>
                </c:pt>
                <c:pt idx="6876">
                  <c:v>1</c:v>
                </c:pt>
                <c:pt idx="6877">
                  <c:v>1</c:v>
                </c:pt>
                <c:pt idx="6878">
                  <c:v>1</c:v>
                </c:pt>
                <c:pt idx="6879">
                  <c:v>1</c:v>
                </c:pt>
                <c:pt idx="6880">
                  <c:v>1</c:v>
                </c:pt>
                <c:pt idx="6881">
                  <c:v>1</c:v>
                </c:pt>
                <c:pt idx="6882">
                  <c:v>1</c:v>
                </c:pt>
                <c:pt idx="6883">
                  <c:v>1</c:v>
                </c:pt>
                <c:pt idx="6884">
                  <c:v>1</c:v>
                </c:pt>
                <c:pt idx="6885">
                  <c:v>1</c:v>
                </c:pt>
                <c:pt idx="6886">
                  <c:v>1</c:v>
                </c:pt>
                <c:pt idx="6887">
                  <c:v>1</c:v>
                </c:pt>
                <c:pt idx="6888">
                  <c:v>1</c:v>
                </c:pt>
                <c:pt idx="6889">
                  <c:v>1</c:v>
                </c:pt>
                <c:pt idx="6890">
                  <c:v>1</c:v>
                </c:pt>
                <c:pt idx="6891">
                  <c:v>1</c:v>
                </c:pt>
                <c:pt idx="6892">
                  <c:v>1</c:v>
                </c:pt>
                <c:pt idx="6893">
                  <c:v>1</c:v>
                </c:pt>
                <c:pt idx="6894">
                  <c:v>1</c:v>
                </c:pt>
                <c:pt idx="6895">
                  <c:v>1</c:v>
                </c:pt>
                <c:pt idx="6896">
                  <c:v>1</c:v>
                </c:pt>
                <c:pt idx="6897">
                  <c:v>1</c:v>
                </c:pt>
                <c:pt idx="6898">
                  <c:v>1</c:v>
                </c:pt>
                <c:pt idx="6899">
                  <c:v>1</c:v>
                </c:pt>
                <c:pt idx="6900">
                  <c:v>1</c:v>
                </c:pt>
                <c:pt idx="6901">
                  <c:v>1</c:v>
                </c:pt>
                <c:pt idx="6902">
                  <c:v>1</c:v>
                </c:pt>
                <c:pt idx="6903">
                  <c:v>1</c:v>
                </c:pt>
                <c:pt idx="6904">
                  <c:v>1</c:v>
                </c:pt>
                <c:pt idx="6905">
                  <c:v>1</c:v>
                </c:pt>
                <c:pt idx="6906">
                  <c:v>1</c:v>
                </c:pt>
                <c:pt idx="6907">
                  <c:v>1</c:v>
                </c:pt>
                <c:pt idx="6908">
                  <c:v>1</c:v>
                </c:pt>
                <c:pt idx="6909">
                  <c:v>1</c:v>
                </c:pt>
                <c:pt idx="6910">
                  <c:v>1</c:v>
                </c:pt>
                <c:pt idx="6911">
                  <c:v>1</c:v>
                </c:pt>
                <c:pt idx="6912">
                  <c:v>1</c:v>
                </c:pt>
                <c:pt idx="6913">
                  <c:v>1</c:v>
                </c:pt>
                <c:pt idx="6914">
                  <c:v>1</c:v>
                </c:pt>
                <c:pt idx="6915">
                  <c:v>1</c:v>
                </c:pt>
                <c:pt idx="6916">
                  <c:v>1</c:v>
                </c:pt>
                <c:pt idx="6917">
                  <c:v>1</c:v>
                </c:pt>
                <c:pt idx="6918">
                  <c:v>1</c:v>
                </c:pt>
                <c:pt idx="6919">
                  <c:v>1</c:v>
                </c:pt>
                <c:pt idx="6920">
                  <c:v>1</c:v>
                </c:pt>
                <c:pt idx="6921">
                  <c:v>1</c:v>
                </c:pt>
                <c:pt idx="6922">
                  <c:v>1</c:v>
                </c:pt>
                <c:pt idx="6923">
                  <c:v>1</c:v>
                </c:pt>
                <c:pt idx="6924">
                  <c:v>1</c:v>
                </c:pt>
                <c:pt idx="6925">
                  <c:v>1</c:v>
                </c:pt>
                <c:pt idx="6926">
                  <c:v>1</c:v>
                </c:pt>
                <c:pt idx="6927">
                  <c:v>1</c:v>
                </c:pt>
                <c:pt idx="6928">
                  <c:v>1</c:v>
                </c:pt>
                <c:pt idx="6929">
                  <c:v>1</c:v>
                </c:pt>
                <c:pt idx="6930">
                  <c:v>1</c:v>
                </c:pt>
                <c:pt idx="6931">
                  <c:v>1</c:v>
                </c:pt>
                <c:pt idx="6932">
                  <c:v>1</c:v>
                </c:pt>
                <c:pt idx="6933">
                  <c:v>1</c:v>
                </c:pt>
                <c:pt idx="6934">
                  <c:v>1</c:v>
                </c:pt>
                <c:pt idx="6935">
                  <c:v>1</c:v>
                </c:pt>
                <c:pt idx="6936">
                  <c:v>1</c:v>
                </c:pt>
                <c:pt idx="6937">
                  <c:v>1</c:v>
                </c:pt>
                <c:pt idx="6938">
                  <c:v>1</c:v>
                </c:pt>
                <c:pt idx="6939">
                  <c:v>1</c:v>
                </c:pt>
                <c:pt idx="6940">
                  <c:v>1</c:v>
                </c:pt>
                <c:pt idx="6941">
                  <c:v>1</c:v>
                </c:pt>
                <c:pt idx="6942">
                  <c:v>1</c:v>
                </c:pt>
                <c:pt idx="6943">
                  <c:v>1</c:v>
                </c:pt>
                <c:pt idx="6944">
                  <c:v>1</c:v>
                </c:pt>
                <c:pt idx="6945">
                  <c:v>1</c:v>
                </c:pt>
                <c:pt idx="6946">
                  <c:v>1</c:v>
                </c:pt>
                <c:pt idx="6947">
                  <c:v>1</c:v>
                </c:pt>
                <c:pt idx="6948">
                  <c:v>1</c:v>
                </c:pt>
                <c:pt idx="6949">
                  <c:v>1</c:v>
                </c:pt>
                <c:pt idx="6950">
                  <c:v>1</c:v>
                </c:pt>
                <c:pt idx="6951">
                  <c:v>1</c:v>
                </c:pt>
                <c:pt idx="6952">
                  <c:v>1</c:v>
                </c:pt>
                <c:pt idx="6953">
                  <c:v>1</c:v>
                </c:pt>
                <c:pt idx="6954">
                  <c:v>1</c:v>
                </c:pt>
                <c:pt idx="6955">
                  <c:v>1</c:v>
                </c:pt>
                <c:pt idx="6956">
                  <c:v>1</c:v>
                </c:pt>
                <c:pt idx="6957">
                  <c:v>1</c:v>
                </c:pt>
                <c:pt idx="6958">
                  <c:v>1</c:v>
                </c:pt>
                <c:pt idx="6959">
                  <c:v>1</c:v>
                </c:pt>
                <c:pt idx="6960">
                  <c:v>1</c:v>
                </c:pt>
                <c:pt idx="6961">
                  <c:v>1</c:v>
                </c:pt>
                <c:pt idx="6962">
                  <c:v>1</c:v>
                </c:pt>
                <c:pt idx="6963">
                  <c:v>1</c:v>
                </c:pt>
                <c:pt idx="6964">
                  <c:v>1</c:v>
                </c:pt>
                <c:pt idx="6965">
                  <c:v>1</c:v>
                </c:pt>
                <c:pt idx="6966">
                  <c:v>1</c:v>
                </c:pt>
                <c:pt idx="6967">
                  <c:v>1</c:v>
                </c:pt>
                <c:pt idx="6968">
                  <c:v>1</c:v>
                </c:pt>
                <c:pt idx="6969">
                  <c:v>1</c:v>
                </c:pt>
                <c:pt idx="6970">
                  <c:v>1</c:v>
                </c:pt>
                <c:pt idx="6971">
                  <c:v>1</c:v>
                </c:pt>
                <c:pt idx="6972">
                  <c:v>1</c:v>
                </c:pt>
                <c:pt idx="6973">
                  <c:v>1</c:v>
                </c:pt>
                <c:pt idx="6974">
                  <c:v>1</c:v>
                </c:pt>
                <c:pt idx="6975">
                  <c:v>1</c:v>
                </c:pt>
                <c:pt idx="6976">
                  <c:v>1</c:v>
                </c:pt>
                <c:pt idx="6977">
                  <c:v>1</c:v>
                </c:pt>
                <c:pt idx="6978">
                  <c:v>1</c:v>
                </c:pt>
                <c:pt idx="6979">
                  <c:v>1</c:v>
                </c:pt>
                <c:pt idx="6980">
                  <c:v>1</c:v>
                </c:pt>
                <c:pt idx="6981">
                  <c:v>1</c:v>
                </c:pt>
                <c:pt idx="6982">
                  <c:v>1</c:v>
                </c:pt>
                <c:pt idx="6983">
                  <c:v>1</c:v>
                </c:pt>
                <c:pt idx="6984">
                  <c:v>1</c:v>
                </c:pt>
                <c:pt idx="6985">
                  <c:v>1</c:v>
                </c:pt>
                <c:pt idx="6986">
                  <c:v>1</c:v>
                </c:pt>
                <c:pt idx="6987">
                  <c:v>1</c:v>
                </c:pt>
                <c:pt idx="6988">
                  <c:v>1</c:v>
                </c:pt>
                <c:pt idx="6989">
                  <c:v>1</c:v>
                </c:pt>
                <c:pt idx="6990">
                  <c:v>1</c:v>
                </c:pt>
                <c:pt idx="6991">
                  <c:v>1</c:v>
                </c:pt>
                <c:pt idx="6992">
                  <c:v>1</c:v>
                </c:pt>
                <c:pt idx="6993">
                  <c:v>1</c:v>
                </c:pt>
                <c:pt idx="6994">
                  <c:v>1</c:v>
                </c:pt>
                <c:pt idx="6995">
                  <c:v>1</c:v>
                </c:pt>
                <c:pt idx="6996">
                  <c:v>1</c:v>
                </c:pt>
                <c:pt idx="6997">
                  <c:v>1</c:v>
                </c:pt>
                <c:pt idx="6998">
                  <c:v>1</c:v>
                </c:pt>
                <c:pt idx="6999">
                  <c:v>1</c:v>
                </c:pt>
                <c:pt idx="7000">
                  <c:v>1</c:v>
                </c:pt>
                <c:pt idx="7001">
                  <c:v>1</c:v>
                </c:pt>
                <c:pt idx="7002">
                  <c:v>1</c:v>
                </c:pt>
                <c:pt idx="7003">
                  <c:v>1</c:v>
                </c:pt>
                <c:pt idx="7004">
                  <c:v>1</c:v>
                </c:pt>
                <c:pt idx="7005">
                  <c:v>1</c:v>
                </c:pt>
                <c:pt idx="7006">
                  <c:v>1</c:v>
                </c:pt>
                <c:pt idx="7007">
                  <c:v>1</c:v>
                </c:pt>
                <c:pt idx="7008">
                  <c:v>1</c:v>
                </c:pt>
                <c:pt idx="7009">
                  <c:v>1</c:v>
                </c:pt>
                <c:pt idx="7010">
                  <c:v>1</c:v>
                </c:pt>
                <c:pt idx="7011">
                  <c:v>1</c:v>
                </c:pt>
                <c:pt idx="7012">
                  <c:v>1</c:v>
                </c:pt>
                <c:pt idx="7013">
                  <c:v>1</c:v>
                </c:pt>
                <c:pt idx="7014">
                  <c:v>1</c:v>
                </c:pt>
                <c:pt idx="7015">
                  <c:v>1</c:v>
                </c:pt>
                <c:pt idx="7016">
                  <c:v>1</c:v>
                </c:pt>
                <c:pt idx="7017">
                  <c:v>1</c:v>
                </c:pt>
                <c:pt idx="7018">
                  <c:v>1</c:v>
                </c:pt>
                <c:pt idx="7019">
                  <c:v>1</c:v>
                </c:pt>
                <c:pt idx="7020">
                  <c:v>1</c:v>
                </c:pt>
                <c:pt idx="7021">
                  <c:v>1</c:v>
                </c:pt>
                <c:pt idx="7022">
                  <c:v>1</c:v>
                </c:pt>
                <c:pt idx="7023">
                  <c:v>1</c:v>
                </c:pt>
                <c:pt idx="7024">
                  <c:v>1</c:v>
                </c:pt>
                <c:pt idx="7025">
                  <c:v>1</c:v>
                </c:pt>
                <c:pt idx="7026">
                  <c:v>1</c:v>
                </c:pt>
                <c:pt idx="7027">
                  <c:v>1</c:v>
                </c:pt>
                <c:pt idx="7028">
                  <c:v>1</c:v>
                </c:pt>
                <c:pt idx="7029">
                  <c:v>1</c:v>
                </c:pt>
                <c:pt idx="7030">
                  <c:v>1</c:v>
                </c:pt>
                <c:pt idx="7031">
                  <c:v>1</c:v>
                </c:pt>
                <c:pt idx="7032">
                  <c:v>1</c:v>
                </c:pt>
                <c:pt idx="7033">
                  <c:v>1</c:v>
                </c:pt>
                <c:pt idx="7034">
                  <c:v>1</c:v>
                </c:pt>
                <c:pt idx="7035">
                  <c:v>1</c:v>
                </c:pt>
                <c:pt idx="7036">
                  <c:v>1</c:v>
                </c:pt>
                <c:pt idx="7037">
                  <c:v>1</c:v>
                </c:pt>
                <c:pt idx="7038">
                  <c:v>1</c:v>
                </c:pt>
                <c:pt idx="7039">
                  <c:v>1</c:v>
                </c:pt>
                <c:pt idx="7040">
                  <c:v>1</c:v>
                </c:pt>
                <c:pt idx="7041">
                  <c:v>1</c:v>
                </c:pt>
                <c:pt idx="7042">
                  <c:v>1</c:v>
                </c:pt>
                <c:pt idx="7043">
                  <c:v>1</c:v>
                </c:pt>
                <c:pt idx="7044">
                  <c:v>1</c:v>
                </c:pt>
                <c:pt idx="7045">
                  <c:v>1</c:v>
                </c:pt>
                <c:pt idx="7046">
                  <c:v>1</c:v>
                </c:pt>
                <c:pt idx="7047">
                  <c:v>1</c:v>
                </c:pt>
                <c:pt idx="7048">
                  <c:v>1</c:v>
                </c:pt>
                <c:pt idx="7049">
                  <c:v>1</c:v>
                </c:pt>
                <c:pt idx="7050">
                  <c:v>1</c:v>
                </c:pt>
                <c:pt idx="7051">
                  <c:v>1</c:v>
                </c:pt>
                <c:pt idx="7052">
                  <c:v>1</c:v>
                </c:pt>
                <c:pt idx="7053">
                  <c:v>1</c:v>
                </c:pt>
                <c:pt idx="7054">
                  <c:v>1</c:v>
                </c:pt>
                <c:pt idx="7055">
                  <c:v>1</c:v>
                </c:pt>
                <c:pt idx="7056">
                  <c:v>1</c:v>
                </c:pt>
                <c:pt idx="7057">
                  <c:v>1</c:v>
                </c:pt>
                <c:pt idx="7058">
                  <c:v>1</c:v>
                </c:pt>
                <c:pt idx="7059">
                  <c:v>1</c:v>
                </c:pt>
                <c:pt idx="7060">
                  <c:v>1</c:v>
                </c:pt>
                <c:pt idx="7061">
                  <c:v>1</c:v>
                </c:pt>
                <c:pt idx="7062">
                  <c:v>1</c:v>
                </c:pt>
                <c:pt idx="7063">
                  <c:v>1</c:v>
                </c:pt>
                <c:pt idx="7064">
                  <c:v>1</c:v>
                </c:pt>
                <c:pt idx="7065">
                  <c:v>1</c:v>
                </c:pt>
                <c:pt idx="7066">
                  <c:v>1</c:v>
                </c:pt>
                <c:pt idx="7067">
                  <c:v>1</c:v>
                </c:pt>
                <c:pt idx="7068">
                  <c:v>1</c:v>
                </c:pt>
                <c:pt idx="7069">
                  <c:v>1</c:v>
                </c:pt>
                <c:pt idx="7070">
                  <c:v>1</c:v>
                </c:pt>
                <c:pt idx="7071">
                  <c:v>1</c:v>
                </c:pt>
                <c:pt idx="7072">
                  <c:v>1</c:v>
                </c:pt>
                <c:pt idx="7073">
                  <c:v>1</c:v>
                </c:pt>
                <c:pt idx="7074">
                  <c:v>1</c:v>
                </c:pt>
                <c:pt idx="7075">
                  <c:v>1</c:v>
                </c:pt>
                <c:pt idx="7076">
                  <c:v>1</c:v>
                </c:pt>
                <c:pt idx="7077">
                  <c:v>1</c:v>
                </c:pt>
                <c:pt idx="7078">
                  <c:v>1</c:v>
                </c:pt>
                <c:pt idx="7079">
                  <c:v>1</c:v>
                </c:pt>
                <c:pt idx="7080">
                  <c:v>1</c:v>
                </c:pt>
                <c:pt idx="7081">
                  <c:v>1</c:v>
                </c:pt>
                <c:pt idx="7082">
                  <c:v>1</c:v>
                </c:pt>
                <c:pt idx="7083">
                  <c:v>1</c:v>
                </c:pt>
                <c:pt idx="7084">
                  <c:v>1</c:v>
                </c:pt>
                <c:pt idx="7085">
                  <c:v>1</c:v>
                </c:pt>
                <c:pt idx="7086">
                  <c:v>1</c:v>
                </c:pt>
                <c:pt idx="7087">
                  <c:v>1</c:v>
                </c:pt>
                <c:pt idx="7088">
                  <c:v>1</c:v>
                </c:pt>
                <c:pt idx="7089">
                  <c:v>1</c:v>
                </c:pt>
                <c:pt idx="7090">
                  <c:v>1</c:v>
                </c:pt>
                <c:pt idx="7091">
                  <c:v>1</c:v>
                </c:pt>
                <c:pt idx="7092">
                  <c:v>1</c:v>
                </c:pt>
                <c:pt idx="7093">
                  <c:v>1</c:v>
                </c:pt>
                <c:pt idx="7094">
                  <c:v>1</c:v>
                </c:pt>
                <c:pt idx="7095">
                  <c:v>1</c:v>
                </c:pt>
                <c:pt idx="7096">
                  <c:v>1</c:v>
                </c:pt>
                <c:pt idx="7097">
                  <c:v>1</c:v>
                </c:pt>
                <c:pt idx="7098">
                  <c:v>1</c:v>
                </c:pt>
                <c:pt idx="7099">
                  <c:v>1</c:v>
                </c:pt>
                <c:pt idx="7100">
                  <c:v>1</c:v>
                </c:pt>
                <c:pt idx="7101">
                  <c:v>1</c:v>
                </c:pt>
                <c:pt idx="7102">
                  <c:v>1</c:v>
                </c:pt>
                <c:pt idx="7103">
                  <c:v>1</c:v>
                </c:pt>
                <c:pt idx="7104">
                  <c:v>1</c:v>
                </c:pt>
                <c:pt idx="7105">
                  <c:v>1</c:v>
                </c:pt>
                <c:pt idx="7106">
                  <c:v>1</c:v>
                </c:pt>
                <c:pt idx="7107">
                  <c:v>1</c:v>
                </c:pt>
                <c:pt idx="7108">
                  <c:v>1</c:v>
                </c:pt>
                <c:pt idx="7109">
                  <c:v>1</c:v>
                </c:pt>
                <c:pt idx="7110">
                  <c:v>1</c:v>
                </c:pt>
                <c:pt idx="7111">
                  <c:v>1</c:v>
                </c:pt>
                <c:pt idx="7112">
                  <c:v>1</c:v>
                </c:pt>
                <c:pt idx="7113">
                  <c:v>1</c:v>
                </c:pt>
                <c:pt idx="7114">
                  <c:v>1</c:v>
                </c:pt>
                <c:pt idx="7115">
                  <c:v>1</c:v>
                </c:pt>
                <c:pt idx="7116">
                  <c:v>1</c:v>
                </c:pt>
                <c:pt idx="7117">
                  <c:v>1</c:v>
                </c:pt>
                <c:pt idx="7118">
                  <c:v>1</c:v>
                </c:pt>
                <c:pt idx="7119">
                  <c:v>1</c:v>
                </c:pt>
                <c:pt idx="7120">
                  <c:v>1</c:v>
                </c:pt>
                <c:pt idx="7121">
                  <c:v>1</c:v>
                </c:pt>
                <c:pt idx="7122">
                  <c:v>1</c:v>
                </c:pt>
                <c:pt idx="7123">
                  <c:v>1</c:v>
                </c:pt>
                <c:pt idx="7124">
                  <c:v>1</c:v>
                </c:pt>
                <c:pt idx="7125">
                  <c:v>1</c:v>
                </c:pt>
                <c:pt idx="7126">
                  <c:v>1</c:v>
                </c:pt>
                <c:pt idx="7127">
                  <c:v>1</c:v>
                </c:pt>
                <c:pt idx="7128">
                  <c:v>1</c:v>
                </c:pt>
                <c:pt idx="7129">
                  <c:v>1</c:v>
                </c:pt>
                <c:pt idx="7130">
                  <c:v>1</c:v>
                </c:pt>
                <c:pt idx="7131">
                  <c:v>1</c:v>
                </c:pt>
                <c:pt idx="7132">
                  <c:v>1</c:v>
                </c:pt>
                <c:pt idx="7133">
                  <c:v>1</c:v>
                </c:pt>
                <c:pt idx="7134">
                  <c:v>1</c:v>
                </c:pt>
                <c:pt idx="7135">
                  <c:v>1</c:v>
                </c:pt>
                <c:pt idx="7136">
                  <c:v>1</c:v>
                </c:pt>
                <c:pt idx="7137">
                  <c:v>1</c:v>
                </c:pt>
                <c:pt idx="7138">
                  <c:v>1</c:v>
                </c:pt>
                <c:pt idx="7139">
                  <c:v>1</c:v>
                </c:pt>
                <c:pt idx="7140">
                  <c:v>1</c:v>
                </c:pt>
                <c:pt idx="7141">
                  <c:v>1</c:v>
                </c:pt>
                <c:pt idx="7142">
                  <c:v>1</c:v>
                </c:pt>
                <c:pt idx="7143">
                  <c:v>1</c:v>
                </c:pt>
                <c:pt idx="7144">
                  <c:v>1</c:v>
                </c:pt>
                <c:pt idx="7145">
                  <c:v>1</c:v>
                </c:pt>
                <c:pt idx="7146">
                  <c:v>1</c:v>
                </c:pt>
                <c:pt idx="7147">
                  <c:v>1</c:v>
                </c:pt>
                <c:pt idx="7148">
                  <c:v>1</c:v>
                </c:pt>
                <c:pt idx="7149">
                  <c:v>1</c:v>
                </c:pt>
                <c:pt idx="7150">
                  <c:v>1</c:v>
                </c:pt>
                <c:pt idx="7151">
                  <c:v>1</c:v>
                </c:pt>
                <c:pt idx="7152">
                  <c:v>1</c:v>
                </c:pt>
                <c:pt idx="7153">
                  <c:v>1</c:v>
                </c:pt>
                <c:pt idx="7154">
                  <c:v>1</c:v>
                </c:pt>
                <c:pt idx="7155">
                  <c:v>1</c:v>
                </c:pt>
                <c:pt idx="7156">
                  <c:v>1</c:v>
                </c:pt>
                <c:pt idx="7157">
                  <c:v>1</c:v>
                </c:pt>
                <c:pt idx="7158">
                  <c:v>1</c:v>
                </c:pt>
                <c:pt idx="7159">
                  <c:v>1</c:v>
                </c:pt>
                <c:pt idx="7160">
                  <c:v>1</c:v>
                </c:pt>
                <c:pt idx="7161">
                  <c:v>1</c:v>
                </c:pt>
                <c:pt idx="7162">
                  <c:v>1</c:v>
                </c:pt>
                <c:pt idx="7163">
                  <c:v>1</c:v>
                </c:pt>
                <c:pt idx="7164">
                  <c:v>1</c:v>
                </c:pt>
                <c:pt idx="7165">
                  <c:v>1</c:v>
                </c:pt>
                <c:pt idx="7166">
                  <c:v>1</c:v>
                </c:pt>
                <c:pt idx="7167">
                  <c:v>1</c:v>
                </c:pt>
                <c:pt idx="7168">
                  <c:v>1</c:v>
                </c:pt>
                <c:pt idx="7169">
                  <c:v>1</c:v>
                </c:pt>
                <c:pt idx="7170">
                  <c:v>1</c:v>
                </c:pt>
                <c:pt idx="7171">
                  <c:v>1</c:v>
                </c:pt>
                <c:pt idx="7172">
                  <c:v>1</c:v>
                </c:pt>
                <c:pt idx="7173">
                  <c:v>1</c:v>
                </c:pt>
                <c:pt idx="7174">
                  <c:v>1</c:v>
                </c:pt>
                <c:pt idx="7175">
                  <c:v>1</c:v>
                </c:pt>
                <c:pt idx="7176">
                  <c:v>1</c:v>
                </c:pt>
                <c:pt idx="7177">
                  <c:v>1</c:v>
                </c:pt>
                <c:pt idx="7178">
                  <c:v>1</c:v>
                </c:pt>
                <c:pt idx="7179">
                  <c:v>1</c:v>
                </c:pt>
                <c:pt idx="7180">
                  <c:v>1</c:v>
                </c:pt>
                <c:pt idx="7181">
                  <c:v>1</c:v>
                </c:pt>
                <c:pt idx="7182">
                  <c:v>1</c:v>
                </c:pt>
                <c:pt idx="7183">
                  <c:v>1</c:v>
                </c:pt>
                <c:pt idx="7184">
                  <c:v>1</c:v>
                </c:pt>
                <c:pt idx="7185">
                  <c:v>1</c:v>
                </c:pt>
                <c:pt idx="7186">
                  <c:v>1</c:v>
                </c:pt>
                <c:pt idx="7187">
                  <c:v>1</c:v>
                </c:pt>
                <c:pt idx="7188">
                  <c:v>1</c:v>
                </c:pt>
                <c:pt idx="7189">
                  <c:v>1</c:v>
                </c:pt>
                <c:pt idx="7190">
                  <c:v>1</c:v>
                </c:pt>
                <c:pt idx="7191">
                  <c:v>1</c:v>
                </c:pt>
                <c:pt idx="7192">
                  <c:v>1</c:v>
                </c:pt>
                <c:pt idx="7193">
                  <c:v>1</c:v>
                </c:pt>
                <c:pt idx="7194">
                  <c:v>1</c:v>
                </c:pt>
                <c:pt idx="7195">
                  <c:v>1</c:v>
                </c:pt>
                <c:pt idx="7196">
                  <c:v>1</c:v>
                </c:pt>
                <c:pt idx="7197">
                  <c:v>1</c:v>
                </c:pt>
                <c:pt idx="7198">
                  <c:v>1</c:v>
                </c:pt>
                <c:pt idx="7199">
                  <c:v>1</c:v>
                </c:pt>
                <c:pt idx="7200">
                  <c:v>1</c:v>
                </c:pt>
                <c:pt idx="7201">
                  <c:v>1</c:v>
                </c:pt>
                <c:pt idx="7202">
                  <c:v>1</c:v>
                </c:pt>
                <c:pt idx="7203">
                  <c:v>1</c:v>
                </c:pt>
                <c:pt idx="7204">
                  <c:v>1</c:v>
                </c:pt>
                <c:pt idx="7205">
                  <c:v>1</c:v>
                </c:pt>
                <c:pt idx="7206">
                  <c:v>1</c:v>
                </c:pt>
                <c:pt idx="7207">
                  <c:v>1</c:v>
                </c:pt>
                <c:pt idx="7208">
                  <c:v>1</c:v>
                </c:pt>
                <c:pt idx="7209">
                  <c:v>1</c:v>
                </c:pt>
                <c:pt idx="7210">
                  <c:v>1</c:v>
                </c:pt>
                <c:pt idx="7211">
                  <c:v>1</c:v>
                </c:pt>
                <c:pt idx="7212">
                  <c:v>1</c:v>
                </c:pt>
                <c:pt idx="7213">
                  <c:v>1</c:v>
                </c:pt>
                <c:pt idx="7214">
                  <c:v>1</c:v>
                </c:pt>
                <c:pt idx="7215">
                  <c:v>1</c:v>
                </c:pt>
                <c:pt idx="7216">
                  <c:v>1</c:v>
                </c:pt>
                <c:pt idx="7217">
                  <c:v>1</c:v>
                </c:pt>
                <c:pt idx="7218">
                  <c:v>1</c:v>
                </c:pt>
                <c:pt idx="7219">
                  <c:v>1</c:v>
                </c:pt>
                <c:pt idx="7220">
                  <c:v>1</c:v>
                </c:pt>
                <c:pt idx="7221">
                  <c:v>1</c:v>
                </c:pt>
                <c:pt idx="7222">
                  <c:v>1</c:v>
                </c:pt>
                <c:pt idx="7223">
                  <c:v>1</c:v>
                </c:pt>
                <c:pt idx="7224">
                  <c:v>1</c:v>
                </c:pt>
                <c:pt idx="7225">
                  <c:v>1</c:v>
                </c:pt>
                <c:pt idx="7226">
                  <c:v>1</c:v>
                </c:pt>
                <c:pt idx="7227">
                  <c:v>1</c:v>
                </c:pt>
                <c:pt idx="7228">
                  <c:v>1</c:v>
                </c:pt>
                <c:pt idx="7229">
                  <c:v>1</c:v>
                </c:pt>
                <c:pt idx="7230">
                  <c:v>1</c:v>
                </c:pt>
                <c:pt idx="7231">
                  <c:v>1</c:v>
                </c:pt>
                <c:pt idx="7232">
                  <c:v>1</c:v>
                </c:pt>
                <c:pt idx="7233">
                  <c:v>1</c:v>
                </c:pt>
                <c:pt idx="7234">
                  <c:v>1</c:v>
                </c:pt>
                <c:pt idx="7235">
                  <c:v>1</c:v>
                </c:pt>
                <c:pt idx="7236">
                  <c:v>1</c:v>
                </c:pt>
                <c:pt idx="7237">
                  <c:v>1</c:v>
                </c:pt>
                <c:pt idx="7238">
                  <c:v>1</c:v>
                </c:pt>
                <c:pt idx="7239">
                  <c:v>1</c:v>
                </c:pt>
                <c:pt idx="7240">
                  <c:v>1</c:v>
                </c:pt>
                <c:pt idx="7241">
                  <c:v>1</c:v>
                </c:pt>
                <c:pt idx="7242">
                  <c:v>1</c:v>
                </c:pt>
                <c:pt idx="7243">
                  <c:v>1</c:v>
                </c:pt>
                <c:pt idx="7244">
                  <c:v>1</c:v>
                </c:pt>
                <c:pt idx="7245">
                  <c:v>1</c:v>
                </c:pt>
                <c:pt idx="7246">
                  <c:v>1</c:v>
                </c:pt>
                <c:pt idx="7247">
                  <c:v>1</c:v>
                </c:pt>
                <c:pt idx="7248">
                  <c:v>1</c:v>
                </c:pt>
                <c:pt idx="7249">
                  <c:v>1</c:v>
                </c:pt>
                <c:pt idx="7250">
                  <c:v>1</c:v>
                </c:pt>
                <c:pt idx="7251">
                  <c:v>1</c:v>
                </c:pt>
                <c:pt idx="7252">
                  <c:v>1</c:v>
                </c:pt>
                <c:pt idx="7253">
                  <c:v>1</c:v>
                </c:pt>
                <c:pt idx="7254">
                  <c:v>1</c:v>
                </c:pt>
                <c:pt idx="7255">
                  <c:v>1</c:v>
                </c:pt>
                <c:pt idx="7256">
                  <c:v>1</c:v>
                </c:pt>
                <c:pt idx="7257">
                  <c:v>1</c:v>
                </c:pt>
                <c:pt idx="7258">
                  <c:v>1</c:v>
                </c:pt>
                <c:pt idx="7259">
                  <c:v>1</c:v>
                </c:pt>
                <c:pt idx="7260">
                  <c:v>1</c:v>
                </c:pt>
                <c:pt idx="7261">
                  <c:v>1</c:v>
                </c:pt>
                <c:pt idx="7262">
                  <c:v>1</c:v>
                </c:pt>
                <c:pt idx="7263">
                  <c:v>1</c:v>
                </c:pt>
                <c:pt idx="7264">
                  <c:v>1</c:v>
                </c:pt>
                <c:pt idx="7265">
                  <c:v>1</c:v>
                </c:pt>
                <c:pt idx="7266">
                  <c:v>1</c:v>
                </c:pt>
                <c:pt idx="7267">
                  <c:v>1</c:v>
                </c:pt>
                <c:pt idx="7268">
                  <c:v>1</c:v>
                </c:pt>
                <c:pt idx="7269">
                  <c:v>1</c:v>
                </c:pt>
                <c:pt idx="7270">
                  <c:v>1</c:v>
                </c:pt>
                <c:pt idx="7271">
                  <c:v>1</c:v>
                </c:pt>
                <c:pt idx="7272">
                  <c:v>1</c:v>
                </c:pt>
                <c:pt idx="7273">
                  <c:v>1</c:v>
                </c:pt>
                <c:pt idx="7274">
                  <c:v>1</c:v>
                </c:pt>
                <c:pt idx="7275">
                  <c:v>1</c:v>
                </c:pt>
                <c:pt idx="7276">
                  <c:v>1</c:v>
                </c:pt>
                <c:pt idx="7277">
                  <c:v>1</c:v>
                </c:pt>
                <c:pt idx="7278">
                  <c:v>1</c:v>
                </c:pt>
                <c:pt idx="7279">
                  <c:v>1</c:v>
                </c:pt>
                <c:pt idx="7280">
                  <c:v>1</c:v>
                </c:pt>
                <c:pt idx="7281">
                  <c:v>1</c:v>
                </c:pt>
                <c:pt idx="7282">
                  <c:v>1</c:v>
                </c:pt>
                <c:pt idx="7283">
                  <c:v>1</c:v>
                </c:pt>
                <c:pt idx="7284">
                  <c:v>1</c:v>
                </c:pt>
                <c:pt idx="7285">
                  <c:v>1</c:v>
                </c:pt>
                <c:pt idx="7286">
                  <c:v>1</c:v>
                </c:pt>
                <c:pt idx="7287">
                  <c:v>1</c:v>
                </c:pt>
                <c:pt idx="7288">
                  <c:v>1</c:v>
                </c:pt>
                <c:pt idx="7289">
                  <c:v>1</c:v>
                </c:pt>
                <c:pt idx="7290">
                  <c:v>1</c:v>
                </c:pt>
                <c:pt idx="7291">
                  <c:v>1</c:v>
                </c:pt>
                <c:pt idx="7292">
                  <c:v>1</c:v>
                </c:pt>
                <c:pt idx="7293">
                  <c:v>1</c:v>
                </c:pt>
                <c:pt idx="7294">
                  <c:v>1</c:v>
                </c:pt>
                <c:pt idx="7295">
                  <c:v>1</c:v>
                </c:pt>
                <c:pt idx="7296">
                  <c:v>1</c:v>
                </c:pt>
                <c:pt idx="7297">
                  <c:v>1</c:v>
                </c:pt>
                <c:pt idx="7298">
                  <c:v>1</c:v>
                </c:pt>
                <c:pt idx="7299">
                  <c:v>1</c:v>
                </c:pt>
                <c:pt idx="7300">
                  <c:v>1</c:v>
                </c:pt>
                <c:pt idx="7301">
                  <c:v>1</c:v>
                </c:pt>
                <c:pt idx="7302">
                  <c:v>1</c:v>
                </c:pt>
                <c:pt idx="7303">
                  <c:v>1</c:v>
                </c:pt>
                <c:pt idx="7304">
                  <c:v>1</c:v>
                </c:pt>
                <c:pt idx="7305">
                  <c:v>1</c:v>
                </c:pt>
                <c:pt idx="7306">
                  <c:v>1</c:v>
                </c:pt>
                <c:pt idx="7307">
                  <c:v>1</c:v>
                </c:pt>
                <c:pt idx="7308">
                  <c:v>1</c:v>
                </c:pt>
                <c:pt idx="7309">
                  <c:v>1</c:v>
                </c:pt>
                <c:pt idx="7310">
                  <c:v>1</c:v>
                </c:pt>
                <c:pt idx="7311">
                  <c:v>1</c:v>
                </c:pt>
                <c:pt idx="7312">
                  <c:v>1</c:v>
                </c:pt>
                <c:pt idx="7313">
                  <c:v>1</c:v>
                </c:pt>
                <c:pt idx="7314">
                  <c:v>1</c:v>
                </c:pt>
                <c:pt idx="7315">
                  <c:v>1</c:v>
                </c:pt>
                <c:pt idx="7316">
                  <c:v>1</c:v>
                </c:pt>
                <c:pt idx="7317">
                  <c:v>1</c:v>
                </c:pt>
                <c:pt idx="7318">
                  <c:v>1</c:v>
                </c:pt>
                <c:pt idx="7319">
                  <c:v>1</c:v>
                </c:pt>
                <c:pt idx="7320">
                  <c:v>1</c:v>
                </c:pt>
                <c:pt idx="7321">
                  <c:v>1</c:v>
                </c:pt>
                <c:pt idx="7322">
                  <c:v>1</c:v>
                </c:pt>
                <c:pt idx="7323">
                  <c:v>1</c:v>
                </c:pt>
                <c:pt idx="7324">
                  <c:v>1</c:v>
                </c:pt>
                <c:pt idx="7325">
                  <c:v>1</c:v>
                </c:pt>
                <c:pt idx="7326">
                  <c:v>1</c:v>
                </c:pt>
                <c:pt idx="7327">
                  <c:v>1</c:v>
                </c:pt>
                <c:pt idx="7328">
                  <c:v>1</c:v>
                </c:pt>
                <c:pt idx="7329">
                  <c:v>1</c:v>
                </c:pt>
                <c:pt idx="7330">
                  <c:v>1</c:v>
                </c:pt>
                <c:pt idx="7331">
                  <c:v>1</c:v>
                </c:pt>
                <c:pt idx="7332">
                  <c:v>1</c:v>
                </c:pt>
                <c:pt idx="7333">
                  <c:v>1</c:v>
                </c:pt>
                <c:pt idx="7334">
                  <c:v>1</c:v>
                </c:pt>
                <c:pt idx="7335">
                  <c:v>1</c:v>
                </c:pt>
                <c:pt idx="7336">
                  <c:v>1</c:v>
                </c:pt>
                <c:pt idx="7337">
                  <c:v>1</c:v>
                </c:pt>
                <c:pt idx="7338">
                  <c:v>1</c:v>
                </c:pt>
                <c:pt idx="7339">
                  <c:v>1</c:v>
                </c:pt>
                <c:pt idx="7340">
                  <c:v>1</c:v>
                </c:pt>
                <c:pt idx="7341">
                  <c:v>1</c:v>
                </c:pt>
                <c:pt idx="7342">
                  <c:v>1</c:v>
                </c:pt>
                <c:pt idx="7343">
                  <c:v>1</c:v>
                </c:pt>
                <c:pt idx="7344">
                  <c:v>1</c:v>
                </c:pt>
                <c:pt idx="7345">
                  <c:v>1</c:v>
                </c:pt>
                <c:pt idx="7346">
                  <c:v>1</c:v>
                </c:pt>
                <c:pt idx="7347">
                  <c:v>1</c:v>
                </c:pt>
                <c:pt idx="7348">
                  <c:v>1</c:v>
                </c:pt>
                <c:pt idx="7349">
                  <c:v>1</c:v>
                </c:pt>
                <c:pt idx="7350">
                  <c:v>1</c:v>
                </c:pt>
                <c:pt idx="7351">
                  <c:v>1</c:v>
                </c:pt>
                <c:pt idx="7352">
                  <c:v>1</c:v>
                </c:pt>
                <c:pt idx="7353">
                  <c:v>1</c:v>
                </c:pt>
                <c:pt idx="7354">
                  <c:v>1</c:v>
                </c:pt>
                <c:pt idx="7355">
                  <c:v>1</c:v>
                </c:pt>
                <c:pt idx="7356">
                  <c:v>1</c:v>
                </c:pt>
                <c:pt idx="7357">
                  <c:v>1</c:v>
                </c:pt>
                <c:pt idx="7358">
                  <c:v>1</c:v>
                </c:pt>
                <c:pt idx="7359">
                  <c:v>1</c:v>
                </c:pt>
                <c:pt idx="7360">
                  <c:v>1</c:v>
                </c:pt>
                <c:pt idx="7361">
                  <c:v>1</c:v>
                </c:pt>
                <c:pt idx="7362">
                  <c:v>1</c:v>
                </c:pt>
                <c:pt idx="7363">
                  <c:v>1</c:v>
                </c:pt>
                <c:pt idx="7364">
                  <c:v>1</c:v>
                </c:pt>
                <c:pt idx="7365">
                  <c:v>1</c:v>
                </c:pt>
                <c:pt idx="7366">
                  <c:v>1</c:v>
                </c:pt>
                <c:pt idx="7367">
                  <c:v>1</c:v>
                </c:pt>
                <c:pt idx="7368">
                  <c:v>1</c:v>
                </c:pt>
                <c:pt idx="7369">
                  <c:v>1</c:v>
                </c:pt>
                <c:pt idx="7370">
                  <c:v>1</c:v>
                </c:pt>
                <c:pt idx="7371">
                  <c:v>1</c:v>
                </c:pt>
                <c:pt idx="7372">
                  <c:v>1</c:v>
                </c:pt>
                <c:pt idx="7373">
                  <c:v>1</c:v>
                </c:pt>
                <c:pt idx="7374">
                  <c:v>1</c:v>
                </c:pt>
                <c:pt idx="7375">
                  <c:v>1</c:v>
                </c:pt>
                <c:pt idx="7376">
                  <c:v>1</c:v>
                </c:pt>
                <c:pt idx="7377">
                  <c:v>1</c:v>
                </c:pt>
                <c:pt idx="7378">
                  <c:v>1</c:v>
                </c:pt>
                <c:pt idx="7379">
                  <c:v>1</c:v>
                </c:pt>
                <c:pt idx="7380">
                  <c:v>1</c:v>
                </c:pt>
                <c:pt idx="7381">
                  <c:v>1</c:v>
                </c:pt>
                <c:pt idx="7382">
                  <c:v>1</c:v>
                </c:pt>
                <c:pt idx="7383">
                  <c:v>1</c:v>
                </c:pt>
                <c:pt idx="7384">
                  <c:v>1</c:v>
                </c:pt>
                <c:pt idx="7385">
                  <c:v>1</c:v>
                </c:pt>
                <c:pt idx="7386">
                  <c:v>1</c:v>
                </c:pt>
                <c:pt idx="7387">
                  <c:v>1</c:v>
                </c:pt>
                <c:pt idx="7388">
                  <c:v>1</c:v>
                </c:pt>
                <c:pt idx="7389">
                  <c:v>1</c:v>
                </c:pt>
                <c:pt idx="7390">
                  <c:v>1</c:v>
                </c:pt>
                <c:pt idx="7391">
                  <c:v>1</c:v>
                </c:pt>
                <c:pt idx="7392">
                  <c:v>1</c:v>
                </c:pt>
                <c:pt idx="7393">
                  <c:v>1</c:v>
                </c:pt>
                <c:pt idx="7394">
                  <c:v>1</c:v>
                </c:pt>
                <c:pt idx="7395">
                  <c:v>1</c:v>
                </c:pt>
                <c:pt idx="7396">
                  <c:v>1</c:v>
                </c:pt>
                <c:pt idx="7397">
                  <c:v>1</c:v>
                </c:pt>
                <c:pt idx="7398">
                  <c:v>1</c:v>
                </c:pt>
                <c:pt idx="7399">
                  <c:v>1</c:v>
                </c:pt>
                <c:pt idx="7400">
                  <c:v>1</c:v>
                </c:pt>
                <c:pt idx="7401">
                  <c:v>1</c:v>
                </c:pt>
                <c:pt idx="7402">
                  <c:v>1</c:v>
                </c:pt>
                <c:pt idx="7403">
                  <c:v>1</c:v>
                </c:pt>
                <c:pt idx="7404">
                  <c:v>1</c:v>
                </c:pt>
                <c:pt idx="7405">
                  <c:v>1</c:v>
                </c:pt>
                <c:pt idx="7406">
                  <c:v>1</c:v>
                </c:pt>
                <c:pt idx="7407">
                  <c:v>1</c:v>
                </c:pt>
                <c:pt idx="7408">
                  <c:v>1</c:v>
                </c:pt>
                <c:pt idx="7409">
                  <c:v>1</c:v>
                </c:pt>
                <c:pt idx="7410">
                  <c:v>1</c:v>
                </c:pt>
                <c:pt idx="7411">
                  <c:v>1</c:v>
                </c:pt>
                <c:pt idx="7412">
                  <c:v>1</c:v>
                </c:pt>
                <c:pt idx="7413">
                  <c:v>1</c:v>
                </c:pt>
                <c:pt idx="7414">
                  <c:v>1</c:v>
                </c:pt>
                <c:pt idx="7415">
                  <c:v>1</c:v>
                </c:pt>
                <c:pt idx="7416">
                  <c:v>1</c:v>
                </c:pt>
                <c:pt idx="7417">
                  <c:v>1</c:v>
                </c:pt>
                <c:pt idx="7418">
                  <c:v>1</c:v>
                </c:pt>
                <c:pt idx="7419">
                  <c:v>1</c:v>
                </c:pt>
                <c:pt idx="7420">
                  <c:v>1</c:v>
                </c:pt>
                <c:pt idx="7421">
                  <c:v>1</c:v>
                </c:pt>
                <c:pt idx="7422">
                  <c:v>1</c:v>
                </c:pt>
                <c:pt idx="7423">
                  <c:v>1</c:v>
                </c:pt>
                <c:pt idx="7424">
                  <c:v>1</c:v>
                </c:pt>
                <c:pt idx="7425">
                  <c:v>1</c:v>
                </c:pt>
                <c:pt idx="7426">
                  <c:v>1</c:v>
                </c:pt>
                <c:pt idx="7427">
                  <c:v>1</c:v>
                </c:pt>
                <c:pt idx="7428">
                  <c:v>1</c:v>
                </c:pt>
                <c:pt idx="7429">
                  <c:v>1</c:v>
                </c:pt>
                <c:pt idx="7430">
                  <c:v>1</c:v>
                </c:pt>
                <c:pt idx="7431">
                  <c:v>1</c:v>
                </c:pt>
                <c:pt idx="7432">
                  <c:v>1</c:v>
                </c:pt>
                <c:pt idx="7433">
                  <c:v>1</c:v>
                </c:pt>
                <c:pt idx="7434">
                  <c:v>1</c:v>
                </c:pt>
                <c:pt idx="7435">
                  <c:v>1</c:v>
                </c:pt>
                <c:pt idx="7436">
                  <c:v>1</c:v>
                </c:pt>
                <c:pt idx="7437">
                  <c:v>1</c:v>
                </c:pt>
                <c:pt idx="7438">
                  <c:v>1</c:v>
                </c:pt>
                <c:pt idx="7439">
                  <c:v>1</c:v>
                </c:pt>
                <c:pt idx="7440">
                  <c:v>1</c:v>
                </c:pt>
                <c:pt idx="7441">
                  <c:v>1</c:v>
                </c:pt>
                <c:pt idx="7442">
                  <c:v>1</c:v>
                </c:pt>
                <c:pt idx="7443">
                  <c:v>1</c:v>
                </c:pt>
                <c:pt idx="7444">
                  <c:v>1</c:v>
                </c:pt>
                <c:pt idx="7445">
                  <c:v>1</c:v>
                </c:pt>
                <c:pt idx="7446">
                  <c:v>1</c:v>
                </c:pt>
                <c:pt idx="7447">
                  <c:v>1</c:v>
                </c:pt>
                <c:pt idx="7448">
                  <c:v>1</c:v>
                </c:pt>
                <c:pt idx="7449">
                  <c:v>1</c:v>
                </c:pt>
                <c:pt idx="7450">
                  <c:v>1</c:v>
                </c:pt>
                <c:pt idx="7451">
                  <c:v>1</c:v>
                </c:pt>
                <c:pt idx="7452">
                  <c:v>1</c:v>
                </c:pt>
                <c:pt idx="7453">
                  <c:v>1</c:v>
                </c:pt>
                <c:pt idx="7454">
                  <c:v>1</c:v>
                </c:pt>
                <c:pt idx="7455">
                  <c:v>1</c:v>
                </c:pt>
                <c:pt idx="7456">
                  <c:v>1</c:v>
                </c:pt>
                <c:pt idx="7457">
                  <c:v>1</c:v>
                </c:pt>
                <c:pt idx="7458">
                  <c:v>1</c:v>
                </c:pt>
                <c:pt idx="7459">
                  <c:v>1</c:v>
                </c:pt>
                <c:pt idx="7460">
                  <c:v>1</c:v>
                </c:pt>
                <c:pt idx="7461">
                  <c:v>1</c:v>
                </c:pt>
                <c:pt idx="7462">
                  <c:v>1</c:v>
                </c:pt>
                <c:pt idx="7463">
                  <c:v>1</c:v>
                </c:pt>
                <c:pt idx="7464">
                  <c:v>1</c:v>
                </c:pt>
                <c:pt idx="7465">
                  <c:v>1</c:v>
                </c:pt>
                <c:pt idx="7466">
                  <c:v>1</c:v>
                </c:pt>
                <c:pt idx="7467">
                  <c:v>1</c:v>
                </c:pt>
                <c:pt idx="7468">
                  <c:v>1</c:v>
                </c:pt>
                <c:pt idx="7469">
                  <c:v>1</c:v>
                </c:pt>
                <c:pt idx="7470">
                  <c:v>1</c:v>
                </c:pt>
                <c:pt idx="7471">
                  <c:v>1</c:v>
                </c:pt>
                <c:pt idx="7472">
                  <c:v>1</c:v>
                </c:pt>
                <c:pt idx="7473">
                  <c:v>1</c:v>
                </c:pt>
                <c:pt idx="7474">
                  <c:v>1</c:v>
                </c:pt>
                <c:pt idx="7475">
                  <c:v>1</c:v>
                </c:pt>
                <c:pt idx="7476">
                  <c:v>1</c:v>
                </c:pt>
                <c:pt idx="7477">
                  <c:v>1</c:v>
                </c:pt>
                <c:pt idx="7478">
                  <c:v>1</c:v>
                </c:pt>
                <c:pt idx="7479">
                  <c:v>1</c:v>
                </c:pt>
                <c:pt idx="7480">
                  <c:v>1</c:v>
                </c:pt>
                <c:pt idx="7481">
                  <c:v>1</c:v>
                </c:pt>
                <c:pt idx="7482">
                  <c:v>1</c:v>
                </c:pt>
                <c:pt idx="7483">
                  <c:v>1</c:v>
                </c:pt>
                <c:pt idx="7484">
                  <c:v>1</c:v>
                </c:pt>
                <c:pt idx="7485">
                  <c:v>1</c:v>
                </c:pt>
                <c:pt idx="7486">
                  <c:v>1</c:v>
                </c:pt>
                <c:pt idx="7487">
                  <c:v>1</c:v>
                </c:pt>
                <c:pt idx="7488">
                  <c:v>1</c:v>
                </c:pt>
                <c:pt idx="7489">
                  <c:v>1</c:v>
                </c:pt>
                <c:pt idx="7490">
                  <c:v>1</c:v>
                </c:pt>
                <c:pt idx="7491">
                  <c:v>1</c:v>
                </c:pt>
                <c:pt idx="7492">
                  <c:v>1</c:v>
                </c:pt>
                <c:pt idx="7493">
                  <c:v>1</c:v>
                </c:pt>
                <c:pt idx="7494">
                  <c:v>1</c:v>
                </c:pt>
                <c:pt idx="7495">
                  <c:v>1</c:v>
                </c:pt>
                <c:pt idx="7496">
                  <c:v>1</c:v>
                </c:pt>
                <c:pt idx="7497">
                  <c:v>1</c:v>
                </c:pt>
                <c:pt idx="7498">
                  <c:v>1</c:v>
                </c:pt>
                <c:pt idx="7499">
                  <c:v>1</c:v>
                </c:pt>
                <c:pt idx="7500">
                  <c:v>1</c:v>
                </c:pt>
                <c:pt idx="7501">
                  <c:v>1</c:v>
                </c:pt>
                <c:pt idx="7502">
                  <c:v>1</c:v>
                </c:pt>
                <c:pt idx="7503">
                  <c:v>1</c:v>
                </c:pt>
                <c:pt idx="7504">
                  <c:v>1</c:v>
                </c:pt>
                <c:pt idx="7505">
                  <c:v>1</c:v>
                </c:pt>
                <c:pt idx="7506">
                  <c:v>1</c:v>
                </c:pt>
                <c:pt idx="7507">
                  <c:v>1</c:v>
                </c:pt>
                <c:pt idx="7508">
                  <c:v>1</c:v>
                </c:pt>
                <c:pt idx="7509">
                  <c:v>1</c:v>
                </c:pt>
                <c:pt idx="7510">
                  <c:v>1</c:v>
                </c:pt>
                <c:pt idx="7511">
                  <c:v>1</c:v>
                </c:pt>
                <c:pt idx="7512">
                  <c:v>1</c:v>
                </c:pt>
                <c:pt idx="7513">
                  <c:v>1</c:v>
                </c:pt>
                <c:pt idx="7514">
                  <c:v>1</c:v>
                </c:pt>
                <c:pt idx="7515">
                  <c:v>1</c:v>
                </c:pt>
                <c:pt idx="7516">
                  <c:v>1</c:v>
                </c:pt>
                <c:pt idx="7517">
                  <c:v>1</c:v>
                </c:pt>
                <c:pt idx="7518">
                  <c:v>1</c:v>
                </c:pt>
                <c:pt idx="7519">
                  <c:v>1</c:v>
                </c:pt>
                <c:pt idx="7520">
                  <c:v>1</c:v>
                </c:pt>
                <c:pt idx="7521">
                  <c:v>1</c:v>
                </c:pt>
                <c:pt idx="7522">
                  <c:v>1</c:v>
                </c:pt>
                <c:pt idx="7523">
                  <c:v>1</c:v>
                </c:pt>
                <c:pt idx="7524">
                  <c:v>1</c:v>
                </c:pt>
                <c:pt idx="7525">
                  <c:v>1</c:v>
                </c:pt>
                <c:pt idx="7526">
                  <c:v>1</c:v>
                </c:pt>
                <c:pt idx="7527">
                  <c:v>1</c:v>
                </c:pt>
                <c:pt idx="7528">
                  <c:v>1</c:v>
                </c:pt>
                <c:pt idx="7529">
                  <c:v>1</c:v>
                </c:pt>
                <c:pt idx="7530">
                  <c:v>1</c:v>
                </c:pt>
                <c:pt idx="7531">
                  <c:v>1</c:v>
                </c:pt>
                <c:pt idx="7532">
                  <c:v>1</c:v>
                </c:pt>
                <c:pt idx="7533">
                  <c:v>1</c:v>
                </c:pt>
                <c:pt idx="7534">
                  <c:v>1</c:v>
                </c:pt>
                <c:pt idx="7535">
                  <c:v>1</c:v>
                </c:pt>
                <c:pt idx="7536">
                  <c:v>1</c:v>
                </c:pt>
                <c:pt idx="7537">
                  <c:v>1</c:v>
                </c:pt>
                <c:pt idx="7538">
                  <c:v>1</c:v>
                </c:pt>
                <c:pt idx="7539">
                  <c:v>1</c:v>
                </c:pt>
                <c:pt idx="7540">
                  <c:v>1</c:v>
                </c:pt>
                <c:pt idx="7541">
                  <c:v>1</c:v>
                </c:pt>
                <c:pt idx="7542">
                  <c:v>1</c:v>
                </c:pt>
                <c:pt idx="7543">
                  <c:v>1</c:v>
                </c:pt>
                <c:pt idx="7544">
                  <c:v>1</c:v>
                </c:pt>
                <c:pt idx="7545">
                  <c:v>1</c:v>
                </c:pt>
                <c:pt idx="7546">
                  <c:v>1</c:v>
                </c:pt>
                <c:pt idx="7547">
                  <c:v>1</c:v>
                </c:pt>
                <c:pt idx="7548">
                  <c:v>1</c:v>
                </c:pt>
                <c:pt idx="7549">
                  <c:v>1</c:v>
                </c:pt>
                <c:pt idx="7550">
                  <c:v>1</c:v>
                </c:pt>
                <c:pt idx="7551">
                  <c:v>1</c:v>
                </c:pt>
                <c:pt idx="7552">
                  <c:v>1</c:v>
                </c:pt>
                <c:pt idx="7553">
                  <c:v>1</c:v>
                </c:pt>
                <c:pt idx="7554">
                  <c:v>1</c:v>
                </c:pt>
                <c:pt idx="7555">
                  <c:v>1</c:v>
                </c:pt>
                <c:pt idx="7556">
                  <c:v>1</c:v>
                </c:pt>
                <c:pt idx="7557">
                  <c:v>1</c:v>
                </c:pt>
                <c:pt idx="7558">
                  <c:v>1</c:v>
                </c:pt>
                <c:pt idx="7559">
                  <c:v>1</c:v>
                </c:pt>
                <c:pt idx="7560">
                  <c:v>1</c:v>
                </c:pt>
                <c:pt idx="7561">
                  <c:v>1</c:v>
                </c:pt>
                <c:pt idx="7562">
                  <c:v>1</c:v>
                </c:pt>
                <c:pt idx="7563">
                  <c:v>1</c:v>
                </c:pt>
                <c:pt idx="7564">
                  <c:v>1</c:v>
                </c:pt>
                <c:pt idx="7565">
                  <c:v>1</c:v>
                </c:pt>
                <c:pt idx="7566">
                  <c:v>1</c:v>
                </c:pt>
                <c:pt idx="7567">
                  <c:v>1</c:v>
                </c:pt>
                <c:pt idx="7568">
                  <c:v>1</c:v>
                </c:pt>
                <c:pt idx="7569">
                  <c:v>1</c:v>
                </c:pt>
                <c:pt idx="7570">
                  <c:v>1</c:v>
                </c:pt>
                <c:pt idx="7571">
                  <c:v>1</c:v>
                </c:pt>
                <c:pt idx="7572">
                  <c:v>1</c:v>
                </c:pt>
                <c:pt idx="7573">
                  <c:v>1</c:v>
                </c:pt>
                <c:pt idx="7574">
                  <c:v>1</c:v>
                </c:pt>
                <c:pt idx="7575">
                  <c:v>1</c:v>
                </c:pt>
                <c:pt idx="7576">
                  <c:v>1</c:v>
                </c:pt>
                <c:pt idx="7577">
                  <c:v>1</c:v>
                </c:pt>
                <c:pt idx="7578">
                  <c:v>1</c:v>
                </c:pt>
                <c:pt idx="7579">
                  <c:v>1</c:v>
                </c:pt>
                <c:pt idx="7580">
                  <c:v>1</c:v>
                </c:pt>
                <c:pt idx="7581">
                  <c:v>1</c:v>
                </c:pt>
                <c:pt idx="7582">
                  <c:v>1</c:v>
                </c:pt>
                <c:pt idx="7583">
                  <c:v>1</c:v>
                </c:pt>
                <c:pt idx="7584">
                  <c:v>1</c:v>
                </c:pt>
                <c:pt idx="7585">
                  <c:v>1</c:v>
                </c:pt>
                <c:pt idx="7586">
                  <c:v>1</c:v>
                </c:pt>
                <c:pt idx="7587">
                  <c:v>1</c:v>
                </c:pt>
                <c:pt idx="7588">
                  <c:v>1</c:v>
                </c:pt>
                <c:pt idx="7589">
                  <c:v>1</c:v>
                </c:pt>
                <c:pt idx="7590">
                  <c:v>1</c:v>
                </c:pt>
                <c:pt idx="7591">
                  <c:v>1</c:v>
                </c:pt>
                <c:pt idx="7592">
                  <c:v>1</c:v>
                </c:pt>
                <c:pt idx="7593">
                  <c:v>1</c:v>
                </c:pt>
                <c:pt idx="7594">
                  <c:v>1</c:v>
                </c:pt>
                <c:pt idx="7595">
                  <c:v>1</c:v>
                </c:pt>
                <c:pt idx="7596">
                  <c:v>1</c:v>
                </c:pt>
                <c:pt idx="7597">
                  <c:v>1</c:v>
                </c:pt>
                <c:pt idx="7598">
                  <c:v>1</c:v>
                </c:pt>
                <c:pt idx="7599">
                  <c:v>1</c:v>
                </c:pt>
                <c:pt idx="7600">
                  <c:v>1</c:v>
                </c:pt>
                <c:pt idx="7601">
                  <c:v>1</c:v>
                </c:pt>
                <c:pt idx="7602">
                  <c:v>1</c:v>
                </c:pt>
                <c:pt idx="7603">
                  <c:v>1</c:v>
                </c:pt>
                <c:pt idx="7604">
                  <c:v>1</c:v>
                </c:pt>
                <c:pt idx="7605">
                  <c:v>1</c:v>
                </c:pt>
                <c:pt idx="7606">
                  <c:v>1</c:v>
                </c:pt>
                <c:pt idx="7607">
                  <c:v>1</c:v>
                </c:pt>
                <c:pt idx="7608">
                  <c:v>1</c:v>
                </c:pt>
                <c:pt idx="7609">
                  <c:v>1</c:v>
                </c:pt>
                <c:pt idx="7610">
                  <c:v>1</c:v>
                </c:pt>
                <c:pt idx="7611">
                  <c:v>1</c:v>
                </c:pt>
                <c:pt idx="7612">
                  <c:v>1</c:v>
                </c:pt>
                <c:pt idx="7613">
                  <c:v>1</c:v>
                </c:pt>
                <c:pt idx="7614">
                  <c:v>1</c:v>
                </c:pt>
                <c:pt idx="7615">
                  <c:v>1</c:v>
                </c:pt>
                <c:pt idx="7616">
                  <c:v>1</c:v>
                </c:pt>
                <c:pt idx="7617">
                  <c:v>1</c:v>
                </c:pt>
                <c:pt idx="7618">
                  <c:v>1</c:v>
                </c:pt>
                <c:pt idx="7619">
                  <c:v>1</c:v>
                </c:pt>
                <c:pt idx="7620">
                  <c:v>1</c:v>
                </c:pt>
                <c:pt idx="7621">
                  <c:v>1</c:v>
                </c:pt>
                <c:pt idx="7622">
                  <c:v>1</c:v>
                </c:pt>
                <c:pt idx="7623">
                  <c:v>1</c:v>
                </c:pt>
                <c:pt idx="7624">
                  <c:v>1</c:v>
                </c:pt>
                <c:pt idx="7625">
                  <c:v>1</c:v>
                </c:pt>
                <c:pt idx="7626">
                  <c:v>1</c:v>
                </c:pt>
                <c:pt idx="7627">
                  <c:v>1</c:v>
                </c:pt>
                <c:pt idx="7628">
                  <c:v>1</c:v>
                </c:pt>
                <c:pt idx="7629">
                  <c:v>1</c:v>
                </c:pt>
                <c:pt idx="7630">
                  <c:v>1</c:v>
                </c:pt>
                <c:pt idx="7631">
                  <c:v>1</c:v>
                </c:pt>
                <c:pt idx="7632">
                  <c:v>1</c:v>
                </c:pt>
                <c:pt idx="7633">
                  <c:v>1</c:v>
                </c:pt>
                <c:pt idx="7634">
                  <c:v>1</c:v>
                </c:pt>
                <c:pt idx="7635">
                  <c:v>1</c:v>
                </c:pt>
                <c:pt idx="7636">
                  <c:v>1</c:v>
                </c:pt>
                <c:pt idx="7637">
                  <c:v>1</c:v>
                </c:pt>
                <c:pt idx="7638">
                  <c:v>1</c:v>
                </c:pt>
                <c:pt idx="7639">
                  <c:v>1</c:v>
                </c:pt>
                <c:pt idx="7640">
                  <c:v>1</c:v>
                </c:pt>
                <c:pt idx="7641">
                  <c:v>1</c:v>
                </c:pt>
                <c:pt idx="7642">
                  <c:v>1</c:v>
                </c:pt>
                <c:pt idx="7643">
                  <c:v>1</c:v>
                </c:pt>
                <c:pt idx="7644">
                  <c:v>1</c:v>
                </c:pt>
                <c:pt idx="7645">
                  <c:v>1</c:v>
                </c:pt>
                <c:pt idx="7646">
                  <c:v>1</c:v>
                </c:pt>
                <c:pt idx="7647">
                  <c:v>1</c:v>
                </c:pt>
                <c:pt idx="7648">
                  <c:v>1</c:v>
                </c:pt>
                <c:pt idx="7649">
                  <c:v>1</c:v>
                </c:pt>
                <c:pt idx="7650">
                  <c:v>1</c:v>
                </c:pt>
                <c:pt idx="7651">
                  <c:v>1</c:v>
                </c:pt>
                <c:pt idx="7652">
                  <c:v>1</c:v>
                </c:pt>
                <c:pt idx="7653">
                  <c:v>1</c:v>
                </c:pt>
                <c:pt idx="7654">
                  <c:v>1</c:v>
                </c:pt>
                <c:pt idx="7655">
                  <c:v>1</c:v>
                </c:pt>
                <c:pt idx="7656">
                  <c:v>1</c:v>
                </c:pt>
                <c:pt idx="7657">
                  <c:v>1</c:v>
                </c:pt>
                <c:pt idx="7658">
                  <c:v>1</c:v>
                </c:pt>
                <c:pt idx="7659">
                  <c:v>1</c:v>
                </c:pt>
                <c:pt idx="7660">
                  <c:v>1</c:v>
                </c:pt>
                <c:pt idx="7661">
                  <c:v>1</c:v>
                </c:pt>
                <c:pt idx="7662">
                  <c:v>1</c:v>
                </c:pt>
                <c:pt idx="7663">
                  <c:v>1</c:v>
                </c:pt>
                <c:pt idx="7664">
                  <c:v>1</c:v>
                </c:pt>
                <c:pt idx="7665">
                  <c:v>1</c:v>
                </c:pt>
                <c:pt idx="7666">
                  <c:v>1</c:v>
                </c:pt>
                <c:pt idx="7667">
                  <c:v>1</c:v>
                </c:pt>
                <c:pt idx="7668">
                  <c:v>1</c:v>
                </c:pt>
                <c:pt idx="7669">
                  <c:v>1</c:v>
                </c:pt>
                <c:pt idx="7670">
                  <c:v>1</c:v>
                </c:pt>
                <c:pt idx="7671">
                  <c:v>1</c:v>
                </c:pt>
                <c:pt idx="7672">
                  <c:v>1</c:v>
                </c:pt>
                <c:pt idx="7673">
                  <c:v>1</c:v>
                </c:pt>
                <c:pt idx="7674">
                  <c:v>1</c:v>
                </c:pt>
                <c:pt idx="7675">
                  <c:v>1</c:v>
                </c:pt>
                <c:pt idx="7676">
                  <c:v>1</c:v>
                </c:pt>
                <c:pt idx="7677">
                  <c:v>1</c:v>
                </c:pt>
                <c:pt idx="7678">
                  <c:v>1</c:v>
                </c:pt>
                <c:pt idx="7679">
                  <c:v>1</c:v>
                </c:pt>
                <c:pt idx="7680">
                  <c:v>1</c:v>
                </c:pt>
                <c:pt idx="7681">
                  <c:v>1</c:v>
                </c:pt>
                <c:pt idx="7682">
                  <c:v>1</c:v>
                </c:pt>
                <c:pt idx="7683">
                  <c:v>1</c:v>
                </c:pt>
                <c:pt idx="7684">
                  <c:v>1</c:v>
                </c:pt>
                <c:pt idx="7685">
                  <c:v>1</c:v>
                </c:pt>
                <c:pt idx="7686">
                  <c:v>1</c:v>
                </c:pt>
                <c:pt idx="7687">
                  <c:v>1</c:v>
                </c:pt>
                <c:pt idx="7688">
                  <c:v>1</c:v>
                </c:pt>
                <c:pt idx="7689">
                  <c:v>1</c:v>
                </c:pt>
                <c:pt idx="7690">
                  <c:v>1</c:v>
                </c:pt>
                <c:pt idx="7691">
                  <c:v>1</c:v>
                </c:pt>
                <c:pt idx="7692">
                  <c:v>1</c:v>
                </c:pt>
                <c:pt idx="7693">
                  <c:v>1</c:v>
                </c:pt>
                <c:pt idx="7694">
                  <c:v>1</c:v>
                </c:pt>
                <c:pt idx="7695">
                  <c:v>1</c:v>
                </c:pt>
                <c:pt idx="7696">
                  <c:v>1</c:v>
                </c:pt>
                <c:pt idx="7697">
                  <c:v>1</c:v>
                </c:pt>
                <c:pt idx="7698">
                  <c:v>1</c:v>
                </c:pt>
                <c:pt idx="7699">
                  <c:v>1</c:v>
                </c:pt>
                <c:pt idx="7700">
                  <c:v>1</c:v>
                </c:pt>
                <c:pt idx="7701">
                  <c:v>1</c:v>
                </c:pt>
                <c:pt idx="7702">
                  <c:v>1</c:v>
                </c:pt>
                <c:pt idx="7703">
                  <c:v>1</c:v>
                </c:pt>
                <c:pt idx="7704">
                  <c:v>1</c:v>
                </c:pt>
                <c:pt idx="7705">
                  <c:v>1</c:v>
                </c:pt>
                <c:pt idx="7706">
                  <c:v>1</c:v>
                </c:pt>
                <c:pt idx="7707">
                  <c:v>1</c:v>
                </c:pt>
                <c:pt idx="7708">
                  <c:v>1</c:v>
                </c:pt>
                <c:pt idx="7709">
                  <c:v>1</c:v>
                </c:pt>
                <c:pt idx="7710">
                  <c:v>1</c:v>
                </c:pt>
                <c:pt idx="7711">
                  <c:v>1</c:v>
                </c:pt>
                <c:pt idx="7712">
                  <c:v>1</c:v>
                </c:pt>
                <c:pt idx="7713">
                  <c:v>1</c:v>
                </c:pt>
                <c:pt idx="7714">
                  <c:v>1</c:v>
                </c:pt>
                <c:pt idx="7715">
                  <c:v>1</c:v>
                </c:pt>
                <c:pt idx="7716">
                  <c:v>1</c:v>
                </c:pt>
                <c:pt idx="7717">
                  <c:v>1</c:v>
                </c:pt>
                <c:pt idx="7718">
                  <c:v>1</c:v>
                </c:pt>
                <c:pt idx="7719">
                  <c:v>1</c:v>
                </c:pt>
                <c:pt idx="7720">
                  <c:v>1</c:v>
                </c:pt>
                <c:pt idx="7721">
                  <c:v>1</c:v>
                </c:pt>
                <c:pt idx="7722">
                  <c:v>1</c:v>
                </c:pt>
                <c:pt idx="7723">
                  <c:v>1</c:v>
                </c:pt>
                <c:pt idx="7724">
                  <c:v>1</c:v>
                </c:pt>
                <c:pt idx="7725">
                  <c:v>1</c:v>
                </c:pt>
                <c:pt idx="7726">
                  <c:v>1</c:v>
                </c:pt>
                <c:pt idx="7727">
                  <c:v>1</c:v>
                </c:pt>
                <c:pt idx="7728">
                  <c:v>1</c:v>
                </c:pt>
                <c:pt idx="7729">
                  <c:v>1</c:v>
                </c:pt>
                <c:pt idx="7730">
                  <c:v>1</c:v>
                </c:pt>
                <c:pt idx="7731">
                  <c:v>1</c:v>
                </c:pt>
                <c:pt idx="7732">
                  <c:v>1</c:v>
                </c:pt>
                <c:pt idx="7733">
                  <c:v>1</c:v>
                </c:pt>
                <c:pt idx="7734">
                  <c:v>1</c:v>
                </c:pt>
                <c:pt idx="7735">
                  <c:v>1</c:v>
                </c:pt>
                <c:pt idx="7736">
                  <c:v>1</c:v>
                </c:pt>
                <c:pt idx="7737">
                  <c:v>1</c:v>
                </c:pt>
                <c:pt idx="7738">
                  <c:v>1</c:v>
                </c:pt>
                <c:pt idx="7739">
                  <c:v>1</c:v>
                </c:pt>
                <c:pt idx="7740">
                  <c:v>1</c:v>
                </c:pt>
                <c:pt idx="7741">
                  <c:v>1</c:v>
                </c:pt>
                <c:pt idx="7742">
                  <c:v>1</c:v>
                </c:pt>
                <c:pt idx="7743">
                  <c:v>1</c:v>
                </c:pt>
                <c:pt idx="7744">
                  <c:v>1</c:v>
                </c:pt>
                <c:pt idx="7745">
                  <c:v>1</c:v>
                </c:pt>
                <c:pt idx="7746">
                  <c:v>1</c:v>
                </c:pt>
                <c:pt idx="7747">
                  <c:v>1</c:v>
                </c:pt>
                <c:pt idx="7748">
                  <c:v>1</c:v>
                </c:pt>
                <c:pt idx="7749">
                  <c:v>1</c:v>
                </c:pt>
                <c:pt idx="7750">
                  <c:v>1</c:v>
                </c:pt>
                <c:pt idx="7751">
                  <c:v>1</c:v>
                </c:pt>
                <c:pt idx="7752">
                  <c:v>1</c:v>
                </c:pt>
                <c:pt idx="7753">
                  <c:v>1</c:v>
                </c:pt>
                <c:pt idx="7754">
                  <c:v>1</c:v>
                </c:pt>
                <c:pt idx="7755">
                  <c:v>1</c:v>
                </c:pt>
                <c:pt idx="7756">
                  <c:v>1</c:v>
                </c:pt>
                <c:pt idx="7757">
                  <c:v>1</c:v>
                </c:pt>
                <c:pt idx="7758">
                  <c:v>1</c:v>
                </c:pt>
                <c:pt idx="7759">
                  <c:v>1</c:v>
                </c:pt>
                <c:pt idx="7760">
                  <c:v>1</c:v>
                </c:pt>
                <c:pt idx="7761">
                  <c:v>1</c:v>
                </c:pt>
                <c:pt idx="7762">
                  <c:v>1</c:v>
                </c:pt>
                <c:pt idx="7763">
                  <c:v>1</c:v>
                </c:pt>
                <c:pt idx="7764">
                  <c:v>1</c:v>
                </c:pt>
                <c:pt idx="7765">
                  <c:v>1</c:v>
                </c:pt>
                <c:pt idx="7766">
                  <c:v>1</c:v>
                </c:pt>
                <c:pt idx="7767">
                  <c:v>1</c:v>
                </c:pt>
                <c:pt idx="7768">
                  <c:v>1</c:v>
                </c:pt>
                <c:pt idx="7769">
                  <c:v>1</c:v>
                </c:pt>
                <c:pt idx="7770">
                  <c:v>1</c:v>
                </c:pt>
                <c:pt idx="7771">
                  <c:v>1</c:v>
                </c:pt>
                <c:pt idx="7772">
                  <c:v>1</c:v>
                </c:pt>
                <c:pt idx="7773">
                  <c:v>1</c:v>
                </c:pt>
                <c:pt idx="7774">
                  <c:v>1</c:v>
                </c:pt>
                <c:pt idx="7775">
                  <c:v>1</c:v>
                </c:pt>
                <c:pt idx="7776">
                  <c:v>1</c:v>
                </c:pt>
                <c:pt idx="7777">
                  <c:v>1</c:v>
                </c:pt>
                <c:pt idx="7778">
                  <c:v>1</c:v>
                </c:pt>
                <c:pt idx="7779">
                  <c:v>1</c:v>
                </c:pt>
                <c:pt idx="7780">
                  <c:v>1</c:v>
                </c:pt>
                <c:pt idx="7781">
                  <c:v>1</c:v>
                </c:pt>
                <c:pt idx="7782">
                  <c:v>1</c:v>
                </c:pt>
                <c:pt idx="7783">
                  <c:v>1</c:v>
                </c:pt>
                <c:pt idx="7784">
                  <c:v>1</c:v>
                </c:pt>
                <c:pt idx="7785">
                  <c:v>1</c:v>
                </c:pt>
                <c:pt idx="7786">
                  <c:v>1</c:v>
                </c:pt>
                <c:pt idx="7787">
                  <c:v>1</c:v>
                </c:pt>
                <c:pt idx="7788">
                  <c:v>1</c:v>
                </c:pt>
                <c:pt idx="7789">
                  <c:v>1</c:v>
                </c:pt>
                <c:pt idx="7790">
                  <c:v>1</c:v>
                </c:pt>
                <c:pt idx="7791">
                  <c:v>1</c:v>
                </c:pt>
                <c:pt idx="7792">
                  <c:v>1</c:v>
                </c:pt>
                <c:pt idx="7793">
                  <c:v>1</c:v>
                </c:pt>
                <c:pt idx="7794">
                  <c:v>1</c:v>
                </c:pt>
                <c:pt idx="7795">
                  <c:v>1</c:v>
                </c:pt>
                <c:pt idx="7796">
                  <c:v>1</c:v>
                </c:pt>
                <c:pt idx="7797">
                  <c:v>1</c:v>
                </c:pt>
                <c:pt idx="7798">
                  <c:v>1</c:v>
                </c:pt>
                <c:pt idx="7799">
                  <c:v>1</c:v>
                </c:pt>
                <c:pt idx="7800">
                  <c:v>1</c:v>
                </c:pt>
                <c:pt idx="7801">
                  <c:v>1</c:v>
                </c:pt>
                <c:pt idx="7802">
                  <c:v>1</c:v>
                </c:pt>
                <c:pt idx="7803">
                  <c:v>1</c:v>
                </c:pt>
                <c:pt idx="7804">
                  <c:v>1</c:v>
                </c:pt>
                <c:pt idx="7805">
                  <c:v>1</c:v>
                </c:pt>
                <c:pt idx="7806">
                  <c:v>1</c:v>
                </c:pt>
                <c:pt idx="7807">
                  <c:v>1</c:v>
                </c:pt>
                <c:pt idx="7808">
                  <c:v>1</c:v>
                </c:pt>
                <c:pt idx="7809">
                  <c:v>1</c:v>
                </c:pt>
                <c:pt idx="7810">
                  <c:v>1</c:v>
                </c:pt>
                <c:pt idx="7811">
                  <c:v>1</c:v>
                </c:pt>
                <c:pt idx="7812">
                  <c:v>1</c:v>
                </c:pt>
                <c:pt idx="7813">
                  <c:v>1</c:v>
                </c:pt>
                <c:pt idx="7814">
                  <c:v>1</c:v>
                </c:pt>
                <c:pt idx="7815">
                  <c:v>1</c:v>
                </c:pt>
                <c:pt idx="7816">
                  <c:v>1</c:v>
                </c:pt>
                <c:pt idx="7817">
                  <c:v>1</c:v>
                </c:pt>
                <c:pt idx="7818">
                  <c:v>1</c:v>
                </c:pt>
                <c:pt idx="7819">
                  <c:v>1</c:v>
                </c:pt>
                <c:pt idx="7820">
                  <c:v>1</c:v>
                </c:pt>
                <c:pt idx="7821">
                  <c:v>1</c:v>
                </c:pt>
                <c:pt idx="7822">
                  <c:v>1</c:v>
                </c:pt>
                <c:pt idx="7823">
                  <c:v>1</c:v>
                </c:pt>
                <c:pt idx="7824">
                  <c:v>1</c:v>
                </c:pt>
                <c:pt idx="7825">
                  <c:v>1</c:v>
                </c:pt>
                <c:pt idx="7826">
                  <c:v>1</c:v>
                </c:pt>
                <c:pt idx="7827">
                  <c:v>1</c:v>
                </c:pt>
                <c:pt idx="7828">
                  <c:v>1</c:v>
                </c:pt>
                <c:pt idx="7829">
                  <c:v>1</c:v>
                </c:pt>
                <c:pt idx="7830">
                  <c:v>1</c:v>
                </c:pt>
                <c:pt idx="7831">
                  <c:v>1</c:v>
                </c:pt>
                <c:pt idx="7832">
                  <c:v>1</c:v>
                </c:pt>
                <c:pt idx="7833">
                  <c:v>1</c:v>
                </c:pt>
                <c:pt idx="7834">
                  <c:v>1</c:v>
                </c:pt>
                <c:pt idx="7835">
                  <c:v>1</c:v>
                </c:pt>
                <c:pt idx="7836">
                  <c:v>1</c:v>
                </c:pt>
                <c:pt idx="7837">
                  <c:v>1</c:v>
                </c:pt>
                <c:pt idx="7838">
                  <c:v>1</c:v>
                </c:pt>
                <c:pt idx="7839">
                  <c:v>1</c:v>
                </c:pt>
                <c:pt idx="7840">
                  <c:v>1</c:v>
                </c:pt>
                <c:pt idx="7841">
                  <c:v>1</c:v>
                </c:pt>
                <c:pt idx="7842">
                  <c:v>1</c:v>
                </c:pt>
                <c:pt idx="7843">
                  <c:v>1</c:v>
                </c:pt>
                <c:pt idx="7844">
                  <c:v>1</c:v>
                </c:pt>
                <c:pt idx="7845">
                  <c:v>1</c:v>
                </c:pt>
                <c:pt idx="7846">
                  <c:v>1</c:v>
                </c:pt>
                <c:pt idx="7847">
                  <c:v>1</c:v>
                </c:pt>
                <c:pt idx="7848">
                  <c:v>1</c:v>
                </c:pt>
                <c:pt idx="7849">
                  <c:v>1</c:v>
                </c:pt>
                <c:pt idx="7850">
                  <c:v>1</c:v>
                </c:pt>
                <c:pt idx="7851">
                  <c:v>1</c:v>
                </c:pt>
                <c:pt idx="7852">
                  <c:v>1</c:v>
                </c:pt>
                <c:pt idx="7853">
                  <c:v>1</c:v>
                </c:pt>
                <c:pt idx="7854">
                  <c:v>1</c:v>
                </c:pt>
                <c:pt idx="7855">
                  <c:v>1</c:v>
                </c:pt>
                <c:pt idx="7856">
                  <c:v>1</c:v>
                </c:pt>
                <c:pt idx="7857">
                  <c:v>1</c:v>
                </c:pt>
                <c:pt idx="7858">
                  <c:v>1</c:v>
                </c:pt>
                <c:pt idx="7859">
                  <c:v>1</c:v>
                </c:pt>
                <c:pt idx="7860">
                  <c:v>1</c:v>
                </c:pt>
                <c:pt idx="7861">
                  <c:v>1</c:v>
                </c:pt>
                <c:pt idx="7862">
                  <c:v>1</c:v>
                </c:pt>
                <c:pt idx="7863">
                  <c:v>1</c:v>
                </c:pt>
                <c:pt idx="7864">
                  <c:v>1</c:v>
                </c:pt>
                <c:pt idx="7865">
                  <c:v>1</c:v>
                </c:pt>
                <c:pt idx="7866">
                  <c:v>1</c:v>
                </c:pt>
                <c:pt idx="7867">
                  <c:v>1</c:v>
                </c:pt>
                <c:pt idx="7868">
                  <c:v>1</c:v>
                </c:pt>
                <c:pt idx="7869">
                  <c:v>1</c:v>
                </c:pt>
                <c:pt idx="7870">
                  <c:v>1</c:v>
                </c:pt>
                <c:pt idx="7871">
                  <c:v>1</c:v>
                </c:pt>
                <c:pt idx="7872">
                  <c:v>1</c:v>
                </c:pt>
                <c:pt idx="7873">
                  <c:v>1</c:v>
                </c:pt>
                <c:pt idx="7874">
                  <c:v>1</c:v>
                </c:pt>
                <c:pt idx="7875">
                  <c:v>1</c:v>
                </c:pt>
                <c:pt idx="7876">
                  <c:v>1</c:v>
                </c:pt>
                <c:pt idx="7877">
                  <c:v>1</c:v>
                </c:pt>
                <c:pt idx="7878">
                  <c:v>1</c:v>
                </c:pt>
                <c:pt idx="7879">
                  <c:v>1</c:v>
                </c:pt>
                <c:pt idx="7880">
                  <c:v>1</c:v>
                </c:pt>
                <c:pt idx="7881">
                  <c:v>1</c:v>
                </c:pt>
                <c:pt idx="7882">
                  <c:v>1</c:v>
                </c:pt>
                <c:pt idx="7883">
                  <c:v>1</c:v>
                </c:pt>
                <c:pt idx="7884">
                  <c:v>1</c:v>
                </c:pt>
                <c:pt idx="7885">
                  <c:v>1</c:v>
                </c:pt>
                <c:pt idx="7886">
                  <c:v>1</c:v>
                </c:pt>
                <c:pt idx="7887">
                  <c:v>1</c:v>
                </c:pt>
                <c:pt idx="7888">
                  <c:v>1</c:v>
                </c:pt>
                <c:pt idx="7889">
                  <c:v>1</c:v>
                </c:pt>
                <c:pt idx="7890">
                  <c:v>1</c:v>
                </c:pt>
                <c:pt idx="7891">
                  <c:v>1</c:v>
                </c:pt>
                <c:pt idx="7892">
                  <c:v>1</c:v>
                </c:pt>
                <c:pt idx="7893">
                  <c:v>1</c:v>
                </c:pt>
                <c:pt idx="7894">
                  <c:v>1</c:v>
                </c:pt>
                <c:pt idx="7895">
                  <c:v>1</c:v>
                </c:pt>
                <c:pt idx="7896">
                  <c:v>1</c:v>
                </c:pt>
                <c:pt idx="7897">
                  <c:v>1</c:v>
                </c:pt>
                <c:pt idx="7898">
                  <c:v>1</c:v>
                </c:pt>
                <c:pt idx="7899">
                  <c:v>1</c:v>
                </c:pt>
                <c:pt idx="7900">
                  <c:v>1</c:v>
                </c:pt>
                <c:pt idx="7901">
                  <c:v>1</c:v>
                </c:pt>
                <c:pt idx="7902">
                  <c:v>1</c:v>
                </c:pt>
                <c:pt idx="7903">
                  <c:v>1</c:v>
                </c:pt>
                <c:pt idx="7904">
                  <c:v>1</c:v>
                </c:pt>
                <c:pt idx="7905">
                  <c:v>1</c:v>
                </c:pt>
                <c:pt idx="7906">
                  <c:v>1</c:v>
                </c:pt>
                <c:pt idx="7907">
                  <c:v>1</c:v>
                </c:pt>
                <c:pt idx="7908">
                  <c:v>1</c:v>
                </c:pt>
                <c:pt idx="7909">
                  <c:v>1</c:v>
                </c:pt>
                <c:pt idx="7910">
                  <c:v>1</c:v>
                </c:pt>
                <c:pt idx="7911">
                  <c:v>1</c:v>
                </c:pt>
                <c:pt idx="7912">
                  <c:v>1</c:v>
                </c:pt>
                <c:pt idx="7913">
                  <c:v>1</c:v>
                </c:pt>
                <c:pt idx="7914">
                  <c:v>1</c:v>
                </c:pt>
                <c:pt idx="7915">
                  <c:v>1</c:v>
                </c:pt>
                <c:pt idx="7916">
                  <c:v>1</c:v>
                </c:pt>
                <c:pt idx="7917">
                  <c:v>1</c:v>
                </c:pt>
                <c:pt idx="7918">
                  <c:v>1</c:v>
                </c:pt>
                <c:pt idx="7919">
                  <c:v>1</c:v>
                </c:pt>
                <c:pt idx="7920">
                  <c:v>1</c:v>
                </c:pt>
                <c:pt idx="7921">
                  <c:v>1</c:v>
                </c:pt>
                <c:pt idx="7922">
                  <c:v>1</c:v>
                </c:pt>
                <c:pt idx="7923">
                  <c:v>1</c:v>
                </c:pt>
                <c:pt idx="7924">
                  <c:v>1</c:v>
                </c:pt>
                <c:pt idx="7925">
                  <c:v>1</c:v>
                </c:pt>
                <c:pt idx="7926">
                  <c:v>1</c:v>
                </c:pt>
                <c:pt idx="7927">
                  <c:v>1</c:v>
                </c:pt>
                <c:pt idx="7928">
                  <c:v>1</c:v>
                </c:pt>
                <c:pt idx="7929">
                  <c:v>1</c:v>
                </c:pt>
                <c:pt idx="7930">
                  <c:v>1</c:v>
                </c:pt>
                <c:pt idx="7931">
                  <c:v>1</c:v>
                </c:pt>
                <c:pt idx="7932">
                  <c:v>1</c:v>
                </c:pt>
                <c:pt idx="7933">
                  <c:v>1</c:v>
                </c:pt>
                <c:pt idx="7934">
                  <c:v>1</c:v>
                </c:pt>
                <c:pt idx="7935">
                  <c:v>1</c:v>
                </c:pt>
                <c:pt idx="7936">
                  <c:v>1</c:v>
                </c:pt>
                <c:pt idx="7937">
                  <c:v>1</c:v>
                </c:pt>
                <c:pt idx="7938">
                  <c:v>1</c:v>
                </c:pt>
                <c:pt idx="7939">
                  <c:v>1</c:v>
                </c:pt>
                <c:pt idx="7940">
                  <c:v>1</c:v>
                </c:pt>
                <c:pt idx="7941">
                  <c:v>1</c:v>
                </c:pt>
                <c:pt idx="7942">
                  <c:v>1</c:v>
                </c:pt>
                <c:pt idx="7943">
                  <c:v>1</c:v>
                </c:pt>
                <c:pt idx="7944">
                  <c:v>1</c:v>
                </c:pt>
                <c:pt idx="7945">
                  <c:v>1</c:v>
                </c:pt>
                <c:pt idx="7946">
                  <c:v>1</c:v>
                </c:pt>
                <c:pt idx="7947">
                  <c:v>1</c:v>
                </c:pt>
                <c:pt idx="7948">
                  <c:v>1</c:v>
                </c:pt>
                <c:pt idx="7949">
                  <c:v>1</c:v>
                </c:pt>
                <c:pt idx="7950">
                  <c:v>1</c:v>
                </c:pt>
                <c:pt idx="7951">
                  <c:v>1</c:v>
                </c:pt>
                <c:pt idx="7952">
                  <c:v>1</c:v>
                </c:pt>
                <c:pt idx="7953">
                  <c:v>1</c:v>
                </c:pt>
                <c:pt idx="7954">
                  <c:v>1</c:v>
                </c:pt>
                <c:pt idx="7955">
                  <c:v>1</c:v>
                </c:pt>
                <c:pt idx="7956">
                  <c:v>1</c:v>
                </c:pt>
                <c:pt idx="7957">
                  <c:v>1</c:v>
                </c:pt>
                <c:pt idx="7958">
                  <c:v>1</c:v>
                </c:pt>
                <c:pt idx="7959">
                  <c:v>1</c:v>
                </c:pt>
                <c:pt idx="7960">
                  <c:v>1</c:v>
                </c:pt>
                <c:pt idx="7961">
                  <c:v>1</c:v>
                </c:pt>
                <c:pt idx="7962">
                  <c:v>1</c:v>
                </c:pt>
                <c:pt idx="7963">
                  <c:v>1</c:v>
                </c:pt>
                <c:pt idx="7964">
                  <c:v>1</c:v>
                </c:pt>
                <c:pt idx="7965">
                  <c:v>1</c:v>
                </c:pt>
                <c:pt idx="7966">
                  <c:v>1</c:v>
                </c:pt>
                <c:pt idx="7967">
                  <c:v>1</c:v>
                </c:pt>
                <c:pt idx="7968">
                  <c:v>1</c:v>
                </c:pt>
                <c:pt idx="7969">
                  <c:v>1</c:v>
                </c:pt>
                <c:pt idx="7970">
                  <c:v>1</c:v>
                </c:pt>
                <c:pt idx="7971">
                  <c:v>1</c:v>
                </c:pt>
                <c:pt idx="7972">
                  <c:v>1</c:v>
                </c:pt>
                <c:pt idx="7973">
                  <c:v>1</c:v>
                </c:pt>
                <c:pt idx="7974">
                  <c:v>1</c:v>
                </c:pt>
                <c:pt idx="7975">
                  <c:v>1</c:v>
                </c:pt>
                <c:pt idx="7976">
                  <c:v>1</c:v>
                </c:pt>
                <c:pt idx="7977">
                  <c:v>1</c:v>
                </c:pt>
                <c:pt idx="7978">
                  <c:v>1</c:v>
                </c:pt>
                <c:pt idx="7979">
                  <c:v>1</c:v>
                </c:pt>
                <c:pt idx="7980">
                  <c:v>1</c:v>
                </c:pt>
                <c:pt idx="7981">
                  <c:v>1</c:v>
                </c:pt>
                <c:pt idx="7982">
                  <c:v>1</c:v>
                </c:pt>
                <c:pt idx="7983">
                  <c:v>1</c:v>
                </c:pt>
                <c:pt idx="7984">
                  <c:v>1</c:v>
                </c:pt>
                <c:pt idx="7985">
                  <c:v>1</c:v>
                </c:pt>
                <c:pt idx="7986">
                  <c:v>1</c:v>
                </c:pt>
                <c:pt idx="7987">
                  <c:v>1</c:v>
                </c:pt>
                <c:pt idx="7988">
                  <c:v>1</c:v>
                </c:pt>
                <c:pt idx="7989">
                  <c:v>1</c:v>
                </c:pt>
                <c:pt idx="7990">
                  <c:v>1</c:v>
                </c:pt>
                <c:pt idx="7991">
                  <c:v>1</c:v>
                </c:pt>
                <c:pt idx="7992">
                  <c:v>1</c:v>
                </c:pt>
                <c:pt idx="7993">
                  <c:v>1</c:v>
                </c:pt>
                <c:pt idx="799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80F-434F-B146-775E74968513}"/>
            </c:ext>
          </c:extLst>
        </c:ser>
        <c:ser>
          <c:idx val="3"/>
          <c:order val="3"/>
          <c:tx>
            <c:strRef>
              <c:f>try_timing_v1!$E$1</c:f>
              <c:strCache>
                <c:ptCount val="1"/>
                <c:pt idx="0">
                  <c:v>x75igzocolumn1i1c_modx22_v1:wl v s:6</c:v>
                </c:pt>
              </c:strCache>
            </c:strRef>
          </c:tx>
          <c:spPr>
            <a:ln w="762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try_timing_v1!$E$2:$E$25001</c:f>
              <c:numCache>
                <c:formatCode>General</c:formatCode>
                <c:ptCount val="25000"/>
                <c:pt idx="0">
                  <c:v>-0.4</c:v>
                </c:pt>
                <c:pt idx="1">
                  <c:v>-0.4</c:v>
                </c:pt>
                <c:pt idx="2">
                  <c:v>-0.4</c:v>
                </c:pt>
                <c:pt idx="3">
                  <c:v>-0.4</c:v>
                </c:pt>
                <c:pt idx="4">
                  <c:v>-0.4</c:v>
                </c:pt>
                <c:pt idx="5">
                  <c:v>-0.4</c:v>
                </c:pt>
                <c:pt idx="6">
                  <c:v>-0.4</c:v>
                </c:pt>
                <c:pt idx="7">
                  <c:v>-0.4</c:v>
                </c:pt>
                <c:pt idx="8">
                  <c:v>-0.4</c:v>
                </c:pt>
                <c:pt idx="9">
                  <c:v>-0.4</c:v>
                </c:pt>
                <c:pt idx="10">
                  <c:v>-0.4</c:v>
                </c:pt>
                <c:pt idx="11">
                  <c:v>-0.4</c:v>
                </c:pt>
                <c:pt idx="12">
                  <c:v>-0.4</c:v>
                </c:pt>
                <c:pt idx="13">
                  <c:v>-0.4</c:v>
                </c:pt>
                <c:pt idx="14">
                  <c:v>-0.4</c:v>
                </c:pt>
                <c:pt idx="15">
                  <c:v>-0.4</c:v>
                </c:pt>
                <c:pt idx="16">
                  <c:v>-0.4</c:v>
                </c:pt>
                <c:pt idx="17">
                  <c:v>-0.4</c:v>
                </c:pt>
                <c:pt idx="18">
                  <c:v>-0.4</c:v>
                </c:pt>
                <c:pt idx="19">
                  <c:v>-0.4</c:v>
                </c:pt>
                <c:pt idx="20">
                  <c:v>-0.4</c:v>
                </c:pt>
                <c:pt idx="21">
                  <c:v>-0.4</c:v>
                </c:pt>
                <c:pt idx="22">
                  <c:v>-0.4</c:v>
                </c:pt>
                <c:pt idx="23">
                  <c:v>-0.4</c:v>
                </c:pt>
                <c:pt idx="24">
                  <c:v>-0.4</c:v>
                </c:pt>
                <c:pt idx="25">
                  <c:v>-0.4</c:v>
                </c:pt>
                <c:pt idx="26">
                  <c:v>-0.4</c:v>
                </c:pt>
                <c:pt idx="27">
                  <c:v>-0.4</c:v>
                </c:pt>
                <c:pt idx="28">
                  <c:v>-0.4</c:v>
                </c:pt>
                <c:pt idx="29">
                  <c:v>-0.4</c:v>
                </c:pt>
                <c:pt idx="30">
                  <c:v>-0.4</c:v>
                </c:pt>
                <c:pt idx="31">
                  <c:v>-0.4</c:v>
                </c:pt>
                <c:pt idx="32">
                  <c:v>-0.4</c:v>
                </c:pt>
                <c:pt idx="33">
                  <c:v>-0.4</c:v>
                </c:pt>
                <c:pt idx="34">
                  <c:v>-0.4</c:v>
                </c:pt>
                <c:pt idx="35">
                  <c:v>-0.4</c:v>
                </c:pt>
                <c:pt idx="36">
                  <c:v>-0.4</c:v>
                </c:pt>
                <c:pt idx="37">
                  <c:v>-0.4</c:v>
                </c:pt>
                <c:pt idx="38">
                  <c:v>-0.4</c:v>
                </c:pt>
                <c:pt idx="39">
                  <c:v>-0.4</c:v>
                </c:pt>
                <c:pt idx="40">
                  <c:v>-0.4</c:v>
                </c:pt>
                <c:pt idx="41">
                  <c:v>-0.4</c:v>
                </c:pt>
                <c:pt idx="42">
                  <c:v>-0.4</c:v>
                </c:pt>
                <c:pt idx="43">
                  <c:v>-0.4</c:v>
                </c:pt>
                <c:pt idx="44">
                  <c:v>-0.4</c:v>
                </c:pt>
                <c:pt idx="45">
                  <c:v>-0.4</c:v>
                </c:pt>
                <c:pt idx="46">
                  <c:v>-0.4</c:v>
                </c:pt>
                <c:pt idx="47">
                  <c:v>-0.4</c:v>
                </c:pt>
                <c:pt idx="48">
                  <c:v>-0.4</c:v>
                </c:pt>
                <c:pt idx="49">
                  <c:v>-0.4</c:v>
                </c:pt>
                <c:pt idx="50">
                  <c:v>-0.4</c:v>
                </c:pt>
                <c:pt idx="51">
                  <c:v>-0.4</c:v>
                </c:pt>
                <c:pt idx="52">
                  <c:v>-0.4</c:v>
                </c:pt>
                <c:pt idx="53">
                  <c:v>-0.4</c:v>
                </c:pt>
                <c:pt idx="54">
                  <c:v>-0.4</c:v>
                </c:pt>
                <c:pt idx="55">
                  <c:v>-0.4</c:v>
                </c:pt>
                <c:pt idx="56">
                  <c:v>-0.4</c:v>
                </c:pt>
                <c:pt idx="57">
                  <c:v>-0.4</c:v>
                </c:pt>
                <c:pt idx="58">
                  <c:v>-0.4</c:v>
                </c:pt>
                <c:pt idx="59">
                  <c:v>-0.4</c:v>
                </c:pt>
                <c:pt idx="60">
                  <c:v>-0.4</c:v>
                </c:pt>
                <c:pt idx="61">
                  <c:v>-0.4</c:v>
                </c:pt>
                <c:pt idx="62">
                  <c:v>-0.4</c:v>
                </c:pt>
                <c:pt idx="63">
                  <c:v>-0.4</c:v>
                </c:pt>
                <c:pt idx="64">
                  <c:v>-0.4</c:v>
                </c:pt>
                <c:pt idx="65">
                  <c:v>-0.4</c:v>
                </c:pt>
                <c:pt idx="66">
                  <c:v>-0.4</c:v>
                </c:pt>
                <c:pt idx="67">
                  <c:v>-0.4</c:v>
                </c:pt>
                <c:pt idx="68">
                  <c:v>-0.4</c:v>
                </c:pt>
                <c:pt idx="69">
                  <c:v>-0.4</c:v>
                </c:pt>
                <c:pt idx="70">
                  <c:v>-0.4</c:v>
                </c:pt>
                <c:pt idx="71">
                  <c:v>-0.4</c:v>
                </c:pt>
                <c:pt idx="72">
                  <c:v>-0.4</c:v>
                </c:pt>
                <c:pt idx="73">
                  <c:v>-0.4</c:v>
                </c:pt>
                <c:pt idx="74">
                  <c:v>-0.4</c:v>
                </c:pt>
                <c:pt idx="75">
                  <c:v>-0.4</c:v>
                </c:pt>
                <c:pt idx="76">
                  <c:v>-0.4</c:v>
                </c:pt>
                <c:pt idx="77">
                  <c:v>-0.4</c:v>
                </c:pt>
                <c:pt idx="78">
                  <c:v>-0.4</c:v>
                </c:pt>
                <c:pt idx="79">
                  <c:v>-0.4</c:v>
                </c:pt>
                <c:pt idx="80">
                  <c:v>-0.4</c:v>
                </c:pt>
                <c:pt idx="81">
                  <c:v>-0.4</c:v>
                </c:pt>
                <c:pt idx="82">
                  <c:v>-0.4</c:v>
                </c:pt>
                <c:pt idx="83">
                  <c:v>-0.4</c:v>
                </c:pt>
                <c:pt idx="84">
                  <c:v>-0.4</c:v>
                </c:pt>
                <c:pt idx="85">
                  <c:v>-0.4</c:v>
                </c:pt>
                <c:pt idx="86">
                  <c:v>-0.4</c:v>
                </c:pt>
                <c:pt idx="87">
                  <c:v>-0.4</c:v>
                </c:pt>
                <c:pt idx="88">
                  <c:v>-0.4</c:v>
                </c:pt>
                <c:pt idx="89">
                  <c:v>-0.4</c:v>
                </c:pt>
                <c:pt idx="90">
                  <c:v>-0.4</c:v>
                </c:pt>
                <c:pt idx="91">
                  <c:v>-0.4</c:v>
                </c:pt>
                <c:pt idx="92">
                  <c:v>-0.4</c:v>
                </c:pt>
                <c:pt idx="93">
                  <c:v>-0.4</c:v>
                </c:pt>
                <c:pt idx="94">
                  <c:v>-0.4</c:v>
                </c:pt>
                <c:pt idx="95">
                  <c:v>-0.4</c:v>
                </c:pt>
                <c:pt idx="96">
                  <c:v>-0.4</c:v>
                </c:pt>
                <c:pt idx="97">
                  <c:v>-0.4</c:v>
                </c:pt>
                <c:pt idx="98">
                  <c:v>-0.4</c:v>
                </c:pt>
                <c:pt idx="99">
                  <c:v>-0.4</c:v>
                </c:pt>
                <c:pt idx="100">
                  <c:v>-0.4</c:v>
                </c:pt>
                <c:pt idx="101">
                  <c:v>-0.4</c:v>
                </c:pt>
                <c:pt idx="102">
                  <c:v>-0.4</c:v>
                </c:pt>
                <c:pt idx="103">
                  <c:v>-0.4</c:v>
                </c:pt>
                <c:pt idx="104">
                  <c:v>-0.4</c:v>
                </c:pt>
                <c:pt idx="105">
                  <c:v>-0.4</c:v>
                </c:pt>
                <c:pt idx="106">
                  <c:v>-0.4</c:v>
                </c:pt>
                <c:pt idx="107">
                  <c:v>-0.4</c:v>
                </c:pt>
                <c:pt idx="108">
                  <c:v>-0.4</c:v>
                </c:pt>
                <c:pt idx="109">
                  <c:v>-0.4</c:v>
                </c:pt>
                <c:pt idx="110">
                  <c:v>-0.4</c:v>
                </c:pt>
                <c:pt idx="111">
                  <c:v>-0.4</c:v>
                </c:pt>
                <c:pt idx="112">
                  <c:v>-0.4</c:v>
                </c:pt>
                <c:pt idx="113">
                  <c:v>-0.4</c:v>
                </c:pt>
                <c:pt idx="114">
                  <c:v>-0.4</c:v>
                </c:pt>
                <c:pt idx="115">
                  <c:v>-0.4</c:v>
                </c:pt>
                <c:pt idx="116">
                  <c:v>-0.4</c:v>
                </c:pt>
                <c:pt idx="117">
                  <c:v>-0.4</c:v>
                </c:pt>
                <c:pt idx="118">
                  <c:v>-0.4</c:v>
                </c:pt>
                <c:pt idx="119">
                  <c:v>-0.4</c:v>
                </c:pt>
                <c:pt idx="120">
                  <c:v>-0.4</c:v>
                </c:pt>
                <c:pt idx="121">
                  <c:v>-0.4</c:v>
                </c:pt>
                <c:pt idx="122">
                  <c:v>-0.4</c:v>
                </c:pt>
                <c:pt idx="123">
                  <c:v>-0.4</c:v>
                </c:pt>
                <c:pt idx="124">
                  <c:v>-0.4</c:v>
                </c:pt>
                <c:pt idx="125">
                  <c:v>-0.4</c:v>
                </c:pt>
                <c:pt idx="126">
                  <c:v>-0.4</c:v>
                </c:pt>
                <c:pt idx="127">
                  <c:v>-0.4</c:v>
                </c:pt>
                <c:pt idx="128">
                  <c:v>-0.4</c:v>
                </c:pt>
                <c:pt idx="129">
                  <c:v>-0.4</c:v>
                </c:pt>
                <c:pt idx="130">
                  <c:v>-0.4</c:v>
                </c:pt>
                <c:pt idx="131">
                  <c:v>-0.4</c:v>
                </c:pt>
                <c:pt idx="132">
                  <c:v>-0.4</c:v>
                </c:pt>
                <c:pt idx="133">
                  <c:v>-0.4</c:v>
                </c:pt>
                <c:pt idx="134">
                  <c:v>-0.4</c:v>
                </c:pt>
                <c:pt idx="135">
                  <c:v>-0.4</c:v>
                </c:pt>
                <c:pt idx="136">
                  <c:v>-0.4</c:v>
                </c:pt>
                <c:pt idx="137">
                  <c:v>-0.4</c:v>
                </c:pt>
                <c:pt idx="138">
                  <c:v>-0.4</c:v>
                </c:pt>
                <c:pt idx="139">
                  <c:v>-0.4</c:v>
                </c:pt>
                <c:pt idx="140">
                  <c:v>-0.4</c:v>
                </c:pt>
                <c:pt idx="141">
                  <c:v>-0.4</c:v>
                </c:pt>
                <c:pt idx="142">
                  <c:v>-0.4</c:v>
                </c:pt>
                <c:pt idx="143">
                  <c:v>-0.4</c:v>
                </c:pt>
                <c:pt idx="144">
                  <c:v>-0.4</c:v>
                </c:pt>
                <c:pt idx="145">
                  <c:v>-0.4</c:v>
                </c:pt>
                <c:pt idx="146">
                  <c:v>-0.4</c:v>
                </c:pt>
                <c:pt idx="147">
                  <c:v>-0.4</c:v>
                </c:pt>
                <c:pt idx="148">
                  <c:v>-0.4</c:v>
                </c:pt>
                <c:pt idx="149">
                  <c:v>-0.4</c:v>
                </c:pt>
                <c:pt idx="150">
                  <c:v>-0.4</c:v>
                </c:pt>
                <c:pt idx="151">
                  <c:v>-0.4</c:v>
                </c:pt>
                <c:pt idx="152">
                  <c:v>-0.4</c:v>
                </c:pt>
                <c:pt idx="153">
                  <c:v>-0.4</c:v>
                </c:pt>
                <c:pt idx="154">
                  <c:v>-0.4</c:v>
                </c:pt>
                <c:pt idx="155">
                  <c:v>-0.4</c:v>
                </c:pt>
                <c:pt idx="156">
                  <c:v>-0.4</c:v>
                </c:pt>
                <c:pt idx="157">
                  <c:v>-0.4</c:v>
                </c:pt>
                <c:pt idx="158">
                  <c:v>-0.4</c:v>
                </c:pt>
                <c:pt idx="159">
                  <c:v>-0.4</c:v>
                </c:pt>
                <c:pt idx="160">
                  <c:v>-0.4</c:v>
                </c:pt>
                <c:pt idx="161">
                  <c:v>-0.4</c:v>
                </c:pt>
                <c:pt idx="162">
                  <c:v>-0.4</c:v>
                </c:pt>
                <c:pt idx="163">
                  <c:v>-0.4</c:v>
                </c:pt>
                <c:pt idx="164">
                  <c:v>-0.4</c:v>
                </c:pt>
                <c:pt idx="165">
                  <c:v>-0.4</c:v>
                </c:pt>
                <c:pt idx="166">
                  <c:v>-0.4</c:v>
                </c:pt>
                <c:pt idx="167">
                  <c:v>-0.4</c:v>
                </c:pt>
                <c:pt idx="168">
                  <c:v>-0.4</c:v>
                </c:pt>
                <c:pt idx="169">
                  <c:v>-0.4</c:v>
                </c:pt>
                <c:pt idx="170">
                  <c:v>-0.4</c:v>
                </c:pt>
                <c:pt idx="171">
                  <c:v>-0.4</c:v>
                </c:pt>
                <c:pt idx="172">
                  <c:v>-0.4</c:v>
                </c:pt>
                <c:pt idx="173">
                  <c:v>-0.4</c:v>
                </c:pt>
                <c:pt idx="174">
                  <c:v>-0.4</c:v>
                </c:pt>
                <c:pt idx="175">
                  <c:v>-0.4</c:v>
                </c:pt>
                <c:pt idx="176">
                  <c:v>-0.4</c:v>
                </c:pt>
                <c:pt idx="177">
                  <c:v>-0.4</c:v>
                </c:pt>
                <c:pt idx="178">
                  <c:v>-0.4</c:v>
                </c:pt>
                <c:pt idx="179">
                  <c:v>-0.4</c:v>
                </c:pt>
                <c:pt idx="180">
                  <c:v>-0.4</c:v>
                </c:pt>
                <c:pt idx="181">
                  <c:v>-0.4</c:v>
                </c:pt>
                <c:pt idx="182">
                  <c:v>-0.4</c:v>
                </c:pt>
                <c:pt idx="183">
                  <c:v>-0.4</c:v>
                </c:pt>
                <c:pt idx="184">
                  <c:v>-0.4</c:v>
                </c:pt>
                <c:pt idx="185">
                  <c:v>-0.4</c:v>
                </c:pt>
                <c:pt idx="186">
                  <c:v>-0.4</c:v>
                </c:pt>
                <c:pt idx="187">
                  <c:v>-0.4</c:v>
                </c:pt>
                <c:pt idx="188">
                  <c:v>-0.4</c:v>
                </c:pt>
                <c:pt idx="189">
                  <c:v>-0.4</c:v>
                </c:pt>
                <c:pt idx="190">
                  <c:v>-0.4</c:v>
                </c:pt>
                <c:pt idx="191">
                  <c:v>-0.4</c:v>
                </c:pt>
                <c:pt idx="192">
                  <c:v>-0.4</c:v>
                </c:pt>
                <c:pt idx="193">
                  <c:v>-0.4</c:v>
                </c:pt>
                <c:pt idx="194">
                  <c:v>-0.4</c:v>
                </c:pt>
                <c:pt idx="195">
                  <c:v>-0.4</c:v>
                </c:pt>
                <c:pt idx="196">
                  <c:v>-0.4</c:v>
                </c:pt>
                <c:pt idx="197">
                  <c:v>-0.4</c:v>
                </c:pt>
                <c:pt idx="198">
                  <c:v>-0.4</c:v>
                </c:pt>
                <c:pt idx="199">
                  <c:v>-0.4</c:v>
                </c:pt>
                <c:pt idx="200">
                  <c:v>-0.4</c:v>
                </c:pt>
                <c:pt idx="201">
                  <c:v>-0.4</c:v>
                </c:pt>
                <c:pt idx="202">
                  <c:v>-0.4</c:v>
                </c:pt>
                <c:pt idx="203">
                  <c:v>-0.4</c:v>
                </c:pt>
                <c:pt idx="204">
                  <c:v>-0.4</c:v>
                </c:pt>
                <c:pt idx="205">
                  <c:v>-0.4</c:v>
                </c:pt>
                <c:pt idx="206">
                  <c:v>-0.4</c:v>
                </c:pt>
                <c:pt idx="207">
                  <c:v>-0.4</c:v>
                </c:pt>
                <c:pt idx="208">
                  <c:v>-0.4</c:v>
                </c:pt>
                <c:pt idx="209">
                  <c:v>-0.4</c:v>
                </c:pt>
                <c:pt idx="210">
                  <c:v>-0.4</c:v>
                </c:pt>
                <c:pt idx="211">
                  <c:v>-0.4</c:v>
                </c:pt>
                <c:pt idx="212">
                  <c:v>-0.4</c:v>
                </c:pt>
                <c:pt idx="213">
                  <c:v>-0.4</c:v>
                </c:pt>
                <c:pt idx="214">
                  <c:v>-0.4</c:v>
                </c:pt>
                <c:pt idx="215">
                  <c:v>-0.4</c:v>
                </c:pt>
                <c:pt idx="216">
                  <c:v>-0.4</c:v>
                </c:pt>
                <c:pt idx="217">
                  <c:v>-0.4</c:v>
                </c:pt>
                <c:pt idx="218">
                  <c:v>-0.4</c:v>
                </c:pt>
                <c:pt idx="219">
                  <c:v>-0.4</c:v>
                </c:pt>
                <c:pt idx="220">
                  <c:v>-0.4</c:v>
                </c:pt>
                <c:pt idx="221">
                  <c:v>-0.4</c:v>
                </c:pt>
                <c:pt idx="222">
                  <c:v>-0.4</c:v>
                </c:pt>
                <c:pt idx="223">
                  <c:v>-0.4</c:v>
                </c:pt>
                <c:pt idx="224">
                  <c:v>-0.4</c:v>
                </c:pt>
                <c:pt idx="225">
                  <c:v>-0.4</c:v>
                </c:pt>
                <c:pt idx="226">
                  <c:v>-0.4</c:v>
                </c:pt>
                <c:pt idx="227">
                  <c:v>-0.4</c:v>
                </c:pt>
                <c:pt idx="228">
                  <c:v>-0.4</c:v>
                </c:pt>
                <c:pt idx="229">
                  <c:v>-0.4</c:v>
                </c:pt>
                <c:pt idx="230">
                  <c:v>-0.4</c:v>
                </c:pt>
                <c:pt idx="231">
                  <c:v>-0.4</c:v>
                </c:pt>
                <c:pt idx="232">
                  <c:v>-0.4</c:v>
                </c:pt>
                <c:pt idx="233">
                  <c:v>-0.4</c:v>
                </c:pt>
                <c:pt idx="234">
                  <c:v>-0.4</c:v>
                </c:pt>
                <c:pt idx="235">
                  <c:v>-0.4</c:v>
                </c:pt>
                <c:pt idx="236">
                  <c:v>-0.4</c:v>
                </c:pt>
                <c:pt idx="237">
                  <c:v>-0.4</c:v>
                </c:pt>
                <c:pt idx="238">
                  <c:v>-0.4</c:v>
                </c:pt>
                <c:pt idx="239">
                  <c:v>-0.4</c:v>
                </c:pt>
                <c:pt idx="240">
                  <c:v>-0.4</c:v>
                </c:pt>
                <c:pt idx="241">
                  <c:v>-0.4</c:v>
                </c:pt>
                <c:pt idx="242">
                  <c:v>-0.4</c:v>
                </c:pt>
                <c:pt idx="243">
                  <c:v>-0.4</c:v>
                </c:pt>
                <c:pt idx="244">
                  <c:v>-0.4</c:v>
                </c:pt>
                <c:pt idx="245">
                  <c:v>-0.4</c:v>
                </c:pt>
                <c:pt idx="246">
                  <c:v>-0.4</c:v>
                </c:pt>
                <c:pt idx="247">
                  <c:v>-0.4</c:v>
                </c:pt>
                <c:pt idx="248">
                  <c:v>-0.4</c:v>
                </c:pt>
                <c:pt idx="249">
                  <c:v>-0.4</c:v>
                </c:pt>
                <c:pt idx="250">
                  <c:v>-0.4</c:v>
                </c:pt>
                <c:pt idx="251">
                  <c:v>-0.4</c:v>
                </c:pt>
                <c:pt idx="252">
                  <c:v>-0.4</c:v>
                </c:pt>
                <c:pt idx="253">
                  <c:v>-0.4</c:v>
                </c:pt>
                <c:pt idx="254">
                  <c:v>-0.4</c:v>
                </c:pt>
                <c:pt idx="255">
                  <c:v>-0.4</c:v>
                </c:pt>
                <c:pt idx="256">
                  <c:v>-0.4</c:v>
                </c:pt>
                <c:pt idx="257">
                  <c:v>-0.4</c:v>
                </c:pt>
                <c:pt idx="258">
                  <c:v>-0.4</c:v>
                </c:pt>
                <c:pt idx="259">
                  <c:v>-0.4</c:v>
                </c:pt>
                <c:pt idx="260">
                  <c:v>-0.4</c:v>
                </c:pt>
                <c:pt idx="261">
                  <c:v>-0.4</c:v>
                </c:pt>
                <c:pt idx="262">
                  <c:v>-0.4</c:v>
                </c:pt>
                <c:pt idx="263">
                  <c:v>-0.4</c:v>
                </c:pt>
                <c:pt idx="264">
                  <c:v>-0.4</c:v>
                </c:pt>
                <c:pt idx="265">
                  <c:v>-0.4</c:v>
                </c:pt>
                <c:pt idx="266">
                  <c:v>-0.4</c:v>
                </c:pt>
                <c:pt idx="267">
                  <c:v>-0.4</c:v>
                </c:pt>
                <c:pt idx="268">
                  <c:v>-0.4</c:v>
                </c:pt>
                <c:pt idx="269">
                  <c:v>-0.4</c:v>
                </c:pt>
                <c:pt idx="270">
                  <c:v>-0.4</c:v>
                </c:pt>
                <c:pt idx="271">
                  <c:v>-0.4</c:v>
                </c:pt>
                <c:pt idx="272">
                  <c:v>-0.4</c:v>
                </c:pt>
                <c:pt idx="273">
                  <c:v>-0.4</c:v>
                </c:pt>
                <c:pt idx="274">
                  <c:v>-0.4</c:v>
                </c:pt>
                <c:pt idx="275">
                  <c:v>-0.4</c:v>
                </c:pt>
                <c:pt idx="276">
                  <c:v>-0.4</c:v>
                </c:pt>
                <c:pt idx="277">
                  <c:v>-0.4</c:v>
                </c:pt>
                <c:pt idx="278">
                  <c:v>-0.4</c:v>
                </c:pt>
                <c:pt idx="279">
                  <c:v>-0.4</c:v>
                </c:pt>
                <c:pt idx="280">
                  <c:v>-0.4</c:v>
                </c:pt>
                <c:pt idx="281">
                  <c:v>-0.4</c:v>
                </c:pt>
                <c:pt idx="282">
                  <c:v>-0.4</c:v>
                </c:pt>
                <c:pt idx="283">
                  <c:v>-0.4</c:v>
                </c:pt>
                <c:pt idx="284">
                  <c:v>-0.4</c:v>
                </c:pt>
                <c:pt idx="285">
                  <c:v>-0.4</c:v>
                </c:pt>
                <c:pt idx="286">
                  <c:v>-0.4</c:v>
                </c:pt>
                <c:pt idx="287">
                  <c:v>-0.4</c:v>
                </c:pt>
                <c:pt idx="288">
                  <c:v>-0.4</c:v>
                </c:pt>
                <c:pt idx="289">
                  <c:v>-0.4</c:v>
                </c:pt>
                <c:pt idx="290">
                  <c:v>-0.4</c:v>
                </c:pt>
                <c:pt idx="291">
                  <c:v>-0.4</c:v>
                </c:pt>
                <c:pt idx="292">
                  <c:v>-0.4</c:v>
                </c:pt>
                <c:pt idx="293">
                  <c:v>-0.4</c:v>
                </c:pt>
                <c:pt idx="294">
                  <c:v>-0.4</c:v>
                </c:pt>
                <c:pt idx="295">
                  <c:v>-0.4</c:v>
                </c:pt>
                <c:pt idx="296">
                  <c:v>-0.4</c:v>
                </c:pt>
                <c:pt idx="297">
                  <c:v>-0.4</c:v>
                </c:pt>
                <c:pt idx="298">
                  <c:v>-0.4</c:v>
                </c:pt>
                <c:pt idx="299">
                  <c:v>-0.4</c:v>
                </c:pt>
                <c:pt idx="300">
                  <c:v>-0.4</c:v>
                </c:pt>
                <c:pt idx="301">
                  <c:v>-0.4</c:v>
                </c:pt>
                <c:pt idx="302">
                  <c:v>-0.4</c:v>
                </c:pt>
                <c:pt idx="303">
                  <c:v>-0.4</c:v>
                </c:pt>
                <c:pt idx="304">
                  <c:v>-0.4</c:v>
                </c:pt>
                <c:pt idx="305">
                  <c:v>-0.4</c:v>
                </c:pt>
                <c:pt idx="306">
                  <c:v>-0.4</c:v>
                </c:pt>
                <c:pt idx="307">
                  <c:v>-0.4</c:v>
                </c:pt>
                <c:pt idx="308">
                  <c:v>-0.4</c:v>
                </c:pt>
                <c:pt idx="309">
                  <c:v>-0.4</c:v>
                </c:pt>
                <c:pt idx="310">
                  <c:v>-0.4</c:v>
                </c:pt>
                <c:pt idx="311">
                  <c:v>-0.4</c:v>
                </c:pt>
                <c:pt idx="312">
                  <c:v>-0.4</c:v>
                </c:pt>
                <c:pt idx="313">
                  <c:v>-0.4</c:v>
                </c:pt>
                <c:pt idx="314">
                  <c:v>-0.4</c:v>
                </c:pt>
                <c:pt idx="315">
                  <c:v>-0.4</c:v>
                </c:pt>
                <c:pt idx="316">
                  <c:v>-0.4</c:v>
                </c:pt>
                <c:pt idx="317">
                  <c:v>-0.4</c:v>
                </c:pt>
                <c:pt idx="318">
                  <c:v>-0.4</c:v>
                </c:pt>
                <c:pt idx="319">
                  <c:v>-0.4</c:v>
                </c:pt>
                <c:pt idx="320">
                  <c:v>-0.4</c:v>
                </c:pt>
                <c:pt idx="321">
                  <c:v>-0.4</c:v>
                </c:pt>
                <c:pt idx="322">
                  <c:v>-0.4</c:v>
                </c:pt>
                <c:pt idx="323">
                  <c:v>-0.4</c:v>
                </c:pt>
                <c:pt idx="324">
                  <c:v>-0.4</c:v>
                </c:pt>
                <c:pt idx="325">
                  <c:v>-0.4</c:v>
                </c:pt>
                <c:pt idx="326">
                  <c:v>-0.4</c:v>
                </c:pt>
                <c:pt idx="327">
                  <c:v>-0.4</c:v>
                </c:pt>
                <c:pt idx="328">
                  <c:v>-0.4</c:v>
                </c:pt>
                <c:pt idx="329">
                  <c:v>-0.4</c:v>
                </c:pt>
                <c:pt idx="330">
                  <c:v>-0.4</c:v>
                </c:pt>
                <c:pt idx="331">
                  <c:v>-0.4</c:v>
                </c:pt>
                <c:pt idx="332">
                  <c:v>-0.4</c:v>
                </c:pt>
                <c:pt idx="333">
                  <c:v>-0.4</c:v>
                </c:pt>
                <c:pt idx="334">
                  <c:v>-0.4</c:v>
                </c:pt>
                <c:pt idx="335">
                  <c:v>-0.4</c:v>
                </c:pt>
                <c:pt idx="336">
                  <c:v>-0.4</c:v>
                </c:pt>
                <c:pt idx="337">
                  <c:v>-0.4</c:v>
                </c:pt>
                <c:pt idx="338">
                  <c:v>-0.4</c:v>
                </c:pt>
                <c:pt idx="339">
                  <c:v>-0.4</c:v>
                </c:pt>
                <c:pt idx="340">
                  <c:v>-0.4</c:v>
                </c:pt>
                <c:pt idx="341">
                  <c:v>-0.4</c:v>
                </c:pt>
                <c:pt idx="342">
                  <c:v>-0.4</c:v>
                </c:pt>
                <c:pt idx="343">
                  <c:v>-0.4</c:v>
                </c:pt>
                <c:pt idx="344">
                  <c:v>-0.4</c:v>
                </c:pt>
                <c:pt idx="345">
                  <c:v>-0.4</c:v>
                </c:pt>
                <c:pt idx="346">
                  <c:v>-0.4</c:v>
                </c:pt>
                <c:pt idx="347">
                  <c:v>-0.4</c:v>
                </c:pt>
                <c:pt idx="348">
                  <c:v>-0.4</c:v>
                </c:pt>
                <c:pt idx="349">
                  <c:v>-0.4</c:v>
                </c:pt>
                <c:pt idx="350">
                  <c:v>-0.4</c:v>
                </c:pt>
                <c:pt idx="351">
                  <c:v>-0.4</c:v>
                </c:pt>
                <c:pt idx="352">
                  <c:v>-0.4</c:v>
                </c:pt>
                <c:pt idx="353">
                  <c:v>-0.4</c:v>
                </c:pt>
                <c:pt idx="354">
                  <c:v>-0.4</c:v>
                </c:pt>
                <c:pt idx="355">
                  <c:v>-0.4</c:v>
                </c:pt>
                <c:pt idx="356">
                  <c:v>-0.4</c:v>
                </c:pt>
                <c:pt idx="357">
                  <c:v>-0.4</c:v>
                </c:pt>
                <c:pt idx="358">
                  <c:v>-0.4</c:v>
                </c:pt>
                <c:pt idx="359">
                  <c:v>-0.4</c:v>
                </c:pt>
                <c:pt idx="360">
                  <c:v>-0.4</c:v>
                </c:pt>
                <c:pt idx="361">
                  <c:v>-0.4</c:v>
                </c:pt>
                <c:pt idx="362">
                  <c:v>-0.4</c:v>
                </c:pt>
                <c:pt idx="363">
                  <c:v>-0.4</c:v>
                </c:pt>
                <c:pt idx="364">
                  <c:v>-0.4</c:v>
                </c:pt>
                <c:pt idx="365">
                  <c:v>-0.4</c:v>
                </c:pt>
                <c:pt idx="366">
                  <c:v>-0.4</c:v>
                </c:pt>
                <c:pt idx="367">
                  <c:v>-0.4</c:v>
                </c:pt>
                <c:pt idx="368">
                  <c:v>-0.4</c:v>
                </c:pt>
                <c:pt idx="369">
                  <c:v>-0.4</c:v>
                </c:pt>
                <c:pt idx="370">
                  <c:v>-0.4</c:v>
                </c:pt>
                <c:pt idx="371">
                  <c:v>-0.4</c:v>
                </c:pt>
                <c:pt idx="372">
                  <c:v>-0.4</c:v>
                </c:pt>
                <c:pt idx="373">
                  <c:v>-0.4</c:v>
                </c:pt>
                <c:pt idx="374">
                  <c:v>-0.4</c:v>
                </c:pt>
                <c:pt idx="375">
                  <c:v>-0.4</c:v>
                </c:pt>
                <c:pt idx="376">
                  <c:v>-0.4</c:v>
                </c:pt>
                <c:pt idx="377">
                  <c:v>-0.4</c:v>
                </c:pt>
                <c:pt idx="378">
                  <c:v>-0.4</c:v>
                </c:pt>
                <c:pt idx="379">
                  <c:v>-0.4</c:v>
                </c:pt>
                <c:pt idx="380">
                  <c:v>-0.4</c:v>
                </c:pt>
                <c:pt idx="381">
                  <c:v>-0.4</c:v>
                </c:pt>
                <c:pt idx="382">
                  <c:v>-0.4</c:v>
                </c:pt>
                <c:pt idx="383">
                  <c:v>-0.4</c:v>
                </c:pt>
                <c:pt idx="384">
                  <c:v>-0.4</c:v>
                </c:pt>
                <c:pt idx="385">
                  <c:v>-0.4</c:v>
                </c:pt>
                <c:pt idx="386">
                  <c:v>-0.4</c:v>
                </c:pt>
                <c:pt idx="387">
                  <c:v>-0.4</c:v>
                </c:pt>
                <c:pt idx="388">
                  <c:v>-0.4</c:v>
                </c:pt>
                <c:pt idx="389">
                  <c:v>-0.4</c:v>
                </c:pt>
                <c:pt idx="390">
                  <c:v>-0.4</c:v>
                </c:pt>
                <c:pt idx="391">
                  <c:v>-0.4</c:v>
                </c:pt>
                <c:pt idx="392">
                  <c:v>-0.4</c:v>
                </c:pt>
                <c:pt idx="393">
                  <c:v>-0.4</c:v>
                </c:pt>
                <c:pt idx="394">
                  <c:v>-0.4</c:v>
                </c:pt>
                <c:pt idx="395">
                  <c:v>-0.4</c:v>
                </c:pt>
                <c:pt idx="396">
                  <c:v>-0.4</c:v>
                </c:pt>
                <c:pt idx="397">
                  <c:v>-0.4</c:v>
                </c:pt>
                <c:pt idx="398">
                  <c:v>-0.4</c:v>
                </c:pt>
                <c:pt idx="399">
                  <c:v>-0.4</c:v>
                </c:pt>
                <c:pt idx="400">
                  <c:v>-0.4</c:v>
                </c:pt>
                <c:pt idx="401">
                  <c:v>-0.4</c:v>
                </c:pt>
                <c:pt idx="402">
                  <c:v>-0.4</c:v>
                </c:pt>
                <c:pt idx="403">
                  <c:v>-0.4</c:v>
                </c:pt>
                <c:pt idx="404">
                  <c:v>-0.4</c:v>
                </c:pt>
                <c:pt idx="405">
                  <c:v>-0.4</c:v>
                </c:pt>
                <c:pt idx="406">
                  <c:v>-0.4</c:v>
                </c:pt>
                <c:pt idx="407">
                  <c:v>-0.4</c:v>
                </c:pt>
                <c:pt idx="408">
                  <c:v>-0.4</c:v>
                </c:pt>
                <c:pt idx="409">
                  <c:v>-0.4</c:v>
                </c:pt>
                <c:pt idx="410">
                  <c:v>-0.4</c:v>
                </c:pt>
                <c:pt idx="411">
                  <c:v>-0.4</c:v>
                </c:pt>
                <c:pt idx="412">
                  <c:v>-0.4</c:v>
                </c:pt>
                <c:pt idx="413">
                  <c:v>-0.4</c:v>
                </c:pt>
                <c:pt idx="414">
                  <c:v>-0.4</c:v>
                </c:pt>
                <c:pt idx="415">
                  <c:v>-0.4</c:v>
                </c:pt>
                <c:pt idx="416">
                  <c:v>-0.4</c:v>
                </c:pt>
                <c:pt idx="417">
                  <c:v>-0.4</c:v>
                </c:pt>
                <c:pt idx="418">
                  <c:v>-0.4</c:v>
                </c:pt>
                <c:pt idx="419">
                  <c:v>-0.4</c:v>
                </c:pt>
                <c:pt idx="420">
                  <c:v>-0.4</c:v>
                </c:pt>
                <c:pt idx="421">
                  <c:v>-0.4</c:v>
                </c:pt>
                <c:pt idx="422">
                  <c:v>-0.4</c:v>
                </c:pt>
                <c:pt idx="423">
                  <c:v>-0.4</c:v>
                </c:pt>
                <c:pt idx="424">
                  <c:v>-0.4</c:v>
                </c:pt>
                <c:pt idx="425">
                  <c:v>-0.4</c:v>
                </c:pt>
                <c:pt idx="426">
                  <c:v>-0.4</c:v>
                </c:pt>
                <c:pt idx="427">
                  <c:v>-0.4</c:v>
                </c:pt>
                <c:pt idx="428">
                  <c:v>-0.4</c:v>
                </c:pt>
                <c:pt idx="429">
                  <c:v>-0.4</c:v>
                </c:pt>
                <c:pt idx="430">
                  <c:v>-0.4</c:v>
                </c:pt>
                <c:pt idx="431">
                  <c:v>-0.4</c:v>
                </c:pt>
                <c:pt idx="432">
                  <c:v>-0.4</c:v>
                </c:pt>
                <c:pt idx="433">
                  <c:v>-0.4</c:v>
                </c:pt>
                <c:pt idx="434">
                  <c:v>-0.4</c:v>
                </c:pt>
                <c:pt idx="435">
                  <c:v>-0.4</c:v>
                </c:pt>
                <c:pt idx="436">
                  <c:v>-0.4</c:v>
                </c:pt>
                <c:pt idx="437">
                  <c:v>-0.4</c:v>
                </c:pt>
                <c:pt idx="438">
                  <c:v>-0.4</c:v>
                </c:pt>
                <c:pt idx="439">
                  <c:v>-0.4</c:v>
                </c:pt>
                <c:pt idx="440">
                  <c:v>-0.4</c:v>
                </c:pt>
                <c:pt idx="441">
                  <c:v>-0.4</c:v>
                </c:pt>
                <c:pt idx="442">
                  <c:v>-0.4</c:v>
                </c:pt>
                <c:pt idx="443">
                  <c:v>-0.4</c:v>
                </c:pt>
                <c:pt idx="444">
                  <c:v>-0.4</c:v>
                </c:pt>
                <c:pt idx="445">
                  <c:v>-0.4</c:v>
                </c:pt>
                <c:pt idx="446">
                  <c:v>-0.4</c:v>
                </c:pt>
                <c:pt idx="447">
                  <c:v>-0.4</c:v>
                </c:pt>
                <c:pt idx="448">
                  <c:v>-0.4</c:v>
                </c:pt>
                <c:pt idx="449">
                  <c:v>-0.4</c:v>
                </c:pt>
                <c:pt idx="450">
                  <c:v>-0.4</c:v>
                </c:pt>
                <c:pt idx="451">
                  <c:v>-0.4</c:v>
                </c:pt>
                <c:pt idx="452">
                  <c:v>-0.4</c:v>
                </c:pt>
                <c:pt idx="453">
                  <c:v>-0.4</c:v>
                </c:pt>
                <c:pt idx="454">
                  <c:v>-0.4</c:v>
                </c:pt>
                <c:pt idx="455">
                  <c:v>-0.4</c:v>
                </c:pt>
                <c:pt idx="456">
                  <c:v>-0.4</c:v>
                </c:pt>
                <c:pt idx="457">
                  <c:v>-0.4</c:v>
                </c:pt>
                <c:pt idx="458">
                  <c:v>-0.4</c:v>
                </c:pt>
                <c:pt idx="459">
                  <c:v>-0.4</c:v>
                </c:pt>
                <c:pt idx="460">
                  <c:v>-0.4</c:v>
                </c:pt>
                <c:pt idx="461">
                  <c:v>-0.4</c:v>
                </c:pt>
                <c:pt idx="462">
                  <c:v>-0.4</c:v>
                </c:pt>
                <c:pt idx="463">
                  <c:v>-0.4</c:v>
                </c:pt>
                <c:pt idx="464">
                  <c:v>-0.4</c:v>
                </c:pt>
                <c:pt idx="465">
                  <c:v>-0.4</c:v>
                </c:pt>
                <c:pt idx="466">
                  <c:v>-0.4</c:v>
                </c:pt>
                <c:pt idx="467">
                  <c:v>-0.4</c:v>
                </c:pt>
                <c:pt idx="468">
                  <c:v>-0.4</c:v>
                </c:pt>
                <c:pt idx="469">
                  <c:v>-0.4</c:v>
                </c:pt>
                <c:pt idx="470">
                  <c:v>-0.4</c:v>
                </c:pt>
                <c:pt idx="471">
                  <c:v>-0.4</c:v>
                </c:pt>
                <c:pt idx="472">
                  <c:v>-0.4</c:v>
                </c:pt>
                <c:pt idx="473">
                  <c:v>-0.4</c:v>
                </c:pt>
                <c:pt idx="474">
                  <c:v>-0.4</c:v>
                </c:pt>
                <c:pt idx="475">
                  <c:v>-0.4</c:v>
                </c:pt>
                <c:pt idx="476">
                  <c:v>-0.4</c:v>
                </c:pt>
                <c:pt idx="477">
                  <c:v>-0.4</c:v>
                </c:pt>
                <c:pt idx="478">
                  <c:v>-0.4</c:v>
                </c:pt>
                <c:pt idx="479">
                  <c:v>-0.4</c:v>
                </c:pt>
                <c:pt idx="480">
                  <c:v>-0.4</c:v>
                </c:pt>
                <c:pt idx="481">
                  <c:v>-0.4</c:v>
                </c:pt>
                <c:pt idx="482">
                  <c:v>-0.4</c:v>
                </c:pt>
                <c:pt idx="483">
                  <c:v>-0.4</c:v>
                </c:pt>
                <c:pt idx="484">
                  <c:v>-0.4</c:v>
                </c:pt>
                <c:pt idx="485">
                  <c:v>-0.4</c:v>
                </c:pt>
                <c:pt idx="486">
                  <c:v>-0.4</c:v>
                </c:pt>
                <c:pt idx="487">
                  <c:v>-0.4</c:v>
                </c:pt>
                <c:pt idx="488">
                  <c:v>-0.4</c:v>
                </c:pt>
                <c:pt idx="489">
                  <c:v>-0.4</c:v>
                </c:pt>
                <c:pt idx="490">
                  <c:v>-0.4</c:v>
                </c:pt>
                <c:pt idx="491">
                  <c:v>-0.4</c:v>
                </c:pt>
                <c:pt idx="492">
                  <c:v>-0.4</c:v>
                </c:pt>
                <c:pt idx="493">
                  <c:v>-0.4</c:v>
                </c:pt>
                <c:pt idx="494">
                  <c:v>-0.4</c:v>
                </c:pt>
                <c:pt idx="495">
                  <c:v>-0.4</c:v>
                </c:pt>
                <c:pt idx="496">
                  <c:v>-0.4</c:v>
                </c:pt>
                <c:pt idx="497">
                  <c:v>-0.4</c:v>
                </c:pt>
                <c:pt idx="498">
                  <c:v>-0.4</c:v>
                </c:pt>
                <c:pt idx="499">
                  <c:v>-0.4</c:v>
                </c:pt>
                <c:pt idx="500">
                  <c:v>-0.4</c:v>
                </c:pt>
                <c:pt idx="501">
                  <c:v>-0.4</c:v>
                </c:pt>
                <c:pt idx="502">
                  <c:v>-0.4</c:v>
                </c:pt>
                <c:pt idx="503">
                  <c:v>-0.4</c:v>
                </c:pt>
                <c:pt idx="504">
                  <c:v>-0.4</c:v>
                </c:pt>
                <c:pt idx="505">
                  <c:v>-0.4</c:v>
                </c:pt>
                <c:pt idx="506">
                  <c:v>-0.4</c:v>
                </c:pt>
                <c:pt idx="507">
                  <c:v>-0.4</c:v>
                </c:pt>
                <c:pt idx="508">
                  <c:v>-0.4</c:v>
                </c:pt>
                <c:pt idx="509">
                  <c:v>-0.4</c:v>
                </c:pt>
                <c:pt idx="510">
                  <c:v>-0.4</c:v>
                </c:pt>
                <c:pt idx="511">
                  <c:v>-0.4</c:v>
                </c:pt>
                <c:pt idx="512">
                  <c:v>-0.4</c:v>
                </c:pt>
                <c:pt idx="513">
                  <c:v>-0.4</c:v>
                </c:pt>
                <c:pt idx="514">
                  <c:v>-0.4</c:v>
                </c:pt>
                <c:pt idx="515">
                  <c:v>-0.4</c:v>
                </c:pt>
                <c:pt idx="516">
                  <c:v>-0.4</c:v>
                </c:pt>
                <c:pt idx="517">
                  <c:v>-0.4</c:v>
                </c:pt>
                <c:pt idx="518">
                  <c:v>-0.4</c:v>
                </c:pt>
                <c:pt idx="519">
                  <c:v>-0.4</c:v>
                </c:pt>
                <c:pt idx="520">
                  <c:v>-0.4</c:v>
                </c:pt>
                <c:pt idx="521">
                  <c:v>-0.4</c:v>
                </c:pt>
                <c:pt idx="522">
                  <c:v>-0.4</c:v>
                </c:pt>
                <c:pt idx="523">
                  <c:v>-0.4</c:v>
                </c:pt>
                <c:pt idx="524">
                  <c:v>-0.4</c:v>
                </c:pt>
                <c:pt idx="525">
                  <c:v>-0.4</c:v>
                </c:pt>
                <c:pt idx="526">
                  <c:v>-0.4</c:v>
                </c:pt>
                <c:pt idx="527">
                  <c:v>-0.4</c:v>
                </c:pt>
                <c:pt idx="528">
                  <c:v>-0.4</c:v>
                </c:pt>
                <c:pt idx="529">
                  <c:v>-0.4</c:v>
                </c:pt>
                <c:pt idx="530">
                  <c:v>-0.4</c:v>
                </c:pt>
                <c:pt idx="531">
                  <c:v>-0.4</c:v>
                </c:pt>
                <c:pt idx="532">
                  <c:v>-0.4</c:v>
                </c:pt>
                <c:pt idx="533">
                  <c:v>-0.4</c:v>
                </c:pt>
                <c:pt idx="534">
                  <c:v>-0.4</c:v>
                </c:pt>
                <c:pt idx="535">
                  <c:v>-0.4</c:v>
                </c:pt>
                <c:pt idx="536">
                  <c:v>-0.4</c:v>
                </c:pt>
                <c:pt idx="537">
                  <c:v>-0.4</c:v>
                </c:pt>
                <c:pt idx="538">
                  <c:v>-0.4</c:v>
                </c:pt>
                <c:pt idx="539">
                  <c:v>-0.4</c:v>
                </c:pt>
                <c:pt idx="540">
                  <c:v>-0.4</c:v>
                </c:pt>
                <c:pt idx="541">
                  <c:v>-0.4</c:v>
                </c:pt>
                <c:pt idx="542">
                  <c:v>-0.4</c:v>
                </c:pt>
                <c:pt idx="543">
                  <c:v>-0.4</c:v>
                </c:pt>
                <c:pt idx="544">
                  <c:v>-0.4</c:v>
                </c:pt>
                <c:pt idx="545">
                  <c:v>-0.4</c:v>
                </c:pt>
                <c:pt idx="546">
                  <c:v>-0.4</c:v>
                </c:pt>
                <c:pt idx="547">
                  <c:v>-0.4</c:v>
                </c:pt>
                <c:pt idx="548">
                  <c:v>-0.4</c:v>
                </c:pt>
                <c:pt idx="549">
                  <c:v>-0.4</c:v>
                </c:pt>
                <c:pt idx="550">
                  <c:v>-0.4</c:v>
                </c:pt>
                <c:pt idx="551">
                  <c:v>-0.4</c:v>
                </c:pt>
                <c:pt idx="552">
                  <c:v>-0.4</c:v>
                </c:pt>
                <c:pt idx="553">
                  <c:v>-0.4</c:v>
                </c:pt>
                <c:pt idx="554">
                  <c:v>-0.4</c:v>
                </c:pt>
                <c:pt idx="555">
                  <c:v>-0.4</c:v>
                </c:pt>
                <c:pt idx="556">
                  <c:v>-0.4</c:v>
                </c:pt>
                <c:pt idx="557">
                  <c:v>-0.4</c:v>
                </c:pt>
                <c:pt idx="558">
                  <c:v>-0.4</c:v>
                </c:pt>
                <c:pt idx="559">
                  <c:v>-0.4</c:v>
                </c:pt>
                <c:pt idx="560">
                  <c:v>-0.4</c:v>
                </c:pt>
                <c:pt idx="561">
                  <c:v>-0.4</c:v>
                </c:pt>
                <c:pt idx="562">
                  <c:v>-0.4</c:v>
                </c:pt>
                <c:pt idx="563">
                  <c:v>-0.4</c:v>
                </c:pt>
                <c:pt idx="564">
                  <c:v>-0.4</c:v>
                </c:pt>
                <c:pt idx="565">
                  <c:v>-0.4</c:v>
                </c:pt>
                <c:pt idx="566">
                  <c:v>-0.4</c:v>
                </c:pt>
                <c:pt idx="567">
                  <c:v>-0.4</c:v>
                </c:pt>
                <c:pt idx="568">
                  <c:v>-0.4</c:v>
                </c:pt>
                <c:pt idx="569">
                  <c:v>-0.4</c:v>
                </c:pt>
                <c:pt idx="570">
                  <c:v>-0.4</c:v>
                </c:pt>
                <c:pt idx="571">
                  <c:v>-0.4</c:v>
                </c:pt>
                <c:pt idx="572">
                  <c:v>-0.4</c:v>
                </c:pt>
                <c:pt idx="573">
                  <c:v>-0.4</c:v>
                </c:pt>
                <c:pt idx="574">
                  <c:v>-0.4</c:v>
                </c:pt>
                <c:pt idx="575">
                  <c:v>-0.4</c:v>
                </c:pt>
                <c:pt idx="576">
                  <c:v>-0.4</c:v>
                </c:pt>
                <c:pt idx="577">
                  <c:v>-0.4</c:v>
                </c:pt>
                <c:pt idx="578">
                  <c:v>-0.4</c:v>
                </c:pt>
                <c:pt idx="579">
                  <c:v>-0.4</c:v>
                </c:pt>
                <c:pt idx="580">
                  <c:v>-0.4</c:v>
                </c:pt>
                <c:pt idx="581">
                  <c:v>-0.4</c:v>
                </c:pt>
                <c:pt idx="582">
                  <c:v>-0.4</c:v>
                </c:pt>
                <c:pt idx="583">
                  <c:v>-0.4</c:v>
                </c:pt>
                <c:pt idx="584">
                  <c:v>-0.4</c:v>
                </c:pt>
                <c:pt idx="585">
                  <c:v>-0.4</c:v>
                </c:pt>
                <c:pt idx="586">
                  <c:v>-0.4</c:v>
                </c:pt>
                <c:pt idx="587">
                  <c:v>-0.4</c:v>
                </c:pt>
                <c:pt idx="588">
                  <c:v>-0.4</c:v>
                </c:pt>
                <c:pt idx="589">
                  <c:v>-0.4</c:v>
                </c:pt>
                <c:pt idx="590">
                  <c:v>-0.4</c:v>
                </c:pt>
                <c:pt idx="591">
                  <c:v>-0.4</c:v>
                </c:pt>
                <c:pt idx="592">
                  <c:v>-0.4</c:v>
                </c:pt>
                <c:pt idx="593">
                  <c:v>-0.4</c:v>
                </c:pt>
                <c:pt idx="594">
                  <c:v>-0.4</c:v>
                </c:pt>
                <c:pt idx="595">
                  <c:v>-0.4</c:v>
                </c:pt>
                <c:pt idx="596">
                  <c:v>-0.4</c:v>
                </c:pt>
                <c:pt idx="597">
                  <c:v>-0.4</c:v>
                </c:pt>
                <c:pt idx="598">
                  <c:v>-0.4</c:v>
                </c:pt>
                <c:pt idx="599">
                  <c:v>-0.4</c:v>
                </c:pt>
                <c:pt idx="600">
                  <c:v>-0.4</c:v>
                </c:pt>
                <c:pt idx="601">
                  <c:v>-0.4</c:v>
                </c:pt>
                <c:pt idx="602">
                  <c:v>-0.4</c:v>
                </c:pt>
                <c:pt idx="603">
                  <c:v>-0.4</c:v>
                </c:pt>
                <c:pt idx="604">
                  <c:v>-0.4</c:v>
                </c:pt>
                <c:pt idx="605">
                  <c:v>-0.4</c:v>
                </c:pt>
                <c:pt idx="606">
                  <c:v>-0.4</c:v>
                </c:pt>
                <c:pt idx="607">
                  <c:v>-0.4</c:v>
                </c:pt>
                <c:pt idx="608">
                  <c:v>-0.4</c:v>
                </c:pt>
                <c:pt idx="609">
                  <c:v>-0.4</c:v>
                </c:pt>
                <c:pt idx="610">
                  <c:v>-0.4</c:v>
                </c:pt>
                <c:pt idx="611">
                  <c:v>-0.4</c:v>
                </c:pt>
                <c:pt idx="612">
                  <c:v>-0.4</c:v>
                </c:pt>
                <c:pt idx="613">
                  <c:v>-0.4</c:v>
                </c:pt>
                <c:pt idx="614">
                  <c:v>-0.4</c:v>
                </c:pt>
                <c:pt idx="615">
                  <c:v>-0.4</c:v>
                </c:pt>
                <c:pt idx="616">
                  <c:v>-0.4</c:v>
                </c:pt>
                <c:pt idx="617">
                  <c:v>-0.4</c:v>
                </c:pt>
                <c:pt idx="618">
                  <c:v>-0.4</c:v>
                </c:pt>
                <c:pt idx="619">
                  <c:v>-0.4</c:v>
                </c:pt>
                <c:pt idx="620">
                  <c:v>-0.4</c:v>
                </c:pt>
                <c:pt idx="621">
                  <c:v>-0.4</c:v>
                </c:pt>
                <c:pt idx="622">
                  <c:v>-0.4</c:v>
                </c:pt>
                <c:pt idx="623">
                  <c:v>-0.4</c:v>
                </c:pt>
                <c:pt idx="624">
                  <c:v>-0.4</c:v>
                </c:pt>
                <c:pt idx="625">
                  <c:v>-0.4</c:v>
                </c:pt>
                <c:pt idx="626">
                  <c:v>-0.4</c:v>
                </c:pt>
                <c:pt idx="627">
                  <c:v>-0.4</c:v>
                </c:pt>
                <c:pt idx="628">
                  <c:v>-0.4</c:v>
                </c:pt>
                <c:pt idx="629">
                  <c:v>-0.4</c:v>
                </c:pt>
                <c:pt idx="630">
                  <c:v>-0.4</c:v>
                </c:pt>
                <c:pt idx="631">
                  <c:v>-0.4</c:v>
                </c:pt>
                <c:pt idx="632">
                  <c:v>-0.4</c:v>
                </c:pt>
                <c:pt idx="633">
                  <c:v>-0.4</c:v>
                </c:pt>
                <c:pt idx="634">
                  <c:v>-0.4</c:v>
                </c:pt>
                <c:pt idx="635">
                  <c:v>-0.4</c:v>
                </c:pt>
                <c:pt idx="636">
                  <c:v>-0.4</c:v>
                </c:pt>
                <c:pt idx="637">
                  <c:v>-0.4</c:v>
                </c:pt>
                <c:pt idx="638">
                  <c:v>-0.4</c:v>
                </c:pt>
                <c:pt idx="639">
                  <c:v>-0.4</c:v>
                </c:pt>
                <c:pt idx="640">
                  <c:v>-0.4</c:v>
                </c:pt>
                <c:pt idx="641">
                  <c:v>-0.4</c:v>
                </c:pt>
                <c:pt idx="642">
                  <c:v>-0.4</c:v>
                </c:pt>
                <c:pt idx="643">
                  <c:v>-0.4</c:v>
                </c:pt>
                <c:pt idx="644">
                  <c:v>-0.4</c:v>
                </c:pt>
                <c:pt idx="645">
                  <c:v>-0.4</c:v>
                </c:pt>
                <c:pt idx="646">
                  <c:v>-0.4</c:v>
                </c:pt>
                <c:pt idx="647">
                  <c:v>-0.4</c:v>
                </c:pt>
                <c:pt idx="648">
                  <c:v>-0.4</c:v>
                </c:pt>
                <c:pt idx="649">
                  <c:v>-0.4</c:v>
                </c:pt>
                <c:pt idx="650">
                  <c:v>-0.4</c:v>
                </c:pt>
                <c:pt idx="651">
                  <c:v>-0.4</c:v>
                </c:pt>
                <c:pt idx="652">
                  <c:v>-0.4</c:v>
                </c:pt>
                <c:pt idx="653">
                  <c:v>-0.4</c:v>
                </c:pt>
                <c:pt idx="654">
                  <c:v>-0.4</c:v>
                </c:pt>
                <c:pt idx="655">
                  <c:v>-0.4</c:v>
                </c:pt>
                <c:pt idx="656">
                  <c:v>-0.4</c:v>
                </c:pt>
                <c:pt idx="657">
                  <c:v>-0.4</c:v>
                </c:pt>
                <c:pt idx="658">
                  <c:v>-0.4</c:v>
                </c:pt>
                <c:pt idx="659">
                  <c:v>-0.4</c:v>
                </c:pt>
                <c:pt idx="660">
                  <c:v>-0.4</c:v>
                </c:pt>
                <c:pt idx="661">
                  <c:v>-0.4</c:v>
                </c:pt>
                <c:pt idx="662">
                  <c:v>-0.4</c:v>
                </c:pt>
                <c:pt idx="663">
                  <c:v>-0.4</c:v>
                </c:pt>
                <c:pt idx="664">
                  <c:v>-0.4</c:v>
                </c:pt>
                <c:pt idx="665">
                  <c:v>-0.4</c:v>
                </c:pt>
                <c:pt idx="666">
                  <c:v>-0.4</c:v>
                </c:pt>
                <c:pt idx="667">
                  <c:v>-0.4</c:v>
                </c:pt>
                <c:pt idx="668">
                  <c:v>-0.4</c:v>
                </c:pt>
                <c:pt idx="669">
                  <c:v>-0.4</c:v>
                </c:pt>
                <c:pt idx="670">
                  <c:v>-0.4</c:v>
                </c:pt>
                <c:pt idx="671">
                  <c:v>-0.4</c:v>
                </c:pt>
                <c:pt idx="672">
                  <c:v>-0.4</c:v>
                </c:pt>
                <c:pt idx="673">
                  <c:v>-0.4</c:v>
                </c:pt>
                <c:pt idx="674">
                  <c:v>-0.4</c:v>
                </c:pt>
                <c:pt idx="675">
                  <c:v>-0.4</c:v>
                </c:pt>
                <c:pt idx="676">
                  <c:v>-0.4</c:v>
                </c:pt>
                <c:pt idx="677">
                  <c:v>-0.4</c:v>
                </c:pt>
                <c:pt idx="678">
                  <c:v>-0.4</c:v>
                </c:pt>
                <c:pt idx="679">
                  <c:v>-0.4</c:v>
                </c:pt>
                <c:pt idx="680">
                  <c:v>-0.4</c:v>
                </c:pt>
                <c:pt idx="681">
                  <c:v>-0.4</c:v>
                </c:pt>
                <c:pt idx="682">
                  <c:v>-0.4</c:v>
                </c:pt>
                <c:pt idx="683">
                  <c:v>-0.4</c:v>
                </c:pt>
                <c:pt idx="684">
                  <c:v>-0.4</c:v>
                </c:pt>
                <c:pt idx="685">
                  <c:v>-0.4</c:v>
                </c:pt>
                <c:pt idx="686">
                  <c:v>-0.4</c:v>
                </c:pt>
                <c:pt idx="687">
                  <c:v>-0.4</c:v>
                </c:pt>
                <c:pt idx="688">
                  <c:v>-0.4</c:v>
                </c:pt>
                <c:pt idx="689">
                  <c:v>-0.4</c:v>
                </c:pt>
                <c:pt idx="690">
                  <c:v>-0.4</c:v>
                </c:pt>
                <c:pt idx="691">
                  <c:v>-0.4</c:v>
                </c:pt>
                <c:pt idx="692">
                  <c:v>-0.4</c:v>
                </c:pt>
                <c:pt idx="693">
                  <c:v>-0.4</c:v>
                </c:pt>
                <c:pt idx="694">
                  <c:v>-0.4</c:v>
                </c:pt>
                <c:pt idx="695">
                  <c:v>-0.4</c:v>
                </c:pt>
                <c:pt idx="696">
                  <c:v>-0.4</c:v>
                </c:pt>
                <c:pt idx="697">
                  <c:v>-0.4</c:v>
                </c:pt>
                <c:pt idx="698">
                  <c:v>-0.4</c:v>
                </c:pt>
                <c:pt idx="699">
                  <c:v>-0.4</c:v>
                </c:pt>
                <c:pt idx="700">
                  <c:v>-0.4</c:v>
                </c:pt>
                <c:pt idx="701">
                  <c:v>-0.4</c:v>
                </c:pt>
                <c:pt idx="702">
                  <c:v>-0.4</c:v>
                </c:pt>
                <c:pt idx="703">
                  <c:v>-0.4</c:v>
                </c:pt>
                <c:pt idx="704">
                  <c:v>-0.4</c:v>
                </c:pt>
                <c:pt idx="705">
                  <c:v>-0.4</c:v>
                </c:pt>
                <c:pt idx="706">
                  <c:v>-0.4</c:v>
                </c:pt>
                <c:pt idx="707">
                  <c:v>-0.4</c:v>
                </c:pt>
                <c:pt idx="708">
                  <c:v>-0.4</c:v>
                </c:pt>
                <c:pt idx="709">
                  <c:v>-0.4</c:v>
                </c:pt>
                <c:pt idx="710">
                  <c:v>-0.4</c:v>
                </c:pt>
                <c:pt idx="711">
                  <c:v>-0.4</c:v>
                </c:pt>
                <c:pt idx="712">
                  <c:v>-0.4</c:v>
                </c:pt>
                <c:pt idx="713">
                  <c:v>-0.4</c:v>
                </c:pt>
                <c:pt idx="714">
                  <c:v>-0.4</c:v>
                </c:pt>
                <c:pt idx="715">
                  <c:v>-0.4</c:v>
                </c:pt>
                <c:pt idx="716">
                  <c:v>-0.4</c:v>
                </c:pt>
                <c:pt idx="717">
                  <c:v>-0.4</c:v>
                </c:pt>
                <c:pt idx="718">
                  <c:v>-0.4</c:v>
                </c:pt>
                <c:pt idx="719">
                  <c:v>-0.4</c:v>
                </c:pt>
                <c:pt idx="720">
                  <c:v>-0.4</c:v>
                </c:pt>
                <c:pt idx="721">
                  <c:v>-0.4</c:v>
                </c:pt>
                <c:pt idx="722">
                  <c:v>-0.4</c:v>
                </c:pt>
                <c:pt idx="723">
                  <c:v>-0.4</c:v>
                </c:pt>
                <c:pt idx="724">
                  <c:v>-0.4</c:v>
                </c:pt>
                <c:pt idx="725">
                  <c:v>-0.4</c:v>
                </c:pt>
                <c:pt idx="726">
                  <c:v>-0.4</c:v>
                </c:pt>
                <c:pt idx="727">
                  <c:v>-0.4</c:v>
                </c:pt>
                <c:pt idx="728">
                  <c:v>-0.4</c:v>
                </c:pt>
                <c:pt idx="729">
                  <c:v>-0.4</c:v>
                </c:pt>
                <c:pt idx="730">
                  <c:v>-0.4</c:v>
                </c:pt>
                <c:pt idx="731">
                  <c:v>-0.4</c:v>
                </c:pt>
                <c:pt idx="732">
                  <c:v>-0.4</c:v>
                </c:pt>
                <c:pt idx="733">
                  <c:v>-0.4</c:v>
                </c:pt>
                <c:pt idx="734">
                  <c:v>-0.4</c:v>
                </c:pt>
                <c:pt idx="735">
                  <c:v>-0.4</c:v>
                </c:pt>
                <c:pt idx="736">
                  <c:v>-0.4</c:v>
                </c:pt>
                <c:pt idx="737">
                  <c:v>-0.4</c:v>
                </c:pt>
                <c:pt idx="738">
                  <c:v>-0.4</c:v>
                </c:pt>
                <c:pt idx="739">
                  <c:v>-0.4</c:v>
                </c:pt>
                <c:pt idx="740">
                  <c:v>-0.4</c:v>
                </c:pt>
                <c:pt idx="741">
                  <c:v>-0.4</c:v>
                </c:pt>
                <c:pt idx="742">
                  <c:v>-0.4</c:v>
                </c:pt>
                <c:pt idx="743">
                  <c:v>-0.4</c:v>
                </c:pt>
                <c:pt idx="744">
                  <c:v>-0.4</c:v>
                </c:pt>
                <c:pt idx="745">
                  <c:v>-0.4</c:v>
                </c:pt>
                <c:pt idx="746">
                  <c:v>-0.4</c:v>
                </c:pt>
                <c:pt idx="747">
                  <c:v>-0.4</c:v>
                </c:pt>
                <c:pt idx="748">
                  <c:v>-0.4</c:v>
                </c:pt>
                <c:pt idx="749">
                  <c:v>-0.4</c:v>
                </c:pt>
                <c:pt idx="750">
                  <c:v>-0.4</c:v>
                </c:pt>
                <c:pt idx="751">
                  <c:v>-0.4</c:v>
                </c:pt>
                <c:pt idx="752">
                  <c:v>-0.4</c:v>
                </c:pt>
                <c:pt idx="753">
                  <c:v>-0.4</c:v>
                </c:pt>
                <c:pt idx="754">
                  <c:v>-0.4</c:v>
                </c:pt>
                <c:pt idx="755">
                  <c:v>-0.4</c:v>
                </c:pt>
                <c:pt idx="756">
                  <c:v>-0.4</c:v>
                </c:pt>
                <c:pt idx="757">
                  <c:v>-0.4</c:v>
                </c:pt>
                <c:pt idx="758">
                  <c:v>-0.4</c:v>
                </c:pt>
                <c:pt idx="759">
                  <c:v>-0.4</c:v>
                </c:pt>
                <c:pt idx="760">
                  <c:v>-0.4</c:v>
                </c:pt>
                <c:pt idx="761">
                  <c:v>-0.4</c:v>
                </c:pt>
                <c:pt idx="762">
                  <c:v>-0.4</c:v>
                </c:pt>
                <c:pt idx="763">
                  <c:v>-0.4</c:v>
                </c:pt>
                <c:pt idx="764">
                  <c:v>-0.4</c:v>
                </c:pt>
                <c:pt idx="765">
                  <c:v>-0.4</c:v>
                </c:pt>
                <c:pt idx="766">
                  <c:v>-0.4</c:v>
                </c:pt>
                <c:pt idx="767">
                  <c:v>-0.4</c:v>
                </c:pt>
                <c:pt idx="768">
                  <c:v>-0.4</c:v>
                </c:pt>
                <c:pt idx="769">
                  <c:v>-0.4</c:v>
                </c:pt>
                <c:pt idx="770">
                  <c:v>-0.4</c:v>
                </c:pt>
                <c:pt idx="771">
                  <c:v>-0.4</c:v>
                </c:pt>
                <c:pt idx="772">
                  <c:v>-0.4</c:v>
                </c:pt>
                <c:pt idx="773">
                  <c:v>-0.4</c:v>
                </c:pt>
                <c:pt idx="774">
                  <c:v>-0.4</c:v>
                </c:pt>
                <c:pt idx="775">
                  <c:v>-0.4</c:v>
                </c:pt>
                <c:pt idx="776">
                  <c:v>-0.4</c:v>
                </c:pt>
                <c:pt idx="777">
                  <c:v>-0.4</c:v>
                </c:pt>
                <c:pt idx="778">
                  <c:v>-0.4</c:v>
                </c:pt>
                <c:pt idx="779">
                  <c:v>-0.4</c:v>
                </c:pt>
                <c:pt idx="780">
                  <c:v>-0.4</c:v>
                </c:pt>
                <c:pt idx="781">
                  <c:v>-0.4</c:v>
                </c:pt>
                <c:pt idx="782">
                  <c:v>-0.4</c:v>
                </c:pt>
                <c:pt idx="783">
                  <c:v>-0.4</c:v>
                </c:pt>
                <c:pt idx="784">
                  <c:v>-0.4</c:v>
                </c:pt>
                <c:pt idx="785">
                  <c:v>-0.4</c:v>
                </c:pt>
                <c:pt idx="786">
                  <c:v>-0.4</c:v>
                </c:pt>
                <c:pt idx="787">
                  <c:v>-0.4</c:v>
                </c:pt>
                <c:pt idx="788">
                  <c:v>-0.4</c:v>
                </c:pt>
                <c:pt idx="789">
                  <c:v>-0.4</c:v>
                </c:pt>
                <c:pt idx="790">
                  <c:v>-0.4</c:v>
                </c:pt>
                <c:pt idx="791">
                  <c:v>-0.4</c:v>
                </c:pt>
                <c:pt idx="792">
                  <c:v>-0.4</c:v>
                </c:pt>
                <c:pt idx="793">
                  <c:v>-0.4</c:v>
                </c:pt>
                <c:pt idx="794">
                  <c:v>-0.4</c:v>
                </c:pt>
                <c:pt idx="795">
                  <c:v>-0.4</c:v>
                </c:pt>
                <c:pt idx="796">
                  <c:v>-0.4</c:v>
                </c:pt>
                <c:pt idx="797">
                  <c:v>-0.4</c:v>
                </c:pt>
                <c:pt idx="798">
                  <c:v>-0.4</c:v>
                </c:pt>
                <c:pt idx="799">
                  <c:v>-0.4</c:v>
                </c:pt>
                <c:pt idx="800">
                  <c:v>-0.4</c:v>
                </c:pt>
                <c:pt idx="801">
                  <c:v>-0.4</c:v>
                </c:pt>
                <c:pt idx="802">
                  <c:v>-0.4</c:v>
                </c:pt>
                <c:pt idx="803">
                  <c:v>-0.4</c:v>
                </c:pt>
                <c:pt idx="804">
                  <c:v>-0.4</c:v>
                </c:pt>
                <c:pt idx="805">
                  <c:v>-0.4</c:v>
                </c:pt>
                <c:pt idx="806">
                  <c:v>-0.4</c:v>
                </c:pt>
                <c:pt idx="807">
                  <c:v>-0.4</c:v>
                </c:pt>
                <c:pt idx="808">
                  <c:v>-0.4</c:v>
                </c:pt>
                <c:pt idx="809">
                  <c:v>-0.4</c:v>
                </c:pt>
                <c:pt idx="810">
                  <c:v>-0.4</c:v>
                </c:pt>
                <c:pt idx="811">
                  <c:v>-0.4</c:v>
                </c:pt>
                <c:pt idx="812">
                  <c:v>-0.4</c:v>
                </c:pt>
                <c:pt idx="813">
                  <c:v>-0.4</c:v>
                </c:pt>
                <c:pt idx="814">
                  <c:v>-0.4</c:v>
                </c:pt>
                <c:pt idx="815">
                  <c:v>-0.4</c:v>
                </c:pt>
                <c:pt idx="816">
                  <c:v>-0.4</c:v>
                </c:pt>
                <c:pt idx="817">
                  <c:v>-0.4</c:v>
                </c:pt>
                <c:pt idx="818">
                  <c:v>-0.4</c:v>
                </c:pt>
                <c:pt idx="819">
                  <c:v>-0.4</c:v>
                </c:pt>
                <c:pt idx="820">
                  <c:v>-0.4</c:v>
                </c:pt>
                <c:pt idx="821">
                  <c:v>-0.4</c:v>
                </c:pt>
                <c:pt idx="822">
                  <c:v>-0.4</c:v>
                </c:pt>
                <c:pt idx="823">
                  <c:v>-0.4</c:v>
                </c:pt>
                <c:pt idx="824">
                  <c:v>-0.4</c:v>
                </c:pt>
                <c:pt idx="825">
                  <c:v>-0.4</c:v>
                </c:pt>
                <c:pt idx="826">
                  <c:v>-0.4</c:v>
                </c:pt>
                <c:pt idx="827">
                  <c:v>-0.4</c:v>
                </c:pt>
                <c:pt idx="828">
                  <c:v>-0.4</c:v>
                </c:pt>
                <c:pt idx="829">
                  <c:v>-0.4</c:v>
                </c:pt>
                <c:pt idx="830">
                  <c:v>-0.4</c:v>
                </c:pt>
                <c:pt idx="831">
                  <c:v>-0.4</c:v>
                </c:pt>
                <c:pt idx="832">
                  <c:v>-0.4</c:v>
                </c:pt>
                <c:pt idx="833">
                  <c:v>-0.4</c:v>
                </c:pt>
                <c:pt idx="834">
                  <c:v>-0.4</c:v>
                </c:pt>
                <c:pt idx="835">
                  <c:v>-0.4</c:v>
                </c:pt>
                <c:pt idx="836">
                  <c:v>-0.4</c:v>
                </c:pt>
                <c:pt idx="837">
                  <c:v>-0.4</c:v>
                </c:pt>
                <c:pt idx="838">
                  <c:v>-0.4</c:v>
                </c:pt>
                <c:pt idx="839">
                  <c:v>-0.4</c:v>
                </c:pt>
                <c:pt idx="840">
                  <c:v>-0.4</c:v>
                </c:pt>
                <c:pt idx="841">
                  <c:v>-0.4</c:v>
                </c:pt>
                <c:pt idx="842">
                  <c:v>-0.4</c:v>
                </c:pt>
                <c:pt idx="843">
                  <c:v>-0.4</c:v>
                </c:pt>
                <c:pt idx="844">
                  <c:v>-0.4</c:v>
                </c:pt>
                <c:pt idx="845">
                  <c:v>-0.4</c:v>
                </c:pt>
                <c:pt idx="846">
                  <c:v>-0.4</c:v>
                </c:pt>
                <c:pt idx="847">
                  <c:v>-0.4</c:v>
                </c:pt>
                <c:pt idx="848">
                  <c:v>-0.4</c:v>
                </c:pt>
                <c:pt idx="849">
                  <c:v>-0.4</c:v>
                </c:pt>
                <c:pt idx="850">
                  <c:v>-0.4</c:v>
                </c:pt>
                <c:pt idx="851">
                  <c:v>-0.4</c:v>
                </c:pt>
                <c:pt idx="852">
                  <c:v>-0.4</c:v>
                </c:pt>
                <c:pt idx="853">
                  <c:v>-0.4</c:v>
                </c:pt>
                <c:pt idx="854">
                  <c:v>-0.4</c:v>
                </c:pt>
                <c:pt idx="855">
                  <c:v>-0.4</c:v>
                </c:pt>
                <c:pt idx="856">
                  <c:v>-0.4</c:v>
                </c:pt>
                <c:pt idx="857">
                  <c:v>-0.4</c:v>
                </c:pt>
                <c:pt idx="858">
                  <c:v>-0.4</c:v>
                </c:pt>
                <c:pt idx="859">
                  <c:v>-0.4</c:v>
                </c:pt>
                <c:pt idx="860">
                  <c:v>-0.4</c:v>
                </c:pt>
                <c:pt idx="861">
                  <c:v>-0.4</c:v>
                </c:pt>
                <c:pt idx="862">
                  <c:v>-0.4</c:v>
                </c:pt>
                <c:pt idx="863">
                  <c:v>-0.4</c:v>
                </c:pt>
                <c:pt idx="864">
                  <c:v>-0.4</c:v>
                </c:pt>
                <c:pt idx="865">
                  <c:v>-0.4</c:v>
                </c:pt>
                <c:pt idx="866">
                  <c:v>-0.4</c:v>
                </c:pt>
                <c:pt idx="867">
                  <c:v>-0.4</c:v>
                </c:pt>
                <c:pt idx="868">
                  <c:v>-0.4</c:v>
                </c:pt>
                <c:pt idx="869">
                  <c:v>-0.4</c:v>
                </c:pt>
                <c:pt idx="870">
                  <c:v>-0.4</c:v>
                </c:pt>
                <c:pt idx="871">
                  <c:v>-0.4</c:v>
                </c:pt>
                <c:pt idx="872">
                  <c:v>-0.4</c:v>
                </c:pt>
                <c:pt idx="873">
                  <c:v>-0.4</c:v>
                </c:pt>
                <c:pt idx="874">
                  <c:v>-0.4</c:v>
                </c:pt>
                <c:pt idx="875">
                  <c:v>-0.4</c:v>
                </c:pt>
                <c:pt idx="876">
                  <c:v>-0.4</c:v>
                </c:pt>
                <c:pt idx="877">
                  <c:v>-0.4</c:v>
                </c:pt>
                <c:pt idx="878">
                  <c:v>-0.4</c:v>
                </c:pt>
                <c:pt idx="879">
                  <c:v>-0.4</c:v>
                </c:pt>
                <c:pt idx="880">
                  <c:v>-0.4</c:v>
                </c:pt>
                <c:pt idx="881">
                  <c:v>-0.4</c:v>
                </c:pt>
                <c:pt idx="882">
                  <c:v>-0.4</c:v>
                </c:pt>
                <c:pt idx="883">
                  <c:v>-0.4</c:v>
                </c:pt>
                <c:pt idx="884">
                  <c:v>-0.4</c:v>
                </c:pt>
                <c:pt idx="885">
                  <c:v>-0.4</c:v>
                </c:pt>
                <c:pt idx="886">
                  <c:v>-0.4</c:v>
                </c:pt>
                <c:pt idx="887">
                  <c:v>-0.4</c:v>
                </c:pt>
                <c:pt idx="888">
                  <c:v>-0.4</c:v>
                </c:pt>
                <c:pt idx="889">
                  <c:v>-0.4</c:v>
                </c:pt>
                <c:pt idx="890">
                  <c:v>-0.4</c:v>
                </c:pt>
                <c:pt idx="891">
                  <c:v>-0.4</c:v>
                </c:pt>
                <c:pt idx="892">
                  <c:v>-0.4</c:v>
                </c:pt>
                <c:pt idx="893">
                  <c:v>-0.4</c:v>
                </c:pt>
                <c:pt idx="894">
                  <c:v>-0.4</c:v>
                </c:pt>
                <c:pt idx="895">
                  <c:v>-0.4</c:v>
                </c:pt>
                <c:pt idx="896">
                  <c:v>-0.4</c:v>
                </c:pt>
                <c:pt idx="897">
                  <c:v>-0.4</c:v>
                </c:pt>
                <c:pt idx="898">
                  <c:v>-0.4</c:v>
                </c:pt>
                <c:pt idx="899">
                  <c:v>-0.4</c:v>
                </c:pt>
                <c:pt idx="900">
                  <c:v>-0.4</c:v>
                </c:pt>
                <c:pt idx="901">
                  <c:v>-0.4</c:v>
                </c:pt>
                <c:pt idx="902">
                  <c:v>-0.4</c:v>
                </c:pt>
                <c:pt idx="903">
                  <c:v>-0.4</c:v>
                </c:pt>
                <c:pt idx="904">
                  <c:v>-0.4</c:v>
                </c:pt>
                <c:pt idx="905">
                  <c:v>-0.4</c:v>
                </c:pt>
                <c:pt idx="906">
                  <c:v>-0.4</c:v>
                </c:pt>
                <c:pt idx="907">
                  <c:v>-0.4</c:v>
                </c:pt>
                <c:pt idx="908">
                  <c:v>-0.4</c:v>
                </c:pt>
                <c:pt idx="909">
                  <c:v>-0.4</c:v>
                </c:pt>
                <c:pt idx="910">
                  <c:v>-0.4</c:v>
                </c:pt>
                <c:pt idx="911">
                  <c:v>-0.4</c:v>
                </c:pt>
                <c:pt idx="912">
                  <c:v>-0.4</c:v>
                </c:pt>
                <c:pt idx="913">
                  <c:v>-0.4</c:v>
                </c:pt>
                <c:pt idx="914">
                  <c:v>-0.4</c:v>
                </c:pt>
                <c:pt idx="915">
                  <c:v>-0.4</c:v>
                </c:pt>
                <c:pt idx="916">
                  <c:v>-0.4</c:v>
                </c:pt>
                <c:pt idx="917">
                  <c:v>-0.4</c:v>
                </c:pt>
                <c:pt idx="918">
                  <c:v>-0.4</c:v>
                </c:pt>
                <c:pt idx="919">
                  <c:v>-0.4</c:v>
                </c:pt>
                <c:pt idx="920">
                  <c:v>-0.4</c:v>
                </c:pt>
                <c:pt idx="921">
                  <c:v>-0.4</c:v>
                </c:pt>
                <c:pt idx="922">
                  <c:v>-0.4</c:v>
                </c:pt>
                <c:pt idx="923">
                  <c:v>-0.4</c:v>
                </c:pt>
                <c:pt idx="924">
                  <c:v>-0.4</c:v>
                </c:pt>
                <c:pt idx="925">
                  <c:v>-0.4</c:v>
                </c:pt>
                <c:pt idx="926">
                  <c:v>-0.4</c:v>
                </c:pt>
                <c:pt idx="927">
                  <c:v>-0.4</c:v>
                </c:pt>
                <c:pt idx="928">
                  <c:v>-0.4</c:v>
                </c:pt>
                <c:pt idx="929">
                  <c:v>-0.4</c:v>
                </c:pt>
                <c:pt idx="930">
                  <c:v>-0.4</c:v>
                </c:pt>
                <c:pt idx="931">
                  <c:v>-0.4</c:v>
                </c:pt>
                <c:pt idx="932">
                  <c:v>-0.4</c:v>
                </c:pt>
                <c:pt idx="933">
                  <c:v>-0.4</c:v>
                </c:pt>
                <c:pt idx="934">
                  <c:v>-0.4</c:v>
                </c:pt>
                <c:pt idx="935">
                  <c:v>-0.4</c:v>
                </c:pt>
                <c:pt idx="936">
                  <c:v>-0.4</c:v>
                </c:pt>
                <c:pt idx="937">
                  <c:v>-0.4</c:v>
                </c:pt>
                <c:pt idx="938">
                  <c:v>-0.4</c:v>
                </c:pt>
                <c:pt idx="939">
                  <c:v>-0.4</c:v>
                </c:pt>
                <c:pt idx="940">
                  <c:v>-0.4</c:v>
                </c:pt>
                <c:pt idx="941">
                  <c:v>-0.4</c:v>
                </c:pt>
                <c:pt idx="942">
                  <c:v>-0.4</c:v>
                </c:pt>
                <c:pt idx="943">
                  <c:v>-0.4</c:v>
                </c:pt>
                <c:pt idx="944">
                  <c:v>-0.4</c:v>
                </c:pt>
                <c:pt idx="945">
                  <c:v>-0.4</c:v>
                </c:pt>
                <c:pt idx="946">
                  <c:v>-0.4</c:v>
                </c:pt>
                <c:pt idx="947">
                  <c:v>-0.4</c:v>
                </c:pt>
                <c:pt idx="948">
                  <c:v>-0.4</c:v>
                </c:pt>
                <c:pt idx="949">
                  <c:v>-0.4</c:v>
                </c:pt>
                <c:pt idx="950">
                  <c:v>-0.4</c:v>
                </c:pt>
                <c:pt idx="951">
                  <c:v>-0.4</c:v>
                </c:pt>
                <c:pt idx="952">
                  <c:v>-0.4</c:v>
                </c:pt>
                <c:pt idx="953">
                  <c:v>-0.4</c:v>
                </c:pt>
                <c:pt idx="954">
                  <c:v>-0.4</c:v>
                </c:pt>
                <c:pt idx="955">
                  <c:v>-0.4</c:v>
                </c:pt>
                <c:pt idx="956">
                  <c:v>-0.4</c:v>
                </c:pt>
                <c:pt idx="957">
                  <c:v>-0.4</c:v>
                </c:pt>
                <c:pt idx="958">
                  <c:v>-0.4</c:v>
                </c:pt>
                <c:pt idx="959">
                  <c:v>-0.4</c:v>
                </c:pt>
                <c:pt idx="960">
                  <c:v>-0.4</c:v>
                </c:pt>
                <c:pt idx="961">
                  <c:v>-0.4</c:v>
                </c:pt>
                <c:pt idx="962">
                  <c:v>-0.4</c:v>
                </c:pt>
                <c:pt idx="963">
                  <c:v>-0.4</c:v>
                </c:pt>
                <c:pt idx="964">
                  <c:v>-0.4</c:v>
                </c:pt>
                <c:pt idx="965">
                  <c:v>-0.4</c:v>
                </c:pt>
                <c:pt idx="966">
                  <c:v>-0.4</c:v>
                </c:pt>
                <c:pt idx="967">
                  <c:v>-0.4</c:v>
                </c:pt>
                <c:pt idx="968">
                  <c:v>-0.4</c:v>
                </c:pt>
                <c:pt idx="969">
                  <c:v>-0.4</c:v>
                </c:pt>
                <c:pt idx="970">
                  <c:v>-0.4</c:v>
                </c:pt>
                <c:pt idx="971">
                  <c:v>-0.4</c:v>
                </c:pt>
                <c:pt idx="972">
                  <c:v>-0.4</c:v>
                </c:pt>
                <c:pt idx="973">
                  <c:v>-0.4</c:v>
                </c:pt>
                <c:pt idx="974">
                  <c:v>-0.4</c:v>
                </c:pt>
                <c:pt idx="975">
                  <c:v>-0.4</c:v>
                </c:pt>
                <c:pt idx="976">
                  <c:v>-0.4</c:v>
                </c:pt>
                <c:pt idx="977">
                  <c:v>-0.4</c:v>
                </c:pt>
                <c:pt idx="978">
                  <c:v>-0.4</c:v>
                </c:pt>
                <c:pt idx="979">
                  <c:v>-0.4</c:v>
                </c:pt>
                <c:pt idx="980">
                  <c:v>-0.4</c:v>
                </c:pt>
                <c:pt idx="981">
                  <c:v>-0.4</c:v>
                </c:pt>
                <c:pt idx="982">
                  <c:v>-0.4</c:v>
                </c:pt>
                <c:pt idx="983">
                  <c:v>-0.4</c:v>
                </c:pt>
                <c:pt idx="984">
                  <c:v>-0.4</c:v>
                </c:pt>
                <c:pt idx="985">
                  <c:v>-0.4</c:v>
                </c:pt>
                <c:pt idx="986">
                  <c:v>-0.4</c:v>
                </c:pt>
                <c:pt idx="987">
                  <c:v>-0.4</c:v>
                </c:pt>
                <c:pt idx="988">
                  <c:v>-0.4</c:v>
                </c:pt>
                <c:pt idx="989">
                  <c:v>-0.4</c:v>
                </c:pt>
                <c:pt idx="990">
                  <c:v>-0.4</c:v>
                </c:pt>
                <c:pt idx="991">
                  <c:v>-0.4</c:v>
                </c:pt>
                <c:pt idx="992">
                  <c:v>-0.4</c:v>
                </c:pt>
                <c:pt idx="993">
                  <c:v>-0.4</c:v>
                </c:pt>
                <c:pt idx="994">
                  <c:v>-0.4</c:v>
                </c:pt>
                <c:pt idx="995">
                  <c:v>-0.4</c:v>
                </c:pt>
                <c:pt idx="996">
                  <c:v>-0.4</c:v>
                </c:pt>
                <c:pt idx="997">
                  <c:v>-0.4</c:v>
                </c:pt>
                <c:pt idx="998">
                  <c:v>-0.4</c:v>
                </c:pt>
                <c:pt idx="999">
                  <c:v>-0.4</c:v>
                </c:pt>
                <c:pt idx="1000">
                  <c:v>-0.4</c:v>
                </c:pt>
                <c:pt idx="1001">
                  <c:v>-0.4</c:v>
                </c:pt>
                <c:pt idx="1002">
                  <c:v>-0.4</c:v>
                </c:pt>
                <c:pt idx="1003">
                  <c:v>-0.4</c:v>
                </c:pt>
                <c:pt idx="1004">
                  <c:v>-0.4</c:v>
                </c:pt>
                <c:pt idx="1005">
                  <c:v>-0.4</c:v>
                </c:pt>
                <c:pt idx="1006">
                  <c:v>-0.4</c:v>
                </c:pt>
                <c:pt idx="1007">
                  <c:v>-0.4</c:v>
                </c:pt>
                <c:pt idx="1008">
                  <c:v>-0.4</c:v>
                </c:pt>
                <c:pt idx="1009">
                  <c:v>-0.4</c:v>
                </c:pt>
                <c:pt idx="1010">
                  <c:v>-0.4</c:v>
                </c:pt>
                <c:pt idx="1011">
                  <c:v>-0.4</c:v>
                </c:pt>
                <c:pt idx="1012">
                  <c:v>-0.4</c:v>
                </c:pt>
                <c:pt idx="1013">
                  <c:v>-0.4</c:v>
                </c:pt>
                <c:pt idx="1014">
                  <c:v>-0.4</c:v>
                </c:pt>
                <c:pt idx="1015">
                  <c:v>-0.4</c:v>
                </c:pt>
                <c:pt idx="1016">
                  <c:v>-0.4</c:v>
                </c:pt>
                <c:pt idx="1017">
                  <c:v>-0.4</c:v>
                </c:pt>
                <c:pt idx="1018">
                  <c:v>-0.4</c:v>
                </c:pt>
                <c:pt idx="1019">
                  <c:v>-0.4</c:v>
                </c:pt>
                <c:pt idx="1020">
                  <c:v>-0.4</c:v>
                </c:pt>
                <c:pt idx="1021">
                  <c:v>-0.4</c:v>
                </c:pt>
                <c:pt idx="1022">
                  <c:v>-0.4</c:v>
                </c:pt>
                <c:pt idx="1023">
                  <c:v>-0.4</c:v>
                </c:pt>
                <c:pt idx="1024">
                  <c:v>-0.4</c:v>
                </c:pt>
                <c:pt idx="1025">
                  <c:v>-0.4</c:v>
                </c:pt>
                <c:pt idx="1026">
                  <c:v>-0.4</c:v>
                </c:pt>
                <c:pt idx="1027">
                  <c:v>-0.4</c:v>
                </c:pt>
                <c:pt idx="1028">
                  <c:v>-0.4</c:v>
                </c:pt>
                <c:pt idx="1029">
                  <c:v>-0.4</c:v>
                </c:pt>
                <c:pt idx="1030">
                  <c:v>-0.4</c:v>
                </c:pt>
                <c:pt idx="1031">
                  <c:v>-0.4</c:v>
                </c:pt>
                <c:pt idx="1032">
                  <c:v>-0.4</c:v>
                </c:pt>
                <c:pt idx="1033">
                  <c:v>-0.4</c:v>
                </c:pt>
                <c:pt idx="1034">
                  <c:v>-0.4</c:v>
                </c:pt>
                <c:pt idx="1035">
                  <c:v>-0.4</c:v>
                </c:pt>
                <c:pt idx="1036">
                  <c:v>-0.4</c:v>
                </c:pt>
                <c:pt idx="1037">
                  <c:v>-0.4</c:v>
                </c:pt>
                <c:pt idx="1038">
                  <c:v>-0.4</c:v>
                </c:pt>
                <c:pt idx="1039">
                  <c:v>-0.4</c:v>
                </c:pt>
                <c:pt idx="1040">
                  <c:v>-0.4</c:v>
                </c:pt>
                <c:pt idx="1041">
                  <c:v>-0.4</c:v>
                </c:pt>
                <c:pt idx="1042">
                  <c:v>-0.4</c:v>
                </c:pt>
                <c:pt idx="1043">
                  <c:v>-0.4</c:v>
                </c:pt>
                <c:pt idx="1044">
                  <c:v>-0.4</c:v>
                </c:pt>
                <c:pt idx="1045">
                  <c:v>-0.4</c:v>
                </c:pt>
                <c:pt idx="1046">
                  <c:v>-0.4</c:v>
                </c:pt>
                <c:pt idx="1047">
                  <c:v>-0.4</c:v>
                </c:pt>
                <c:pt idx="1048">
                  <c:v>-0.4</c:v>
                </c:pt>
                <c:pt idx="1049">
                  <c:v>-0.4</c:v>
                </c:pt>
                <c:pt idx="1050">
                  <c:v>-0.4</c:v>
                </c:pt>
                <c:pt idx="1051">
                  <c:v>-0.4</c:v>
                </c:pt>
                <c:pt idx="1052">
                  <c:v>-0.4</c:v>
                </c:pt>
                <c:pt idx="1053">
                  <c:v>-0.4</c:v>
                </c:pt>
                <c:pt idx="1054">
                  <c:v>-0.4</c:v>
                </c:pt>
                <c:pt idx="1055">
                  <c:v>-0.4</c:v>
                </c:pt>
                <c:pt idx="1056">
                  <c:v>-0.4</c:v>
                </c:pt>
                <c:pt idx="1057">
                  <c:v>-0.4</c:v>
                </c:pt>
                <c:pt idx="1058">
                  <c:v>-0.4</c:v>
                </c:pt>
                <c:pt idx="1059">
                  <c:v>-0.4</c:v>
                </c:pt>
                <c:pt idx="1060">
                  <c:v>-0.4</c:v>
                </c:pt>
                <c:pt idx="1061">
                  <c:v>-0.4</c:v>
                </c:pt>
                <c:pt idx="1062">
                  <c:v>-0.4</c:v>
                </c:pt>
                <c:pt idx="1063">
                  <c:v>-0.4</c:v>
                </c:pt>
                <c:pt idx="1064">
                  <c:v>-0.4</c:v>
                </c:pt>
                <c:pt idx="1065">
                  <c:v>-0.4</c:v>
                </c:pt>
                <c:pt idx="1066">
                  <c:v>-0.4</c:v>
                </c:pt>
                <c:pt idx="1067">
                  <c:v>-0.4</c:v>
                </c:pt>
                <c:pt idx="1068">
                  <c:v>-0.4</c:v>
                </c:pt>
                <c:pt idx="1069">
                  <c:v>-0.4</c:v>
                </c:pt>
                <c:pt idx="1070">
                  <c:v>-0.4</c:v>
                </c:pt>
                <c:pt idx="1071">
                  <c:v>-0.4</c:v>
                </c:pt>
                <c:pt idx="1072">
                  <c:v>-0.4</c:v>
                </c:pt>
                <c:pt idx="1073">
                  <c:v>-0.4</c:v>
                </c:pt>
                <c:pt idx="1074">
                  <c:v>-0.4</c:v>
                </c:pt>
                <c:pt idx="1075">
                  <c:v>-0.4</c:v>
                </c:pt>
                <c:pt idx="1076">
                  <c:v>-0.4</c:v>
                </c:pt>
                <c:pt idx="1077">
                  <c:v>-0.4</c:v>
                </c:pt>
                <c:pt idx="1078">
                  <c:v>-0.4</c:v>
                </c:pt>
                <c:pt idx="1079">
                  <c:v>-0.4</c:v>
                </c:pt>
                <c:pt idx="1080">
                  <c:v>-0.4</c:v>
                </c:pt>
                <c:pt idx="1081">
                  <c:v>-0.4</c:v>
                </c:pt>
                <c:pt idx="1082">
                  <c:v>-0.4</c:v>
                </c:pt>
                <c:pt idx="1083">
                  <c:v>-0.4</c:v>
                </c:pt>
                <c:pt idx="1084">
                  <c:v>-0.4</c:v>
                </c:pt>
                <c:pt idx="1085">
                  <c:v>-0.4</c:v>
                </c:pt>
                <c:pt idx="1086">
                  <c:v>-0.4</c:v>
                </c:pt>
                <c:pt idx="1087">
                  <c:v>-0.4</c:v>
                </c:pt>
                <c:pt idx="1088">
                  <c:v>-0.4</c:v>
                </c:pt>
                <c:pt idx="1089">
                  <c:v>-0.4</c:v>
                </c:pt>
                <c:pt idx="1090">
                  <c:v>-0.4</c:v>
                </c:pt>
                <c:pt idx="1091">
                  <c:v>-0.4</c:v>
                </c:pt>
                <c:pt idx="1092">
                  <c:v>-0.4</c:v>
                </c:pt>
                <c:pt idx="1093">
                  <c:v>-0.4</c:v>
                </c:pt>
                <c:pt idx="1094">
                  <c:v>-0.4</c:v>
                </c:pt>
                <c:pt idx="1095">
                  <c:v>-0.4</c:v>
                </c:pt>
                <c:pt idx="1096">
                  <c:v>-0.4</c:v>
                </c:pt>
                <c:pt idx="1097">
                  <c:v>-0.4</c:v>
                </c:pt>
                <c:pt idx="1098">
                  <c:v>-0.4</c:v>
                </c:pt>
                <c:pt idx="1099">
                  <c:v>-0.4</c:v>
                </c:pt>
                <c:pt idx="1100">
                  <c:v>-0.4</c:v>
                </c:pt>
                <c:pt idx="1101">
                  <c:v>-0.4</c:v>
                </c:pt>
                <c:pt idx="1102">
                  <c:v>-0.4</c:v>
                </c:pt>
                <c:pt idx="1103">
                  <c:v>-0.4</c:v>
                </c:pt>
                <c:pt idx="1104">
                  <c:v>-0.4</c:v>
                </c:pt>
                <c:pt idx="1105">
                  <c:v>-0.4</c:v>
                </c:pt>
                <c:pt idx="1106">
                  <c:v>-0.4</c:v>
                </c:pt>
                <c:pt idx="1107">
                  <c:v>-0.4</c:v>
                </c:pt>
                <c:pt idx="1108">
                  <c:v>-0.4</c:v>
                </c:pt>
                <c:pt idx="1109">
                  <c:v>-0.4</c:v>
                </c:pt>
                <c:pt idx="1110">
                  <c:v>-0.4</c:v>
                </c:pt>
                <c:pt idx="1111">
                  <c:v>-0.4</c:v>
                </c:pt>
                <c:pt idx="1112">
                  <c:v>-0.4</c:v>
                </c:pt>
                <c:pt idx="1113">
                  <c:v>-0.4</c:v>
                </c:pt>
                <c:pt idx="1114">
                  <c:v>-0.4</c:v>
                </c:pt>
                <c:pt idx="1115">
                  <c:v>-0.4</c:v>
                </c:pt>
                <c:pt idx="1116">
                  <c:v>-0.4</c:v>
                </c:pt>
                <c:pt idx="1117">
                  <c:v>-0.4</c:v>
                </c:pt>
                <c:pt idx="1118">
                  <c:v>-0.4</c:v>
                </c:pt>
                <c:pt idx="1119">
                  <c:v>-0.4</c:v>
                </c:pt>
                <c:pt idx="1120">
                  <c:v>-0.4</c:v>
                </c:pt>
                <c:pt idx="1121">
                  <c:v>-0.4</c:v>
                </c:pt>
                <c:pt idx="1122">
                  <c:v>-0.4</c:v>
                </c:pt>
                <c:pt idx="1123">
                  <c:v>-0.4</c:v>
                </c:pt>
                <c:pt idx="1124">
                  <c:v>-0.4</c:v>
                </c:pt>
                <c:pt idx="1125">
                  <c:v>-0.4</c:v>
                </c:pt>
                <c:pt idx="1126">
                  <c:v>-0.4</c:v>
                </c:pt>
                <c:pt idx="1127">
                  <c:v>-0.4</c:v>
                </c:pt>
                <c:pt idx="1128">
                  <c:v>-0.4</c:v>
                </c:pt>
                <c:pt idx="1129">
                  <c:v>-0.4</c:v>
                </c:pt>
                <c:pt idx="1130">
                  <c:v>-0.4</c:v>
                </c:pt>
                <c:pt idx="1131">
                  <c:v>-0.4</c:v>
                </c:pt>
                <c:pt idx="1132">
                  <c:v>-0.4</c:v>
                </c:pt>
                <c:pt idx="1133">
                  <c:v>-0.4</c:v>
                </c:pt>
                <c:pt idx="1134">
                  <c:v>-0.4</c:v>
                </c:pt>
                <c:pt idx="1135">
                  <c:v>-0.4</c:v>
                </c:pt>
                <c:pt idx="1136">
                  <c:v>-0.4</c:v>
                </c:pt>
                <c:pt idx="1137">
                  <c:v>-0.4</c:v>
                </c:pt>
                <c:pt idx="1138">
                  <c:v>-0.4</c:v>
                </c:pt>
                <c:pt idx="1139">
                  <c:v>-0.4</c:v>
                </c:pt>
                <c:pt idx="1140">
                  <c:v>-0.4</c:v>
                </c:pt>
                <c:pt idx="1141">
                  <c:v>-0.4</c:v>
                </c:pt>
                <c:pt idx="1142">
                  <c:v>-0.4</c:v>
                </c:pt>
                <c:pt idx="1143">
                  <c:v>-0.4</c:v>
                </c:pt>
                <c:pt idx="1144">
                  <c:v>-0.4</c:v>
                </c:pt>
                <c:pt idx="1145">
                  <c:v>-0.4</c:v>
                </c:pt>
                <c:pt idx="1146">
                  <c:v>-0.4</c:v>
                </c:pt>
                <c:pt idx="1147">
                  <c:v>-0.4</c:v>
                </c:pt>
                <c:pt idx="1148">
                  <c:v>-0.4</c:v>
                </c:pt>
                <c:pt idx="1149">
                  <c:v>-0.4</c:v>
                </c:pt>
                <c:pt idx="1150">
                  <c:v>-0.4</c:v>
                </c:pt>
                <c:pt idx="1151">
                  <c:v>-0.4</c:v>
                </c:pt>
                <c:pt idx="1152">
                  <c:v>-0.4</c:v>
                </c:pt>
                <c:pt idx="1153">
                  <c:v>-0.4</c:v>
                </c:pt>
                <c:pt idx="1154">
                  <c:v>-0.4</c:v>
                </c:pt>
                <c:pt idx="1155">
                  <c:v>-0.4</c:v>
                </c:pt>
                <c:pt idx="1156">
                  <c:v>-0.4</c:v>
                </c:pt>
                <c:pt idx="1157">
                  <c:v>-0.4</c:v>
                </c:pt>
                <c:pt idx="1158">
                  <c:v>-0.4</c:v>
                </c:pt>
                <c:pt idx="1159">
                  <c:v>-0.4</c:v>
                </c:pt>
                <c:pt idx="1160">
                  <c:v>-0.4</c:v>
                </c:pt>
                <c:pt idx="1161">
                  <c:v>-0.4</c:v>
                </c:pt>
                <c:pt idx="1162">
                  <c:v>-0.4</c:v>
                </c:pt>
                <c:pt idx="1163">
                  <c:v>-0.4</c:v>
                </c:pt>
                <c:pt idx="1164">
                  <c:v>-0.4</c:v>
                </c:pt>
                <c:pt idx="1165">
                  <c:v>-0.4</c:v>
                </c:pt>
                <c:pt idx="1166">
                  <c:v>-0.4</c:v>
                </c:pt>
                <c:pt idx="1167">
                  <c:v>-0.4</c:v>
                </c:pt>
                <c:pt idx="1168">
                  <c:v>-0.4</c:v>
                </c:pt>
                <c:pt idx="1169">
                  <c:v>-0.4</c:v>
                </c:pt>
                <c:pt idx="1170">
                  <c:v>-0.4</c:v>
                </c:pt>
                <c:pt idx="1171">
                  <c:v>-0.4</c:v>
                </c:pt>
                <c:pt idx="1172">
                  <c:v>-0.4</c:v>
                </c:pt>
                <c:pt idx="1173">
                  <c:v>-0.4</c:v>
                </c:pt>
                <c:pt idx="1174">
                  <c:v>-0.4</c:v>
                </c:pt>
                <c:pt idx="1175">
                  <c:v>-0.4</c:v>
                </c:pt>
                <c:pt idx="1176">
                  <c:v>-0.4</c:v>
                </c:pt>
                <c:pt idx="1177">
                  <c:v>-0.4</c:v>
                </c:pt>
                <c:pt idx="1178">
                  <c:v>-0.4</c:v>
                </c:pt>
                <c:pt idx="1179">
                  <c:v>-0.4</c:v>
                </c:pt>
                <c:pt idx="1180">
                  <c:v>-0.4</c:v>
                </c:pt>
                <c:pt idx="1181">
                  <c:v>-0.4</c:v>
                </c:pt>
                <c:pt idx="1182">
                  <c:v>-0.4</c:v>
                </c:pt>
                <c:pt idx="1183">
                  <c:v>-0.4</c:v>
                </c:pt>
                <c:pt idx="1184">
                  <c:v>-0.4</c:v>
                </c:pt>
                <c:pt idx="1185">
                  <c:v>-0.4</c:v>
                </c:pt>
                <c:pt idx="1186">
                  <c:v>-0.4</c:v>
                </c:pt>
                <c:pt idx="1187">
                  <c:v>-0.4</c:v>
                </c:pt>
                <c:pt idx="1188">
                  <c:v>-0.4</c:v>
                </c:pt>
                <c:pt idx="1189">
                  <c:v>-0.4</c:v>
                </c:pt>
                <c:pt idx="1190">
                  <c:v>-0.4</c:v>
                </c:pt>
                <c:pt idx="1191">
                  <c:v>-0.4</c:v>
                </c:pt>
                <c:pt idx="1192">
                  <c:v>-0.4</c:v>
                </c:pt>
                <c:pt idx="1193">
                  <c:v>-0.4</c:v>
                </c:pt>
                <c:pt idx="1194">
                  <c:v>-0.4</c:v>
                </c:pt>
                <c:pt idx="1195">
                  <c:v>-0.4</c:v>
                </c:pt>
                <c:pt idx="1196">
                  <c:v>-0.4</c:v>
                </c:pt>
                <c:pt idx="1197">
                  <c:v>-0.4</c:v>
                </c:pt>
                <c:pt idx="1198">
                  <c:v>-0.4</c:v>
                </c:pt>
                <c:pt idx="1199">
                  <c:v>-0.4</c:v>
                </c:pt>
                <c:pt idx="1200">
                  <c:v>-0.4</c:v>
                </c:pt>
                <c:pt idx="1201">
                  <c:v>-0.4</c:v>
                </c:pt>
                <c:pt idx="1202">
                  <c:v>-0.4</c:v>
                </c:pt>
                <c:pt idx="1203">
                  <c:v>-0.4</c:v>
                </c:pt>
                <c:pt idx="1204">
                  <c:v>-0.4</c:v>
                </c:pt>
                <c:pt idx="1205">
                  <c:v>-0.4</c:v>
                </c:pt>
                <c:pt idx="1206">
                  <c:v>-0.4</c:v>
                </c:pt>
                <c:pt idx="1207">
                  <c:v>-0.4</c:v>
                </c:pt>
                <c:pt idx="1208">
                  <c:v>-0.4</c:v>
                </c:pt>
                <c:pt idx="1209">
                  <c:v>-0.4</c:v>
                </c:pt>
                <c:pt idx="1210">
                  <c:v>-0.4</c:v>
                </c:pt>
                <c:pt idx="1211">
                  <c:v>-0.4</c:v>
                </c:pt>
                <c:pt idx="1212">
                  <c:v>-0.4</c:v>
                </c:pt>
                <c:pt idx="1213">
                  <c:v>-0.4</c:v>
                </c:pt>
                <c:pt idx="1214">
                  <c:v>-0.4</c:v>
                </c:pt>
                <c:pt idx="1215">
                  <c:v>-0.4</c:v>
                </c:pt>
                <c:pt idx="1216">
                  <c:v>-0.4</c:v>
                </c:pt>
                <c:pt idx="1217">
                  <c:v>-0.4</c:v>
                </c:pt>
                <c:pt idx="1218">
                  <c:v>-0.4</c:v>
                </c:pt>
                <c:pt idx="1219">
                  <c:v>-0.4</c:v>
                </c:pt>
                <c:pt idx="1220">
                  <c:v>-0.4</c:v>
                </c:pt>
                <c:pt idx="1221">
                  <c:v>-0.4</c:v>
                </c:pt>
                <c:pt idx="1222">
                  <c:v>-0.4</c:v>
                </c:pt>
                <c:pt idx="1223">
                  <c:v>-0.4</c:v>
                </c:pt>
                <c:pt idx="1224">
                  <c:v>-0.4</c:v>
                </c:pt>
                <c:pt idx="1225">
                  <c:v>-0.4</c:v>
                </c:pt>
                <c:pt idx="1226">
                  <c:v>-0.4</c:v>
                </c:pt>
                <c:pt idx="1227">
                  <c:v>-0.4</c:v>
                </c:pt>
                <c:pt idx="1228">
                  <c:v>-0.4</c:v>
                </c:pt>
                <c:pt idx="1229">
                  <c:v>-0.4</c:v>
                </c:pt>
                <c:pt idx="1230">
                  <c:v>-0.4</c:v>
                </c:pt>
                <c:pt idx="1231">
                  <c:v>-0.4</c:v>
                </c:pt>
                <c:pt idx="1232">
                  <c:v>-0.4</c:v>
                </c:pt>
                <c:pt idx="1233">
                  <c:v>-0.4</c:v>
                </c:pt>
                <c:pt idx="1234">
                  <c:v>-0.4</c:v>
                </c:pt>
                <c:pt idx="1235">
                  <c:v>-0.4</c:v>
                </c:pt>
                <c:pt idx="1236">
                  <c:v>-0.4</c:v>
                </c:pt>
                <c:pt idx="1237">
                  <c:v>-0.4</c:v>
                </c:pt>
                <c:pt idx="1238">
                  <c:v>-0.4</c:v>
                </c:pt>
                <c:pt idx="1239">
                  <c:v>-0.4</c:v>
                </c:pt>
                <c:pt idx="1240">
                  <c:v>-0.4</c:v>
                </c:pt>
                <c:pt idx="1241">
                  <c:v>-0.4</c:v>
                </c:pt>
                <c:pt idx="1242">
                  <c:v>-0.4</c:v>
                </c:pt>
                <c:pt idx="1243">
                  <c:v>-0.4</c:v>
                </c:pt>
                <c:pt idx="1244">
                  <c:v>-0.4</c:v>
                </c:pt>
                <c:pt idx="1245">
                  <c:v>-0.4</c:v>
                </c:pt>
                <c:pt idx="1246">
                  <c:v>-0.4</c:v>
                </c:pt>
                <c:pt idx="1247">
                  <c:v>-0.4</c:v>
                </c:pt>
                <c:pt idx="1248">
                  <c:v>-0.4</c:v>
                </c:pt>
                <c:pt idx="1249">
                  <c:v>-0.4</c:v>
                </c:pt>
                <c:pt idx="1250">
                  <c:v>-0.4</c:v>
                </c:pt>
                <c:pt idx="1251">
                  <c:v>-0.4</c:v>
                </c:pt>
                <c:pt idx="1252">
                  <c:v>-0.4</c:v>
                </c:pt>
                <c:pt idx="1253">
                  <c:v>-0.4</c:v>
                </c:pt>
                <c:pt idx="1254">
                  <c:v>-0.4</c:v>
                </c:pt>
                <c:pt idx="1255">
                  <c:v>-0.4</c:v>
                </c:pt>
                <c:pt idx="1256">
                  <c:v>-0.4</c:v>
                </c:pt>
                <c:pt idx="1257">
                  <c:v>-0.4</c:v>
                </c:pt>
                <c:pt idx="1258">
                  <c:v>-0.4</c:v>
                </c:pt>
                <c:pt idx="1259">
                  <c:v>-0.4</c:v>
                </c:pt>
                <c:pt idx="1260">
                  <c:v>-0.4</c:v>
                </c:pt>
                <c:pt idx="1261">
                  <c:v>-0.4</c:v>
                </c:pt>
                <c:pt idx="1262">
                  <c:v>-0.4</c:v>
                </c:pt>
                <c:pt idx="1263">
                  <c:v>-0.4</c:v>
                </c:pt>
                <c:pt idx="1264">
                  <c:v>-0.4</c:v>
                </c:pt>
                <c:pt idx="1265">
                  <c:v>-0.4</c:v>
                </c:pt>
                <c:pt idx="1266">
                  <c:v>-0.4</c:v>
                </c:pt>
                <c:pt idx="1267">
                  <c:v>-0.4</c:v>
                </c:pt>
                <c:pt idx="1268">
                  <c:v>-0.4</c:v>
                </c:pt>
                <c:pt idx="1269">
                  <c:v>-0.4</c:v>
                </c:pt>
                <c:pt idx="1270">
                  <c:v>-0.4</c:v>
                </c:pt>
                <c:pt idx="1271">
                  <c:v>-0.4</c:v>
                </c:pt>
                <c:pt idx="1272">
                  <c:v>-0.4</c:v>
                </c:pt>
                <c:pt idx="1273">
                  <c:v>-0.4</c:v>
                </c:pt>
                <c:pt idx="1274">
                  <c:v>-0.4</c:v>
                </c:pt>
                <c:pt idx="1275">
                  <c:v>-0.4</c:v>
                </c:pt>
                <c:pt idx="1276">
                  <c:v>-0.4</c:v>
                </c:pt>
                <c:pt idx="1277">
                  <c:v>-0.4</c:v>
                </c:pt>
                <c:pt idx="1278">
                  <c:v>-0.4</c:v>
                </c:pt>
                <c:pt idx="1279">
                  <c:v>-0.4</c:v>
                </c:pt>
                <c:pt idx="1280">
                  <c:v>-0.4</c:v>
                </c:pt>
                <c:pt idx="1281">
                  <c:v>-0.4</c:v>
                </c:pt>
                <c:pt idx="1282">
                  <c:v>-0.4</c:v>
                </c:pt>
                <c:pt idx="1283">
                  <c:v>-0.4</c:v>
                </c:pt>
                <c:pt idx="1284">
                  <c:v>-0.4</c:v>
                </c:pt>
                <c:pt idx="1285">
                  <c:v>-0.4</c:v>
                </c:pt>
                <c:pt idx="1286">
                  <c:v>-0.4</c:v>
                </c:pt>
                <c:pt idx="1287">
                  <c:v>-0.4</c:v>
                </c:pt>
                <c:pt idx="1288">
                  <c:v>-0.4</c:v>
                </c:pt>
                <c:pt idx="1289">
                  <c:v>-0.4</c:v>
                </c:pt>
                <c:pt idx="1290">
                  <c:v>-0.4</c:v>
                </c:pt>
                <c:pt idx="1291">
                  <c:v>-0.4</c:v>
                </c:pt>
                <c:pt idx="1292">
                  <c:v>-0.4</c:v>
                </c:pt>
                <c:pt idx="1293">
                  <c:v>-0.4</c:v>
                </c:pt>
                <c:pt idx="1294">
                  <c:v>-0.4</c:v>
                </c:pt>
                <c:pt idx="1295">
                  <c:v>-0.4</c:v>
                </c:pt>
                <c:pt idx="1296">
                  <c:v>-0.4</c:v>
                </c:pt>
                <c:pt idx="1297">
                  <c:v>-0.4</c:v>
                </c:pt>
                <c:pt idx="1298">
                  <c:v>-0.4</c:v>
                </c:pt>
                <c:pt idx="1299">
                  <c:v>-0.4</c:v>
                </c:pt>
                <c:pt idx="1300">
                  <c:v>-0.4</c:v>
                </c:pt>
                <c:pt idx="1301">
                  <c:v>-0.4</c:v>
                </c:pt>
                <c:pt idx="1302">
                  <c:v>-0.4</c:v>
                </c:pt>
                <c:pt idx="1303">
                  <c:v>-0.4</c:v>
                </c:pt>
                <c:pt idx="1304">
                  <c:v>-0.4</c:v>
                </c:pt>
                <c:pt idx="1305">
                  <c:v>-0.4</c:v>
                </c:pt>
                <c:pt idx="1306">
                  <c:v>-0.4</c:v>
                </c:pt>
                <c:pt idx="1307">
                  <c:v>-0.4</c:v>
                </c:pt>
                <c:pt idx="1308">
                  <c:v>-0.4</c:v>
                </c:pt>
                <c:pt idx="1309">
                  <c:v>-0.4</c:v>
                </c:pt>
                <c:pt idx="1310">
                  <c:v>-0.4</c:v>
                </c:pt>
                <c:pt idx="1311">
                  <c:v>-0.4</c:v>
                </c:pt>
                <c:pt idx="1312">
                  <c:v>-0.4</c:v>
                </c:pt>
                <c:pt idx="1313">
                  <c:v>-0.4</c:v>
                </c:pt>
                <c:pt idx="1314">
                  <c:v>-0.4</c:v>
                </c:pt>
                <c:pt idx="1315">
                  <c:v>-0.4</c:v>
                </c:pt>
                <c:pt idx="1316">
                  <c:v>-0.4</c:v>
                </c:pt>
                <c:pt idx="1317">
                  <c:v>-0.4</c:v>
                </c:pt>
                <c:pt idx="1318">
                  <c:v>-0.4</c:v>
                </c:pt>
                <c:pt idx="1319">
                  <c:v>-0.4</c:v>
                </c:pt>
                <c:pt idx="1320">
                  <c:v>-0.4</c:v>
                </c:pt>
                <c:pt idx="1321">
                  <c:v>-0.4</c:v>
                </c:pt>
                <c:pt idx="1322">
                  <c:v>-0.4</c:v>
                </c:pt>
                <c:pt idx="1323">
                  <c:v>-0.4</c:v>
                </c:pt>
                <c:pt idx="1324">
                  <c:v>-0.4</c:v>
                </c:pt>
                <c:pt idx="1325">
                  <c:v>-0.4</c:v>
                </c:pt>
                <c:pt idx="1326">
                  <c:v>-0.4</c:v>
                </c:pt>
                <c:pt idx="1327">
                  <c:v>-0.4</c:v>
                </c:pt>
                <c:pt idx="1328">
                  <c:v>-0.4</c:v>
                </c:pt>
                <c:pt idx="1329">
                  <c:v>-0.4</c:v>
                </c:pt>
                <c:pt idx="1330">
                  <c:v>-0.4</c:v>
                </c:pt>
                <c:pt idx="1331">
                  <c:v>-0.4</c:v>
                </c:pt>
                <c:pt idx="1332">
                  <c:v>-0.4</c:v>
                </c:pt>
                <c:pt idx="1333">
                  <c:v>-0.4</c:v>
                </c:pt>
                <c:pt idx="1334">
                  <c:v>-0.4</c:v>
                </c:pt>
                <c:pt idx="1335">
                  <c:v>-0.4</c:v>
                </c:pt>
                <c:pt idx="1336">
                  <c:v>-0.4</c:v>
                </c:pt>
                <c:pt idx="1337">
                  <c:v>-0.4</c:v>
                </c:pt>
                <c:pt idx="1338">
                  <c:v>-0.4</c:v>
                </c:pt>
                <c:pt idx="1339">
                  <c:v>-0.4</c:v>
                </c:pt>
                <c:pt idx="1340">
                  <c:v>-0.4</c:v>
                </c:pt>
                <c:pt idx="1341">
                  <c:v>-0.4</c:v>
                </c:pt>
                <c:pt idx="1342">
                  <c:v>-0.4</c:v>
                </c:pt>
                <c:pt idx="1343">
                  <c:v>-0.4</c:v>
                </c:pt>
                <c:pt idx="1344">
                  <c:v>-0.4</c:v>
                </c:pt>
                <c:pt idx="1345">
                  <c:v>-0.4</c:v>
                </c:pt>
                <c:pt idx="1346">
                  <c:v>-0.4</c:v>
                </c:pt>
                <c:pt idx="1347">
                  <c:v>-0.4</c:v>
                </c:pt>
                <c:pt idx="1348">
                  <c:v>-0.4</c:v>
                </c:pt>
                <c:pt idx="1349">
                  <c:v>-0.4</c:v>
                </c:pt>
                <c:pt idx="1350">
                  <c:v>-0.4</c:v>
                </c:pt>
                <c:pt idx="1351">
                  <c:v>-0.4</c:v>
                </c:pt>
                <c:pt idx="1352">
                  <c:v>-0.4</c:v>
                </c:pt>
                <c:pt idx="1353">
                  <c:v>-0.4</c:v>
                </c:pt>
                <c:pt idx="1354">
                  <c:v>-0.4</c:v>
                </c:pt>
                <c:pt idx="1355">
                  <c:v>-0.4</c:v>
                </c:pt>
                <c:pt idx="1356">
                  <c:v>-0.4</c:v>
                </c:pt>
                <c:pt idx="1357">
                  <c:v>-0.4</c:v>
                </c:pt>
                <c:pt idx="1358">
                  <c:v>-0.4</c:v>
                </c:pt>
                <c:pt idx="1359">
                  <c:v>-0.4</c:v>
                </c:pt>
                <c:pt idx="1360">
                  <c:v>-0.4</c:v>
                </c:pt>
                <c:pt idx="1361">
                  <c:v>-0.4</c:v>
                </c:pt>
                <c:pt idx="1362">
                  <c:v>-0.4</c:v>
                </c:pt>
                <c:pt idx="1363">
                  <c:v>-0.4</c:v>
                </c:pt>
                <c:pt idx="1364">
                  <c:v>-0.4</c:v>
                </c:pt>
                <c:pt idx="1365">
                  <c:v>-0.4</c:v>
                </c:pt>
                <c:pt idx="1366">
                  <c:v>-0.4</c:v>
                </c:pt>
                <c:pt idx="1367">
                  <c:v>-0.4</c:v>
                </c:pt>
                <c:pt idx="1368">
                  <c:v>-0.4</c:v>
                </c:pt>
                <c:pt idx="1369">
                  <c:v>-0.4</c:v>
                </c:pt>
                <c:pt idx="1370">
                  <c:v>-0.4</c:v>
                </c:pt>
                <c:pt idx="1371">
                  <c:v>-0.4</c:v>
                </c:pt>
                <c:pt idx="1372">
                  <c:v>-0.4</c:v>
                </c:pt>
                <c:pt idx="1373">
                  <c:v>-0.4</c:v>
                </c:pt>
                <c:pt idx="1374">
                  <c:v>-0.4</c:v>
                </c:pt>
                <c:pt idx="1375">
                  <c:v>-0.4</c:v>
                </c:pt>
                <c:pt idx="1376">
                  <c:v>-0.4</c:v>
                </c:pt>
                <c:pt idx="1377">
                  <c:v>-0.4</c:v>
                </c:pt>
                <c:pt idx="1378">
                  <c:v>-0.4</c:v>
                </c:pt>
                <c:pt idx="1379">
                  <c:v>-0.4</c:v>
                </c:pt>
                <c:pt idx="1380">
                  <c:v>-0.4</c:v>
                </c:pt>
                <c:pt idx="1381">
                  <c:v>-0.4</c:v>
                </c:pt>
                <c:pt idx="1382">
                  <c:v>-0.4</c:v>
                </c:pt>
                <c:pt idx="1383">
                  <c:v>-0.4</c:v>
                </c:pt>
                <c:pt idx="1384">
                  <c:v>-0.4</c:v>
                </c:pt>
                <c:pt idx="1385">
                  <c:v>-0.4</c:v>
                </c:pt>
                <c:pt idx="1386">
                  <c:v>-0.4</c:v>
                </c:pt>
                <c:pt idx="1387">
                  <c:v>-0.4</c:v>
                </c:pt>
                <c:pt idx="1388">
                  <c:v>-0.4</c:v>
                </c:pt>
                <c:pt idx="1389">
                  <c:v>-0.4</c:v>
                </c:pt>
                <c:pt idx="1390">
                  <c:v>-0.4</c:v>
                </c:pt>
                <c:pt idx="1391">
                  <c:v>-0.4</c:v>
                </c:pt>
                <c:pt idx="1392">
                  <c:v>-0.4</c:v>
                </c:pt>
                <c:pt idx="1393">
                  <c:v>-0.4</c:v>
                </c:pt>
                <c:pt idx="1394">
                  <c:v>-0.4</c:v>
                </c:pt>
                <c:pt idx="1395">
                  <c:v>-0.4</c:v>
                </c:pt>
                <c:pt idx="1396">
                  <c:v>-0.4</c:v>
                </c:pt>
                <c:pt idx="1397">
                  <c:v>-0.4</c:v>
                </c:pt>
                <c:pt idx="1398">
                  <c:v>-0.4</c:v>
                </c:pt>
                <c:pt idx="1399">
                  <c:v>-0.4</c:v>
                </c:pt>
                <c:pt idx="1400">
                  <c:v>-0.4</c:v>
                </c:pt>
                <c:pt idx="1401">
                  <c:v>-0.4</c:v>
                </c:pt>
                <c:pt idx="1402">
                  <c:v>-0.4</c:v>
                </c:pt>
                <c:pt idx="1403">
                  <c:v>-0.4</c:v>
                </c:pt>
                <c:pt idx="1404">
                  <c:v>-0.4</c:v>
                </c:pt>
                <c:pt idx="1405">
                  <c:v>-0.4</c:v>
                </c:pt>
                <c:pt idx="1406">
                  <c:v>-0.4</c:v>
                </c:pt>
                <c:pt idx="1407">
                  <c:v>-0.4</c:v>
                </c:pt>
                <c:pt idx="1408">
                  <c:v>-0.4</c:v>
                </c:pt>
                <c:pt idx="1409">
                  <c:v>-0.4</c:v>
                </c:pt>
                <c:pt idx="1410">
                  <c:v>-0.4</c:v>
                </c:pt>
                <c:pt idx="1411">
                  <c:v>-0.4</c:v>
                </c:pt>
                <c:pt idx="1412">
                  <c:v>-0.4</c:v>
                </c:pt>
                <c:pt idx="1413">
                  <c:v>-0.4</c:v>
                </c:pt>
                <c:pt idx="1414">
                  <c:v>-0.4</c:v>
                </c:pt>
                <c:pt idx="1415">
                  <c:v>-0.4</c:v>
                </c:pt>
                <c:pt idx="1416">
                  <c:v>-0.4</c:v>
                </c:pt>
                <c:pt idx="1417">
                  <c:v>-0.4</c:v>
                </c:pt>
                <c:pt idx="1418">
                  <c:v>-0.4</c:v>
                </c:pt>
                <c:pt idx="1419">
                  <c:v>-0.4</c:v>
                </c:pt>
                <c:pt idx="1420">
                  <c:v>-0.4</c:v>
                </c:pt>
                <c:pt idx="1421">
                  <c:v>-0.4</c:v>
                </c:pt>
                <c:pt idx="1422">
                  <c:v>-0.4</c:v>
                </c:pt>
                <c:pt idx="1423">
                  <c:v>-0.4</c:v>
                </c:pt>
                <c:pt idx="1424">
                  <c:v>-0.4</c:v>
                </c:pt>
                <c:pt idx="1425">
                  <c:v>-0.4</c:v>
                </c:pt>
                <c:pt idx="1426">
                  <c:v>-0.4</c:v>
                </c:pt>
                <c:pt idx="1427">
                  <c:v>-0.4</c:v>
                </c:pt>
                <c:pt idx="1428">
                  <c:v>-0.4</c:v>
                </c:pt>
                <c:pt idx="1429">
                  <c:v>-0.4</c:v>
                </c:pt>
                <c:pt idx="1430">
                  <c:v>-0.4</c:v>
                </c:pt>
                <c:pt idx="1431">
                  <c:v>-0.4</c:v>
                </c:pt>
                <c:pt idx="1432">
                  <c:v>-0.4</c:v>
                </c:pt>
                <c:pt idx="1433">
                  <c:v>-0.4</c:v>
                </c:pt>
                <c:pt idx="1434">
                  <c:v>-0.4</c:v>
                </c:pt>
                <c:pt idx="1435">
                  <c:v>-0.4</c:v>
                </c:pt>
                <c:pt idx="1436">
                  <c:v>-0.4</c:v>
                </c:pt>
                <c:pt idx="1437">
                  <c:v>-0.4</c:v>
                </c:pt>
                <c:pt idx="1438">
                  <c:v>-0.4</c:v>
                </c:pt>
                <c:pt idx="1439">
                  <c:v>-0.4</c:v>
                </c:pt>
                <c:pt idx="1440">
                  <c:v>-0.4</c:v>
                </c:pt>
                <c:pt idx="1441">
                  <c:v>-0.4</c:v>
                </c:pt>
                <c:pt idx="1442">
                  <c:v>-0.4</c:v>
                </c:pt>
                <c:pt idx="1443">
                  <c:v>-0.4</c:v>
                </c:pt>
                <c:pt idx="1444">
                  <c:v>-0.4</c:v>
                </c:pt>
                <c:pt idx="1445">
                  <c:v>-0.4</c:v>
                </c:pt>
                <c:pt idx="1446">
                  <c:v>-0.4</c:v>
                </c:pt>
                <c:pt idx="1447">
                  <c:v>-0.4</c:v>
                </c:pt>
                <c:pt idx="1448">
                  <c:v>-0.4</c:v>
                </c:pt>
                <c:pt idx="1449">
                  <c:v>-0.4</c:v>
                </c:pt>
                <c:pt idx="1450">
                  <c:v>-0.4</c:v>
                </c:pt>
                <c:pt idx="1451">
                  <c:v>-0.4</c:v>
                </c:pt>
                <c:pt idx="1452">
                  <c:v>-0.4</c:v>
                </c:pt>
                <c:pt idx="1453">
                  <c:v>-0.4</c:v>
                </c:pt>
                <c:pt idx="1454">
                  <c:v>-0.4</c:v>
                </c:pt>
                <c:pt idx="1455">
                  <c:v>-0.4</c:v>
                </c:pt>
                <c:pt idx="1456">
                  <c:v>-0.4</c:v>
                </c:pt>
                <c:pt idx="1457">
                  <c:v>-0.4</c:v>
                </c:pt>
                <c:pt idx="1458">
                  <c:v>-0.4</c:v>
                </c:pt>
                <c:pt idx="1459">
                  <c:v>-0.4</c:v>
                </c:pt>
                <c:pt idx="1460">
                  <c:v>-0.4</c:v>
                </c:pt>
                <c:pt idx="1461">
                  <c:v>-0.4</c:v>
                </c:pt>
                <c:pt idx="1462">
                  <c:v>-0.4</c:v>
                </c:pt>
                <c:pt idx="1463">
                  <c:v>-0.4</c:v>
                </c:pt>
                <c:pt idx="1464">
                  <c:v>-0.4</c:v>
                </c:pt>
                <c:pt idx="1465">
                  <c:v>-0.4</c:v>
                </c:pt>
                <c:pt idx="1466">
                  <c:v>-0.4</c:v>
                </c:pt>
                <c:pt idx="1467">
                  <c:v>-0.4</c:v>
                </c:pt>
                <c:pt idx="1468">
                  <c:v>-0.4</c:v>
                </c:pt>
                <c:pt idx="1469">
                  <c:v>-0.4</c:v>
                </c:pt>
                <c:pt idx="1470">
                  <c:v>-0.4</c:v>
                </c:pt>
                <c:pt idx="1471">
                  <c:v>-0.4</c:v>
                </c:pt>
                <c:pt idx="1472">
                  <c:v>-0.4</c:v>
                </c:pt>
                <c:pt idx="1473">
                  <c:v>-0.4</c:v>
                </c:pt>
                <c:pt idx="1474">
                  <c:v>-0.4</c:v>
                </c:pt>
                <c:pt idx="1475">
                  <c:v>-0.4</c:v>
                </c:pt>
                <c:pt idx="1476">
                  <c:v>-0.4</c:v>
                </c:pt>
                <c:pt idx="1477">
                  <c:v>-0.4</c:v>
                </c:pt>
                <c:pt idx="1478">
                  <c:v>-0.4</c:v>
                </c:pt>
                <c:pt idx="1479">
                  <c:v>-0.4</c:v>
                </c:pt>
                <c:pt idx="1480">
                  <c:v>-0.4</c:v>
                </c:pt>
                <c:pt idx="1481">
                  <c:v>-0.4</c:v>
                </c:pt>
                <c:pt idx="1482">
                  <c:v>-0.4</c:v>
                </c:pt>
                <c:pt idx="1483">
                  <c:v>-0.4</c:v>
                </c:pt>
                <c:pt idx="1484">
                  <c:v>-0.4</c:v>
                </c:pt>
                <c:pt idx="1485">
                  <c:v>-0.4</c:v>
                </c:pt>
                <c:pt idx="1486">
                  <c:v>-0.4</c:v>
                </c:pt>
                <c:pt idx="1487">
                  <c:v>-0.4</c:v>
                </c:pt>
                <c:pt idx="1488">
                  <c:v>-0.4</c:v>
                </c:pt>
                <c:pt idx="1489">
                  <c:v>-0.4</c:v>
                </c:pt>
                <c:pt idx="1490">
                  <c:v>-0.4</c:v>
                </c:pt>
                <c:pt idx="1491">
                  <c:v>-0.4</c:v>
                </c:pt>
                <c:pt idx="1492">
                  <c:v>-0.4</c:v>
                </c:pt>
                <c:pt idx="1493">
                  <c:v>-0.4</c:v>
                </c:pt>
                <c:pt idx="1494">
                  <c:v>-0.4</c:v>
                </c:pt>
                <c:pt idx="1495">
                  <c:v>-0.4</c:v>
                </c:pt>
                <c:pt idx="1496">
                  <c:v>-0.4</c:v>
                </c:pt>
                <c:pt idx="1497">
                  <c:v>-0.4</c:v>
                </c:pt>
                <c:pt idx="1498">
                  <c:v>-0.4</c:v>
                </c:pt>
                <c:pt idx="1499">
                  <c:v>-0.4</c:v>
                </c:pt>
                <c:pt idx="1500">
                  <c:v>-0.4</c:v>
                </c:pt>
                <c:pt idx="1501">
                  <c:v>-0.4</c:v>
                </c:pt>
                <c:pt idx="1502">
                  <c:v>-0.4</c:v>
                </c:pt>
                <c:pt idx="1503">
                  <c:v>-0.4</c:v>
                </c:pt>
                <c:pt idx="1504">
                  <c:v>-0.4</c:v>
                </c:pt>
                <c:pt idx="1505">
                  <c:v>-0.4</c:v>
                </c:pt>
                <c:pt idx="1506">
                  <c:v>-0.4</c:v>
                </c:pt>
                <c:pt idx="1507">
                  <c:v>-0.4</c:v>
                </c:pt>
                <c:pt idx="1508">
                  <c:v>-0.4</c:v>
                </c:pt>
                <c:pt idx="1509">
                  <c:v>-0.4</c:v>
                </c:pt>
                <c:pt idx="1510">
                  <c:v>-0.4</c:v>
                </c:pt>
                <c:pt idx="1511">
                  <c:v>-0.4</c:v>
                </c:pt>
                <c:pt idx="1512">
                  <c:v>-0.4</c:v>
                </c:pt>
                <c:pt idx="1513">
                  <c:v>-0.4</c:v>
                </c:pt>
                <c:pt idx="1514">
                  <c:v>-0.4</c:v>
                </c:pt>
                <c:pt idx="1515">
                  <c:v>-0.4</c:v>
                </c:pt>
                <c:pt idx="1516">
                  <c:v>-0.4</c:v>
                </c:pt>
                <c:pt idx="1517">
                  <c:v>-0.4</c:v>
                </c:pt>
                <c:pt idx="1518">
                  <c:v>-0.4</c:v>
                </c:pt>
                <c:pt idx="1519">
                  <c:v>-0.4</c:v>
                </c:pt>
                <c:pt idx="1520">
                  <c:v>-0.4</c:v>
                </c:pt>
                <c:pt idx="1521">
                  <c:v>-0.4</c:v>
                </c:pt>
                <c:pt idx="1522">
                  <c:v>-0.4</c:v>
                </c:pt>
                <c:pt idx="1523">
                  <c:v>-0.4</c:v>
                </c:pt>
                <c:pt idx="1524">
                  <c:v>-0.4</c:v>
                </c:pt>
                <c:pt idx="1525">
                  <c:v>-0.4</c:v>
                </c:pt>
                <c:pt idx="1526">
                  <c:v>-0.4</c:v>
                </c:pt>
                <c:pt idx="1527">
                  <c:v>-0.4</c:v>
                </c:pt>
                <c:pt idx="1528">
                  <c:v>-0.4</c:v>
                </c:pt>
                <c:pt idx="1529">
                  <c:v>-0.4</c:v>
                </c:pt>
                <c:pt idx="1530">
                  <c:v>-0.4</c:v>
                </c:pt>
                <c:pt idx="1531">
                  <c:v>-0.4</c:v>
                </c:pt>
                <c:pt idx="1532">
                  <c:v>-0.4</c:v>
                </c:pt>
                <c:pt idx="1533">
                  <c:v>-0.4</c:v>
                </c:pt>
                <c:pt idx="1534">
                  <c:v>-0.4</c:v>
                </c:pt>
                <c:pt idx="1535">
                  <c:v>-0.4</c:v>
                </c:pt>
                <c:pt idx="1536">
                  <c:v>-0.4</c:v>
                </c:pt>
                <c:pt idx="1537">
                  <c:v>-0.4</c:v>
                </c:pt>
                <c:pt idx="1538">
                  <c:v>-0.4</c:v>
                </c:pt>
                <c:pt idx="1539">
                  <c:v>-0.4</c:v>
                </c:pt>
                <c:pt idx="1540">
                  <c:v>-0.4</c:v>
                </c:pt>
                <c:pt idx="1541">
                  <c:v>-0.4</c:v>
                </c:pt>
                <c:pt idx="1542">
                  <c:v>-0.4</c:v>
                </c:pt>
                <c:pt idx="1543">
                  <c:v>-0.4</c:v>
                </c:pt>
                <c:pt idx="1544">
                  <c:v>-0.4</c:v>
                </c:pt>
                <c:pt idx="1545">
                  <c:v>-0.4</c:v>
                </c:pt>
                <c:pt idx="1546">
                  <c:v>-0.4</c:v>
                </c:pt>
                <c:pt idx="1547">
                  <c:v>-0.4</c:v>
                </c:pt>
                <c:pt idx="1548">
                  <c:v>-0.4</c:v>
                </c:pt>
                <c:pt idx="1549">
                  <c:v>-0.4</c:v>
                </c:pt>
                <c:pt idx="1550">
                  <c:v>-0.4</c:v>
                </c:pt>
                <c:pt idx="1551">
                  <c:v>-0.4</c:v>
                </c:pt>
                <c:pt idx="1552">
                  <c:v>-0.4</c:v>
                </c:pt>
                <c:pt idx="1553">
                  <c:v>-0.4</c:v>
                </c:pt>
                <c:pt idx="1554">
                  <c:v>-0.4</c:v>
                </c:pt>
                <c:pt idx="1555">
                  <c:v>-0.4</c:v>
                </c:pt>
                <c:pt idx="1556">
                  <c:v>-0.4</c:v>
                </c:pt>
                <c:pt idx="1557">
                  <c:v>-0.4</c:v>
                </c:pt>
                <c:pt idx="1558">
                  <c:v>-0.4</c:v>
                </c:pt>
                <c:pt idx="1559">
                  <c:v>-0.4</c:v>
                </c:pt>
                <c:pt idx="1560">
                  <c:v>-0.4</c:v>
                </c:pt>
                <c:pt idx="1561">
                  <c:v>-0.4</c:v>
                </c:pt>
                <c:pt idx="1562">
                  <c:v>-0.4</c:v>
                </c:pt>
                <c:pt idx="1563">
                  <c:v>-0.4</c:v>
                </c:pt>
                <c:pt idx="1564">
                  <c:v>-0.4</c:v>
                </c:pt>
                <c:pt idx="1565">
                  <c:v>-0.4</c:v>
                </c:pt>
                <c:pt idx="1566">
                  <c:v>-0.4</c:v>
                </c:pt>
                <c:pt idx="1567">
                  <c:v>-0.4</c:v>
                </c:pt>
                <c:pt idx="1568">
                  <c:v>-0.4</c:v>
                </c:pt>
                <c:pt idx="1569">
                  <c:v>-0.4</c:v>
                </c:pt>
                <c:pt idx="1570">
                  <c:v>-0.4</c:v>
                </c:pt>
                <c:pt idx="1571">
                  <c:v>-0.4</c:v>
                </c:pt>
                <c:pt idx="1572">
                  <c:v>-0.4</c:v>
                </c:pt>
                <c:pt idx="1573">
                  <c:v>-0.4</c:v>
                </c:pt>
                <c:pt idx="1574">
                  <c:v>-0.4</c:v>
                </c:pt>
                <c:pt idx="1575">
                  <c:v>-0.4</c:v>
                </c:pt>
                <c:pt idx="1576">
                  <c:v>-0.4</c:v>
                </c:pt>
                <c:pt idx="1577">
                  <c:v>-0.4</c:v>
                </c:pt>
                <c:pt idx="1578">
                  <c:v>-0.4</c:v>
                </c:pt>
                <c:pt idx="1579">
                  <c:v>-0.4</c:v>
                </c:pt>
                <c:pt idx="1580">
                  <c:v>-0.4</c:v>
                </c:pt>
                <c:pt idx="1581">
                  <c:v>-0.4</c:v>
                </c:pt>
                <c:pt idx="1582">
                  <c:v>-0.4</c:v>
                </c:pt>
                <c:pt idx="1583">
                  <c:v>-0.4</c:v>
                </c:pt>
                <c:pt idx="1584">
                  <c:v>-0.4</c:v>
                </c:pt>
                <c:pt idx="1585">
                  <c:v>-0.4</c:v>
                </c:pt>
                <c:pt idx="1586">
                  <c:v>-0.4</c:v>
                </c:pt>
                <c:pt idx="1587">
                  <c:v>-0.4</c:v>
                </c:pt>
                <c:pt idx="1588">
                  <c:v>-0.4</c:v>
                </c:pt>
                <c:pt idx="1589">
                  <c:v>-0.4</c:v>
                </c:pt>
                <c:pt idx="1590">
                  <c:v>-0.4</c:v>
                </c:pt>
                <c:pt idx="1591">
                  <c:v>-0.4</c:v>
                </c:pt>
                <c:pt idx="1592">
                  <c:v>-0.4</c:v>
                </c:pt>
                <c:pt idx="1593">
                  <c:v>-0.4</c:v>
                </c:pt>
                <c:pt idx="1594">
                  <c:v>-0.4</c:v>
                </c:pt>
                <c:pt idx="1595">
                  <c:v>-0.4</c:v>
                </c:pt>
                <c:pt idx="1596">
                  <c:v>-0.4</c:v>
                </c:pt>
                <c:pt idx="1597">
                  <c:v>-0.4</c:v>
                </c:pt>
                <c:pt idx="1598">
                  <c:v>-0.4</c:v>
                </c:pt>
                <c:pt idx="1599">
                  <c:v>-0.4</c:v>
                </c:pt>
                <c:pt idx="1600">
                  <c:v>-0.4</c:v>
                </c:pt>
                <c:pt idx="1601">
                  <c:v>-0.4</c:v>
                </c:pt>
                <c:pt idx="1602">
                  <c:v>-0.4</c:v>
                </c:pt>
                <c:pt idx="1603">
                  <c:v>-0.4</c:v>
                </c:pt>
                <c:pt idx="1604">
                  <c:v>-0.4</c:v>
                </c:pt>
                <c:pt idx="1605">
                  <c:v>-0.4</c:v>
                </c:pt>
                <c:pt idx="1606">
                  <c:v>-0.4</c:v>
                </c:pt>
                <c:pt idx="1607">
                  <c:v>-0.4</c:v>
                </c:pt>
                <c:pt idx="1608">
                  <c:v>-0.4</c:v>
                </c:pt>
                <c:pt idx="1609">
                  <c:v>-0.4</c:v>
                </c:pt>
                <c:pt idx="1610">
                  <c:v>-0.4</c:v>
                </c:pt>
                <c:pt idx="1611">
                  <c:v>-0.4</c:v>
                </c:pt>
                <c:pt idx="1612">
                  <c:v>-0.4</c:v>
                </c:pt>
                <c:pt idx="1613">
                  <c:v>-0.4</c:v>
                </c:pt>
                <c:pt idx="1614">
                  <c:v>-0.4</c:v>
                </c:pt>
                <c:pt idx="1615">
                  <c:v>-0.4</c:v>
                </c:pt>
                <c:pt idx="1616">
                  <c:v>-0.4</c:v>
                </c:pt>
                <c:pt idx="1617">
                  <c:v>-0.4</c:v>
                </c:pt>
                <c:pt idx="1618">
                  <c:v>-0.4</c:v>
                </c:pt>
                <c:pt idx="1619">
                  <c:v>-0.4</c:v>
                </c:pt>
                <c:pt idx="1620">
                  <c:v>-0.4</c:v>
                </c:pt>
                <c:pt idx="1621">
                  <c:v>-0.4</c:v>
                </c:pt>
                <c:pt idx="1622">
                  <c:v>-0.4</c:v>
                </c:pt>
                <c:pt idx="1623">
                  <c:v>-0.4</c:v>
                </c:pt>
                <c:pt idx="1624">
                  <c:v>-0.4</c:v>
                </c:pt>
                <c:pt idx="1625">
                  <c:v>-0.4</c:v>
                </c:pt>
                <c:pt idx="1626">
                  <c:v>-0.4</c:v>
                </c:pt>
                <c:pt idx="1627">
                  <c:v>-0.4</c:v>
                </c:pt>
                <c:pt idx="1628">
                  <c:v>-0.4</c:v>
                </c:pt>
                <c:pt idx="1629">
                  <c:v>-0.4</c:v>
                </c:pt>
                <c:pt idx="1630">
                  <c:v>-0.4</c:v>
                </c:pt>
                <c:pt idx="1631">
                  <c:v>-0.4</c:v>
                </c:pt>
                <c:pt idx="1632">
                  <c:v>-0.4</c:v>
                </c:pt>
                <c:pt idx="1633">
                  <c:v>-0.4</c:v>
                </c:pt>
                <c:pt idx="1634">
                  <c:v>-0.4</c:v>
                </c:pt>
                <c:pt idx="1635">
                  <c:v>-0.4</c:v>
                </c:pt>
                <c:pt idx="1636">
                  <c:v>-0.4</c:v>
                </c:pt>
                <c:pt idx="1637">
                  <c:v>-0.4</c:v>
                </c:pt>
                <c:pt idx="1638">
                  <c:v>-0.4</c:v>
                </c:pt>
                <c:pt idx="1639">
                  <c:v>-0.4</c:v>
                </c:pt>
                <c:pt idx="1640">
                  <c:v>-0.4</c:v>
                </c:pt>
                <c:pt idx="1641">
                  <c:v>-0.4</c:v>
                </c:pt>
                <c:pt idx="1642">
                  <c:v>-0.4</c:v>
                </c:pt>
                <c:pt idx="1643">
                  <c:v>-0.4</c:v>
                </c:pt>
                <c:pt idx="1644">
                  <c:v>-0.4</c:v>
                </c:pt>
                <c:pt idx="1645">
                  <c:v>-0.4</c:v>
                </c:pt>
                <c:pt idx="1646">
                  <c:v>-0.4</c:v>
                </c:pt>
                <c:pt idx="1647">
                  <c:v>-0.4</c:v>
                </c:pt>
                <c:pt idx="1648">
                  <c:v>-0.4</c:v>
                </c:pt>
                <c:pt idx="1649">
                  <c:v>-0.4</c:v>
                </c:pt>
                <c:pt idx="1650">
                  <c:v>-0.4</c:v>
                </c:pt>
                <c:pt idx="1651">
                  <c:v>-0.4</c:v>
                </c:pt>
                <c:pt idx="1652">
                  <c:v>-0.4</c:v>
                </c:pt>
                <c:pt idx="1653">
                  <c:v>-0.4</c:v>
                </c:pt>
                <c:pt idx="1654">
                  <c:v>-0.4</c:v>
                </c:pt>
                <c:pt idx="1655">
                  <c:v>-0.4</c:v>
                </c:pt>
                <c:pt idx="1656">
                  <c:v>-0.4</c:v>
                </c:pt>
                <c:pt idx="1657">
                  <c:v>-0.4</c:v>
                </c:pt>
                <c:pt idx="1658">
                  <c:v>-0.4</c:v>
                </c:pt>
                <c:pt idx="1659">
                  <c:v>-0.4</c:v>
                </c:pt>
                <c:pt idx="1660">
                  <c:v>-0.4</c:v>
                </c:pt>
                <c:pt idx="1661">
                  <c:v>-0.4</c:v>
                </c:pt>
                <c:pt idx="1662">
                  <c:v>-0.4</c:v>
                </c:pt>
                <c:pt idx="1663">
                  <c:v>-0.4</c:v>
                </c:pt>
                <c:pt idx="1664">
                  <c:v>-0.4</c:v>
                </c:pt>
                <c:pt idx="1665">
                  <c:v>-0.4</c:v>
                </c:pt>
                <c:pt idx="1666">
                  <c:v>-0.4</c:v>
                </c:pt>
                <c:pt idx="1667">
                  <c:v>-0.4</c:v>
                </c:pt>
                <c:pt idx="1668">
                  <c:v>-0.4</c:v>
                </c:pt>
                <c:pt idx="1669">
                  <c:v>-0.4</c:v>
                </c:pt>
                <c:pt idx="1670">
                  <c:v>-0.4</c:v>
                </c:pt>
                <c:pt idx="1671">
                  <c:v>-0.4</c:v>
                </c:pt>
                <c:pt idx="1672">
                  <c:v>-0.4</c:v>
                </c:pt>
                <c:pt idx="1673">
                  <c:v>-0.4</c:v>
                </c:pt>
                <c:pt idx="1674">
                  <c:v>-0.4</c:v>
                </c:pt>
                <c:pt idx="1675">
                  <c:v>-0.4</c:v>
                </c:pt>
                <c:pt idx="1676">
                  <c:v>-0.4</c:v>
                </c:pt>
                <c:pt idx="1677">
                  <c:v>-0.4</c:v>
                </c:pt>
                <c:pt idx="1678">
                  <c:v>-0.4</c:v>
                </c:pt>
                <c:pt idx="1679">
                  <c:v>-0.4</c:v>
                </c:pt>
                <c:pt idx="1680">
                  <c:v>-0.4</c:v>
                </c:pt>
                <c:pt idx="1681">
                  <c:v>-0.4</c:v>
                </c:pt>
                <c:pt idx="1682">
                  <c:v>-0.4</c:v>
                </c:pt>
                <c:pt idx="1683">
                  <c:v>-0.4</c:v>
                </c:pt>
                <c:pt idx="1684">
                  <c:v>-0.4</c:v>
                </c:pt>
                <c:pt idx="1685">
                  <c:v>-0.4</c:v>
                </c:pt>
                <c:pt idx="1686">
                  <c:v>-0.4</c:v>
                </c:pt>
                <c:pt idx="1687">
                  <c:v>-0.4</c:v>
                </c:pt>
                <c:pt idx="1688">
                  <c:v>-0.4</c:v>
                </c:pt>
                <c:pt idx="1689">
                  <c:v>-0.4</c:v>
                </c:pt>
                <c:pt idx="1690">
                  <c:v>-0.4</c:v>
                </c:pt>
                <c:pt idx="1691">
                  <c:v>-0.4</c:v>
                </c:pt>
                <c:pt idx="1692">
                  <c:v>-0.4</c:v>
                </c:pt>
                <c:pt idx="1693">
                  <c:v>-0.4</c:v>
                </c:pt>
                <c:pt idx="1694">
                  <c:v>-0.4</c:v>
                </c:pt>
                <c:pt idx="1695">
                  <c:v>-0.4</c:v>
                </c:pt>
                <c:pt idx="1696">
                  <c:v>-0.4</c:v>
                </c:pt>
                <c:pt idx="1697">
                  <c:v>-0.4</c:v>
                </c:pt>
                <c:pt idx="1698">
                  <c:v>-0.4</c:v>
                </c:pt>
                <c:pt idx="1699">
                  <c:v>-0.4</c:v>
                </c:pt>
                <c:pt idx="1700">
                  <c:v>-0.4</c:v>
                </c:pt>
                <c:pt idx="1701">
                  <c:v>-0.4</c:v>
                </c:pt>
                <c:pt idx="1702">
                  <c:v>-0.4</c:v>
                </c:pt>
                <c:pt idx="1703">
                  <c:v>-0.4</c:v>
                </c:pt>
                <c:pt idx="1704">
                  <c:v>-0.4</c:v>
                </c:pt>
                <c:pt idx="1705">
                  <c:v>-0.4</c:v>
                </c:pt>
                <c:pt idx="1706">
                  <c:v>-0.4</c:v>
                </c:pt>
                <c:pt idx="1707">
                  <c:v>-0.4</c:v>
                </c:pt>
                <c:pt idx="1708">
                  <c:v>-0.4</c:v>
                </c:pt>
                <c:pt idx="1709">
                  <c:v>-0.4</c:v>
                </c:pt>
                <c:pt idx="1710">
                  <c:v>-0.4</c:v>
                </c:pt>
                <c:pt idx="1711">
                  <c:v>-0.4</c:v>
                </c:pt>
                <c:pt idx="1712">
                  <c:v>-0.4</c:v>
                </c:pt>
                <c:pt idx="1713">
                  <c:v>-0.4</c:v>
                </c:pt>
                <c:pt idx="1714">
                  <c:v>-0.4</c:v>
                </c:pt>
                <c:pt idx="1715">
                  <c:v>-0.4</c:v>
                </c:pt>
                <c:pt idx="1716">
                  <c:v>-0.4</c:v>
                </c:pt>
                <c:pt idx="1717">
                  <c:v>-0.4</c:v>
                </c:pt>
                <c:pt idx="1718">
                  <c:v>-0.4</c:v>
                </c:pt>
                <c:pt idx="1719">
                  <c:v>-0.4</c:v>
                </c:pt>
                <c:pt idx="1720">
                  <c:v>-0.4</c:v>
                </c:pt>
                <c:pt idx="1721">
                  <c:v>-0.4</c:v>
                </c:pt>
                <c:pt idx="1722">
                  <c:v>-0.4</c:v>
                </c:pt>
                <c:pt idx="1723">
                  <c:v>-0.4</c:v>
                </c:pt>
                <c:pt idx="1724">
                  <c:v>-0.4</c:v>
                </c:pt>
                <c:pt idx="1725">
                  <c:v>-0.4</c:v>
                </c:pt>
                <c:pt idx="1726">
                  <c:v>-0.4</c:v>
                </c:pt>
                <c:pt idx="1727">
                  <c:v>-0.4</c:v>
                </c:pt>
                <c:pt idx="1728">
                  <c:v>-0.4</c:v>
                </c:pt>
                <c:pt idx="1729">
                  <c:v>-0.4</c:v>
                </c:pt>
                <c:pt idx="1730">
                  <c:v>-0.4</c:v>
                </c:pt>
                <c:pt idx="1731">
                  <c:v>-0.4</c:v>
                </c:pt>
                <c:pt idx="1732">
                  <c:v>-0.4</c:v>
                </c:pt>
                <c:pt idx="1733">
                  <c:v>-0.4</c:v>
                </c:pt>
                <c:pt idx="1734">
                  <c:v>-0.4</c:v>
                </c:pt>
                <c:pt idx="1735">
                  <c:v>-0.4</c:v>
                </c:pt>
                <c:pt idx="1736">
                  <c:v>-0.4</c:v>
                </c:pt>
                <c:pt idx="1737">
                  <c:v>-0.4</c:v>
                </c:pt>
                <c:pt idx="1738">
                  <c:v>-0.4</c:v>
                </c:pt>
                <c:pt idx="1739">
                  <c:v>-0.4</c:v>
                </c:pt>
                <c:pt idx="1740">
                  <c:v>-0.4</c:v>
                </c:pt>
                <c:pt idx="1741">
                  <c:v>-0.4</c:v>
                </c:pt>
                <c:pt idx="1742">
                  <c:v>-0.4</c:v>
                </c:pt>
                <c:pt idx="1743">
                  <c:v>-0.4</c:v>
                </c:pt>
                <c:pt idx="1744">
                  <c:v>-0.4</c:v>
                </c:pt>
                <c:pt idx="1745">
                  <c:v>-0.4</c:v>
                </c:pt>
                <c:pt idx="1746">
                  <c:v>-0.4</c:v>
                </c:pt>
                <c:pt idx="1747">
                  <c:v>-0.4</c:v>
                </c:pt>
                <c:pt idx="1748">
                  <c:v>-0.4</c:v>
                </c:pt>
                <c:pt idx="1749">
                  <c:v>-0.4</c:v>
                </c:pt>
                <c:pt idx="1750">
                  <c:v>-0.4</c:v>
                </c:pt>
                <c:pt idx="1751">
                  <c:v>-0.4</c:v>
                </c:pt>
                <c:pt idx="1752">
                  <c:v>-0.4</c:v>
                </c:pt>
                <c:pt idx="1753">
                  <c:v>-0.4</c:v>
                </c:pt>
                <c:pt idx="1754">
                  <c:v>-0.4</c:v>
                </c:pt>
                <c:pt idx="1755">
                  <c:v>-0.4</c:v>
                </c:pt>
                <c:pt idx="1756">
                  <c:v>-0.4</c:v>
                </c:pt>
                <c:pt idx="1757">
                  <c:v>-0.4</c:v>
                </c:pt>
                <c:pt idx="1758">
                  <c:v>-0.4</c:v>
                </c:pt>
                <c:pt idx="1759">
                  <c:v>-0.4</c:v>
                </c:pt>
                <c:pt idx="1760">
                  <c:v>-0.4</c:v>
                </c:pt>
                <c:pt idx="1761">
                  <c:v>-0.4</c:v>
                </c:pt>
                <c:pt idx="1762">
                  <c:v>-0.4</c:v>
                </c:pt>
                <c:pt idx="1763">
                  <c:v>-0.4</c:v>
                </c:pt>
                <c:pt idx="1764">
                  <c:v>-0.4</c:v>
                </c:pt>
                <c:pt idx="1765">
                  <c:v>-0.4</c:v>
                </c:pt>
                <c:pt idx="1766">
                  <c:v>-0.4</c:v>
                </c:pt>
                <c:pt idx="1767">
                  <c:v>-0.4</c:v>
                </c:pt>
                <c:pt idx="1768">
                  <c:v>-0.4</c:v>
                </c:pt>
                <c:pt idx="1769">
                  <c:v>-0.4</c:v>
                </c:pt>
                <c:pt idx="1770">
                  <c:v>-0.4</c:v>
                </c:pt>
                <c:pt idx="1771">
                  <c:v>-0.4</c:v>
                </c:pt>
                <c:pt idx="1772">
                  <c:v>-0.4</c:v>
                </c:pt>
                <c:pt idx="1773">
                  <c:v>-0.4</c:v>
                </c:pt>
                <c:pt idx="1774">
                  <c:v>-0.4</c:v>
                </c:pt>
                <c:pt idx="1775">
                  <c:v>-0.4</c:v>
                </c:pt>
                <c:pt idx="1776">
                  <c:v>-0.4</c:v>
                </c:pt>
                <c:pt idx="1777">
                  <c:v>-0.4</c:v>
                </c:pt>
                <c:pt idx="1778">
                  <c:v>-0.4</c:v>
                </c:pt>
                <c:pt idx="1779">
                  <c:v>-0.4</c:v>
                </c:pt>
                <c:pt idx="1780">
                  <c:v>-0.4</c:v>
                </c:pt>
                <c:pt idx="1781">
                  <c:v>-0.4</c:v>
                </c:pt>
                <c:pt idx="1782">
                  <c:v>-0.4</c:v>
                </c:pt>
                <c:pt idx="1783">
                  <c:v>-0.4</c:v>
                </c:pt>
                <c:pt idx="1784">
                  <c:v>-0.4</c:v>
                </c:pt>
                <c:pt idx="1785">
                  <c:v>-0.4</c:v>
                </c:pt>
                <c:pt idx="1786">
                  <c:v>-0.4</c:v>
                </c:pt>
                <c:pt idx="1787">
                  <c:v>-0.4</c:v>
                </c:pt>
                <c:pt idx="1788">
                  <c:v>-0.4</c:v>
                </c:pt>
                <c:pt idx="1789">
                  <c:v>-0.4</c:v>
                </c:pt>
                <c:pt idx="1790">
                  <c:v>-0.4</c:v>
                </c:pt>
                <c:pt idx="1791">
                  <c:v>-0.4</c:v>
                </c:pt>
                <c:pt idx="1792">
                  <c:v>-0.4</c:v>
                </c:pt>
                <c:pt idx="1793">
                  <c:v>-0.4</c:v>
                </c:pt>
                <c:pt idx="1794">
                  <c:v>-0.4</c:v>
                </c:pt>
                <c:pt idx="1795">
                  <c:v>-0.4</c:v>
                </c:pt>
                <c:pt idx="1796">
                  <c:v>-0.4</c:v>
                </c:pt>
                <c:pt idx="1797">
                  <c:v>-0.4</c:v>
                </c:pt>
                <c:pt idx="1798">
                  <c:v>-0.4</c:v>
                </c:pt>
                <c:pt idx="1799">
                  <c:v>-0.4</c:v>
                </c:pt>
                <c:pt idx="1800">
                  <c:v>-0.4</c:v>
                </c:pt>
                <c:pt idx="1801">
                  <c:v>-0.39995999999999998</c:v>
                </c:pt>
                <c:pt idx="1802">
                  <c:v>-0.3997</c:v>
                </c:pt>
                <c:pt idx="1803">
                  <c:v>-0.39939999999999998</c:v>
                </c:pt>
                <c:pt idx="1804">
                  <c:v>-0.39910000000000001</c:v>
                </c:pt>
                <c:pt idx="1805">
                  <c:v>-0.39879999999999999</c:v>
                </c:pt>
                <c:pt idx="1806">
                  <c:v>-0.39850000000000002</c:v>
                </c:pt>
                <c:pt idx="1807">
                  <c:v>-0.3982</c:v>
                </c:pt>
                <c:pt idx="1808">
                  <c:v>-0.39789999999999998</c:v>
                </c:pt>
                <c:pt idx="1809">
                  <c:v>-0.39760000000000001</c:v>
                </c:pt>
                <c:pt idx="1810">
                  <c:v>-0.39729999999999999</c:v>
                </c:pt>
                <c:pt idx="1811">
                  <c:v>-0.39700000000000002</c:v>
                </c:pt>
                <c:pt idx="1812">
                  <c:v>-0.3967</c:v>
                </c:pt>
                <c:pt idx="1813">
                  <c:v>-0.396399</c:v>
                </c:pt>
                <c:pt idx="1814">
                  <c:v>-0.39609899999999998</c:v>
                </c:pt>
                <c:pt idx="1815">
                  <c:v>-0.39579900000000001</c:v>
                </c:pt>
                <c:pt idx="1816">
                  <c:v>-0.39549899999999999</c:v>
                </c:pt>
                <c:pt idx="1817">
                  <c:v>-0.39519900000000002</c:v>
                </c:pt>
                <c:pt idx="1818">
                  <c:v>-0.394899</c:v>
                </c:pt>
                <c:pt idx="1819">
                  <c:v>-0.39459899999999998</c:v>
                </c:pt>
                <c:pt idx="1820">
                  <c:v>-0.39429900000000001</c:v>
                </c:pt>
                <c:pt idx="1821">
                  <c:v>-0.39399899999999999</c:v>
                </c:pt>
                <c:pt idx="1822">
                  <c:v>-0.39369900000000002</c:v>
                </c:pt>
                <c:pt idx="1823">
                  <c:v>-0.393399</c:v>
                </c:pt>
                <c:pt idx="1824">
                  <c:v>-0.39309899999999998</c:v>
                </c:pt>
                <c:pt idx="1825">
                  <c:v>-0.39279900000000001</c:v>
                </c:pt>
                <c:pt idx="1826">
                  <c:v>-0.39249899999999999</c:v>
                </c:pt>
                <c:pt idx="1827">
                  <c:v>-0.39219900000000002</c:v>
                </c:pt>
                <c:pt idx="1828">
                  <c:v>-0.391899</c:v>
                </c:pt>
                <c:pt idx="1829">
                  <c:v>-0.39159899999999997</c:v>
                </c:pt>
                <c:pt idx="1830">
                  <c:v>-0.39129900000000001</c:v>
                </c:pt>
                <c:pt idx="1831">
                  <c:v>-0.39099899999999999</c:v>
                </c:pt>
                <c:pt idx="1832">
                  <c:v>-0.39069900000000002</c:v>
                </c:pt>
                <c:pt idx="1833">
                  <c:v>-0.390399</c:v>
                </c:pt>
                <c:pt idx="1834">
                  <c:v>-0.39009899999999997</c:v>
                </c:pt>
                <c:pt idx="1835">
                  <c:v>-0.38979900000000001</c:v>
                </c:pt>
                <c:pt idx="1836">
                  <c:v>-0.38949899999999998</c:v>
                </c:pt>
                <c:pt idx="1837">
                  <c:v>-0.38919799999999999</c:v>
                </c:pt>
                <c:pt idx="1838">
                  <c:v>-0.38889800000000002</c:v>
                </c:pt>
                <c:pt idx="1839">
                  <c:v>-0.388598</c:v>
                </c:pt>
                <c:pt idx="1840">
                  <c:v>-0.38829799999999998</c:v>
                </c:pt>
                <c:pt idx="1841">
                  <c:v>-0.38799800000000001</c:v>
                </c:pt>
                <c:pt idx="1842">
                  <c:v>-0.38769799999999999</c:v>
                </c:pt>
                <c:pt idx="1843">
                  <c:v>-0.38739800000000002</c:v>
                </c:pt>
                <c:pt idx="1844">
                  <c:v>-0.387098</c:v>
                </c:pt>
                <c:pt idx="1845">
                  <c:v>-0.38679799999999998</c:v>
                </c:pt>
                <c:pt idx="1846">
                  <c:v>-0.38649800000000001</c:v>
                </c:pt>
                <c:pt idx="1847">
                  <c:v>-0.38619799999999999</c:v>
                </c:pt>
                <c:pt idx="1848">
                  <c:v>-0.38589800000000002</c:v>
                </c:pt>
                <c:pt idx="1849">
                  <c:v>-0.385598</c:v>
                </c:pt>
                <c:pt idx="1850">
                  <c:v>-0.38529799999999997</c:v>
                </c:pt>
                <c:pt idx="1851">
                  <c:v>-0.38499800000000001</c:v>
                </c:pt>
                <c:pt idx="1852">
                  <c:v>-0.38469799999999998</c:v>
                </c:pt>
                <c:pt idx="1853">
                  <c:v>-0.38439800000000002</c:v>
                </c:pt>
                <c:pt idx="1854">
                  <c:v>-0.38409799999999999</c:v>
                </c:pt>
                <c:pt idx="1855">
                  <c:v>-0.38379799999999997</c:v>
                </c:pt>
                <c:pt idx="1856">
                  <c:v>-0.38349800000000001</c:v>
                </c:pt>
                <c:pt idx="1857">
                  <c:v>-0.38319799999999998</c:v>
                </c:pt>
                <c:pt idx="1858">
                  <c:v>-0.38289800000000002</c:v>
                </c:pt>
                <c:pt idx="1859">
                  <c:v>-0.38259799999999999</c:v>
                </c:pt>
                <c:pt idx="1860">
                  <c:v>-0.382297</c:v>
                </c:pt>
                <c:pt idx="1861">
                  <c:v>-0.38199699999999998</c:v>
                </c:pt>
                <c:pt idx="1862">
                  <c:v>-0.38169700000000001</c:v>
                </c:pt>
                <c:pt idx="1863">
                  <c:v>-0.38139699999999999</c:v>
                </c:pt>
                <c:pt idx="1864">
                  <c:v>-0.38109700000000002</c:v>
                </c:pt>
                <c:pt idx="1865">
                  <c:v>-0.380797</c:v>
                </c:pt>
                <c:pt idx="1866">
                  <c:v>-0.38049699999999997</c:v>
                </c:pt>
                <c:pt idx="1867">
                  <c:v>-0.38019700000000001</c:v>
                </c:pt>
                <c:pt idx="1868">
                  <c:v>-0.37989699999999998</c:v>
                </c:pt>
                <c:pt idx="1869">
                  <c:v>-0.37959700000000002</c:v>
                </c:pt>
                <c:pt idx="1870">
                  <c:v>-0.379297</c:v>
                </c:pt>
                <c:pt idx="1871">
                  <c:v>-0.37899699999999997</c:v>
                </c:pt>
                <c:pt idx="1872">
                  <c:v>-0.37869700000000001</c:v>
                </c:pt>
                <c:pt idx="1873">
                  <c:v>-0.37839699999999998</c:v>
                </c:pt>
                <c:pt idx="1874">
                  <c:v>-0.37809700000000002</c:v>
                </c:pt>
                <c:pt idx="1875">
                  <c:v>-0.37779699999999999</c:v>
                </c:pt>
                <c:pt idx="1876">
                  <c:v>-0.37749700000000003</c:v>
                </c:pt>
                <c:pt idx="1877">
                  <c:v>-0.377197</c:v>
                </c:pt>
                <c:pt idx="1878">
                  <c:v>-0.37689699999999998</c:v>
                </c:pt>
                <c:pt idx="1879">
                  <c:v>-0.37659700000000002</c:v>
                </c:pt>
                <c:pt idx="1880">
                  <c:v>-0.37629699999999999</c:v>
                </c:pt>
                <c:pt idx="1881">
                  <c:v>-0.37599700000000003</c:v>
                </c:pt>
                <c:pt idx="1882">
                  <c:v>-0.375697</c:v>
                </c:pt>
                <c:pt idx="1883">
                  <c:v>-0.37539600000000001</c:v>
                </c:pt>
                <c:pt idx="1884">
                  <c:v>-0.37509599999999998</c:v>
                </c:pt>
                <c:pt idx="1885">
                  <c:v>-0.37479600000000002</c:v>
                </c:pt>
                <c:pt idx="1886">
                  <c:v>-0.374496</c:v>
                </c:pt>
                <c:pt idx="1887">
                  <c:v>-0.37419599999999997</c:v>
                </c:pt>
                <c:pt idx="1888">
                  <c:v>-0.37389600000000001</c:v>
                </c:pt>
                <c:pt idx="1889">
                  <c:v>-0.37359599999999998</c:v>
                </c:pt>
                <c:pt idx="1890">
                  <c:v>-0.37329600000000002</c:v>
                </c:pt>
                <c:pt idx="1891">
                  <c:v>-0.37299599999999999</c:v>
                </c:pt>
                <c:pt idx="1892">
                  <c:v>-0.37269600000000003</c:v>
                </c:pt>
                <c:pt idx="1893">
                  <c:v>-0.372396</c:v>
                </c:pt>
                <c:pt idx="1894">
                  <c:v>-0.37209599999999998</c:v>
                </c:pt>
                <c:pt idx="1895">
                  <c:v>-0.37179600000000002</c:v>
                </c:pt>
                <c:pt idx="1896">
                  <c:v>-0.37149599999999999</c:v>
                </c:pt>
                <c:pt idx="1897">
                  <c:v>-0.37119600000000003</c:v>
                </c:pt>
                <c:pt idx="1898">
                  <c:v>-0.370896</c:v>
                </c:pt>
                <c:pt idx="1899">
                  <c:v>-0.37059599999999998</c:v>
                </c:pt>
                <c:pt idx="1900">
                  <c:v>-0.37029600000000001</c:v>
                </c:pt>
                <c:pt idx="1901">
                  <c:v>-0.36999599999999999</c:v>
                </c:pt>
                <c:pt idx="1902">
                  <c:v>-0.36969600000000002</c:v>
                </c:pt>
                <c:pt idx="1903">
                  <c:v>-0.369396</c:v>
                </c:pt>
                <c:pt idx="1904">
                  <c:v>-0.36909599999999998</c:v>
                </c:pt>
                <c:pt idx="1905">
                  <c:v>-0.36879600000000001</c:v>
                </c:pt>
                <c:pt idx="1906">
                  <c:v>-0.36849500000000002</c:v>
                </c:pt>
                <c:pt idx="1907">
                  <c:v>-0.36819499999999999</c:v>
                </c:pt>
                <c:pt idx="1908">
                  <c:v>-0.36789500000000003</c:v>
                </c:pt>
                <c:pt idx="1909">
                  <c:v>-0.36759500000000001</c:v>
                </c:pt>
                <c:pt idx="1910">
                  <c:v>-0.36729499999999998</c:v>
                </c:pt>
                <c:pt idx="1911">
                  <c:v>-0.36699500000000002</c:v>
                </c:pt>
                <c:pt idx="1912">
                  <c:v>-0.36669499999999999</c:v>
                </c:pt>
                <c:pt idx="1913">
                  <c:v>-0.36639500000000003</c:v>
                </c:pt>
                <c:pt idx="1914">
                  <c:v>-0.366095</c:v>
                </c:pt>
                <c:pt idx="1915">
                  <c:v>-0.36579499999999998</c:v>
                </c:pt>
                <c:pt idx="1916">
                  <c:v>-0.36549500000000001</c:v>
                </c:pt>
                <c:pt idx="1917">
                  <c:v>-0.36519499999999999</c:v>
                </c:pt>
                <c:pt idx="1918">
                  <c:v>-0.36489500000000002</c:v>
                </c:pt>
                <c:pt idx="1919">
                  <c:v>-0.364595</c:v>
                </c:pt>
                <c:pt idx="1920">
                  <c:v>-0.36429499999999998</c:v>
                </c:pt>
                <c:pt idx="1921">
                  <c:v>-0.36399500000000001</c:v>
                </c:pt>
                <c:pt idx="1922">
                  <c:v>-0.36369499999999999</c:v>
                </c:pt>
                <c:pt idx="1923">
                  <c:v>-0.36339500000000002</c:v>
                </c:pt>
                <c:pt idx="1924">
                  <c:v>-0.363095</c:v>
                </c:pt>
                <c:pt idx="1925">
                  <c:v>-0.36279499999999998</c:v>
                </c:pt>
                <c:pt idx="1926">
                  <c:v>-0.36249500000000001</c:v>
                </c:pt>
                <c:pt idx="1927">
                  <c:v>-0.36219499999999999</c:v>
                </c:pt>
                <c:pt idx="1928">
                  <c:v>-0.36189500000000002</c:v>
                </c:pt>
                <c:pt idx="1929">
                  <c:v>-0.361595</c:v>
                </c:pt>
                <c:pt idx="1930">
                  <c:v>-0.361294</c:v>
                </c:pt>
                <c:pt idx="1931">
                  <c:v>-0.36099399999999998</c:v>
                </c:pt>
                <c:pt idx="1932">
                  <c:v>-0.36069400000000001</c:v>
                </c:pt>
                <c:pt idx="1933">
                  <c:v>-0.36039399999999999</c:v>
                </c:pt>
                <c:pt idx="1934">
                  <c:v>-0.36009400000000003</c:v>
                </c:pt>
                <c:pt idx="1935">
                  <c:v>-0.359794</c:v>
                </c:pt>
                <c:pt idx="1936">
                  <c:v>-0.35949399999999998</c:v>
                </c:pt>
                <c:pt idx="1937">
                  <c:v>-0.35919400000000001</c:v>
                </c:pt>
                <c:pt idx="1938">
                  <c:v>-0.35889399999999999</c:v>
                </c:pt>
                <c:pt idx="1939">
                  <c:v>-0.35859400000000002</c:v>
                </c:pt>
                <c:pt idx="1940">
                  <c:v>-0.358294</c:v>
                </c:pt>
                <c:pt idx="1941">
                  <c:v>-0.35799399999999998</c:v>
                </c:pt>
                <c:pt idx="1942">
                  <c:v>-0.35769400000000001</c:v>
                </c:pt>
                <c:pt idx="1943">
                  <c:v>-0.35739399999999999</c:v>
                </c:pt>
                <c:pt idx="1944">
                  <c:v>-0.35709400000000002</c:v>
                </c:pt>
                <c:pt idx="1945">
                  <c:v>-0.356794</c:v>
                </c:pt>
                <c:pt idx="1946">
                  <c:v>-0.35649399999999998</c:v>
                </c:pt>
                <c:pt idx="1947">
                  <c:v>-0.35619400000000001</c:v>
                </c:pt>
                <c:pt idx="1948">
                  <c:v>-0.35589399999999999</c:v>
                </c:pt>
                <c:pt idx="1949">
                  <c:v>-0.35559400000000002</c:v>
                </c:pt>
                <c:pt idx="1950">
                  <c:v>-0.355294</c:v>
                </c:pt>
                <c:pt idx="1951">
                  <c:v>-0.35499399999999998</c:v>
                </c:pt>
                <c:pt idx="1952">
                  <c:v>-0.35469400000000001</c:v>
                </c:pt>
                <c:pt idx="1953">
                  <c:v>-0.35439300000000001</c:v>
                </c:pt>
                <c:pt idx="1954">
                  <c:v>-0.35409299999999999</c:v>
                </c:pt>
                <c:pt idx="1955">
                  <c:v>-0.35379300000000002</c:v>
                </c:pt>
                <c:pt idx="1956">
                  <c:v>-0.353493</c:v>
                </c:pt>
                <c:pt idx="1957">
                  <c:v>-0.35319299999999998</c:v>
                </c:pt>
                <c:pt idx="1958">
                  <c:v>-0.35289300000000001</c:v>
                </c:pt>
                <c:pt idx="1959">
                  <c:v>-0.35259299999999999</c:v>
                </c:pt>
                <c:pt idx="1960">
                  <c:v>-0.35229300000000002</c:v>
                </c:pt>
                <c:pt idx="1961">
                  <c:v>-0.351993</c:v>
                </c:pt>
                <c:pt idx="1962">
                  <c:v>-0.35169299999999998</c:v>
                </c:pt>
                <c:pt idx="1963">
                  <c:v>-0.35139300000000001</c:v>
                </c:pt>
                <c:pt idx="1964">
                  <c:v>-0.35109299999999999</c:v>
                </c:pt>
                <c:pt idx="1965">
                  <c:v>-0.35079300000000002</c:v>
                </c:pt>
                <c:pt idx="1966">
                  <c:v>-0.350493</c:v>
                </c:pt>
                <c:pt idx="1967">
                  <c:v>-0.35019299999999998</c:v>
                </c:pt>
                <c:pt idx="1968">
                  <c:v>-0.34989300000000001</c:v>
                </c:pt>
                <c:pt idx="1969">
                  <c:v>-0.34959299999999999</c:v>
                </c:pt>
                <c:pt idx="1970">
                  <c:v>-0.34929300000000002</c:v>
                </c:pt>
                <c:pt idx="1971">
                  <c:v>-0.348993</c:v>
                </c:pt>
                <c:pt idx="1972">
                  <c:v>-0.34869299999999998</c:v>
                </c:pt>
                <c:pt idx="1973">
                  <c:v>-0.34839300000000001</c:v>
                </c:pt>
                <c:pt idx="1974">
                  <c:v>-0.34809299999999999</c:v>
                </c:pt>
                <c:pt idx="1975">
                  <c:v>-0.34779300000000002</c:v>
                </c:pt>
                <c:pt idx="1976">
                  <c:v>-0.34749200000000002</c:v>
                </c:pt>
                <c:pt idx="1977">
                  <c:v>-0.347192</c:v>
                </c:pt>
                <c:pt idx="1978">
                  <c:v>-0.34689199999999998</c:v>
                </c:pt>
                <c:pt idx="1979">
                  <c:v>-0.34659200000000001</c:v>
                </c:pt>
                <c:pt idx="1980">
                  <c:v>-0.34629199999999999</c:v>
                </c:pt>
                <c:pt idx="1981">
                  <c:v>-0.34599200000000002</c:v>
                </c:pt>
                <c:pt idx="1982">
                  <c:v>-0.345692</c:v>
                </c:pt>
                <c:pt idx="1983">
                  <c:v>-0.34539199999999998</c:v>
                </c:pt>
                <c:pt idx="1984">
                  <c:v>-0.34509200000000001</c:v>
                </c:pt>
                <c:pt idx="1985">
                  <c:v>-0.34479199999999999</c:v>
                </c:pt>
                <c:pt idx="1986">
                  <c:v>-0.34449200000000002</c:v>
                </c:pt>
                <c:pt idx="1987">
                  <c:v>-0.344192</c:v>
                </c:pt>
                <c:pt idx="1988">
                  <c:v>-0.34389199999999998</c:v>
                </c:pt>
                <c:pt idx="1989">
                  <c:v>-0.34359200000000001</c:v>
                </c:pt>
                <c:pt idx="1990">
                  <c:v>-0.34329199999999999</c:v>
                </c:pt>
                <c:pt idx="1991">
                  <c:v>-0.34299200000000002</c:v>
                </c:pt>
                <c:pt idx="1992">
                  <c:v>-0.342692</c:v>
                </c:pt>
                <c:pt idx="1993">
                  <c:v>-0.34239199999999997</c:v>
                </c:pt>
                <c:pt idx="1994">
                  <c:v>-0.34209200000000001</c:v>
                </c:pt>
                <c:pt idx="1995">
                  <c:v>-0.34179199999999998</c:v>
                </c:pt>
                <c:pt idx="1996">
                  <c:v>-0.34149200000000002</c:v>
                </c:pt>
                <c:pt idx="1997">
                  <c:v>-0.341192</c:v>
                </c:pt>
                <c:pt idx="1998">
                  <c:v>-0.34089199999999997</c:v>
                </c:pt>
                <c:pt idx="1999">
                  <c:v>-0.34059200000000001</c:v>
                </c:pt>
                <c:pt idx="2000">
                  <c:v>-0.34029100000000001</c:v>
                </c:pt>
                <c:pt idx="2001">
                  <c:v>-0.33999099999999999</c:v>
                </c:pt>
                <c:pt idx="2002">
                  <c:v>-0.33969100000000002</c:v>
                </c:pt>
                <c:pt idx="2003">
                  <c:v>-0.339391</c:v>
                </c:pt>
                <c:pt idx="2004">
                  <c:v>-0.33909099999999998</c:v>
                </c:pt>
                <c:pt idx="2005">
                  <c:v>-0.33879100000000001</c:v>
                </c:pt>
                <c:pt idx="2006">
                  <c:v>-0.33849099999999999</c:v>
                </c:pt>
                <c:pt idx="2007">
                  <c:v>-0.33819100000000002</c:v>
                </c:pt>
                <c:pt idx="2008">
                  <c:v>-0.337891</c:v>
                </c:pt>
                <c:pt idx="2009">
                  <c:v>-0.33759099999999997</c:v>
                </c:pt>
                <c:pt idx="2010">
                  <c:v>-0.33729100000000001</c:v>
                </c:pt>
                <c:pt idx="2011">
                  <c:v>-0.33699099999999999</c:v>
                </c:pt>
                <c:pt idx="2012">
                  <c:v>-0.33669100000000002</c:v>
                </c:pt>
                <c:pt idx="2013">
                  <c:v>-0.336391</c:v>
                </c:pt>
                <c:pt idx="2014">
                  <c:v>-0.33609099999999997</c:v>
                </c:pt>
                <c:pt idx="2015">
                  <c:v>-0.33579100000000001</c:v>
                </c:pt>
                <c:pt idx="2016">
                  <c:v>-0.33549099999999998</c:v>
                </c:pt>
                <c:pt idx="2017">
                  <c:v>-0.33519100000000002</c:v>
                </c:pt>
                <c:pt idx="2018">
                  <c:v>-0.33489099999999999</c:v>
                </c:pt>
                <c:pt idx="2019">
                  <c:v>-0.33459100000000003</c:v>
                </c:pt>
                <c:pt idx="2020">
                  <c:v>-0.334291</c:v>
                </c:pt>
                <c:pt idx="2021">
                  <c:v>-0.33399099999999998</c:v>
                </c:pt>
                <c:pt idx="2022">
                  <c:v>-0.33369100000000002</c:v>
                </c:pt>
                <c:pt idx="2023">
                  <c:v>-0.33339000000000002</c:v>
                </c:pt>
                <c:pt idx="2024">
                  <c:v>-0.33309</c:v>
                </c:pt>
                <c:pt idx="2025">
                  <c:v>-0.33278999999999997</c:v>
                </c:pt>
                <c:pt idx="2026">
                  <c:v>-0.33249000000000001</c:v>
                </c:pt>
                <c:pt idx="2027">
                  <c:v>-0.33218999999999999</c:v>
                </c:pt>
                <c:pt idx="2028">
                  <c:v>-0.33189000000000002</c:v>
                </c:pt>
                <c:pt idx="2029">
                  <c:v>-0.33159</c:v>
                </c:pt>
                <c:pt idx="2030">
                  <c:v>-0.33128999999999997</c:v>
                </c:pt>
                <c:pt idx="2031">
                  <c:v>-0.33099000000000001</c:v>
                </c:pt>
                <c:pt idx="2032">
                  <c:v>-0.33068999999999998</c:v>
                </c:pt>
                <c:pt idx="2033">
                  <c:v>-0.33039000000000002</c:v>
                </c:pt>
                <c:pt idx="2034">
                  <c:v>-0.33008999999999999</c:v>
                </c:pt>
                <c:pt idx="2035">
                  <c:v>-0.32979000000000003</c:v>
                </c:pt>
                <c:pt idx="2036">
                  <c:v>-0.32949000000000001</c:v>
                </c:pt>
                <c:pt idx="2037">
                  <c:v>-0.32918999999999998</c:v>
                </c:pt>
                <c:pt idx="2038">
                  <c:v>-0.32889000000000002</c:v>
                </c:pt>
                <c:pt idx="2039">
                  <c:v>-0.32858999999999999</c:v>
                </c:pt>
                <c:pt idx="2040">
                  <c:v>-0.32829000000000003</c:v>
                </c:pt>
                <c:pt idx="2041">
                  <c:v>-0.32799</c:v>
                </c:pt>
                <c:pt idx="2042">
                  <c:v>-0.32768999999999998</c:v>
                </c:pt>
                <c:pt idx="2043">
                  <c:v>-0.32739000000000001</c:v>
                </c:pt>
                <c:pt idx="2044">
                  <c:v>-0.32708999999999999</c:v>
                </c:pt>
                <c:pt idx="2045">
                  <c:v>-0.32679000000000002</c:v>
                </c:pt>
                <c:pt idx="2046">
                  <c:v>-0.32649</c:v>
                </c:pt>
                <c:pt idx="2047">
                  <c:v>-0.32618900000000001</c:v>
                </c:pt>
                <c:pt idx="2048">
                  <c:v>-0.32588899999999998</c:v>
                </c:pt>
                <c:pt idx="2049">
                  <c:v>-0.32558900000000002</c:v>
                </c:pt>
                <c:pt idx="2050">
                  <c:v>-0.32528899999999999</c:v>
                </c:pt>
                <c:pt idx="2051">
                  <c:v>-0.32498899999999997</c:v>
                </c:pt>
                <c:pt idx="2052">
                  <c:v>-0.32468900000000001</c:v>
                </c:pt>
                <c:pt idx="2053">
                  <c:v>-0.32438899999999998</c:v>
                </c:pt>
                <c:pt idx="2054">
                  <c:v>-0.32408900000000002</c:v>
                </c:pt>
                <c:pt idx="2055">
                  <c:v>-0.32378899999999999</c:v>
                </c:pt>
                <c:pt idx="2056">
                  <c:v>-0.32348900000000003</c:v>
                </c:pt>
                <c:pt idx="2057">
                  <c:v>-0.323189</c:v>
                </c:pt>
                <c:pt idx="2058">
                  <c:v>-0.32288899999999998</c:v>
                </c:pt>
                <c:pt idx="2059">
                  <c:v>-0.32258900000000001</c:v>
                </c:pt>
                <c:pt idx="2060">
                  <c:v>-0.32228899999999999</c:v>
                </c:pt>
                <c:pt idx="2061">
                  <c:v>-0.32198900000000003</c:v>
                </c:pt>
                <c:pt idx="2062">
                  <c:v>-0.321689</c:v>
                </c:pt>
                <c:pt idx="2063">
                  <c:v>-0.32138899999999998</c:v>
                </c:pt>
                <c:pt idx="2064">
                  <c:v>-0.32108900000000001</c:v>
                </c:pt>
                <c:pt idx="2065">
                  <c:v>-0.32078899999999999</c:v>
                </c:pt>
                <c:pt idx="2066">
                  <c:v>-0.32048900000000002</c:v>
                </c:pt>
                <c:pt idx="2067">
                  <c:v>-0.320189</c:v>
                </c:pt>
                <c:pt idx="2068">
                  <c:v>-0.31988899999999998</c:v>
                </c:pt>
                <c:pt idx="2069">
                  <c:v>-0.31958900000000001</c:v>
                </c:pt>
                <c:pt idx="2070">
                  <c:v>-0.31928800000000002</c:v>
                </c:pt>
                <c:pt idx="2071">
                  <c:v>-0.31898799999999999</c:v>
                </c:pt>
                <c:pt idx="2072">
                  <c:v>-0.31868800000000003</c:v>
                </c:pt>
                <c:pt idx="2073">
                  <c:v>-0.318388</c:v>
                </c:pt>
                <c:pt idx="2074">
                  <c:v>-0.31808799999999998</c:v>
                </c:pt>
                <c:pt idx="2075">
                  <c:v>-0.31778800000000001</c:v>
                </c:pt>
                <c:pt idx="2076">
                  <c:v>-0.31748799999999999</c:v>
                </c:pt>
                <c:pt idx="2077">
                  <c:v>-0.31718800000000003</c:v>
                </c:pt>
                <c:pt idx="2078">
                  <c:v>-0.316888</c:v>
                </c:pt>
                <c:pt idx="2079">
                  <c:v>-0.31658799999999998</c:v>
                </c:pt>
                <c:pt idx="2080">
                  <c:v>-0.31628800000000001</c:v>
                </c:pt>
                <c:pt idx="2081">
                  <c:v>-0.31598799999999999</c:v>
                </c:pt>
                <c:pt idx="2082">
                  <c:v>-0.31568800000000002</c:v>
                </c:pt>
                <c:pt idx="2083">
                  <c:v>-0.315388</c:v>
                </c:pt>
                <c:pt idx="2084">
                  <c:v>-0.31508799999999998</c:v>
                </c:pt>
                <c:pt idx="2085">
                  <c:v>-0.31478800000000001</c:v>
                </c:pt>
                <c:pt idx="2086">
                  <c:v>-0.31448799999999999</c:v>
                </c:pt>
                <c:pt idx="2087">
                  <c:v>-0.31418800000000002</c:v>
                </c:pt>
                <c:pt idx="2088">
                  <c:v>-0.313888</c:v>
                </c:pt>
                <c:pt idx="2089">
                  <c:v>-0.31358799999999998</c:v>
                </c:pt>
                <c:pt idx="2090">
                  <c:v>-0.31328800000000001</c:v>
                </c:pt>
                <c:pt idx="2091">
                  <c:v>-0.31298799999999999</c:v>
                </c:pt>
                <c:pt idx="2092">
                  <c:v>-0.31268800000000002</c:v>
                </c:pt>
                <c:pt idx="2093">
                  <c:v>-0.31238700000000003</c:v>
                </c:pt>
                <c:pt idx="2094">
                  <c:v>-0.312087</c:v>
                </c:pt>
                <c:pt idx="2095">
                  <c:v>-0.31178699999999998</c:v>
                </c:pt>
                <c:pt idx="2096">
                  <c:v>-0.31148700000000001</c:v>
                </c:pt>
                <c:pt idx="2097">
                  <c:v>-0.31118699999999999</c:v>
                </c:pt>
                <c:pt idx="2098">
                  <c:v>-0.31088700000000002</c:v>
                </c:pt>
                <c:pt idx="2099">
                  <c:v>-0.310587</c:v>
                </c:pt>
                <c:pt idx="2100">
                  <c:v>-0.31028699999999998</c:v>
                </c:pt>
                <c:pt idx="2101">
                  <c:v>-0.30998700000000001</c:v>
                </c:pt>
                <c:pt idx="2102">
                  <c:v>-0.30968699999999999</c:v>
                </c:pt>
                <c:pt idx="2103">
                  <c:v>-0.30938700000000002</c:v>
                </c:pt>
                <c:pt idx="2104">
                  <c:v>-0.309087</c:v>
                </c:pt>
                <c:pt idx="2105">
                  <c:v>-0.30878699999999998</c:v>
                </c:pt>
                <c:pt idx="2106">
                  <c:v>-0.30848700000000001</c:v>
                </c:pt>
                <c:pt idx="2107">
                  <c:v>-0.30818699999999999</c:v>
                </c:pt>
                <c:pt idx="2108">
                  <c:v>-0.30788700000000002</c:v>
                </c:pt>
                <c:pt idx="2109">
                  <c:v>-0.307587</c:v>
                </c:pt>
                <c:pt idx="2110">
                  <c:v>-0.30728699999999998</c:v>
                </c:pt>
                <c:pt idx="2111">
                  <c:v>-0.30698700000000001</c:v>
                </c:pt>
                <c:pt idx="2112">
                  <c:v>-0.30668699999999999</c:v>
                </c:pt>
                <c:pt idx="2113">
                  <c:v>-0.30638700000000002</c:v>
                </c:pt>
                <c:pt idx="2114">
                  <c:v>-0.306087</c:v>
                </c:pt>
                <c:pt idx="2115">
                  <c:v>-0.30578699999999998</c:v>
                </c:pt>
                <c:pt idx="2116">
                  <c:v>-0.30548700000000001</c:v>
                </c:pt>
                <c:pt idx="2117">
                  <c:v>-0.30518600000000001</c:v>
                </c:pt>
                <c:pt idx="2118">
                  <c:v>-0.30488599999999999</c:v>
                </c:pt>
                <c:pt idx="2119">
                  <c:v>-0.30458600000000002</c:v>
                </c:pt>
                <c:pt idx="2120">
                  <c:v>-0.304286</c:v>
                </c:pt>
                <c:pt idx="2121">
                  <c:v>-0.30398599999999998</c:v>
                </c:pt>
                <c:pt idx="2122">
                  <c:v>-0.30368600000000001</c:v>
                </c:pt>
                <c:pt idx="2123">
                  <c:v>-0.30338599999999999</c:v>
                </c:pt>
                <c:pt idx="2124">
                  <c:v>-0.30308600000000002</c:v>
                </c:pt>
                <c:pt idx="2125">
                  <c:v>-0.302786</c:v>
                </c:pt>
                <c:pt idx="2126">
                  <c:v>-0.30248599999999998</c:v>
                </c:pt>
                <c:pt idx="2127">
                  <c:v>-0.30218600000000001</c:v>
                </c:pt>
                <c:pt idx="2128">
                  <c:v>-0.30188599999999999</c:v>
                </c:pt>
                <c:pt idx="2129">
                  <c:v>-0.30158600000000002</c:v>
                </c:pt>
                <c:pt idx="2130">
                  <c:v>-0.301286</c:v>
                </c:pt>
                <c:pt idx="2131">
                  <c:v>-0.30098599999999998</c:v>
                </c:pt>
                <c:pt idx="2132">
                  <c:v>-0.30068600000000001</c:v>
                </c:pt>
                <c:pt idx="2133">
                  <c:v>-0.30038599999999999</c:v>
                </c:pt>
                <c:pt idx="2134">
                  <c:v>-0.30008600000000002</c:v>
                </c:pt>
                <c:pt idx="2135">
                  <c:v>-0.299786</c:v>
                </c:pt>
                <c:pt idx="2136">
                  <c:v>-0.29948599999999997</c:v>
                </c:pt>
                <c:pt idx="2137">
                  <c:v>-0.29918600000000001</c:v>
                </c:pt>
                <c:pt idx="2138">
                  <c:v>-0.29888599999999999</c:v>
                </c:pt>
                <c:pt idx="2139">
                  <c:v>-0.29858600000000002</c:v>
                </c:pt>
                <c:pt idx="2140">
                  <c:v>-0.29828500000000002</c:v>
                </c:pt>
                <c:pt idx="2141">
                  <c:v>-0.297985</c:v>
                </c:pt>
                <c:pt idx="2142">
                  <c:v>-0.29768499999999998</c:v>
                </c:pt>
                <c:pt idx="2143">
                  <c:v>-0.29738500000000001</c:v>
                </c:pt>
                <c:pt idx="2144">
                  <c:v>-0.29708499999999999</c:v>
                </c:pt>
                <c:pt idx="2145">
                  <c:v>-0.29678500000000002</c:v>
                </c:pt>
                <c:pt idx="2146">
                  <c:v>-0.296485</c:v>
                </c:pt>
                <c:pt idx="2147">
                  <c:v>-0.29618499999999998</c:v>
                </c:pt>
                <c:pt idx="2148">
                  <c:v>-0.29588500000000001</c:v>
                </c:pt>
                <c:pt idx="2149">
                  <c:v>-0.29558499999999999</c:v>
                </c:pt>
                <c:pt idx="2150">
                  <c:v>-0.29528500000000002</c:v>
                </c:pt>
                <c:pt idx="2151">
                  <c:v>-0.29451300000000002</c:v>
                </c:pt>
                <c:pt idx="2152">
                  <c:v>-0.29279500000000003</c:v>
                </c:pt>
                <c:pt idx="2153">
                  <c:v>-0.29069499999999998</c:v>
                </c:pt>
                <c:pt idx="2154">
                  <c:v>-0.28859499999999999</c:v>
                </c:pt>
                <c:pt idx="2155">
                  <c:v>-0.286495</c:v>
                </c:pt>
                <c:pt idx="2156">
                  <c:v>-0.28439500000000001</c:v>
                </c:pt>
                <c:pt idx="2157">
                  <c:v>-0.28229500000000002</c:v>
                </c:pt>
                <c:pt idx="2158">
                  <c:v>-0.28019500000000003</c:v>
                </c:pt>
                <c:pt idx="2159">
                  <c:v>-0.27809499999999998</c:v>
                </c:pt>
                <c:pt idx="2160">
                  <c:v>-0.27599499999999999</c:v>
                </c:pt>
                <c:pt idx="2161">
                  <c:v>-0.273895</c:v>
                </c:pt>
                <c:pt idx="2162">
                  <c:v>-0.27179500000000001</c:v>
                </c:pt>
                <c:pt idx="2163">
                  <c:v>-0.26969500000000002</c:v>
                </c:pt>
                <c:pt idx="2164">
                  <c:v>-0.26759500000000003</c:v>
                </c:pt>
                <c:pt idx="2165">
                  <c:v>-0.26549499999999998</c:v>
                </c:pt>
                <c:pt idx="2166">
                  <c:v>-0.26339499999999999</c:v>
                </c:pt>
                <c:pt idx="2167">
                  <c:v>-0.261295</c:v>
                </c:pt>
                <c:pt idx="2168">
                  <c:v>-0.25919500000000001</c:v>
                </c:pt>
                <c:pt idx="2169">
                  <c:v>-0.25709500000000002</c:v>
                </c:pt>
                <c:pt idx="2170">
                  <c:v>-0.25499500000000003</c:v>
                </c:pt>
                <c:pt idx="2171">
                  <c:v>-0.25289499999999998</c:v>
                </c:pt>
                <c:pt idx="2172">
                  <c:v>-0.25079499999999999</c:v>
                </c:pt>
                <c:pt idx="2173">
                  <c:v>-0.248695</c:v>
                </c:pt>
                <c:pt idx="2174">
                  <c:v>-0.24659500000000001</c:v>
                </c:pt>
                <c:pt idx="2175">
                  <c:v>-0.24449499999999999</c:v>
                </c:pt>
                <c:pt idx="2176">
                  <c:v>-0.242395</c:v>
                </c:pt>
                <c:pt idx="2177">
                  <c:v>-0.24029500000000001</c:v>
                </c:pt>
                <c:pt idx="2178">
                  <c:v>-0.23819499999999999</c:v>
                </c:pt>
                <c:pt idx="2179">
                  <c:v>-0.236095</c:v>
                </c:pt>
                <c:pt idx="2180">
                  <c:v>-0.23399500000000001</c:v>
                </c:pt>
                <c:pt idx="2181">
                  <c:v>-0.23189499999999999</c:v>
                </c:pt>
                <c:pt idx="2182">
                  <c:v>-0.229795</c:v>
                </c:pt>
                <c:pt idx="2183">
                  <c:v>-0.22769500000000001</c:v>
                </c:pt>
                <c:pt idx="2184">
                  <c:v>-0.22559499999999999</c:v>
                </c:pt>
                <c:pt idx="2185">
                  <c:v>-0.223495</c:v>
                </c:pt>
                <c:pt idx="2186">
                  <c:v>-0.22139500000000001</c:v>
                </c:pt>
                <c:pt idx="2187">
                  <c:v>-0.21929499999999999</c:v>
                </c:pt>
                <c:pt idx="2188">
                  <c:v>-0.217195</c:v>
                </c:pt>
                <c:pt idx="2189">
                  <c:v>-0.21509500000000001</c:v>
                </c:pt>
                <c:pt idx="2190">
                  <c:v>-0.21299499999999999</c:v>
                </c:pt>
                <c:pt idx="2191">
                  <c:v>-0.210895</c:v>
                </c:pt>
                <c:pt idx="2192">
                  <c:v>-0.20879500000000001</c:v>
                </c:pt>
                <c:pt idx="2193">
                  <c:v>-0.20669499999999999</c:v>
                </c:pt>
                <c:pt idx="2194">
                  <c:v>-0.204595</c:v>
                </c:pt>
                <c:pt idx="2195">
                  <c:v>-0.20249500000000001</c:v>
                </c:pt>
                <c:pt idx="2196">
                  <c:v>-0.20039499999999999</c:v>
                </c:pt>
                <c:pt idx="2197">
                  <c:v>-0.198295</c:v>
                </c:pt>
                <c:pt idx="2198">
                  <c:v>-0.19619500000000001</c:v>
                </c:pt>
                <c:pt idx="2199">
                  <c:v>-0.19409499999999999</c:v>
                </c:pt>
                <c:pt idx="2200">
                  <c:v>-0.191995</c:v>
                </c:pt>
                <c:pt idx="2201">
                  <c:v>-0.18989500000000001</c:v>
                </c:pt>
                <c:pt idx="2202">
                  <c:v>-0.18779499999999999</c:v>
                </c:pt>
                <c:pt idx="2203">
                  <c:v>-0.185695</c:v>
                </c:pt>
                <c:pt idx="2204">
                  <c:v>-0.18359500000000001</c:v>
                </c:pt>
                <c:pt idx="2205">
                  <c:v>-0.18149499999999999</c:v>
                </c:pt>
                <c:pt idx="2206">
                  <c:v>-0.179395</c:v>
                </c:pt>
                <c:pt idx="2207">
                  <c:v>-0.17729500000000001</c:v>
                </c:pt>
                <c:pt idx="2208">
                  <c:v>-0.17519499999999999</c:v>
                </c:pt>
                <c:pt idx="2209">
                  <c:v>-0.173095</c:v>
                </c:pt>
                <c:pt idx="2210">
                  <c:v>-0.17099500000000001</c:v>
                </c:pt>
                <c:pt idx="2211">
                  <c:v>-0.16889499999999999</c:v>
                </c:pt>
                <c:pt idx="2212">
                  <c:v>-0.166795</c:v>
                </c:pt>
                <c:pt idx="2213">
                  <c:v>-0.16469500000000001</c:v>
                </c:pt>
                <c:pt idx="2214">
                  <c:v>-0.16259499999999999</c:v>
                </c:pt>
                <c:pt idx="2215">
                  <c:v>-0.160495</c:v>
                </c:pt>
                <c:pt idx="2216">
                  <c:v>-0.15839500000000001</c:v>
                </c:pt>
                <c:pt idx="2217">
                  <c:v>-0.15629499999999999</c:v>
                </c:pt>
                <c:pt idx="2218">
                  <c:v>-0.154195</c:v>
                </c:pt>
                <c:pt idx="2219">
                  <c:v>-0.15209500000000001</c:v>
                </c:pt>
                <c:pt idx="2220">
                  <c:v>-0.14999499999999999</c:v>
                </c:pt>
                <c:pt idx="2221">
                  <c:v>-0.147895</c:v>
                </c:pt>
                <c:pt idx="2222">
                  <c:v>-0.14579500000000001</c:v>
                </c:pt>
                <c:pt idx="2223">
                  <c:v>-0.14369499999999999</c:v>
                </c:pt>
                <c:pt idx="2224">
                  <c:v>-0.141595</c:v>
                </c:pt>
                <c:pt idx="2225">
                  <c:v>-0.13949500000000001</c:v>
                </c:pt>
                <c:pt idx="2226">
                  <c:v>-0.13739499999999999</c:v>
                </c:pt>
                <c:pt idx="2227">
                  <c:v>-0.135295</c:v>
                </c:pt>
                <c:pt idx="2228">
                  <c:v>-0.13319500000000001</c:v>
                </c:pt>
                <c:pt idx="2229">
                  <c:v>-0.13109499999999999</c:v>
                </c:pt>
                <c:pt idx="2230">
                  <c:v>-0.128995</c:v>
                </c:pt>
                <c:pt idx="2231">
                  <c:v>-0.12689500000000001</c:v>
                </c:pt>
                <c:pt idx="2232">
                  <c:v>-0.124795</c:v>
                </c:pt>
                <c:pt idx="2233">
                  <c:v>-0.122695</c:v>
                </c:pt>
                <c:pt idx="2234">
                  <c:v>-0.12059499999999999</c:v>
                </c:pt>
                <c:pt idx="2235">
                  <c:v>-0.118495</c:v>
                </c:pt>
                <c:pt idx="2236">
                  <c:v>-0.116395</c:v>
                </c:pt>
                <c:pt idx="2237">
                  <c:v>-0.11429499999999999</c:v>
                </c:pt>
                <c:pt idx="2238">
                  <c:v>-0.112195</c:v>
                </c:pt>
                <c:pt idx="2239">
                  <c:v>-0.110095</c:v>
                </c:pt>
                <c:pt idx="2240">
                  <c:v>-0.10799499999999999</c:v>
                </c:pt>
                <c:pt idx="2241">
                  <c:v>-0.105895</c:v>
                </c:pt>
                <c:pt idx="2242">
                  <c:v>-0.103795</c:v>
                </c:pt>
                <c:pt idx="2243">
                  <c:v>-0.10169499999999999</c:v>
                </c:pt>
                <c:pt idx="2244">
                  <c:v>-9.9595000000000003E-2</c:v>
                </c:pt>
                <c:pt idx="2245">
                  <c:v>-9.7494999999999998E-2</c:v>
                </c:pt>
                <c:pt idx="2246">
                  <c:v>-9.5394999999999994E-2</c:v>
                </c:pt>
                <c:pt idx="2247">
                  <c:v>-9.3295000000000003E-2</c:v>
                </c:pt>
                <c:pt idx="2248">
                  <c:v>-9.1194999999999998E-2</c:v>
                </c:pt>
                <c:pt idx="2249">
                  <c:v>-8.9094999999999994E-2</c:v>
                </c:pt>
                <c:pt idx="2250">
                  <c:v>-8.6995000000000003E-2</c:v>
                </c:pt>
                <c:pt idx="2251">
                  <c:v>-8.4894999999999998E-2</c:v>
                </c:pt>
                <c:pt idx="2252">
                  <c:v>-8.2794999999999994E-2</c:v>
                </c:pt>
                <c:pt idx="2253">
                  <c:v>-8.0695000000000003E-2</c:v>
                </c:pt>
                <c:pt idx="2254">
                  <c:v>-7.8594999999999998E-2</c:v>
                </c:pt>
                <c:pt idx="2255">
                  <c:v>-7.6494999999999994E-2</c:v>
                </c:pt>
                <c:pt idx="2256">
                  <c:v>-7.4395000000000003E-2</c:v>
                </c:pt>
                <c:pt idx="2257">
                  <c:v>-7.2294999999999998E-2</c:v>
                </c:pt>
                <c:pt idx="2258">
                  <c:v>-7.0194999999999994E-2</c:v>
                </c:pt>
                <c:pt idx="2259">
                  <c:v>-6.8095000000000003E-2</c:v>
                </c:pt>
                <c:pt idx="2260">
                  <c:v>-6.5994999999999998E-2</c:v>
                </c:pt>
                <c:pt idx="2261">
                  <c:v>-6.3894999999999993E-2</c:v>
                </c:pt>
                <c:pt idx="2262">
                  <c:v>-6.1795000000000003E-2</c:v>
                </c:pt>
                <c:pt idx="2263">
                  <c:v>-5.9694999999999998E-2</c:v>
                </c:pt>
                <c:pt idx="2264">
                  <c:v>-5.7595E-2</c:v>
                </c:pt>
                <c:pt idx="2265">
                  <c:v>-5.5495000000000003E-2</c:v>
                </c:pt>
                <c:pt idx="2266">
                  <c:v>-5.3394999999999998E-2</c:v>
                </c:pt>
                <c:pt idx="2267">
                  <c:v>-5.1295E-2</c:v>
                </c:pt>
                <c:pt idx="2268">
                  <c:v>-4.9195000000000003E-2</c:v>
                </c:pt>
                <c:pt idx="2269">
                  <c:v>-4.7094999999999998E-2</c:v>
                </c:pt>
                <c:pt idx="2270">
                  <c:v>-4.4995E-2</c:v>
                </c:pt>
                <c:pt idx="2271">
                  <c:v>-4.2895000000000003E-2</c:v>
                </c:pt>
                <c:pt idx="2272">
                  <c:v>-4.0794999999999998E-2</c:v>
                </c:pt>
                <c:pt idx="2273">
                  <c:v>-3.8695E-2</c:v>
                </c:pt>
                <c:pt idx="2274">
                  <c:v>-3.6595000000000003E-2</c:v>
                </c:pt>
                <c:pt idx="2275">
                  <c:v>-3.4494999999999998E-2</c:v>
                </c:pt>
                <c:pt idx="2276">
                  <c:v>-3.2395E-2</c:v>
                </c:pt>
                <c:pt idx="2277">
                  <c:v>-3.0294999999999999E-2</c:v>
                </c:pt>
                <c:pt idx="2278">
                  <c:v>-2.8195000000000001E-2</c:v>
                </c:pt>
                <c:pt idx="2279">
                  <c:v>-2.6095E-2</c:v>
                </c:pt>
                <c:pt idx="2280">
                  <c:v>-2.3994999999999999E-2</c:v>
                </c:pt>
                <c:pt idx="2281">
                  <c:v>-2.1895000000000001E-2</c:v>
                </c:pt>
                <c:pt idx="2282">
                  <c:v>-1.9795E-2</c:v>
                </c:pt>
                <c:pt idx="2283">
                  <c:v>-1.7694999999999999E-2</c:v>
                </c:pt>
                <c:pt idx="2284">
                  <c:v>-1.5594999999999999E-2</c:v>
                </c:pt>
                <c:pt idx="2285">
                  <c:v>-1.3495E-2</c:v>
                </c:pt>
                <c:pt idx="2286">
                  <c:v>-1.1395000000000001E-2</c:v>
                </c:pt>
                <c:pt idx="2287">
                  <c:v>-9.2949999999999994E-3</c:v>
                </c:pt>
                <c:pt idx="2288">
                  <c:v>-7.195E-3</c:v>
                </c:pt>
                <c:pt idx="2289">
                  <c:v>-5.0949999999999997E-3</c:v>
                </c:pt>
                <c:pt idx="2290">
                  <c:v>-2.9949999999999998E-3</c:v>
                </c:pt>
                <c:pt idx="2291">
                  <c:v>-8.9499999999999996E-4</c:v>
                </c:pt>
                <c:pt idx="2292">
                  <c:v>1.2049999999999999E-3</c:v>
                </c:pt>
                <c:pt idx="2293">
                  <c:v>3.3050000000000002E-3</c:v>
                </c:pt>
                <c:pt idx="2294">
                  <c:v>5.4050000000000001E-3</c:v>
                </c:pt>
                <c:pt idx="2295">
                  <c:v>7.5050000000000004E-3</c:v>
                </c:pt>
                <c:pt idx="2296">
                  <c:v>9.6050000000000007E-3</c:v>
                </c:pt>
                <c:pt idx="2297">
                  <c:v>1.1705E-2</c:v>
                </c:pt>
                <c:pt idx="2298">
                  <c:v>1.3805E-2</c:v>
                </c:pt>
                <c:pt idx="2299">
                  <c:v>1.5904999999999999E-2</c:v>
                </c:pt>
                <c:pt idx="2300">
                  <c:v>1.8005E-2</c:v>
                </c:pt>
                <c:pt idx="2301">
                  <c:v>2.02151E-2</c:v>
                </c:pt>
                <c:pt idx="2302">
                  <c:v>2.2645499999999999E-2</c:v>
                </c:pt>
                <c:pt idx="2303">
                  <c:v>2.5165E-2</c:v>
                </c:pt>
                <c:pt idx="2304">
                  <c:v>2.7684500000000001E-2</c:v>
                </c:pt>
                <c:pt idx="2305">
                  <c:v>3.0204000000000002E-2</c:v>
                </c:pt>
                <c:pt idx="2306">
                  <c:v>3.2723500000000003E-2</c:v>
                </c:pt>
                <c:pt idx="2307">
                  <c:v>3.5242999999999997E-2</c:v>
                </c:pt>
                <c:pt idx="2308">
                  <c:v>3.7762400000000002E-2</c:v>
                </c:pt>
                <c:pt idx="2309">
                  <c:v>4.0281900000000002E-2</c:v>
                </c:pt>
                <c:pt idx="2310">
                  <c:v>4.2801400000000003E-2</c:v>
                </c:pt>
                <c:pt idx="2311">
                  <c:v>4.5320899999999997E-2</c:v>
                </c:pt>
                <c:pt idx="2312">
                  <c:v>4.7840399999999998E-2</c:v>
                </c:pt>
                <c:pt idx="2313">
                  <c:v>5.0359899999999999E-2</c:v>
                </c:pt>
                <c:pt idx="2314">
                  <c:v>5.28794E-2</c:v>
                </c:pt>
                <c:pt idx="2315">
                  <c:v>5.5398900000000001E-2</c:v>
                </c:pt>
                <c:pt idx="2316">
                  <c:v>5.7918400000000002E-2</c:v>
                </c:pt>
                <c:pt idx="2317">
                  <c:v>6.0437900000000003E-2</c:v>
                </c:pt>
                <c:pt idx="2318">
                  <c:v>6.2957399999999997E-2</c:v>
                </c:pt>
                <c:pt idx="2319">
                  <c:v>6.5476900000000005E-2</c:v>
                </c:pt>
                <c:pt idx="2320">
                  <c:v>6.7996399999999999E-2</c:v>
                </c:pt>
                <c:pt idx="2321">
                  <c:v>7.0515900000000006E-2</c:v>
                </c:pt>
                <c:pt idx="2322">
                  <c:v>7.30354E-2</c:v>
                </c:pt>
                <c:pt idx="2323">
                  <c:v>7.5554899999999994E-2</c:v>
                </c:pt>
                <c:pt idx="2324">
                  <c:v>7.8074400000000002E-2</c:v>
                </c:pt>
                <c:pt idx="2325">
                  <c:v>8.0593899999999996E-2</c:v>
                </c:pt>
                <c:pt idx="2326">
                  <c:v>8.3113400000000004E-2</c:v>
                </c:pt>
                <c:pt idx="2327">
                  <c:v>8.5632899999999998E-2</c:v>
                </c:pt>
                <c:pt idx="2328">
                  <c:v>8.8152400000000006E-2</c:v>
                </c:pt>
                <c:pt idx="2329">
                  <c:v>9.06719E-2</c:v>
                </c:pt>
                <c:pt idx="2330">
                  <c:v>9.3191399999999994E-2</c:v>
                </c:pt>
                <c:pt idx="2331">
                  <c:v>9.5710900000000002E-2</c:v>
                </c:pt>
                <c:pt idx="2332">
                  <c:v>9.8230399999999995E-2</c:v>
                </c:pt>
                <c:pt idx="2333">
                  <c:v>0.10075000000000001</c:v>
                </c:pt>
                <c:pt idx="2334">
                  <c:v>0.103269</c:v>
                </c:pt>
                <c:pt idx="2335">
                  <c:v>0.10578899999999999</c:v>
                </c:pt>
                <c:pt idx="2336">
                  <c:v>0.108308</c:v>
                </c:pt>
                <c:pt idx="2337">
                  <c:v>0.110828</c:v>
                </c:pt>
                <c:pt idx="2338">
                  <c:v>0.113347</c:v>
                </c:pt>
                <c:pt idx="2339">
                  <c:v>0.115867</c:v>
                </c:pt>
                <c:pt idx="2340">
                  <c:v>0.11838600000000001</c:v>
                </c:pt>
                <c:pt idx="2341">
                  <c:v>0.120906</c:v>
                </c:pt>
                <c:pt idx="2342">
                  <c:v>0.12342500000000001</c:v>
                </c:pt>
                <c:pt idx="2343">
                  <c:v>0.125945</c:v>
                </c:pt>
                <c:pt idx="2344">
                  <c:v>0.12846399999999999</c:v>
                </c:pt>
                <c:pt idx="2345">
                  <c:v>0.13098399999999999</c:v>
                </c:pt>
                <c:pt idx="2346">
                  <c:v>0.13350300000000001</c:v>
                </c:pt>
                <c:pt idx="2347">
                  <c:v>0.13602300000000001</c:v>
                </c:pt>
                <c:pt idx="2348">
                  <c:v>0.138542</c:v>
                </c:pt>
                <c:pt idx="2349">
                  <c:v>0.14106199999999999</c:v>
                </c:pt>
                <c:pt idx="2350">
                  <c:v>0.14358099999999999</c:v>
                </c:pt>
                <c:pt idx="2351">
                  <c:v>0.14610100000000001</c:v>
                </c:pt>
                <c:pt idx="2352">
                  <c:v>0.14862</c:v>
                </c:pt>
                <c:pt idx="2353">
                  <c:v>0.15114</c:v>
                </c:pt>
                <c:pt idx="2354">
                  <c:v>0.15365899999999999</c:v>
                </c:pt>
                <c:pt idx="2355">
                  <c:v>0.15617900000000001</c:v>
                </c:pt>
                <c:pt idx="2356">
                  <c:v>0.15869800000000001</c:v>
                </c:pt>
                <c:pt idx="2357">
                  <c:v>0.161218</c:v>
                </c:pt>
                <c:pt idx="2358">
                  <c:v>0.16373699999999999</c:v>
                </c:pt>
                <c:pt idx="2359">
                  <c:v>0.16625699999999999</c:v>
                </c:pt>
                <c:pt idx="2360">
                  <c:v>0.16877600000000001</c:v>
                </c:pt>
                <c:pt idx="2361">
                  <c:v>0.171296</c:v>
                </c:pt>
                <c:pt idx="2362">
                  <c:v>0.173815</c:v>
                </c:pt>
                <c:pt idx="2363">
                  <c:v>0.17633499999999999</c:v>
                </c:pt>
                <c:pt idx="2364">
                  <c:v>0.17885400000000001</c:v>
                </c:pt>
                <c:pt idx="2365">
                  <c:v>0.18137400000000001</c:v>
                </c:pt>
                <c:pt idx="2366">
                  <c:v>0.183893</c:v>
                </c:pt>
                <c:pt idx="2367">
                  <c:v>0.186413</c:v>
                </c:pt>
                <c:pt idx="2368">
                  <c:v>0.18893199999999999</c:v>
                </c:pt>
                <c:pt idx="2369">
                  <c:v>0.19145200000000001</c:v>
                </c:pt>
                <c:pt idx="2370">
                  <c:v>0.193971</c:v>
                </c:pt>
                <c:pt idx="2371">
                  <c:v>0.196491</c:v>
                </c:pt>
                <c:pt idx="2372">
                  <c:v>0.19900999999999999</c:v>
                </c:pt>
                <c:pt idx="2373">
                  <c:v>0.20152999999999999</c:v>
                </c:pt>
                <c:pt idx="2374">
                  <c:v>0.20404900000000001</c:v>
                </c:pt>
                <c:pt idx="2375">
                  <c:v>0.206569</c:v>
                </c:pt>
                <c:pt idx="2376">
                  <c:v>0.209088</c:v>
                </c:pt>
                <c:pt idx="2377">
                  <c:v>0.21160799999999999</c:v>
                </c:pt>
                <c:pt idx="2378">
                  <c:v>0.21412700000000001</c:v>
                </c:pt>
                <c:pt idx="2379">
                  <c:v>0.21664700000000001</c:v>
                </c:pt>
                <c:pt idx="2380">
                  <c:v>0.219166</c:v>
                </c:pt>
                <c:pt idx="2381">
                  <c:v>0.22168599999999999</c:v>
                </c:pt>
                <c:pt idx="2382">
                  <c:v>0.22420499999999999</c:v>
                </c:pt>
                <c:pt idx="2383">
                  <c:v>0.22672500000000001</c:v>
                </c:pt>
                <c:pt idx="2384">
                  <c:v>0.229244</c:v>
                </c:pt>
                <c:pt idx="2385">
                  <c:v>0.231764</c:v>
                </c:pt>
                <c:pt idx="2386">
                  <c:v>0.23428299999999999</c:v>
                </c:pt>
                <c:pt idx="2387">
                  <c:v>0.23680300000000001</c:v>
                </c:pt>
                <c:pt idx="2388">
                  <c:v>0.23932200000000001</c:v>
                </c:pt>
                <c:pt idx="2389">
                  <c:v>0.241842</c:v>
                </c:pt>
                <c:pt idx="2390">
                  <c:v>0.24436099999999999</c:v>
                </c:pt>
                <c:pt idx="2391">
                  <c:v>0.24688099999999999</c:v>
                </c:pt>
                <c:pt idx="2392">
                  <c:v>0.24940000000000001</c:v>
                </c:pt>
                <c:pt idx="2393">
                  <c:v>0.25191999999999998</c:v>
                </c:pt>
                <c:pt idx="2394">
                  <c:v>0.25443900000000003</c:v>
                </c:pt>
                <c:pt idx="2395">
                  <c:v>0.25695899999999999</c:v>
                </c:pt>
                <c:pt idx="2396">
                  <c:v>0.25947799999999999</c:v>
                </c:pt>
                <c:pt idx="2397">
                  <c:v>0.26199800000000001</c:v>
                </c:pt>
                <c:pt idx="2398">
                  <c:v>0.264517</c:v>
                </c:pt>
                <c:pt idx="2399">
                  <c:v>0.26703700000000002</c:v>
                </c:pt>
                <c:pt idx="2400">
                  <c:v>0.26955600000000002</c:v>
                </c:pt>
                <c:pt idx="2401">
                  <c:v>0.27207599999999998</c:v>
                </c:pt>
                <c:pt idx="2402">
                  <c:v>0.27459499999999998</c:v>
                </c:pt>
                <c:pt idx="2403">
                  <c:v>0.277115</c:v>
                </c:pt>
                <c:pt idx="2404">
                  <c:v>0.27963399999999999</c:v>
                </c:pt>
                <c:pt idx="2405">
                  <c:v>0.28215400000000002</c:v>
                </c:pt>
                <c:pt idx="2406">
                  <c:v>0.28467300000000001</c:v>
                </c:pt>
                <c:pt idx="2407">
                  <c:v>0.28719299999999998</c:v>
                </c:pt>
                <c:pt idx="2408">
                  <c:v>0.28971200000000003</c:v>
                </c:pt>
                <c:pt idx="2409">
                  <c:v>0.29223199999999999</c:v>
                </c:pt>
                <c:pt idx="2410">
                  <c:v>0.29475099999999999</c:v>
                </c:pt>
                <c:pt idx="2411">
                  <c:v>0.29727100000000001</c:v>
                </c:pt>
                <c:pt idx="2412">
                  <c:v>0.29979</c:v>
                </c:pt>
                <c:pt idx="2413">
                  <c:v>0.30231000000000002</c:v>
                </c:pt>
                <c:pt idx="2414">
                  <c:v>0.30482900000000002</c:v>
                </c:pt>
                <c:pt idx="2415">
                  <c:v>0.30734899999999998</c:v>
                </c:pt>
                <c:pt idx="2416">
                  <c:v>0.30986799999999998</c:v>
                </c:pt>
                <c:pt idx="2417">
                  <c:v>0.312388</c:v>
                </c:pt>
                <c:pt idx="2418">
                  <c:v>0.31490699999999999</c:v>
                </c:pt>
                <c:pt idx="2419">
                  <c:v>0.31742700000000001</c:v>
                </c:pt>
                <c:pt idx="2420">
                  <c:v>0.31994600000000001</c:v>
                </c:pt>
                <c:pt idx="2421">
                  <c:v>0.32246599999999997</c:v>
                </c:pt>
                <c:pt idx="2422">
                  <c:v>0.32498500000000002</c:v>
                </c:pt>
                <c:pt idx="2423">
                  <c:v>0.32750400000000002</c:v>
                </c:pt>
                <c:pt idx="2424">
                  <c:v>0.33002399999999998</c:v>
                </c:pt>
                <c:pt idx="2425">
                  <c:v>0.33254299999999998</c:v>
                </c:pt>
                <c:pt idx="2426">
                  <c:v>0.335063</c:v>
                </c:pt>
                <c:pt idx="2427">
                  <c:v>0.33758199999999999</c:v>
                </c:pt>
                <c:pt idx="2428">
                  <c:v>0.34010200000000002</c:v>
                </c:pt>
                <c:pt idx="2429">
                  <c:v>0.34262100000000001</c:v>
                </c:pt>
                <c:pt idx="2430">
                  <c:v>0.34514099999999998</c:v>
                </c:pt>
                <c:pt idx="2431">
                  <c:v>0.34766000000000002</c:v>
                </c:pt>
                <c:pt idx="2432">
                  <c:v>0.35017999999999999</c:v>
                </c:pt>
                <c:pt idx="2433">
                  <c:v>0.35269899999999998</c:v>
                </c:pt>
                <c:pt idx="2434">
                  <c:v>0.35521900000000001</c:v>
                </c:pt>
                <c:pt idx="2435">
                  <c:v>0.357738</c:v>
                </c:pt>
                <c:pt idx="2436">
                  <c:v>0.36025800000000002</c:v>
                </c:pt>
                <c:pt idx="2437">
                  <c:v>0.36277700000000002</c:v>
                </c:pt>
                <c:pt idx="2438">
                  <c:v>0.36529699999999998</c:v>
                </c:pt>
                <c:pt idx="2439">
                  <c:v>0.36781599999999998</c:v>
                </c:pt>
                <c:pt idx="2440">
                  <c:v>0.370336</c:v>
                </c:pt>
                <c:pt idx="2441">
                  <c:v>0.37285499999999999</c:v>
                </c:pt>
                <c:pt idx="2442">
                  <c:v>0.37537500000000001</c:v>
                </c:pt>
                <c:pt idx="2443">
                  <c:v>0.37789400000000001</c:v>
                </c:pt>
                <c:pt idx="2444">
                  <c:v>0.38041399999999997</c:v>
                </c:pt>
                <c:pt idx="2445">
                  <c:v>0.38293300000000002</c:v>
                </c:pt>
                <c:pt idx="2446">
                  <c:v>0.38545299999999999</c:v>
                </c:pt>
                <c:pt idx="2447">
                  <c:v>0.38797199999999998</c:v>
                </c:pt>
                <c:pt idx="2448">
                  <c:v>0.39049200000000001</c:v>
                </c:pt>
                <c:pt idx="2449">
                  <c:v>0.393011</c:v>
                </c:pt>
                <c:pt idx="2450">
                  <c:v>0.39553100000000002</c:v>
                </c:pt>
                <c:pt idx="2451">
                  <c:v>0.39805000000000001</c:v>
                </c:pt>
                <c:pt idx="2452">
                  <c:v>0.40056999999999998</c:v>
                </c:pt>
                <c:pt idx="2453">
                  <c:v>0.40308899999999998</c:v>
                </c:pt>
                <c:pt idx="2454">
                  <c:v>0.405609</c:v>
                </c:pt>
                <c:pt idx="2455">
                  <c:v>0.40812799999999999</c:v>
                </c:pt>
                <c:pt idx="2456">
                  <c:v>0.41064800000000001</c:v>
                </c:pt>
                <c:pt idx="2457">
                  <c:v>0.41316700000000001</c:v>
                </c:pt>
                <c:pt idx="2458">
                  <c:v>0.41568699999999997</c:v>
                </c:pt>
                <c:pt idx="2459">
                  <c:v>0.41820600000000002</c:v>
                </c:pt>
                <c:pt idx="2460">
                  <c:v>0.42072599999999999</c:v>
                </c:pt>
                <c:pt idx="2461">
                  <c:v>0.42324499999999998</c:v>
                </c:pt>
                <c:pt idx="2462">
                  <c:v>0.425765</c:v>
                </c:pt>
                <c:pt idx="2463">
                  <c:v>0.428284</c:v>
                </c:pt>
                <c:pt idx="2464">
                  <c:v>0.43080400000000002</c:v>
                </c:pt>
                <c:pt idx="2465">
                  <c:v>0.43332300000000001</c:v>
                </c:pt>
                <c:pt idx="2466">
                  <c:v>0.43584299999999998</c:v>
                </c:pt>
                <c:pt idx="2467">
                  <c:v>0.43836199999999997</c:v>
                </c:pt>
                <c:pt idx="2468">
                  <c:v>0.440882</c:v>
                </c:pt>
                <c:pt idx="2469">
                  <c:v>0.44340099999999999</c:v>
                </c:pt>
                <c:pt idx="2470">
                  <c:v>0.44592100000000001</c:v>
                </c:pt>
                <c:pt idx="2471">
                  <c:v>0.44844000000000001</c:v>
                </c:pt>
                <c:pt idx="2472">
                  <c:v>0.45096000000000003</c:v>
                </c:pt>
                <c:pt idx="2473">
                  <c:v>0.45347900000000002</c:v>
                </c:pt>
                <c:pt idx="2474">
                  <c:v>0.45599899999999999</c:v>
                </c:pt>
                <c:pt idx="2475">
                  <c:v>0.45851799999999998</c:v>
                </c:pt>
                <c:pt idx="2476">
                  <c:v>0.461038</c:v>
                </c:pt>
                <c:pt idx="2477">
                  <c:v>0.463557</c:v>
                </c:pt>
                <c:pt idx="2478">
                  <c:v>0.46607700000000002</c:v>
                </c:pt>
                <c:pt idx="2479">
                  <c:v>0.46859600000000001</c:v>
                </c:pt>
                <c:pt idx="2480">
                  <c:v>0.47111599999999998</c:v>
                </c:pt>
                <c:pt idx="2481">
                  <c:v>0.47363499999999997</c:v>
                </c:pt>
                <c:pt idx="2482">
                  <c:v>0.47615499999999999</c:v>
                </c:pt>
                <c:pt idx="2483">
                  <c:v>0.47867399999999999</c:v>
                </c:pt>
                <c:pt idx="2484">
                  <c:v>0.48119400000000001</c:v>
                </c:pt>
                <c:pt idx="2485">
                  <c:v>0.483713</c:v>
                </c:pt>
                <c:pt idx="2486">
                  <c:v>0.48623300000000003</c:v>
                </c:pt>
                <c:pt idx="2487">
                  <c:v>0.48875200000000002</c:v>
                </c:pt>
                <c:pt idx="2488">
                  <c:v>0.49127199999999999</c:v>
                </c:pt>
                <c:pt idx="2489">
                  <c:v>0.49379099999999998</c:v>
                </c:pt>
                <c:pt idx="2490">
                  <c:v>0.496311</c:v>
                </c:pt>
                <c:pt idx="2491">
                  <c:v>0.49883</c:v>
                </c:pt>
                <c:pt idx="2492">
                  <c:v>0.50134999999999996</c:v>
                </c:pt>
                <c:pt idx="2493">
                  <c:v>0.50386900000000001</c:v>
                </c:pt>
                <c:pt idx="2494">
                  <c:v>0.50638899999999998</c:v>
                </c:pt>
                <c:pt idx="2495">
                  <c:v>0.50890800000000003</c:v>
                </c:pt>
                <c:pt idx="2496">
                  <c:v>0.51142799999999999</c:v>
                </c:pt>
                <c:pt idx="2497">
                  <c:v>0.51394700000000004</c:v>
                </c:pt>
                <c:pt idx="2498">
                  <c:v>0.51646700000000001</c:v>
                </c:pt>
                <c:pt idx="2499">
                  <c:v>0.51898599999999995</c:v>
                </c:pt>
                <c:pt idx="2500">
                  <c:v>0.52150600000000003</c:v>
                </c:pt>
                <c:pt idx="2501">
                  <c:v>0.52402499999999996</c:v>
                </c:pt>
                <c:pt idx="2502">
                  <c:v>0.52654500000000004</c:v>
                </c:pt>
                <c:pt idx="2503">
                  <c:v>0.52906399999999998</c:v>
                </c:pt>
                <c:pt idx="2504">
                  <c:v>0.53158399999999995</c:v>
                </c:pt>
                <c:pt idx="2505">
                  <c:v>0.53410299999999999</c:v>
                </c:pt>
                <c:pt idx="2506">
                  <c:v>0.53662299999999996</c:v>
                </c:pt>
                <c:pt idx="2507">
                  <c:v>0.53914200000000001</c:v>
                </c:pt>
                <c:pt idx="2508">
                  <c:v>0.54166199999999998</c:v>
                </c:pt>
                <c:pt idx="2509">
                  <c:v>0.54418100000000003</c:v>
                </c:pt>
                <c:pt idx="2510">
                  <c:v>0.54670099999999999</c:v>
                </c:pt>
                <c:pt idx="2511">
                  <c:v>0.54922000000000004</c:v>
                </c:pt>
                <c:pt idx="2512">
                  <c:v>0.55174000000000001</c:v>
                </c:pt>
                <c:pt idx="2513">
                  <c:v>0.55425899999999995</c:v>
                </c:pt>
                <c:pt idx="2514">
                  <c:v>0.55677900000000002</c:v>
                </c:pt>
                <c:pt idx="2515">
                  <c:v>0.55929799999999996</c:v>
                </c:pt>
                <c:pt idx="2516">
                  <c:v>0.56181800000000004</c:v>
                </c:pt>
                <c:pt idx="2517">
                  <c:v>0.56433699999999998</c:v>
                </c:pt>
                <c:pt idx="2518">
                  <c:v>0.56685700000000006</c:v>
                </c:pt>
                <c:pt idx="2519">
                  <c:v>0.56937599999999999</c:v>
                </c:pt>
                <c:pt idx="2520">
                  <c:v>0.57189599999999996</c:v>
                </c:pt>
                <c:pt idx="2521">
                  <c:v>0.57441500000000001</c:v>
                </c:pt>
                <c:pt idx="2522">
                  <c:v>0.57693499999999998</c:v>
                </c:pt>
                <c:pt idx="2523">
                  <c:v>0.57945400000000002</c:v>
                </c:pt>
                <c:pt idx="2524">
                  <c:v>0.58197399999999999</c:v>
                </c:pt>
                <c:pt idx="2525">
                  <c:v>0.58449300000000004</c:v>
                </c:pt>
                <c:pt idx="2526">
                  <c:v>0.58701300000000001</c:v>
                </c:pt>
                <c:pt idx="2527">
                  <c:v>0.58953199999999994</c:v>
                </c:pt>
                <c:pt idx="2528">
                  <c:v>0.59205200000000002</c:v>
                </c:pt>
                <c:pt idx="2529">
                  <c:v>0.59457099999999996</c:v>
                </c:pt>
                <c:pt idx="2530">
                  <c:v>0.59709100000000004</c:v>
                </c:pt>
                <c:pt idx="2531">
                  <c:v>0.59960999999999998</c:v>
                </c:pt>
                <c:pt idx="2532">
                  <c:v>0.60213000000000005</c:v>
                </c:pt>
                <c:pt idx="2533">
                  <c:v>0.60464899999999999</c:v>
                </c:pt>
                <c:pt idx="2534">
                  <c:v>0.60716899999999996</c:v>
                </c:pt>
                <c:pt idx="2535">
                  <c:v>0.60968800000000001</c:v>
                </c:pt>
                <c:pt idx="2536">
                  <c:v>0.61220799999999997</c:v>
                </c:pt>
                <c:pt idx="2537">
                  <c:v>0.61472700000000002</c:v>
                </c:pt>
                <c:pt idx="2538">
                  <c:v>0.61724699999999999</c:v>
                </c:pt>
                <c:pt idx="2539">
                  <c:v>0.61976600000000004</c:v>
                </c:pt>
                <c:pt idx="2540">
                  <c:v>0.62228600000000001</c:v>
                </c:pt>
                <c:pt idx="2541">
                  <c:v>0.62480500000000005</c:v>
                </c:pt>
                <c:pt idx="2542">
                  <c:v>0.62732500000000002</c:v>
                </c:pt>
                <c:pt idx="2543">
                  <c:v>0.62984399999999996</c:v>
                </c:pt>
                <c:pt idx="2544">
                  <c:v>0.63236300000000001</c:v>
                </c:pt>
                <c:pt idx="2545">
                  <c:v>0.63488299999999998</c:v>
                </c:pt>
                <c:pt idx="2546">
                  <c:v>0.63740300000000005</c:v>
                </c:pt>
                <c:pt idx="2547">
                  <c:v>0.63992199999999999</c:v>
                </c:pt>
                <c:pt idx="2548">
                  <c:v>0.64244199999999996</c:v>
                </c:pt>
                <c:pt idx="2549">
                  <c:v>0.64496100000000001</c:v>
                </c:pt>
                <c:pt idx="2550">
                  <c:v>0.64748000000000006</c:v>
                </c:pt>
                <c:pt idx="2551">
                  <c:v>0.65</c:v>
                </c:pt>
                <c:pt idx="2552">
                  <c:v>0.65251999999999999</c:v>
                </c:pt>
                <c:pt idx="2553">
                  <c:v>0.65503900000000004</c:v>
                </c:pt>
                <c:pt idx="2554">
                  <c:v>0.657559</c:v>
                </c:pt>
                <c:pt idx="2555">
                  <c:v>0.66007800000000005</c:v>
                </c:pt>
                <c:pt idx="2556">
                  <c:v>0.66259699999999999</c:v>
                </c:pt>
                <c:pt idx="2557">
                  <c:v>0.66511699999999996</c:v>
                </c:pt>
                <c:pt idx="2558">
                  <c:v>0.66763600000000001</c:v>
                </c:pt>
                <c:pt idx="2559">
                  <c:v>0.67015599999999997</c:v>
                </c:pt>
                <c:pt idx="2560">
                  <c:v>0.67267500000000002</c:v>
                </c:pt>
                <c:pt idx="2561">
                  <c:v>0.67519499999999999</c:v>
                </c:pt>
                <c:pt idx="2562">
                  <c:v>0.67771400000000004</c:v>
                </c:pt>
                <c:pt idx="2563">
                  <c:v>0.68023400000000001</c:v>
                </c:pt>
                <c:pt idx="2564">
                  <c:v>0.68275300000000005</c:v>
                </c:pt>
                <c:pt idx="2565">
                  <c:v>0.68527300000000002</c:v>
                </c:pt>
                <c:pt idx="2566">
                  <c:v>0.68779199999999996</c:v>
                </c:pt>
                <c:pt idx="2567">
                  <c:v>0.69031200000000004</c:v>
                </c:pt>
                <c:pt idx="2568">
                  <c:v>0.69283099999999997</c:v>
                </c:pt>
                <c:pt idx="2569">
                  <c:v>0.69535100000000005</c:v>
                </c:pt>
                <c:pt idx="2570">
                  <c:v>0.69786999999999999</c:v>
                </c:pt>
                <c:pt idx="2571">
                  <c:v>0.70038999999999996</c:v>
                </c:pt>
                <c:pt idx="2572">
                  <c:v>0.70290900000000001</c:v>
                </c:pt>
                <c:pt idx="2573">
                  <c:v>0.70542899999999997</c:v>
                </c:pt>
                <c:pt idx="2574">
                  <c:v>0.70794800000000002</c:v>
                </c:pt>
                <c:pt idx="2575">
                  <c:v>0.71046799999999999</c:v>
                </c:pt>
                <c:pt idx="2576">
                  <c:v>0.71298700000000004</c:v>
                </c:pt>
                <c:pt idx="2577">
                  <c:v>0.715507</c:v>
                </c:pt>
                <c:pt idx="2578">
                  <c:v>0.71802600000000005</c:v>
                </c:pt>
                <c:pt idx="2579">
                  <c:v>0.72054600000000002</c:v>
                </c:pt>
                <c:pt idx="2580">
                  <c:v>0.72306499999999996</c:v>
                </c:pt>
                <c:pt idx="2581">
                  <c:v>0.72558500000000004</c:v>
                </c:pt>
                <c:pt idx="2582">
                  <c:v>0.72810399999999997</c:v>
                </c:pt>
                <c:pt idx="2583">
                  <c:v>0.73062400000000005</c:v>
                </c:pt>
                <c:pt idx="2584">
                  <c:v>0.73314299999999999</c:v>
                </c:pt>
                <c:pt idx="2585">
                  <c:v>0.73566299999999996</c:v>
                </c:pt>
                <c:pt idx="2586">
                  <c:v>0.738182</c:v>
                </c:pt>
                <c:pt idx="2587">
                  <c:v>0.74070199999999997</c:v>
                </c:pt>
                <c:pt idx="2588">
                  <c:v>0.74322100000000002</c:v>
                </c:pt>
                <c:pt idx="2589">
                  <c:v>0.74574099999999999</c:v>
                </c:pt>
                <c:pt idx="2590">
                  <c:v>0.74826000000000004</c:v>
                </c:pt>
                <c:pt idx="2591">
                  <c:v>0.75078</c:v>
                </c:pt>
                <c:pt idx="2592">
                  <c:v>0.75329900000000005</c:v>
                </c:pt>
                <c:pt idx="2593">
                  <c:v>0.75581900000000002</c:v>
                </c:pt>
                <c:pt idx="2594">
                  <c:v>0.75833799999999996</c:v>
                </c:pt>
                <c:pt idx="2595">
                  <c:v>0.76085800000000003</c:v>
                </c:pt>
                <c:pt idx="2596">
                  <c:v>0.76337699999999997</c:v>
                </c:pt>
                <c:pt idx="2597">
                  <c:v>0.76589700000000005</c:v>
                </c:pt>
                <c:pt idx="2598">
                  <c:v>0.76841599999999999</c:v>
                </c:pt>
                <c:pt idx="2599">
                  <c:v>0.77093599999999995</c:v>
                </c:pt>
                <c:pt idx="2600">
                  <c:v>0.773455</c:v>
                </c:pt>
                <c:pt idx="2601">
                  <c:v>0.77597499999999997</c:v>
                </c:pt>
                <c:pt idx="2602">
                  <c:v>0.77849400000000002</c:v>
                </c:pt>
                <c:pt idx="2603">
                  <c:v>0.78101399999999999</c:v>
                </c:pt>
                <c:pt idx="2604">
                  <c:v>0.78353300000000004</c:v>
                </c:pt>
                <c:pt idx="2605">
                  <c:v>0.786053</c:v>
                </c:pt>
                <c:pt idx="2606">
                  <c:v>0.78857200000000005</c:v>
                </c:pt>
                <c:pt idx="2607">
                  <c:v>0.79109200000000002</c:v>
                </c:pt>
                <c:pt idx="2608">
                  <c:v>0.79361099999999996</c:v>
                </c:pt>
                <c:pt idx="2609">
                  <c:v>0.79613100000000003</c:v>
                </c:pt>
                <c:pt idx="2610">
                  <c:v>0.79864999999999997</c:v>
                </c:pt>
                <c:pt idx="2611">
                  <c:v>0.80117000000000005</c:v>
                </c:pt>
                <c:pt idx="2612">
                  <c:v>0.80368899999999999</c:v>
                </c:pt>
                <c:pt idx="2613">
                  <c:v>0.80620899999999995</c:v>
                </c:pt>
                <c:pt idx="2614">
                  <c:v>0.808728</c:v>
                </c:pt>
                <c:pt idx="2615">
                  <c:v>0.81124799999999997</c:v>
                </c:pt>
                <c:pt idx="2616">
                  <c:v>0.81376700000000002</c:v>
                </c:pt>
                <c:pt idx="2617">
                  <c:v>0.81628699999999998</c:v>
                </c:pt>
                <c:pt idx="2618">
                  <c:v>0.81880600000000003</c:v>
                </c:pt>
                <c:pt idx="2619">
                  <c:v>0.821326</c:v>
                </c:pt>
                <c:pt idx="2620">
                  <c:v>0.82384500000000005</c:v>
                </c:pt>
                <c:pt idx="2621">
                  <c:v>0.82636500000000002</c:v>
                </c:pt>
                <c:pt idx="2622">
                  <c:v>0.82888399999999995</c:v>
                </c:pt>
                <c:pt idx="2623">
                  <c:v>0.83140400000000003</c:v>
                </c:pt>
                <c:pt idx="2624">
                  <c:v>0.83392299999999997</c:v>
                </c:pt>
                <c:pt idx="2625">
                  <c:v>0.83644300000000005</c:v>
                </c:pt>
                <c:pt idx="2626">
                  <c:v>0.83896199999999999</c:v>
                </c:pt>
                <c:pt idx="2627">
                  <c:v>0.84148199999999995</c:v>
                </c:pt>
                <c:pt idx="2628">
                  <c:v>0.844001</c:v>
                </c:pt>
                <c:pt idx="2629">
                  <c:v>0.84652099999999997</c:v>
                </c:pt>
                <c:pt idx="2630">
                  <c:v>0.84904000000000002</c:v>
                </c:pt>
                <c:pt idx="2631">
                  <c:v>0.85155999999999998</c:v>
                </c:pt>
                <c:pt idx="2632">
                  <c:v>0.85407900000000003</c:v>
                </c:pt>
                <c:pt idx="2633">
                  <c:v>0.856599</c:v>
                </c:pt>
                <c:pt idx="2634">
                  <c:v>0.85911800000000005</c:v>
                </c:pt>
                <c:pt idx="2635">
                  <c:v>0.86163800000000001</c:v>
                </c:pt>
                <c:pt idx="2636">
                  <c:v>0.86415699999999995</c:v>
                </c:pt>
                <c:pt idx="2637">
                  <c:v>0.86667700000000003</c:v>
                </c:pt>
                <c:pt idx="2638">
                  <c:v>0.86919599999999997</c:v>
                </c:pt>
                <c:pt idx="2639">
                  <c:v>0.87171600000000005</c:v>
                </c:pt>
                <c:pt idx="2640">
                  <c:v>0.87423499999999998</c:v>
                </c:pt>
                <c:pt idx="2641">
                  <c:v>0.87675499999999995</c:v>
                </c:pt>
                <c:pt idx="2642">
                  <c:v>0.879274</c:v>
                </c:pt>
                <c:pt idx="2643">
                  <c:v>0.88179399999999997</c:v>
                </c:pt>
                <c:pt idx="2644">
                  <c:v>0.88431300000000002</c:v>
                </c:pt>
                <c:pt idx="2645">
                  <c:v>0.88683299999999998</c:v>
                </c:pt>
                <c:pt idx="2646">
                  <c:v>0.88935200000000003</c:v>
                </c:pt>
                <c:pt idx="2647">
                  <c:v>0.891872</c:v>
                </c:pt>
                <c:pt idx="2648">
                  <c:v>0.89439100000000005</c:v>
                </c:pt>
                <c:pt idx="2649">
                  <c:v>0.89691100000000001</c:v>
                </c:pt>
                <c:pt idx="2650">
                  <c:v>0.89942999999999995</c:v>
                </c:pt>
                <c:pt idx="2651">
                  <c:v>0.90195000000000003</c:v>
                </c:pt>
                <c:pt idx="2652">
                  <c:v>0.90446899999999997</c:v>
                </c:pt>
                <c:pt idx="2653">
                  <c:v>0.90698900000000005</c:v>
                </c:pt>
                <c:pt idx="2654">
                  <c:v>0.90950799999999998</c:v>
                </c:pt>
                <c:pt idx="2655">
                  <c:v>0.91202799999999995</c:v>
                </c:pt>
                <c:pt idx="2656">
                  <c:v>0.914547</c:v>
                </c:pt>
                <c:pt idx="2657">
                  <c:v>0.91706699999999997</c:v>
                </c:pt>
                <c:pt idx="2658">
                  <c:v>0.91958600000000001</c:v>
                </c:pt>
                <c:pt idx="2659">
                  <c:v>0.92210599999999998</c:v>
                </c:pt>
                <c:pt idx="2660">
                  <c:v>0.92462500000000003</c:v>
                </c:pt>
                <c:pt idx="2661">
                  <c:v>0.927145</c:v>
                </c:pt>
                <c:pt idx="2662">
                  <c:v>0.92966400000000005</c:v>
                </c:pt>
                <c:pt idx="2663">
                  <c:v>0.93218400000000001</c:v>
                </c:pt>
                <c:pt idx="2664">
                  <c:v>0.93470299999999995</c:v>
                </c:pt>
                <c:pt idx="2665">
                  <c:v>0.93722300000000003</c:v>
                </c:pt>
                <c:pt idx="2666">
                  <c:v>0.93974199999999997</c:v>
                </c:pt>
                <c:pt idx="2667">
                  <c:v>0.94226200000000004</c:v>
                </c:pt>
                <c:pt idx="2668">
                  <c:v>0.94478099999999998</c:v>
                </c:pt>
                <c:pt idx="2669">
                  <c:v>0.94730099999999995</c:v>
                </c:pt>
                <c:pt idx="2670">
                  <c:v>0.94982</c:v>
                </c:pt>
                <c:pt idx="2671">
                  <c:v>0.95233999999999996</c:v>
                </c:pt>
                <c:pt idx="2672">
                  <c:v>0.95485900000000001</c:v>
                </c:pt>
                <c:pt idx="2673">
                  <c:v>0.95737899999999998</c:v>
                </c:pt>
                <c:pt idx="2674">
                  <c:v>0.95989800000000003</c:v>
                </c:pt>
                <c:pt idx="2675">
                  <c:v>0.962418</c:v>
                </c:pt>
                <c:pt idx="2676">
                  <c:v>0.96493700000000004</c:v>
                </c:pt>
                <c:pt idx="2677">
                  <c:v>0.96745700000000001</c:v>
                </c:pt>
                <c:pt idx="2678">
                  <c:v>0.96997599999999995</c:v>
                </c:pt>
                <c:pt idx="2679">
                  <c:v>0.972495</c:v>
                </c:pt>
                <c:pt idx="2680">
                  <c:v>0.97501499999999997</c:v>
                </c:pt>
                <c:pt idx="2681">
                  <c:v>0.97753400000000001</c:v>
                </c:pt>
                <c:pt idx="2682">
                  <c:v>0.98005399999999998</c:v>
                </c:pt>
                <c:pt idx="2683">
                  <c:v>0.98257399999999995</c:v>
                </c:pt>
                <c:pt idx="2684">
                  <c:v>0.985093</c:v>
                </c:pt>
                <c:pt idx="2685">
                  <c:v>0.98761200000000005</c:v>
                </c:pt>
                <c:pt idx="2686">
                  <c:v>0.99013200000000001</c:v>
                </c:pt>
                <c:pt idx="2687">
                  <c:v>0.99265099999999995</c:v>
                </c:pt>
                <c:pt idx="2688">
                  <c:v>0.99517100000000003</c:v>
                </c:pt>
                <c:pt idx="2689">
                  <c:v>0.99768999999999997</c:v>
                </c:pt>
                <c:pt idx="2690">
                  <c:v>1.00021</c:v>
                </c:pt>
                <c:pt idx="2691">
                  <c:v>1.0027299999999999</c:v>
                </c:pt>
                <c:pt idx="2692">
                  <c:v>1.00525</c:v>
                </c:pt>
                <c:pt idx="2693">
                  <c:v>1.0077700000000001</c:v>
                </c:pt>
                <c:pt idx="2694">
                  <c:v>1.0102899999999999</c:v>
                </c:pt>
                <c:pt idx="2695">
                  <c:v>1.01281</c:v>
                </c:pt>
                <c:pt idx="2696">
                  <c:v>1.0153300000000001</c:v>
                </c:pt>
                <c:pt idx="2697">
                  <c:v>1.0178499999999999</c:v>
                </c:pt>
                <c:pt idx="2698">
                  <c:v>1.02037</c:v>
                </c:pt>
                <c:pt idx="2699">
                  <c:v>1.0228900000000001</c:v>
                </c:pt>
                <c:pt idx="2700">
                  <c:v>1.0254000000000001</c:v>
                </c:pt>
                <c:pt idx="2701">
                  <c:v>1.0279199999999999</c:v>
                </c:pt>
                <c:pt idx="2702">
                  <c:v>1.03044</c:v>
                </c:pt>
                <c:pt idx="2703">
                  <c:v>1.0329600000000001</c:v>
                </c:pt>
                <c:pt idx="2704">
                  <c:v>1.03548</c:v>
                </c:pt>
                <c:pt idx="2705">
                  <c:v>1.038</c:v>
                </c:pt>
                <c:pt idx="2706">
                  <c:v>1.0405199999999999</c:v>
                </c:pt>
                <c:pt idx="2707">
                  <c:v>1.04304</c:v>
                </c:pt>
                <c:pt idx="2708">
                  <c:v>1.04556</c:v>
                </c:pt>
                <c:pt idx="2709">
                  <c:v>1.0480799999999999</c:v>
                </c:pt>
                <c:pt idx="2710">
                  <c:v>1.0506</c:v>
                </c:pt>
                <c:pt idx="2711">
                  <c:v>1.0531200000000001</c:v>
                </c:pt>
                <c:pt idx="2712">
                  <c:v>1.0556399999999999</c:v>
                </c:pt>
                <c:pt idx="2713">
                  <c:v>1.05816</c:v>
                </c:pt>
                <c:pt idx="2714">
                  <c:v>1.0606800000000001</c:v>
                </c:pt>
                <c:pt idx="2715">
                  <c:v>1.0631999999999999</c:v>
                </c:pt>
                <c:pt idx="2716">
                  <c:v>1.06572</c:v>
                </c:pt>
                <c:pt idx="2717">
                  <c:v>1.0682400000000001</c:v>
                </c:pt>
                <c:pt idx="2718">
                  <c:v>1.0707599999999999</c:v>
                </c:pt>
                <c:pt idx="2719">
                  <c:v>1.07328</c:v>
                </c:pt>
                <c:pt idx="2720">
                  <c:v>1.07579</c:v>
                </c:pt>
                <c:pt idx="2721">
                  <c:v>1.0783100000000001</c:v>
                </c:pt>
                <c:pt idx="2722">
                  <c:v>1.08083</c:v>
                </c:pt>
                <c:pt idx="2723">
                  <c:v>1.08335</c:v>
                </c:pt>
                <c:pt idx="2724">
                  <c:v>1.0858699999999999</c:v>
                </c:pt>
                <c:pt idx="2725">
                  <c:v>1.08839</c:v>
                </c:pt>
                <c:pt idx="2726">
                  <c:v>1.09091</c:v>
                </c:pt>
                <c:pt idx="2727">
                  <c:v>1.0934299999999999</c:v>
                </c:pt>
                <c:pt idx="2728">
                  <c:v>1.09595</c:v>
                </c:pt>
                <c:pt idx="2729">
                  <c:v>1.0984700000000001</c:v>
                </c:pt>
                <c:pt idx="2730">
                  <c:v>1.1009899999999999</c:v>
                </c:pt>
                <c:pt idx="2731">
                  <c:v>1.10351</c:v>
                </c:pt>
                <c:pt idx="2732">
                  <c:v>1.1060300000000001</c:v>
                </c:pt>
                <c:pt idx="2733">
                  <c:v>1.1085499999999999</c:v>
                </c:pt>
                <c:pt idx="2734">
                  <c:v>1.11107</c:v>
                </c:pt>
                <c:pt idx="2735">
                  <c:v>1.1135900000000001</c:v>
                </c:pt>
                <c:pt idx="2736">
                  <c:v>1.1161099999999999</c:v>
                </c:pt>
                <c:pt idx="2737">
                  <c:v>1.11863</c:v>
                </c:pt>
                <c:pt idx="2738">
                  <c:v>1.1211500000000001</c:v>
                </c:pt>
                <c:pt idx="2739">
                  <c:v>1.1236699999999999</c:v>
                </c:pt>
                <c:pt idx="2740">
                  <c:v>1.12618</c:v>
                </c:pt>
                <c:pt idx="2741">
                  <c:v>1.1287</c:v>
                </c:pt>
                <c:pt idx="2742">
                  <c:v>1.1312199999999999</c:v>
                </c:pt>
                <c:pt idx="2743">
                  <c:v>1.13374</c:v>
                </c:pt>
                <c:pt idx="2744">
                  <c:v>1.13626</c:v>
                </c:pt>
                <c:pt idx="2745">
                  <c:v>1.1387799999999999</c:v>
                </c:pt>
                <c:pt idx="2746">
                  <c:v>1.1413</c:v>
                </c:pt>
                <c:pt idx="2747">
                  <c:v>1.1438200000000001</c:v>
                </c:pt>
                <c:pt idx="2748">
                  <c:v>1.1463399999999999</c:v>
                </c:pt>
                <c:pt idx="2749">
                  <c:v>1.14886</c:v>
                </c:pt>
                <c:pt idx="2750">
                  <c:v>1.1513800000000001</c:v>
                </c:pt>
                <c:pt idx="2751">
                  <c:v>1.1538999999999999</c:v>
                </c:pt>
                <c:pt idx="2752">
                  <c:v>1.15642</c:v>
                </c:pt>
                <c:pt idx="2753">
                  <c:v>1.1589400000000001</c:v>
                </c:pt>
                <c:pt idx="2754">
                  <c:v>1.1614599999999999</c:v>
                </c:pt>
                <c:pt idx="2755">
                  <c:v>1.16398</c:v>
                </c:pt>
                <c:pt idx="2756">
                  <c:v>1.1665000000000001</c:v>
                </c:pt>
                <c:pt idx="2757">
                  <c:v>1.1690199999999999</c:v>
                </c:pt>
                <c:pt idx="2758">
                  <c:v>1.17154</c:v>
                </c:pt>
                <c:pt idx="2759">
                  <c:v>1.1740600000000001</c:v>
                </c:pt>
                <c:pt idx="2760">
                  <c:v>1.1765699999999999</c:v>
                </c:pt>
                <c:pt idx="2761">
                  <c:v>1.17909</c:v>
                </c:pt>
                <c:pt idx="2762">
                  <c:v>1.18161</c:v>
                </c:pt>
                <c:pt idx="2763">
                  <c:v>1.1841299999999999</c:v>
                </c:pt>
                <c:pt idx="2764">
                  <c:v>1.18665</c:v>
                </c:pt>
                <c:pt idx="2765">
                  <c:v>1.1891700000000001</c:v>
                </c:pt>
                <c:pt idx="2766">
                  <c:v>1.1916899999999999</c:v>
                </c:pt>
                <c:pt idx="2767">
                  <c:v>1.19421</c:v>
                </c:pt>
                <c:pt idx="2768">
                  <c:v>1.1967300000000001</c:v>
                </c:pt>
                <c:pt idx="2769">
                  <c:v>1.1992499999999999</c:v>
                </c:pt>
                <c:pt idx="2770">
                  <c:v>1.20177</c:v>
                </c:pt>
                <c:pt idx="2771">
                  <c:v>1.2042900000000001</c:v>
                </c:pt>
                <c:pt idx="2772">
                  <c:v>1.2068099999999999</c:v>
                </c:pt>
                <c:pt idx="2773">
                  <c:v>1.20933</c:v>
                </c:pt>
                <c:pt idx="2774">
                  <c:v>1.2118500000000001</c:v>
                </c:pt>
                <c:pt idx="2775">
                  <c:v>1.2143699999999999</c:v>
                </c:pt>
                <c:pt idx="2776">
                  <c:v>1.21689</c:v>
                </c:pt>
                <c:pt idx="2777">
                  <c:v>1.2194100000000001</c:v>
                </c:pt>
                <c:pt idx="2778">
                  <c:v>1.22193</c:v>
                </c:pt>
                <c:pt idx="2779">
                  <c:v>1.22445</c:v>
                </c:pt>
                <c:pt idx="2780">
                  <c:v>1.2269600000000001</c:v>
                </c:pt>
                <c:pt idx="2781">
                  <c:v>1.2294799999999999</c:v>
                </c:pt>
                <c:pt idx="2782">
                  <c:v>1.232</c:v>
                </c:pt>
                <c:pt idx="2783">
                  <c:v>1.2345200000000001</c:v>
                </c:pt>
                <c:pt idx="2784">
                  <c:v>1.2370399999999999</c:v>
                </c:pt>
                <c:pt idx="2785">
                  <c:v>1.23956</c:v>
                </c:pt>
                <c:pt idx="2786">
                  <c:v>1.2420800000000001</c:v>
                </c:pt>
                <c:pt idx="2787">
                  <c:v>1.2445999999999999</c:v>
                </c:pt>
                <c:pt idx="2788">
                  <c:v>1.24712</c:v>
                </c:pt>
                <c:pt idx="2789">
                  <c:v>1.2496400000000001</c:v>
                </c:pt>
                <c:pt idx="2790">
                  <c:v>1.2521599999999999</c:v>
                </c:pt>
                <c:pt idx="2791">
                  <c:v>1.25468</c:v>
                </c:pt>
                <c:pt idx="2792">
                  <c:v>1.2572000000000001</c:v>
                </c:pt>
                <c:pt idx="2793">
                  <c:v>1.25972</c:v>
                </c:pt>
                <c:pt idx="2794">
                  <c:v>1.26224</c:v>
                </c:pt>
                <c:pt idx="2795">
                  <c:v>1.2647600000000001</c:v>
                </c:pt>
                <c:pt idx="2796">
                  <c:v>1.26728</c:v>
                </c:pt>
                <c:pt idx="2797">
                  <c:v>1.2698</c:v>
                </c:pt>
                <c:pt idx="2798">
                  <c:v>1.2723199999999999</c:v>
                </c:pt>
                <c:pt idx="2799">
                  <c:v>1.2748299999999999</c:v>
                </c:pt>
                <c:pt idx="2800">
                  <c:v>1.27735</c:v>
                </c:pt>
                <c:pt idx="2801">
                  <c:v>1.27956</c:v>
                </c:pt>
                <c:pt idx="2802">
                  <c:v>1.2810299999999999</c:v>
                </c:pt>
                <c:pt idx="2803">
                  <c:v>1.2821100000000001</c:v>
                </c:pt>
                <c:pt idx="2804">
                  <c:v>1.2831900000000001</c:v>
                </c:pt>
                <c:pt idx="2805">
                  <c:v>1.28427</c:v>
                </c:pt>
                <c:pt idx="2806">
                  <c:v>1.2853600000000001</c:v>
                </c:pt>
                <c:pt idx="2807">
                  <c:v>1.28644</c:v>
                </c:pt>
                <c:pt idx="2808">
                  <c:v>1.28752</c:v>
                </c:pt>
                <c:pt idx="2809">
                  <c:v>1.2886</c:v>
                </c:pt>
                <c:pt idx="2810">
                  <c:v>1.2896799999999999</c:v>
                </c:pt>
                <c:pt idx="2811">
                  <c:v>1.29077</c:v>
                </c:pt>
                <c:pt idx="2812">
                  <c:v>1.2918499999999999</c:v>
                </c:pt>
                <c:pt idx="2813">
                  <c:v>1.2929299999999999</c:v>
                </c:pt>
                <c:pt idx="2814">
                  <c:v>1.2940100000000001</c:v>
                </c:pt>
                <c:pt idx="2815">
                  <c:v>1.2950900000000001</c:v>
                </c:pt>
                <c:pt idx="2816">
                  <c:v>1.29617</c:v>
                </c:pt>
                <c:pt idx="2817">
                  <c:v>1.2972600000000001</c:v>
                </c:pt>
                <c:pt idx="2818">
                  <c:v>1.29834</c:v>
                </c:pt>
                <c:pt idx="2819">
                  <c:v>1.29942</c:v>
                </c:pt>
                <c:pt idx="2820">
                  <c:v>1.3005</c:v>
                </c:pt>
                <c:pt idx="2821">
                  <c:v>1.30158</c:v>
                </c:pt>
                <c:pt idx="2822">
                  <c:v>1.30267</c:v>
                </c:pt>
                <c:pt idx="2823">
                  <c:v>1.30375</c:v>
                </c:pt>
                <c:pt idx="2824">
                  <c:v>1.3048299999999999</c:v>
                </c:pt>
                <c:pt idx="2825">
                  <c:v>1.3059099999999999</c:v>
                </c:pt>
                <c:pt idx="2826">
                  <c:v>1.3069900000000001</c:v>
                </c:pt>
                <c:pt idx="2827">
                  <c:v>1.3080799999999999</c:v>
                </c:pt>
                <c:pt idx="2828">
                  <c:v>1.3091600000000001</c:v>
                </c:pt>
                <c:pt idx="2829">
                  <c:v>1.3102400000000001</c:v>
                </c:pt>
                <c:pt idx="2830">
                  <c:v>1.31132</c:v>
                </c:pt>
                <c:pt idx="2831">
                  <c:v>1.3124</c:v>
                </c:pt>
                <c:pt idx="2832">
                  <c:v>1.31349</c:v>
                </c:pt>
                <c:pt idx="2833">
                  <c:v>1.31457</c:v>
                </c:pt>
                <c:pt idx="2834">
                  <c:v>1.31565</c:v>
                </c:pt>
                <c:pt idx="2835">
                  <c:v>1.31673</c:v>
                </c:pt>
                <c:pt idx="2836">
                  <c:v>1.3178099999999999</c:v>
                </c:pt>
                <c:pt idx="2837">
                  <c:v>1.3188899999999999</c:v>
                </c:pt>
                <c:pt idx="2838">
                  <c:v>1.3199799999999999</c:v>
                </c:pt>
                <c:pt idx="2839">
                  <c:v>1.3210599999999999</c:v>
                </c:pt>
                <c:pt idx="2840">
                  <c:v>1.3221400000000001</c:v>
                </c:pt>
                <c:pt idx="2841">
                  <c:v>1.3232200000000001</c:v>
                </c:pt>
                <c:pt idx="2842">
                  <c:v>1.3243</c:v>
                </c:pt>
                <c:pt idx="2843">
                  <c:v>1.3253900000000001</c:v>
                </c:pt>
                <c:pt idx="2844">
                  <c:v>1.32647</c:v>
                </c:pt>
                <c:pt idx="2845">
                  <c:v>1.32755</c:v>
                </c:pt>
                <c:pt idx="2846">
                  <c:v>1.32863</c:v>
                </c:pt>
                <c:pt idx="2847">
                  <c:v>1.3297099999999999</c:v>
                </c:pt>
                <c:pt idx="2848">
                  <c:v>1.3308</c:v>
                </c:pt>
                <c:pt idx="2849">
                  <c:v>1.33188</c:v>
                </c:pt>
                <c:pt idx="2850">
                  <c:v>1.3329599999999999</c:v>
                </c:pt>
                <c:pt idx="2851">
                  <c:v>1.3340399999999999</c:v>
                </c:pt>
                <c:pt idx="2852">
                  <c:v>1.3351200000000001</c:v>
                </c:pt>
                <c:pt idx="2853">
                  <c:v>1.3362099999999999</c:v>
                </c:pt>
                <c:pt idx="2854">
                  <c:v>1.3372900000000001</c:v>
                </c:pt>
                <c:pt idx="2855">
                  <c:v>1.3383700000000001</c:v>
                </c:pt>
                <c:pt idx="2856">
                  <c:v>1.33945</c:v>
                </c:pt>
                <c:pt idx="2857">
                  <c:v>1.34053</c:v>
                </c:pt>
                <c:pt idx="2858">
                  <c:v>1.34162</c:v>
                </c:pt>
                <c:pt idx="2859">
                  <c:v>1.3427</c:v>
                </c:pt>
                <c:pt idx="2860">
                  <c:v>1.34378</c:v>
                </c:pt>
                <c:pt idx="2861">
                  <c:v>1.3448599999999999</c:v>
                </c:pt>
                <c:pt idx="2862">
                  <c:v>1.3459399999999999</c:v>
                </c:pt>
                <c:pt idx="2863">
                  <c:v>1.3470200000000001</c:v>
                </c:pt>
                <c:pt idx="2864">
                  <c:v>1.3481099999999999</c:v>
                </c:pt>
                <c:pt idx="2865">
                  <c:v>1.3491899999999999</c:v>
                </c:pt>
                <c:pt idx="2866">
                  <c:v>1.3502700000000001</c:v>
                </c:pt>
                <c:pt idx="2867">
                  <c:v>1.3513500000000001</c:v>
                </c:pt>
                <c:pt idx="2868">
                  <c:v>1.35243</c:v>
                </c:pt>
                <c:pt idx="2869">
                  <c:v>1.3535200000000001</c:v>
                </c:pt>
                <c:pt idx="2870">
                  <c:v>1.3546</c:v>
                </c:pt>
                <c:pt idx="2871">
                  <c:v>1.35568</c:v>
                </c:pt>
                <c:pt idx="2872">
                  <c:v>1.35676</c:v>
                </c:pt>
                <c:pt idx="2873">
                  <c:v>1.3578399999999999</c:v>
                </c:pt>
                <c:pt idx="2874">
                  <c:v>1.35893</c:v>
                </c:pt>
                <c:pt idx="2875">
                  <c:v>1.3600099999999999</c:v>
                </c:pt>
                <c:pt idx="2876">
                  <c:v>1.3610899999999999</c:v>
                </c:pt>
                <c:pt idx="2877">
                  <c:v>1.3621700000000001</c:v>
                </c:pt>
                <c:pt idx="2878">
                  <c:v>1.3632500000000001</c:v>
                </c:pt>
                <c:pt idx="2879">
                  <c:v>1.3643400000000001</c:v>
                </c:pt>
                <c:pt idx="2880">
                  <c:v>1.3654200000000001</c:v>
                </c:pt>
                <c:pt idx="2881">
                  <c:v>1.3665</c:v>
                </c:pt>
                <c:pt idx="2882">
                  <c:v>1.36758</c:v>
                </c:pt>
                <c:pt idx="2883">
                  <c:v>1.36866</c:v>
                </c:pt>
                <c:pt idx="2884">
                  <c:v>1.36975</c:v>
                </c:pt>
                <c:pt idx="2885">
                  <c:v>1.37083</c:v>
                </c:pt>
                <c:pt idx="2886">
                  <c:v>1.37191</c:v>
                </c:pt>
                <c:pt idx="2887">
                  <c:v>1.3729899999999999</c:v>
                </c:pt>
                <c:pt idx="2888">
                  <c:v>1.3740699999999999</c:v>
                </c:pt>
                <c:pt idx="2889">
                  <c:v>1.3751500000000001</c:v>
                </c:pt>
                <c:pt idx="2890">
                  <c:v>1.3762399999999999</c:v>
                </c:pt>
                <c:pt idx="2891">
                  <c:v>1.3773200000000001</c:v>
                </c:pt>
                <c:pt idx="2892">
                  <c:v>1.3784000000000001</c:v>
                </c:pt>
                <c:pt idx="2893">
                  <c:v>1.37948</c:v>
                </c:pt>
                <c:pt idx="2894">
                  <c:v>1.38056</c:v>
                </c:pt>
                <c:pt idx="2895">
                  <c:v>1.38165</c:v>
                </c:pt>
                <c:pt idx="2896">
                  <c:v>1.38273</c:v>
                </c:pt>
                <c:pt idx="2897">
                  <c:v>1.38381</c:v>
                </c:pt>
                <c:pt idx="2898">
                  <c:v>1.38489</c:v>
                </c:pt>
                <c:pt idx="2899">
                  <c:v>1.3859699999999999</c:v>
                </c:pt>
                <c:pt idx="2900">
                  <c:v>1.38706</c:v>
                </c:pt>
                <c:pt idx="2901">
                  <c:v>1.3881399999999999</c:v>
                </c:pt>
                <c:pt idx="2902">
                  <c:v>1.3892199999999999</c:v>
                </c:pt>
                <c:pt idx="2903">
                  <c:v>1.3903000000000001</c:v>
                </c:pt>
                <c:pt idx="2904">
                  <c:v>1.3913800000000001</c:v>
                </c:pt>
                <c:pt idx="2905">
                  <c:v>1.3924700000000001</c:v>
                </c:pt>
                <c:pt idx="2906">
                  <c:v>1.3935500000000001</c:v>
                </c:pt>
                <c:pt idx="2907">
                  <c:v>1.39463</c:v>
                </c:pt>
                <c:pt idx="2908">
                  <c:v>1.39571</c:v>
                </c:pt>
                <c:pt idx="2909">
                  <c:v>1.39679</c:v>
                </c:pt>
                <c:pt idx="2910">
                  <c:v>1.3978699999999999</c:v>
                </c:pt>
                <c:pt idx="2911">
                  <c:v>1.39896</c:v>
                </c:pt>
                <c:pt idx="2912">
                  <c:v>1.40004</c:v>
                </c:pt>
                <c:pt idx="2913">
                  <c:v>1.4011199999999999</c:v>
                </c:pt>
                <c:pt idx="2914">
                  <c:v>1.4021999999999999</c:v>
                </c:pt>
                <c:pt idx="2915">
                  <c:v>1.4032800000000001</c:v>
                </c:pt>
                <c:pt idx="2916">
                  <c:v>1.4043699999999999</c:v>
                </c:pt>
                <c:pt idx="2917">
                  <c:v>1.4054500000000001</c:v>
                </c:pt>
                <c:pt idx="2918">
                  <c:v>1.4065300000000001</c:v>
                </c:pt>
                <c:pt idx="2919">
                  <c:v>1.40761</c:v>
                </c:pt>
                <c:pt idx="2920">
                  <c:v>1.40869</c:v>
                </c:pt>
                <c:pt idx="2921">
                  <c:v>1.40978</c:v>
                </c:pt>
                <c:pt idx="2922">
                  <c:v>1.41086</c:v>
                </c:pt>
                <c:pt idx="2923">
                  <c:v>1.41194</c:v>
                </c:pt>
                <c:pt idx="2924">
                  <c:v>1.4130199999999999</c:v>
                </c:pt>
                <c:pt idx="2925">
                  <c:v>1.4140999999999999</c:v>
                </c:pt>
                <c:pt idx="2926">
                  <c:v>1.4151899999999999</c:v>
                </c:pt>
                <c:pt idx="2927">
                  <c:v>1.4162699999999999</c:v>
                </c:pt>
                <c:pt idx="2928">
                  <c:v>1.4173500000000001</c:v>
                </c:pt>
                <c:pt idx="2929">
                  <c:v>1.4184300000000001</c:v>
                </c:pt>
                <c:pt idx="2930">
                  <c:v>1.41951</c:v>
                </c:pt>
                <c:pt idx="2931">
                  <c:v>1.4206000000000001</c:v>
                </c:pt>
                <c:pt idx="2932">
                  <c:v>1.4216800000000001</c:v>
                </c:pt>
                <c:pt idx="2933">
                  <c:v>1.42276</c:v>
                </c:pt>
                <c:pt idx="2934">
                  <c:v>1.42384</c:v>
                </c:pt>
                <c:pt idx="2935">
                  <c:v>1.42492</c:v>
                </c:pt>
                <c:pt idx="2936">
                  <c:v>1.4259999999999999</c:v>
                </c:pt>
                <c:pt idx="2937">
                  <c:v>1.42709</c:v>
                </c:pt>
                <c:pt idx="2938">
                  <c:v>1.4281699999999999</c:v>
                </c:pt>
                <c:pt idx="2939">
                  <c:v>1.4292499999999999</c:v>
                </c:pt>
                <c:pt idx="2940">
                  <c:v>1.4303300000000001</c:v>
                </c:pt>
                <c:pt idx="2941">
                  <c:v>1.4314100000000001</c:v>
                </c:pt>
                <c:pt idx="2942">
                  <c:v>1.4325000000000001</c:v>
                </c:pt>
                <c:pt idx="2943">
                  <c:v>1.4335800000000001</c:v>
                </c:pt>
                <c:pt idx="2944">
                  <c:v>1.43466</c:v>
                </c:pt>
                <c:pt idx="2945">
                  <c:v>1.43574</c:v>
                </c:pt>
                <c:pt idx="2946">
                  <c:v>1.43682</c:v>
                </c:pt>
                <c:pt idx="2947">
                  <c:v>1.43791</c:v>
                </c:pt>
                <c:pt idx="2948">
                  <c:v>1.43899</c:v>
                </c:pt>
                <c:pt idx="2949">
                  <c:v>1.44007</c:v>
                </c:pt>
                <c:pt idx="2950">
                  <c:v>1.4411499999999999</c:v>
                </c:pt>
                <c:pt idx="2951">
                  <c:v>1.4422299999999999</c:v>
                </c:pt>
                <c:pt idx="2952">
                  <c:v>1.4433199999999999</c:v>
                </c:pt>
                <c:pt idx="2953">
                  <c:v>1.4443999999999999</c:v>
                </c:pt>
                <c:pt idx="2954">
                  <c:v>1.4454800000000001</c:v>
                </c:pt>
                <c:pt idx="2955">
                  <c:v>1.4465600000000001</c:v>
                </c:pt>
                <c:pt idx="2956">
                  <c:v>1.44764</c:v>
                </c:pt>
                <c:pt idx="2957">
                  <c:v>1.44872</c:v>
                </c:pt>
                <c:pt idx="2958">
                  <c:v>1.44981</c:v>
                </c:pt>
                <c:pt idx="2959">
                  <c:v>1.45089</c:v>
                </c:pt>
                <c:pt idx="2960">
                  <c:v>1.45197</c:v>
                </c:pt>
                <c:pt idx="2961">
                  <c:v>1.45305</c:v>
                </c:pt>
                <c:pt idx="2962">
                  <c:v>1.4541299999999999</c:v>
                </c:pt>
                <c:pt idx="2963">
                  <c:v>1.45522</c:v>
                </c:pt>
                <c:pt idx="2964">
                  <c:v>1.4562999999999999</c:v>
                </c:pt>
                <c:pt idx="2965">
                  <c:v>1.4573799999999999</c:v>
                </c:pt>
                <c:pt idx="2966">
                  <c:v>1.4584600000000001</c:v>
                </c:pt>
                <c:pt idx="2967">
                  <c:v>1.4595400000000001</c:v>
                </c:pt>
                <c:pt idx="2968">
                  <c:v>1.4606300000000001</c:v>
                </c:pt>
                <c:pt idx="2969">
                  <c:v>1.4617100000000001</c:v>
                </c:pt>
                <c:pt idx="2970">
                  <c:v>1.46279</c:v>
                </c:pt>
                <c:pt idx="2971">
                  <c:v>1.46387</c:v>
                </c:pt>
                <c:pt idx="2972">
                  <c:v>1.46495</c:v>
                </c:pt>
                <c:pt idx="2973">
                  <c:v>1.46604</c:v>
                </c:pt>
                <c:pt idx="2974">
                  <c:v>1.46712</c:v>
                </c:pt>
                <c:pt idx="2975">
                  <c:v>1.4681999999999999</c:v>
                </c:pt>
                <c:pt idx="2976">
                  <c:v>1.4692799999999999</c:v>
                </c:pt>
                <c:pt idx="2977">
                  <c:v>1.4703599999999999</c:v>
                </c:pt>
                <c:pt idx="2978">
                  <c:v>1.4714499999999999</c:v>
                </c:pt>
                <c:pt idx="2979">
                  <c:v>1.4725299999999999</c:v>
                </c:pt>
                <c:pt idx="2980">
                  <c:v>1.4736100000000001</c:v>
                </c:pt>
                <c:pt idx="2981">
                  <c:v>1.4746900000000001</c:v>
                </c:pt>
                <c:pt idx="2982">
                  <c:v>1.47577</c:v>
                </c:pt>
                <c:pt idx="2983">
                  <c:v>1.47685</c:v>
                </c:pt>
                <c:pt idx="2984">
                  <c:v>1.47794</c:v>
                </c:pt>
                <c:pt idx="2985">
                  <c:v>1.47902</c:v>
                </c:pt>
                <c:pt idx="2986">
                  <c:v>1.4801</c:v>
                </c:pt>
                <c:pt idx="2987">
                  <c:v>1.4811799999999999</c:v>
                </c:pt>
                <c:pt idx="2988">
                  <c:v>1.4822599999999999</c:v>
                </c:pt>
                <c:pt idx="2989">
                  <c:v>1.4833499999999999</c:v>
                </c:pt>
                <c:pt idx="2990">
                  <c:v>1.4844299999999999</c:v>
                </c:pt>
                <c:pt idx="2991">
                  <c:v>1.4855100000000001</c:v>
                </c:pt>
                <c:pt idx="2992">
                  <c:v>1.4865900000000001</c:v>
                </c:pt>
                <c:pt idx="2993">
                  <c:v>1.48767</c:v>
                </c:pt>
                <c:pt idx="2994">
                  <c:v>1.4887600000000001</c:v>
                </c:pt>
                <c:pt idx="2995">
                  <c:v>1.48977</c:v>
                </c:pt>
                <c:pt idx="2996">
                  <c:v>1.49058</c:v>
                </c:pt>
                <c:pt idx="2997">
                  <c:v>1.4912700000000001</c:v>
                </c:pt>
                <c:pt idx="2998">
                  <c:v>1.49196</c:v>
                </c:pt>
                <c:pt idx="2999">
                  <c:v>1.49264</c:v>
                </c:pt>
                <c:pt idx="3000">
                  <c:v>1.49333</c:v>
                </c:pt>
                <c:pt idx="3001">
                  <c:v>1.4940199999999999</c:v>
                </c:pt>
                <c:pt idx="3002">
                  <c:v>1.4946999999999999</c:v>
                </c:pt>
                <c:pt idx="3003">
                  <c:v>1.49539</c:v>
                </c:pt>
                <c:pt idx="3004">
                  <c:v>1.4960800000000001</c:v>
                </c:pt>
                <c:pt idx="3005">
                  <c:v>1.4967600000000001</c:v>
                </c:pt>
                <c:pt idx="3006">
                  <c:v>1.4974499999999999</c:v>
                </c:pt>
                <c:pt idx="3007">
                  <c:v>1.49814</c:v>
                </c:pt>
                <c:pt idx="3008">
                  <c:v>1.49882</c:v>
                </c:pt>
                <c:pt idx="3009">
                  <c:v>1.4995099999999999</c:v>
                </c:pt>
                <c:pt idx="3010">
                  <c:v>1.5002</c:v>
                </c:pt>
                <c:pt idx="3011">
                  <c:v>1.50088</c:v>
                </c:pt>
                <c:pt idx="3012">
                  <c:v>1.5015700000000001</c:v>
                </c:pt>
                <c:pt idx="3013">
                  <c:v>1.5022599999999999</c:v>
                </c:pt>
                <c:pt idx="3014">
                  <c:v>1.5029399999999999</c:v>
                </c:pt>
                <c:pt idx="3015">
                  <c:v>1.50363</c:v>
                </c:pt>
                <c:pt idx="3016">
                  <c:v>1.5043200000000001</c:v>
                </c:pt>
                <c:pt idx="3017">
                  <c:v>1.5049999999999999</c:v>
                </c:pt>
                <c:pt idx="3018">
                  <c:v>1.50569</c:v>
                </c:pt>
                <c:pt idx="3019">
                  <c:v>1.5063800000000001</c:v>
                </c:pt>
                <c:pt idx="3020">
                  <c:v>1.5070600000000001</c:v>
                </c:pt>
                <c:pt idx="3021">
                  <c:v>1.5077499999999999</c:v>
                </c:pt>
                <c:pt idx="3022">
                  <c:v>1.50844</c:v>
                </c:pt>
                <c:pt idx="3023">
                  <c:v>1.50912</c:v>
                </c:pt>
                <c:pt idx="3024">
                  <c:v>1.5098100000000001</c:v>
                </c:pt>
                <c:pt idx="3025">
                  <c:v>1.5105</c:v>
                </c:pt>
                <c:pt idx="3026">
                  <c:v>1.51118</c:v>
                </c:pt>
                <c:pt idx="3027">
                  <c:v>1.51187</c:v>
                </c:pt>
                <c:pt idx="3028">
                  <c:v>1.5125599999999999</c:v>
                </c:pt>
                <c:pt idx="3029">
                  <c:v>1.5132399999999999</c:v>
                </c:pt>
                <c:pt idx="3030">
                  <c:v>1.51393</c:v>
                </c:pt>
                <c:pt idx="3031">
                  <c:v>1.5146200000000001</c:v>
                </c:pt>
                <c:pt idx="3032">
                  <c:v>1.5153000000000001</c:v>
                </c:pt>
                <c:pt idx="3033">
                  <c:v>1.5159899999999999</c:v>
                </c:pt>
                <c:pt idx="3034">
                  <c:v>1.51667</c:v>
                </c:pt>
                <c:pt idx="3035">
                  <c:v>1.51736</c:v>
                </c:pt>
                <c:pt idx="3036">
                  <c:v>1.5180499999999999</c:v>
                </c:pt>
                <c:pt idx="3037">
                  <c:v>1.5187299999999999</c:v>
                </c:pt>
                <c:pt idx="3038">
                  <c:v>1.51942</c:v>
                </c:pt>
                <c:pt idx="3039">
                  <c:v>1.5201100000000001</c:v>
                </c:pt>
                <c:pt idx="3040">
                  <c:v>1.5207900000000001</c:v>
                </c:pt>
                <c:pt idx="3041">
                  <c:v>1.5214799999999999</c:v>
                </c:pt>
                <c:pt idx="3042">
                  <c:v>1.52217</c:v>
                </c:pt>
                <c:pt idx="3043">
                  <c:v>1.52285</c:v>
                </c:pt>
                <c:pt idx="3044">
                  <c:v>1.5235399999999999</c:v>
                </c:pt>
                <c:pt idx="3045">
                  <c:v>1.52423</c:v>
                </c:pt>
                <c:pt idx="3046">
                  <c:v>1.52491</c:v>
                </c:pt>
                <c:pt idx="3047">
                  <c:v>1.5256000000000001</c:v>
                </c:pt>
                <c:pt idx="3048">
                  <c:v>1.5262899999999999</c:v>
                </c:pt>
                <c:pt idx="3049">
                  <c:v>1.5269699999999999</c:v>
                </c:pt>
                <c:pt idx="3050">
                  <c:v>1.52766</c:v>
                </c:pt>
                <c:pt idx="3051">
                  <c:v>1.5283500000000001</c:v>
                </c:pt>
                <c:pt idx="3052">
                  <c:v>1.5290299999999999</c:v>
                </c:pt>
                <c:pt idx="3053">
                  <c:v>1.52972</c:v>
                </c:pt>
                <c:pt idx="3054">
                  <c:v>1.53041</c:v>
                </c:pt>
                <c:pt idx="3055">
                  <c:v>1.5310900000000001</c:v>
                </c:pt>
                <c:pt idx="3056">
                  <c:v>1.5317799999999999</c:v>
                </c:pt>
                <c:pt idx="3057">
                  <c:v>1.53247</c:v>
                </c:pt>
                <c:pt idx="3058">
                  <c:v>1.53315</c:v>
                </c:pt>
                <c:pt idx="3059">
                  <c:v>1.5338400000000001</c:v>
                </c:pt>
                <c:pt idx="3060">
                  <c:v>1.5345299999999999</c:v>
                </c:pt>
                <c:pt idx="3061">
                  <c:v>1.53521</c:v>
                </c:pt>
                <c:pt idx="3062">
                  <c:v>1.5359</c:v>
                </c:pt>
                <c:pt idx="3063">
                  <c:v>1.5365899999999999</c:v>
                </c:pt>
                <c:pt idx="3064">
                  <c:v>1.5372699999999999</c:v>
                </c:pt>
                <c:pt idx="3065">
                  <c:v>1.53796</c:v>
                </c:pt>
                <c:pt idx="3066">
                  <c:v>1.5386500000000001</c:v>
                </c:pt>
                <c:pt idx="3067">
                  <c:v>1.5393300000000001</c:v>
                </c:pt>
                <c:pt idx="3068">
                  <c:v>1.5400199999999999</c:v>
                </c:pt>
                <c:pt idx="3069">
                  <c:v>1.54071</c:v>
                </c:pt>
                <c:pt idx="3070">
                  <c:v>1.54139</c:v>
                </c:pt>
                <c:pt idx="3071">
                  <c:v>1.5420799999999999</c:v>
                </c:pt>
                <c:pt idx="3072">
                  <c:v>1.54277</c:v>
                </c:pt>
                <c:pt idx="3073">
                  <c:v>1.54345</c:v>
                </c:pt>
                <c:pt idx="3074">
                  <c:v>1.5441400000000001</c:v>
                </c:pt>
                <c:pt idx="3075">
                  <c:v>1.5448299999999999</c:v>
                </c:pt>
                <c:pt idx="3076">
                  <c:v>1.5455099999999999</c:v>
                </c:pt>
                <c:pt idx="3077">
                  <c:v>1.5462</c:v>
                </c:pt>
                <c:pt idx="3078">
                  <c:v>1.5468900000000001</c:v>
                </c:pt>
                <c:pt idx="3079">
                  <c:v>1.5475699999999999</c:v>
                </c:pt>
                <c:pt idx="3080">
                  <c:v>1.54826</c:v>
                </c:pt>
                <c:pt idx="3081">
                  <c:v>1.54895</c:v>
                </c:pt>
                <c:pt idx="3082">
                  <c:v>1.5496300000000001</c:v>
                </c:pt>
                <c:pt idx="3083">
                  <c:v>1.5503199999999999</c:v>
                </c:pt>
                <c:pt idx="3084">
                  <c:v>1.55101</c:v>
                </c:pt>
                <c:pt idx="3085">
                  <c:v>1.55169</c:v>
                </c:pt>
                <c:pt idx="3086">
                  <c:v>1.5523800000000001</c:v>
                </c:pt>
                <c:pt idx="3087">
                  <c:v>1.55307</c:v>
                </c:pt>
                <c:pt idx="3088">
                  <c:v>1.55375</c:v>
                </c:pt>
                <c:pt idx="3089">
                  <c:v>1.55444</c:v>
                </c:pt>
                <c:pt idx="3090">
                  <c:v>1.5551299999999999</c:v>
                </c:pt>
                <c:pt idx="3091">
                  <c:v>1.5558099999999999</c:v>
                </c:pt>
                <c:pt idx="3092">
                  <c:v>1.5565</c:v>
                </c:pt>
                <c:pt idx="3093">
                  <c:v>1.55718</c:v>
                </c:pt>
                <c:pt idx="3094">
                  <c:v>1.5578700000000001</c:v>
                </c:pt>
                <c:pt idx="3095">
                  <c:v>1.5585599999999999</c:v>
                </c:pt>
                <c:pt idx="3096">
                  <c:v>1.55924</c:v>
                </c:pt>
                <c:pt idx="3097">
                  <c:v>1.55993</c:v>
                </c:pt>
                <c:pt idx="3098">
                  <c:v>1.5606199999999999</c:v>
                </c:pt>
                <c:pt idx="3099">
                  <c:v>1.5612999999999999</c:v>
                </c:pt>
                <c:pt idx="3100">
                  <c:v>1.56199</c:v>
                </c:pt>
                <c:pt idx="3101">
                  <c:v>1.5626800000000001</c:v>
                </c:pt>
                <c:pt idx="3102">
                  <c:v>1.5633600000000001</c:v>
                </c:pt>
                <c:pt idx="3103">
                  <c:v>1.5640499999999999</c:v>
                </c:pt>
                <c:pt idx="3104">
                  <c:v>1.56474</c:v>
                </c:pt>
                <c:pt idx="3105">
                  <c:v>1.56542</c:v>
                </c:pt>
                <c:pt idx="3106">
                  <c:v>1.5661099999999999</c:v>
                </c:pt>
                <c:pt idx="3107">
                  <c:v>1.5668</c:v>
                </c:pt>
                <c:pt idx="3108">
                  <c:v>1.56748</c:v>
                </c:pt>
                <c:pt idx="3109">
                  <c:v>1.5681700000000001</c:v>
                </c:pt>
                <c:pt idx="3110">
                  <c:v>1.5688599999999999</c:v>
                </c:pt>
                <c:pt idx="3111">
                  <c:v>1.5695399999999999</c:v>
                </c:pt>
                <c:pt idx="3112">
                  <c:v>1.57023</c:v>
                </c:pt>
                <c:pt idx="3113">
                  <c:v>1.5709200000000001</c:v>
                </c:pt>
                <c:pt idx="3114">
                  <c:v>1.5716000000000001</c:v>
                </c:pt>
                <c:pt idx="3115">
                  <c:v>1.57229</c:v>
                </c:pt>
                <c:pt idx="3116">
                  <c:v>1.57298</c:v>
                </c:pt>
                <c:pt idx="3117">
                  <c:v>1.5736600000000001</c:v>
                </c:pt>
                <c:pt idx="3118">
                  <c:v>1.5743499999999999</c:v>
                </c:pt>
                <c:pt idx="3119">
                  <c:v>1.57504</c:v>
                </c:pt>
                <c:pt idx="3120">
                  <c:v>1.57572</c:v>
                </c:pt>
                <c:pt idx="3121">
                  <c:v>1.5764100000000001</c:v>
                </c:pt>
                <c:pt idx="3122">
                  <c:v>1.5770999999999999</c:v>
                </c:pt>
                <c:pt idx="3123">
                  <c:v>1.57778</c:v>
                </c:pt>
                <c:pt idx="3124">
                  <c:v>1.57847</c:v>
                </c:pt>
                <c:pt idx="3125">
                  <c:v>1.5791599999999999</c:v>
                </c:pt>
                <c:pt idx="3126">
                  <c:v>1.5798399999999999</c:v>
                </c:pt>
                <c:pt idx="3127">
                  <c:v>1.58053</c:v>
                </c:pt>
                <c:pt idx="3128">
                  <c:v>1.5812200000000001</c:v>
                </c:pt>
                <c:pt idx="3129">
                  <c:v>1.5819000000000001</c:v>
                </c:pt>
                <c:pt idx="3130">
                  <c:v>1.5825899999999999</c:v>
                </c:pt>
                <c:pt idx="3131">
                  <c:v>1.58328</c:v>
                </c:pt>
                <c:pt idx="3132">
                  <c:v>1.58396</c:v>
                </c:pt>
                <c:pt idx="3133">
                  <c:v>1.5846499999999999</c:v>
                </c:pt>
                <c:pt idx="3134">
                  <c:v>1.58534</c:v>
                </c:pt>
                <c:pt idx="3135">
                  <c:v>1.58602</c:v>
                </c:pt>
                <c:pt idx="3136">
                  <c:v>1.5867100000000001</c:v>
                </c:pt>
                <c:pt idx="3137">
                  <c:v>1.5873999999999999</c:v>
                </c:pt>
                <c:pt idx="3138">
                  <c:v>1.5880799999999999</c:v>
                </c:pt>
                <c:pt idx="3139">
                  <c:v>1.58877</c:v>
                </c:pt>
                <c:pt idx="3140">
                  <c:v>1.5894600000000001</c:v>
                </c:pt>
                <c:pt idx="3141">
                  <c:v>1.5901400000000001</c:v>
                </c:pt>
                <c:pt idx="3142">
                  <c:v>1.59083</c:v>
                </c:pt>
                <c:pt idx="3143">
                  <c:v>1.59152</c:v>
                </c:pt>
                <c:pt idx="3144">
                  <c:v>1.5922000000000001</c:v>
                </c:pt>
                <c:pt idx="3145">
                  <c:v>1.5928899999999999</c:v>
                </c:pt>
                <c:pt idx="3146">
                  <c:v>1.59358</c:v>
                </c:pt>
                <c:pt idx="3147">
                  <c:v>1.59426</c:v>
                </c:pt>
                <c:pt idx="3148">
                  <c:v>1.5949500000000001</c:v>
                </c:pt>
                <c:pt idx="3149">
                  <c:v>1.5956399999999999</c:v>
                </c:pt>
                <c:pt idx="3150">
                  <c:v>1.59632</c:v>
                </c:pt>
                <c:pt idx="3151">
                  <c:v>1.59701</c:v>
                </c:pt>
                <c:pt idx="3152">
                  <c:v>1.5976900000000001</c:v>
                </c:pt>
                <c:pt idx="3153">
                  <c:v>1.5983799999999999</c:v>
                </c:pt>
                <c:pt idx="3154">
                  <c:v>1.59907</c:v>
                </c:pt>
                <c:pt idx="3155">
                  <c:v>1.59975</c:v>
                </c:pt>
                <c:pt idx="3156">
                  <c:v>1.6004400000000001</c:v>
                </c:pt>
                <c:pt idx="3157">
                  <c:v>1.6011299999999999</c:v>
                </c:pt>
                <c:pt idx="3158">
                  <c:v>1.60181</c:v>
                </c:pt>
                <c:pt idx="3159">
                  <c:v>1.6025</c:v>
                </c:pt>
                <c:pt idx="3160">
                  <c:v>1.6031899999999999</c:v>
                </c:pt>
                <c:pt idx="3161">
                  <c:v>1.6038699999999999</c:v>
                </c:pt>
                <c:pt idx="3162">
                  <c:v>1.60456</c:v>
                </c:pt>
                <c:pt idx="3163">
                  <c:v>1.6052500000000001</c:v>
                </c:pt>
                <c:pt idx="3164">
                  <c:v>1.6059300000000001</c:v>
                </c:pt>
                <c:pt idx="3165">
                  <c:v>1.6066199999999999</c:v>
                </c:pt>
                <c:pt idx="3166">
                  <c:v>1.60731</c:v>
                </c:pt>
                <c:pt idx="3167">
                  <c:v>1.60799</c:v>
                </c:pt>
                <c:pt idx="3168">
                  <c:v>1.6086800000000001</c:v>
                </c:pt>
                <c:pt idx="3169">
                  <c:v>1.60937</c:v>
                </c:pt>
                <c:pt idx="3170">
                  <c:v>1.61005</c:v>
                </c:pt>
                <c:pt idx="3171">
                  <c:v>1.6107400000000001</c:v>
                </c:pt>
                <c:pt idx="3172">
                  <c:v>1.6114299999999999</c:v>
                </c:pt>
                <c:pt idx="3173">
                  <c:v>1.6121099999999999</c:v>
                </c:pt>
                <c:pt idx="3174">
                  <c:v>1.6128</c:v>
                </c:pt>
                <c:pt idx="3175">
                  <c:v>1.6134900000000001</c:v>
                </c:pt>
                <c:pt idx="3176">
                  <c:v>1.6141700000000001</c:v>
                </c:pt>
                <c:pt idx="3177">
                  <c:v>1.61486</c:v>
                </c:pt>
                <c:pt idx="3178">
                  <c:v>1.61555</c:v>
                </c:pt>
                <c:pt idx="3179">
                  <c:v>1.6162300000000001</c:v>
                </c:pt>
                <c:pt idx="3180">
                  <c:v>1.6169199999999999</c:v>
                </c:pt>
                <c:pt idx="3181">
                  <c:v>1.61761</c:v>
                </c:pt>
                <c:pt idx="3182">
                  <c:v>1.61829</c:v>
                </c:pt>
                <c:pt idx="3183">
                  <c:v>1.6189800000000001</c:v>
                </c:pt>
                <c:pt idx="3184">
                  <c:v>1.6196699999999999</c:v>
                </c:pt>
                <c:pt idx="3185">
                  <c:v>1.62035</c:v>
                </c:pt>
                <c:pt idx="3186">
                  <c:v>1.62104</c:v>
                </c:pt>
                <c:pt idx="3187">
                  <c:v>1.6217299999999999</c:v>
                </c:pt>
                <c:pt idx="3188">
                  <c:v>1.6224099999999999</c:v>
                </c:pt>
                <c:pt idx="3189">
                  <c:v>1.6231</c:v>
                </c:pt>
                <c:pt idx="3190">
                  <c:v>1.6237900000000001</c:v>
                </c:pt>
                <c:pt idx="3191">
                  <c:v>1.6244700000000001</c:v>
                </c:pt>
                <c:pt idx="3192">
                  <c:v>1.6251599999999999</c:v>
                </c:pt>
                <c:pt idx="3193">
                  <c:v>1.62585</c:v>
                </c:pt>
                <c:pt idx="3194">
                  <c:v>1.62653</c:v>
                </c:pt>
                <c:pt idx="3195">
                  <c:v>1.6272200000000001</c:v>
                </c:pt>
                <c:pt idx="3196">
                  <c:v>1.62791</c:v>
                </c:pt>
                <c:pt idx="3197">
                  <c:v>1.62859</c:v>
                </c:pt>
                <c:pt idx="3198">
                  <c:v>1.6292800000000001</c:v>
                </c:pt>
                <c:pt idx="3199">
                  <c:v>1.6299699999999999</c:v>
                </c:pt>
                <c:pt idx="3200">
                  <c:v>1.6306499999999999</c:v>
                </c:pt>
                <c:pt idx="3201">
                  <c:v>1.63134</c:v>
                </c:pt>
                <c:pt idx="3202">
                  <c:v>1.6320300000000001</c:v>
                </c:pt>
                <c:pt idx="3203">
                  <c:v>1.6327100000000001</c:v>
                </c:pt>
                <c:pt idx="3204">
                  <c:v>1.6334</c:v>
                </c:pt>
                <c:pt idx="3205">
                  <c:v>1.63409</c:v>
                </c:pt>
                <c:pt idx="3206">
                  <c:v>1.6347700000000001</c:v>
                </c:pt>
                <c:pt idx="3207">
                  <c:v>1.6354599999999999</c:v>
                </c:pt>
                <c:pt idx="3208">
                  <c:v>1.63615</c:v>
                </c:pt>
                <c:pt idx="3209">
                  <c:v>1.63683</c:v>
                </c:pt>
                <c:pt idx="3210">
                  <c:v>1.6375200000000001</c:v>
                </c:pt>
                <c:pt idx="3211">
                  <c:v>1.6382099999999999</c:v>
                </c:pt>
                <c:pt idx="3212">
                  <c:v>1.63889</c:v>
                </c:pt>
                <c:pt idx="3213">
                  <c:v>1.63958</c:v>
                </c:pt>
                <c:pt idx="3214">
                  <c:v>1.6402600000000001</c:v>
                </c:pt>
                <c:pt idx="3215">
                  <c:v>1.6409499999999999</c:v>
                </c:pt>
                <c:pt idx="3216">
                  <c:v>1.64164</c:v>
                </c:pt>
                <c:pt idx="3217">
                  <c:v>1.64232</c:v>
                </c:pt>
                <c:pt idx="3218">
                  <c:v>1.6430100000000001</c:v>
                </c:pt>
                <c:pt idx="3219">
                  <c:v>1.6436999999999999</c:v>
                </c:pt>
                <c:pt idx="3220">
                  <c:v>1.64438</c:v>
                </c:pt>
                <c:pt idx="3221">
                  <c:v>1.64507</c:v>
                </c:pt>
                <c:pt idx="3222">
                  <c:v>1.6457599999999999</c:v>
                </c:pt>
                <c:pt idx="3223">
                  <c:v>1.6464399999999999</c:v>
                </c:pt>
                <c:pt idx="3224">
                  <c:v>1.64713</c:v>
                </c:pt>
                <c:pt idx="3225">
                  <c:v>1.6478200000000001</c:v>
                </c:pt>
                <c:pt idx="3226">
                  <c:v>1.6485000000000001</c:v>
                </c:pt>
                <c:pt idx="3227">
                  <c:v>1.6491899999999999</c:v>
                </c:pt>
                <c:pt idx="3228">
                  <c:v>1.64988</c:v>
                </c:pt>
                <c:pt idx="3229">
                  <c:v>1.65056</c:v>
                </c:pt>
                <c:pt idx="3230">
                  <c:v>1.6512500000000001</c:v>
                </c:pt>
                <c:pt idx="3231">
                  <c:v>1.65194</c:v>
                </c:pt>
                <c:pt idx="3232">
                  <c:v>1.65262</c:v>
                </c:pt>
                <c:pt idx="3233">
                  <c:v>1.6533100000000001</c:v>
                </c:pt>
                <c:pt idx="3234">
                  <c:v>1.6539999999999999</c:v>
                </c:pt>
                <c:pt idx="3235">
                  <c:v>1.6546799999999999</c:v>
                </c:pt>
                <c:pt idx="3236">
                  <c:v>1.65537</c:v>
                </c:pt>
                <c:pt idx="3237">
                  <c:v>1.6560600000000001</c:v>
                </c:pt>
                <c:pt idx="3238">
                  <c:v>1.6567400000000001</c:v>
                </c:pt>
                <c:pt idx="3239">
                  <c:v>1.65743</c:v>
                </c:pt>
                <c:pt idx="3240">
                  <c:v>1.65812</c:v>
                </c:pt>
                <c:pt idx="3241">
                  <c:v>1.6588000000000001</c:v>
                </c:pt>
                <c:pt idx="3242">
                  <c:v>1.6594899999999999</c:v>
                </c:pt>
                <c:pt idx="3243">
                  <c:v>1.66018</c:v>
                </c:pt>
                <c:pt idx="3244">
                  <c:v>1.66086</c:v>
                </c:pt>
                <c:pt idx="3245">
                  <c:v>1.6615500000000001</c:v>
                </c:pt>
                <c:pt idx="3246">
                  <c:v>1.6622399999999999</c:v>
                </c:pt>
                <c:pt idx="3247">
                  <c:v>1.66292</c:v>
                </c:pt>
                <c:pt idx="3248">
                  <c:v>1.66361</c:v>
                </c:pt>
                <c:pt idx="3249">
                  <c:v>1.6642999999999999</c:v>
                </c:pt>
                <c:pt idx="3250">
                  <c:v>1.6649799999999999</c:v>
                </c:pt>
                <c:pt idx="3251">
                  <c:v>1.66567</c:v>
                </c:pt>
                <c:pt idx="3252">
                  <c:v>1.6663600000000001</c:v>
                </c:pt>
                <c:pt idx="3253">
                  <c:v>1.6670400000000001</c:v>
                </c:pt>
                <c:pt idx="3254">
                  <c:v>1.6677299999999999</c:v>
                </c:pt>
                <c:pt idx="3255">
                  <c:v>1.66842</c:v>
                </c:pt>
                <c:pt idx="3256">
                  <c:v>1.6691</c:v>
                </c:pt>
                <c:pt idx="3257">
                  <c:v>1.6697900000000001</c:v>
                </c:pt>
                <c:pt idx="3258">
                  <c:v>1.67048</c:v>
                </c:pt>
                <c:pt idx="3259">
                  <c:v>1.67116</c:v>
                </c:pt>
                <c:pt idx="3260">
                  <c:v>1.6718500000000001</c:v>
                </c:pt>
                <c:pt idx="3261">
                  <c:v>1.6725399999999999</c:v>
                </c:pt>
                <c:pt idx="3262">
                  <c:v>1.6732199999999999</c:v>
                </c:pt>
                <c:pt idx="3263">
                  <c:v>1.67391</c:v>
                </c:pt>
                <c:pt idx="3264">
                  <c:v>1.6746000000000001</c:v>
                </c:pt>
                <c:pt idx="3265">
                  <c:v>1.6752800000000001</c:v>
                </c:pt>
                <c:pt idx="3266">
                  <c:v>1.67597</c:v>
                </c:pt>
                <c:pt idx="3267">
                  <c:v>1.67666</c:v>
                </c:pt>
                <c:pt idx="3268">
                  <c:v>1.6773400000000001</c:v>
                </c:pt>
                <c:pt idx="3269">
                  <c:v>1.6780299999999999</c:v>
                </c:pt>
                <c:pt idx="3270">
                  <c:v>1.67872</c:v>
                </c:pt>
                <c:pt idx="3271">
                  <c:v>1.6794</c:v>
                </c:pt>
                <c:pt idx="3272">
                  <c:v>1.6800900000000001</c:v>
                </c:pt>
                <c:pt idx="3273">
                  <c:v>1.6807700000000001</c:v>
                </c:pt>
                <c:pt idx="3274">
                  <c:v>1.68146</c:v>
                </c:pt>
                <c:pt idx="3275">
                  <c:v>1.68215</c:v>
                </c:pt>
                <c:pt idx="3276">
                  <c:v>1.68283</c:v>
                </c:pt>
                <c:pt idx="3277">
                  <c:v>1.6835199999999999</c:v>
                </c:pt>
                <c:pt idx="3278">
                  <c:v>1.68421</c:v>
                </c:pt>
                <c:pt idx="3279">
                  <c:v>1.68489</c:v>
                </c:pt>
                <c:pt idx="3280">
                  <c:v>1.6855800000000001</c:v>
                </c:pt>
                <c:pt idx="3281">
                  <c:v>1.6862699999999999</c:v>
                </c:pt>
                <c:pt idx="3282">
                  <c:v>1.6869499999999999</c:v>
                </c:pt>
                <c:pt idx="3283">
                  <c:v>1.68764</c:v>
                </c:pt>
                <c:pt idx="3284">
                  <c:v>1.6883300000000001</c:v>
                </c:pt>
                <c:pt idx="3285">
                  <c:v>1.6890099999999999</c:v>
                </c:pt>
                <c:pt idx="3286">
                  <c:v>1.6897</c:v>
                </c:pt>
                <c:pt idx="3287">
                  <c:v>1.6903900000000001</c:v>
                </c:pt>
                <c:pt idx="3288">
                  <c:v>1.6910700000000001</c:v>
                </c:pt>
                <c:pt idx="3289">
                  <c:v>1.6917599999999999</c:v>
                </c:pt>
                <c:pt idx="3290">
                  <c:v>1.69245</c:v>
                </c:pt>
                <c:pt idx="3291">
                  <c:v>1.69313</c:v>
                </c:pt>
                <c:pt idx="3292">
                  <c:v>1.6938200000000001</c:v>
                </c:pt>
                <c:pt idx="3293">
                  <c:v>1.69451</c:v>
                </c:pt>
                <c:pt idx="3294">
                  <c:v>1.69519</c:v>
                </c:pt>
                <c:pt idx="3295">
                  <c:v>1.6958800000000001</c:v>
                </c:pt>
                <c:pt idx="3296">
                  <c:v>1.6965699999999999</c:v>
                </c:pt>
                <c:pt idx="3297">
                  <c:v>1.6972499999999999</c:v>
                </c:pt>
                <c:pt idx="3298">
                  <c:v>1.69794</c:v>
                </c:pt>
                <c:pt idx="3299">
                  <c:v>1.6986300000000001</c:v>
                </c:pt>
                <c:pt idx="3300">
                  <c:v>1.6993100000000001</c:v>
                </c:pt>
                <c:pt idx="3301">
                  <c:v>1.69983</c:v>
                </c:pt>
                <c:pt idx="3302">
                  <c:v>1.7</c:v>
                </c:pt>
                <c:pt idx="3303">
                  <c:v>1.7</c:v>
                </c:pt>
                <c:pt idx="3304">
                  <c:v>1.7</c:v>
                </c:pt>
                <c:pt idx="3305">
                  <c:v>1.7</c:v>
                </c:pt>
                <c:pt idx="3306">
                  <c:v>1.7</c:v>
                </c:pt>
                <c:pt idx="3307">
                  <c:v>1.7</c:v>
                </c:pt>
                <c:pt idx="3308">
                  <c:v>1.7</c:v>
                </c:pt>
                <c:pt idx="3309">
                  <c:v>1.7</c:v>
                </c:pt>
                <c:pt idx="3310">
                  <c:v>1.7</c:v>
                </c:pt>
                <c:pt idx="3311">
                  <c:v>1.7</c:v>
                </c:pt>
                <c:pt idx="3312">
                  <c:v>1.7</c:v>
                </c:pt>
                <c:pt idx="3313">
                  <c:v>1.7</c:v>
                </c:pt>
                <c:pt idx="3314">
                  <c:v>1.7</c:v>
                </c:pt>
                <c:pt idx="3315">
                  <c:v>1.7</c:v>
                </c:pt>
                <c:pt idx="3316">
                  <c:v>1.7</c:v>
                </c:pt>
                <c:pt idx="3317">
                  <c:v>1.7</c:v>
                </c:pt>
                <c:pt idx="3318">
                  <c:v>1.7</c:v>
                </c:pt>
                <c:pt idx="3319">
                  <c:v>1.7</c:v>
                </c:pt>
                <c:pt idx="3320">
                  <c:v>1.7</c:v>
                </c:pt>
                <c:pt idx="3321">
                  <c:v>1.7</c:v>
                </c:pt>
                <c:pt idx="3322">
                  <c:v>1.7</c:v>
                </c:pt>
                <c:pt idx="3323">
                  <c:v>1.7</c:v>
                </c:pt>
                <c:pt idx="3324">
                  <c:v>1.7</c:v>
                </c:pt>
                <c:pt idx="3325">
                  <c:v>1.7</c:v>
                </c:pt>
                <c:pt idx="3326">
                  <c:v>1.7</c:v>
                </c:pt>
                <c:pt idx="3327">
                  <c:v>1.7</c:v>
                </c:pt>
                <c:pt idx="3328">
                  <c:v>1.7</c:v>
                </c:pt>
                <c:pt idx="3329">
                  <c:v>1.7</c:v>
                </c:pt>
                <c:pt idx="3330">
                  <c:v>1.7</c:v>
                </c:pt>
                <c:pt idx="3331">
                  <c:v>1.7</c:v>
                </c:pt>
                <c:pt idx="3332">
                  <c:v>1.7</c:v>
                </c:pt>
                <c:pt idx="3333">
                  <c:v>1.7</c:v>
                </c:pt>
                <c:pt idx="3334">
                  <c:v>1.7</c:v>
                </c:pt>
                <c:pt idx="3335">
                  <c:v>1.7</c:v>
                </c:pt>
                <c:pt idx="3336">
                  <c:v>1.7</c:v>
                </c:pt>
                <c:pt idx="3337">
                  <c:v>1.7</c:v>
                </c:pt>
                <c:pt idx="3338">
                  <c:v>1.7</c:v>
                </c:pt>
                <c:pt idx="3339">
                  <c:v>1.7</c:v>
                </c:pt>
                <c:pt idx="3340">
                  <c:v>1.7</c:v>
                </c:pt>
                <c:pt idx="3341">
                  <c:v>1.7</c:v>
                </c:pt>
                <c:pt idx="3342">
                  <c:v>1.7</c:v>
                </c:pt>
                <c:pt idx="3343">
                  <c:v>1.7</c:v>
                </c:pt>
                <c:pt idx="3344">
                  <c:v>1.7</c:v>
                </c:pt>
                <c:pt idx="3345">
                  <c:v>1.7</c:v>
                </c:pt>
                <c:pt idx="3346">
                  <c:v>1.7</c:v>
                </c:pt>
                <c:pt idx="3347">
                  <c:v>1.7</c:v>
                </c:pt>
                <c:pt idx="3348">
                  <c:v>1.7</c:v>
                </c:pt>
                <c:pt idx="3349">
                  <c:v>1.7</c:v>
                </c:pt>
                <c:pt idx="3350">
                  <c:v>1.7</c:v>
                </c:pt>
                <c:pt idx="3351">
                  <c:v>1.7</c:v>
                </c:pt>
                <c:pt idx="3352">
                  <c:v>1.7</c:v>
                </c:pt>
                <c:pt idx="3353">
                  <c:v>1.7</c:v>
                </c:pt>
                <c:pt idx="3354">
                  <c:v>1.7</c:v>
                </c:pt>
                <c:pt idx="3355">
                  <c:v>1.7</c:v>
                </c:pt>
                <c:pt idx="3356">
                  <c:v>1.7</c:v>
                </c:pt>
                <c:pt idx="3357">
                  <c:v>1.7</c:v>
                </c:pt>
                <c:pt idx="3358">
                  <c:v>1.7</c:v>
                </c:pt>
                <c:pt idx="3359">
                  <c:v>1.7</c:v>
                </c:pt>
                <c:pt idx="3360">
                  <c:v>1.7</c:v>
                </c:pt>
                <c:pt idx="3361">
                  <c:v>1.7</c:v>
                </c:pt>
                <c:pt idx="3362">
                  <c:v>1.7</c:v>
                </c:pt>
                <c:pt idx="3363">
                  <c:v>1.7</c:v>
                </c:pt>
                <c:pt idx="3364">
                  <c:v>1.7</c:v>
                </c:pt>
                <c:pt idx="3365">
                  <c:v>1.7</c:v>
                </c:pt>
                <c:pt idx="3366">
                  <c:v>1.7</c:v>
                </c:pt>
                <c:pt idx="3367">
                  <c:v>1.7</c:v>
                </c:pt>
                <c:pt idx="3368">
                  <c:v>1.7</c:v>
                </c:pt>
                <c:pt idx="3369">
                  <c:v>1.7</c:v>
                </c:pt>
                <c:pt idx="3370">
                  <c:v>1.7</c:v>
                </c:pt>
                <c:pt idx="3371">
                  <c:v>1.7</c:v>
                </c:pt>
                <c:pt idx="3372">
                  <c:v>1.7</c:v>
                </c:pt>
                <c:pt idx="3373">
                  <c:v>1.7</c:v>
                </c:pt>
                <c:pt idx="3374">
                  <c:v>1.7</c:v>
                </c:pt>
                <c:pt idx="3375">
                  <c:v>1.7</c:v>
                </c:pt>
                <c:pt idx="3376">
                  <c:v>1.7</c:v>
                </c:pt>
                <c:pt idx="3377">
                  <c:v>1.7</c:v>
                </c:pt>
                <c:pt idx="3378">
                  <c:v>1.7</c:v>
                </c:pt>
                <c:pt idx="3379">
                  <c:v>1.7</c:v>
                </c:pt>
                <c:pt idx="3380">
                  <c:v>1.7</c:v>
                </c:pt>
                <c:pt idx="3381">
                  <c:v>1.7</c:v>
                </c:pt>
                <c:pt idx="3382">
                  <c:v>1.7</c:v>
                </c:pt>
                <c:pt idx="3383">
                  <c:v>1.7</c:v>
                </c:pt>
                <c:pt idx="3384">
                  <c:v>1.7</c:v>
                </c:pt>
                <c:pt idx="3385">
                  <c:v>1.7</c:v>
                </c:pt>
                <c:pt idx="3386">
                  <c:v>1.7</c:v>
                </c:pt>
                <c:pt idx="3387">
                  <c:v>1.7</c:v>
                </c:pt>
                <c:pt idx="3388">
                  <c:v>1.7</c:v>
                </c:pt>
                <c:pt idx="3389">
                  <c:v>1.7</c:v>
                </c:pt>
                <c:pt idx="3390">
                  <c:v>1.7</c:v>
                </c:pt>
                <c:pt idx="3391">
                  <c:v>1.7</c:v>
                </c:pt>
                <c:pt idx="3392">
                  <c:v>1.7</c:v>
                </c:pt>
                <c:pt idx="3393">
                  <c:v>1.7</c:v>
                </c:pt>
                <c:pt idx="3394">
                  <c:v>1.7</c:v>
                </c:pt>
                <c:pt idx="3395">
                  <c:v>1.7</c:v>
                </c:pt>
                <c:pt idx="3396">
                  <c:v>1.7</c:v>
                </c:pt>
                <c:pt idx="3397">
                  <c:v>1.7</c:v>
                </c:pt>
                <c:pt idx="3398">
                  <c:v>1.7</c:v>
                </c:pt>
                <c:pt idx="3399">
                  <c:v>1.7</c:v>
                </c:pt>
                <c:pt idx="3400">
                  <c:v>1.7</c:v>
                </c:pt>
                <c:pt idx="3401">
                  <c:v>1.7</c:v>
                </c:pt>
                <c:pt idx="3402">
                  <c:v>1.7</c:v>
                </c:pt>
                <c:pt idx="3403">
                  <c:v>1.7</c:v>
                </c:pt>
                <c:pt idx="3404">
                  <c:v>1.7</c:v>
                </c:pt>
                <c:pt idx="3405">
                  <c:v>1.7</c:v>
                </c:pt>
                <c:pt idx="3406">
                  <c:v>1.7</c:v>
                </c:pt>
                <c:pt idx="3407">
                  <c:v>1.7</c:v>
                </c:pt>
                <c:pt idx="3408">
                  <c:v>1.7</c:v>
                </c:pt>
                <c:pt idx="3409">
                  <c:v>1.7</c:v>
                </c:pt>
                <c:pt idx="3410">
                  <c:v>1.7</c:v>
                </c:pt>
                <c:pt idx="3411">
                  <c:v>1.7</c:v>
                </c:pt>
                <c:pt idx="3412">
                  <c:v>1.7</c:v>
                </c:pt>
                <c:pt idx="3413">
                  <c:v>1.7</c:v>
                </c:pt>
                <c:pt idx="3414">
                  <c:v>1.7</c:v>
                </c:pt>
                <c:pt idx="3415">
                  <c:v>1.7</c:v>
                </c:pt>
                <c:pt idx="3416">
                  <c:v>1.7</c:v>
                </c:pt>
                <c:pt idx="3417">
                  <c:v>1.7</c:v>
                </c:pt>
                <c:pt idx="3418">
                  <c:v>1.7</c:v>
                </c:pt>
                <c:pt idx="3419">
                  <c:v>1.7</c:v>
                </c:pt>
                <c:pt idx="3420">
                  <c:v>1.7</c:v>
                </c:pt>
                <c:pt idx="3421">
                  <c:v>1.7</c:v>
                </c:pt>
                <c:pt idx="3422">
                  <c:v>1.7</c:v>
                </c:pt>
                <c:pt idx="3423">
                  <c:v>1.7</c:v>
                </c:pt>
                <c:pt idx="3424">
                  <c:v>1.7</c:v>
                </c:pt>
                <c:pt idx="3425">
                  <c:v>1.7</c:v>
                </c:pt>
                <c:pt idx="3426">
                  <c:v>1.7</c:v>
                </c:pt>
                <c:pt idx="3427">
                  <c:v>1.7</c:v>
                </c:pt>
                <c:pt idx="3428">
                  <c:v>1.7</c:v>
                </c:pt>
                <c:pt idx="3429">
                  <c:v>1.7</c:v>
                </c:pt>
                <c:pt idx="3430">
                  <c:v>1.7</c:v>
                </c:pt>
                <c:pt idx="3431">
                  <c:v>1.7</c:v>
                </c:pt>
                <c:pt idx="3432">
                  <c:v>1.7</c:v>
                </c:pt>
                <c:pt idx="3433">
                  <c:v>1.7</c:v>
                </c:pt>
                <c:pt idx="3434">
                  <c:v>1.7</c:v>
                </c:pt>
                <c:pt idx="3435">
                  <c:v>1.7</c:v>
                </c:pt>
                <c:pt idx="3436">
                  <c:v>1.7</c:v>
                </c:pt>
                <c:pt idx="3437">
                  <c:v>1.7</c:v>
                </c:pt>
                <c:pt idx="3438">
                  <c:v>1.7</c:v>
                </c:pt>
                <c:pt idx="3439">
                  <c:v>1.7</c:v>
                </c:pt>
                <c:pt idx="3440">
                  <c:v>1.7</c:v>
                </c:pt>
                <c:pt idx="3441">
                  <c:v>1.7</c:v>
                </c:pt>
                <c:pt idx="3442">
                  <c:v>1.7</c:v>
                </c:pt>
                <c:pt idx="3443">
                  <c:v>1.7</c:v>
                </c:pt>
                <c:pt idx="3444">
                  <c:v>1.7</c:v>
                </c:pt>
                <c:pt idx="3445">
                  <c:v>1.7</c:v>
                </c:pt>
                <c:pt idx="3446">
                  <c:v>1.7</c:v>
                </c:pt>
                <c:pt idx="3447">
                  <c:v>1.7</c:v>
                </c:pt>
                <c:pt idx="3448">
                  <c:v>1.7</c:v>
                </c:pt>
                <c:pt idx="3449">
                  <c:v>1.7</c:v>
                </c:pt>
                <c:pt idx="3450">
                  <c:v>1.7</c:v>
                </c:pt>
                <c:pt idx="3451">
                  <c:v>1.7</c:v>
                </c:pt>
                <c:pt idx="3452">
                  <c:v>1.7</c:v>
                </c:pt>
                <c:pt idx="3453">
                  <c:v>1.7</c:v>
                </c:pt>
                <c:pt idx="3454">
                  <c:v>1.7</c:v>
                </c:pt>
                <c:pt idx="3455">
                  <c:v>1.7</c:v>
                </c:pt>
                <c:pt idx="3456">
                  <c:v>1.7</c:v>
                </c:pt>
                <c:pt idx="3457">
                  <c:v>1.7</c:v>
                </c:pt>
                <c:pt idx="3458">
                  <c:v>1.7</c:v>
                </c:pt>
                <c:pt idx="3459">
                  <c:v>1.7</c:v>
                </c:pt>
                <c:pt idx="3460">
                  <c:v>1.7</c:v>
                </c:pt>
                <c:pt idx="3461">
                  <c:v>1.7</c:v>
                </c:pt>
                <c:pt idx="3462">
                  <c:v>1.7</c:v>
                </c:pt>
                <c:pt idx="3463">
                  <c:v>1.7</c:v>
                </c:pt>
                <c:pt idx="3464">
                  <c:v>1.7</c:v>
                </c:pt>
                <c:pt idx="3465">
                  <c:v>1.7</c:v>
                </c:pt>
                <c:pt idx="3466">
                  <c:v>1.7</c:v>
                </c:pt>
                <c:pt idx="3467">
                  <c:v>1.7</c:v>
                </c:pt>
                <c:pt idx="3468">
                  <c:v>1.7</c:v>
                </c:pt>
                <c:pt idx="3469">
                  <c:v>1.7</c:v>
                </c:pt>
                <c:pt idx="3470">
                  <c:v>1.7</c:v>
                </c:pt>
                <c:pt idx="3471">
                  <c:v>1.7</c:v>
                </c:pt>
                <c:pt idx="3472">
                  <c:v>1.7</c:v>
                </c:pt>
                <c:pt idx="3473">
                  <c:v>1.7</c:v>
                </c:pt>
                <c:pt idx="3474">
                  <c:v>1.7</c:v>
                </c:pt>
                <c:pt idx="3475">
                  <c:v>1.7</c:v>
                </c:pt>
                <c:pt idx="3476">
                  <c:v>1.7</c:v>
                </c:pt>
                <c:pt idx="3477">
                  <c:v>1.7</c:v>
                </c:pt>
                <c:pt idx="3478">
                  <c:v>1.7</c:v>
                </c:pt>
                <c:pt idx="3479">
                  <c:v>1.7</c:v>
                </c:pt>
                <c:pt idx="3480">
                  <c:v>1.7</c:v>
                </c:pt>
                <c:pt idx="3481">
                  <c:v>1.7</c:v>
                </c:pt>
                <c:pt idx="3482">
                  <c:v>1.7</c:v>
                </c:pt>
                <c:pt idx="3483">
                  <c:v>1.7</c:v>
                </c:pt>
                <c:pt idx="3484">
                  <c:v>1.7</c:v>
                </c:pt>
                <c:pt idx="3485">
                  <c:v>1.7</c:v>
                </c:pt>
                <c:pt idx="3486">
                  <c:v>1.7</c:v>
                </c:pt>
                <c:pt idx="3487">
                  <c:v>1.7</c:v>
                </c:pt>
                <c:pt idx="3488">
                  <c:v>1.7</c:v>
                </c:pt>
                <c:pt idx="3489">
                  <c:v>1.7</c:v>
                </c:pt>
                <c:pt idx="3490">
                  <c:v>1.7</c:v>
                </c:pt>
                <c:pt idx="3491">
                  <c:v>1.7</c:v>
                </c:pt>
                <c:pt idx="3492">
                  <c:v>1.7</c:v>
                </c:pt>
                <c:pt idx="3493">
                  <c:v>1.7</c:v>
                </c:pt>
                <c:pt idx="3494">
                  <c:v>1.7</c:v>
                </c:pt>
                <c:pt idx="3495">
                  <c:v>1.7</c:v>
                </c:pt>
                <c:pt idx="3496">
                  <c:v>1.7</c:v>
                </c:pt>
                <c:pt idx="3497">
                  <c:v>1.7</c:v>
                </c:pt>
                <c:pt idx="3498">
                  <c:v>1.7</c:v>
                </c:pt>
                <c:pt idx="3499">
                  <c:v>1.7</c:v>
                </c:pt>
                <c:pt idx="3500">
                  <c:v>1.7</c:v>
                </c:pt>
                <c:pt idx="3501">
                  <c:v>1.7</c:v>
                </c:pt>
                <c:pt idx="3502">
                  <c:v>1.7</c:v>
                </c:pt>
                <c:pt idx="3503">
                  <c:v>1.7</c:v>
                </c:pt>
                <c:pt idx="3504">
                  <c:v>1.7</c:v>
                </c:pt>
                <c:pt idx="3505">
                  <c:v>1.7</c:v>
                </c:pt>
                <c:pt idx="3506">
                  <c:v>1.7</c:v>
                </c:pt>
                <c:pt idx="3507">
                  <c:v>1.7</c:v>
                </c:pt>
                <c:pt idx="3508">
                  <c:v>1.7</c:v>
                </c:pt>
                <c:pt idx="3509">
                  <c:v>1.7</c:v>
                </c:pt>
                <c:pt idx="3510">
                  <c:v>1.7</c:v>
                </c:pt>
                <c:pt idx="3511">
                  <c:v>1.7</c:v>
                </c:pt>
                <c:pt idx="3512">
                  <c:v>1.7</c:v>
                </c:pt>
                <c:pt idx="3513">
                  <c:v>1.7</c:v>
                </c:pt>
                <c:pt idx="3514">
                  <c:v>1.7</c:v>
                </c:pt>
                <c:pt idx="3515">
                  <c:v>1.7</c:v>
                </c:pt>
                <c:pt idx="3516">
                  <c:v>1.7</c:v>
                </c:pt>
                <c:pt idx="3517">
                  <c:v>1.7</c:v>
                </c:pt>
                <c:pt idx="3518">
                  <c:v>1.7</c:v>
                </c:pt>
                <c:pt idx="3519">
                  <c:v>1.7</c:v>
                </c:pt>
                <c:pt idx="3520">
                  <c:v>1.7</c:v>
                </c:pt>
                <c:pt idx="3521">
                  <c:v>1.7</c:v>
                </c:pt>
                <c:pt idx="3522">
                  <c:v>1.7</c:v>
                </c:pt>
                <c:pt idx="3523">
                  <c:v>1.7</c:v>
                </c:pt>
                <c:pt idx="3524">
                  <c:v>1.7</c:v>
                </c:pt>
                <c:pt idx="3525">
                  <c:v>1.7</c:v>
                </c:pt>
                <c:pt idx="3526">
                  <c:v>1.7</c:v>
                </c:pt>
                <c:pt idx="3527">
                  <c:v>1.7</c:v>
                </c:pt>
                <c:pt idx="3528">
                  <c:v>1.7</c:v>
                </c:pt>
                <c:pt idx="3529">
                  <c:v>1.7</c:v>
                </c:pt>
                <c:pt idx="3530">
                  <c:v>1.7</c:v>
                </c:pt>
                <c:pt idx="3531">
                  <c:v>1.7</c:v>
                </c:pt>
                <c:pt idx="3532">
                  <c:v>1.7</c:v>
                </c:pt>
                <c:pt idx="3533">
                  <c:v>1.7</c:v>
                </c:pt>
                <c:pt idx="3534">
                  <c:v>1.7</c:v>
                </c:pt>
                <c:pt idx="3535">
                  <c:v>1.7</c:v>
                </c:pt>
                <c:pt idx="3536">
                  <c:v>1.7</c:v>
                </c:pt>
                <c:pt idx="3537">
                  <c:v>1.7</c:v>
                </c:pt>
                <c:pt idx="3538">
                  <c:v>1.7</c:v>
                </c:pt>
                <c:pt idx="3539">
                  <c:v>1.7</c:v>
                </c:pt>
                <c:pt idx="3540">
                  <c:v>1.7</c:v>
                </c:pt>
                <c:pt idx="3541">
                  <c:v>1.7</c:v>
                </c:pt>
                <c:pt idx="3542">
                  <c:v>1.7</c:v>
                </c:pt>
                <c:pt idx="3543">
                  <c:v>1.7</c:v>
                </c:pt>
                <c:pt idx="3544">
                  <c:v>1.7</c:v>
                </c:pt>
                <c:pt idx="3545">
                  <c:v>1.7</c:v>
                </c:pt>
                <c:pt idx="3546">
                  <c:v>1.7</c:v>
                </c:pt>
                <c:pt idx="3547">
                  <c:v>1.7</c:v>
                </c:pt>
                <c:pt idx="3548">
                  <c:v>1.7</c:v>
                </c:pt>
                <c:pt idx="3549">
                  <c:v>1.7</c:v>
                </c:pt>
                <c:pt idx="3550">
                  <c:v>1.7</c:v>
                </c:pt>
                <c:pt idx="3551">
                  <c:v>1.7</c:v>
                </c:pt>
                <c:pt idx="3552">
                  <c:v>1.7</c:v>
                </c:pt>
                <c:pt idx="3553">
                  <c:v>1.7</c:v>
                </c:pt>
                <c:pt idx="3554">
                  <c:v>1.7</c:v>
                </c:pt>
                <c:pt idx="3555">
                  <c:v>1.7</c:v>
                </c:pt>
                <c:pt idx="3556">
                  <c:v>1.7</c:v>
                </c:pt>
                <c:pt idx="3557">
                  <c:v>1.7</c:v>
                </c:pt>
                <c:pt idx="3558">
                  <c:v>1.7</c:v>
                </c:pt>
                <c:pt idx="3559">
                  <c:v>1.7</c:v>
                </c:pt>
                <c:pt idx="3560">
                  <c:v>1.7</c:v>
                </c:pt>
                <c:pt idx="3561">
                  <c:v>1.7</c:v>
                </c:pt>
                <c:pt idx="3562">
                  <c:v>1.7</c:v>
                </c:pt>
                <c:pt idx="3563">
                  <c:v>1.7</c:v>
                </c:pt>
                <c:pt idx="3564">
                  <c:v>1.7</c:v>
                </c:pt>
                <c:pt idx="3565">
                  <c:v>1.7</c:v>
                </c:pt>
                <c:pt idx="3566">
                  <c:v>1.7</c:v>
                </c:pt>
                <c:pt idx="3567">
                  <c:v>1.7</c:v>
                </c:pt>
                <c:pt idx="3568">
                  <c:v>1.7</c:v>
                </c:pt>
                <c:pt idx="3569">
                  <c:v>1.7</c:v>
                </c:pt>
                <c:pt idx="3570">
                  <c:v>1.7</c:v>
                </c:pt>
                <c:pt idx="3571">
                  <c:v>1.7</c:v>
                </c:pt>
                <c:pt idx="3572">
                  <c:v>1.7</c:v>
                </c:pt>
                <c:pt idx="3573">
                  <c:v>1.7</c:v>
                </c:pt>
                <c:pt idx="3574">
                  <c:v>1.7</c:v>
                </c:pt>
                <c:pt idx="3575">
                  <c:v>1.7</c:v>
                </c:pt>
                <c:pt idx="3576">
                  <c:v>1.7</c:v>
                </c:pt>
                <c:pt idx="3577">
                  <c:v>1.7</c:v>
                </c:pt>
                <c:pt idx="3578">
                  <c:v>1.7</c:v>
                </c:pt>
                <c:pt idx="3579">
                  <c:v>1.7</c:v>
                </c:pt>
                <c:pt idx="3580">
                  <c:v>1.7</c:v>
                </c:pt>
                <c:pt idx="3581">
                  <c:v>1.7</c:v>
                </c:pt>
                <c:pt idx="3582">
                  <c:v>1.7</c:v>
                </c:pt>
                <c:pt idx="3583">
                  <c:v>1.7</c:v>
                </c:pt>
                <c:pt idx="3584">
                  <c:v>1.7</c:v>
                </c:pt>
                <c:pt idx="3585">
                  <c:v>1.7</c:v>
                </c:pt>
                <c:pt idx="3586">
                  <c:v>1.7</c:v>
                </c:pt>
                <c:pt idx="3587">
                  <c:v>1.7</c:v>
                </c:pt>
                <c:pt idx="3588">
                  <c:v>1.7</c:v>
                </c:pt>
                <c:pt idx="3589">
                  <c:v>1.7</c:v>
                </c:pt>
                <c:pt idx="3590">
                  <c:v>1.7</c:v>
                </c:pt>
                <c:pt idx="3591">
                  <c:v>1.7</c:v>
                </c:pt>
                <c:pt idx="3592">
                  <c:v>1.7</c:v>
                </c:pt>
                <c:pt idx="3593">
                  <c:v>1.7</c:v>
                </c:pt>
                <c:pt idx="3594">
                  <c:v>1.7</c:v>
                </c:pt>
                <c:pt idx="3595">
                  <c:v>1.7</c:v>
                </c:pt>
                <c:pt idx="3596">
                  <c:v>1.7</c:v>
                </c:pt>
                <c:pt idx="3597">
                  <c:v>1.7</c:v>
                </c:pt>
                <c:pt idx="3598">
                  <c:v>1.7</c:v>
                </c:pt>
                <c:pt idx="3599">
                  <c:v>1.7</c:v>
                </c:pt>
                <c:pt idx="3600">
                  <c:v>1.7</c:v>
                </c:pt>
                <c:pt idx="3601">
                  <c:v>1.7</c:v>
                </c:pt>
                <c:pt idx="3602">
                  <c:v>1.7</c:v>
                </c:pt>
                <c:pt idx="3603">
                  <c:v>1.7</c:v>
                </c:pt>
                <c:pt idx="3604">
                  <c:v>1.7</c:v>
                </c:pt>
                <c:pt idx="3605">
                  <c:v>1.7</c:v>
                </c:pt>
                <c:pt idx="3606">
                  <c:v>1.7</c:v>
                </c:pt>
                <c:pt idx="3607">
                  <c:v>1.7</c:v>
                </c:pt>
                <c:pt idx="3608">
                  <c:v>1.7</c:v>
                </c:pt>
                <c:pt idx="3609">
                  <c:v>1.7</c:v>
                </c:pt>
                <c:pt idx="3610">
                  <c:v>1.7</c:v>
                </c:pt>
                <c:pt idx="3611">
                  <c:v>1.7</c:v>
                </c:pt>
                <c:pt idx="3612">
                  <c:v>1.7</c:v>
                </c:pt>
                <c:pt idx="3613">
                  <c:v>1.7</c:v>
                </c:pt>
                <c:pt idx="3614">
                  <c:v>1.7</c:v>
                </c:pt>
                <c:pt idx="3615">
                  <c:v>1.7</c:v>
                </c:pt>
                <c:pt idx="3616">
                  <c:v>1.7</c:v>
                </c:pt>
                <c:pt idx="3617">
                  <c:v>1.7</c:v>
                </c:pt>
                <c:pt idx="3618">
                  <c:v>1.7</c:v>
                </c:pt>
                <c:pt idx="3619">
                  <c:v>1.7</c:v>
                </c:pt>
                <c:pt idx="3620">
                  <c:v>1.7</c:v>
                </c:pt>
                <c:pt idx="3621">
                  <c:v>1.7</c:v>
                </c:pt>
                <c:pt idx="3622">
                  <c:v>1.7</c:v>
                </c:pt>
                <c:pt idx="3623">
                  <c:v>1.7</c:v>
                </c:pt>
                <c:pt idx="3624">
                  <c:v>1.7</c:v>
                </c:pt>
                <c:pt idx="3625">
                  <c:v>1.7</c:v>
                </c:pt>
                <c:pt idx="3626">
                  <c:v>1.7</c:v>
                </c:pt>
                <c:pt idx="3627">
                  <c:v>1.7</c:v>
                </c:pt>
                <c:pt idx="3628">
                  <c:v>1.7</c:v>
                </c:pt>
                <c:pt idx="3629">
                  <c:v>1.7</c:v>
                </c:pt>
                <c:pt idx="3630">
                  <c:v>1.7</c:v>
                </c:pt>
                <c:pt idx="3631">
                  <c:v>1.7</c:v>
                </c:pt>
                <c:pt idx="3632">
                  <c:v>1.7</c:v>
                </c:pt>
                <c:pt idx="3633">
                  <c:v>1.7</c:v>
                </c:pt>
                <c:pt idx="3634">
                  <c:v>1.7</c:v>
                </c:pt>
                <c:pt idx="3635">
                  <c:v>1.7</c:v>
                </c:pt>
                <c:pt idx="3636">
                  <c:v>1.7</c:v>
                </c:pt>
                <c:pt idx="3637">
                  <c:v>1.7</c:v>
                </c:pt>
                <c:pt idx="3638">
                  <c:v>1.7</c:v>
                </c:pt>
                <c:pt idx="3639">
                  <c:v>1.7</c:v>
                </c:pt>
                <c:pt idx="3640">
                  <c:v>1.7</c:v>
                </c:pt>
                <c:pt idx="3641">
                  <c:v>1.7</c:v>
                </c:pt>
                <c:pt idx="3642">
                  <c:v>1.7</c:v>
                </c:pt>
                <c:pt idx="3643">
                  <c:v>1.7</c:v>
                </c:pt>
                <c:pt idx="3644">
                  <c:v>1.7</c:v>
                </c:pt>
                <c:pt idx="3645">
                  <c:v>1.7</c:v>
                </c:pt>
                <c:pt idx="3646">
                  <c:v>1.7</c:v>
                </c:pt>
                <c:pt idx="3647">
                  <c:v>1.7</c:v>
                </c:pt>
                <c:pt idx="3648">
                  <c:v>1.7</c:v>
                </c:pt>
                <c:pt idx="3649">
                  <c:v>1.7</c:v>
                </c:pt>
                <c:pt idx="3650">
                  <c:v>1.7</c:v>
                </c:pt>
                <c:pt idx="3651">
                  <c:v>1.7</c:v>
                </c:pt>
                <c:pt idx="3652">
                  <c:v>1.7</c:v>
                </c:pt>
                <c:pt idx="3653">
                  <c:v>1.7</c:v>
                </c:pt>
                <c:pt idx="3654">
                  <c:v>1.7</c:v>
                </c:pt>
                <c:pt idx="3655">
                  <c:v>1.7</c:v>
                </c:pt>
                <c:pt idx="3656">
                  <c:v>1.7</c:v>
                </c:pt>
                <c:pt idx="3657">
                  <c:v>1.7</c:v>
                </c:pt>
                <c:pt idx="3658">
                  <c:v>1.7</c:v>
                </c:pt>
                <c:pt idx="3659">
                  <c:v>1.7</c:v>
                </c:pt>
                <c:pt idx="3660">
                  <c:v>1.7</c:v>
                </c:pt>
                <c:pt idx="3661">
                  <c:v>1.7</c:v>
                </c:pt>
                <c:pt idx="3662">
                  <c:v>1.7</c:v>
                </c:pt>
                <c:pt idx="3663">
                  <c:v>1.7</c:v>
                </c:pt>
                <c:pt idx="3664">
                  <c:v>1.7</c:v>
                </c:pt>
                <c:pt idx="3665">
                  <c:v>1.7</c:v>
                </c:pt>
                <c:pt idx="3666">
                  <c:v>1.7</c:v>
                </c:pt>
                <c:pt idx="3667">
                  <c:v>1.7</c:v>
                </c:pt>
                <c:pt idx="3668">
                  <c:v>1.7</c:v>
                </c:pt>
                <c:pt idx="3669">
                  <c:v>1.7</c:v>
                </c:pt>
                <c:pt idx="3670">
                  <c:v>1.7</c:v>
                </c:pt>
                <c:pt idx="3671">
                  <c:v>1.7</c:v>
                </c:pt>
                <c:pt idx="3672">
                  <c:v>1.7</c:v>
                </c:pt>
                <c:pt idx="3673">
                  <c:v>1.7</c:v>
                </c:pt>
                <c:pt idx="3674">
                  <c:v>1.7</c:v>
                </c:pt>
                <c:pt idx="3675">
                  <c:v>1.7</c:v>
                </c:pt>
                <c:pt idx="3676">
                  <c:v>1.7</c:v>
                </c:pt>
                <c:pt idx="3677">
                  <c:v>1.7</c:v>
                </c:pt>
                <c:pt idx="3678">
                  <c:v>1.7</c:v>
                </c:pt>
                <c:pt idx="3679">
                  <c:v>1.7</c:v>
                </c:pt>
                <c:pt idx="3680">
                  <c:v>1.7</c:v>
                </c:pt>
                <c:pt idx="3681">
                  <c:v>1.7</c:v>
                </c:pt>
                <c:pt idx="3682">
                  <c:v>1.7</c:v>
                </c:pt>
                <c:pt idx="3683">
                  <c:v>1.7</c:v>
                </c:pt>
                <c:pt idx="3684">
                  <c:v>1.7</c:v>
                </c:pt>
                <c:pt idx="3685">
                  <c:v>1.7</c:v>
                </c:pt>
                <c:pt idx="3686">
                  <c:v>1.7</c:v>
                </c:pt>
                <c:pt idx="3687">
                  <c:v>1.7</c:v>
                </c:pt>
                <c:pt idx="3688">
                  <c:v>1.7</c:v>
                </c:pt>
                <c:pt idx="3689">
                  <c:v>1.7</c:v>
                </c:pt>
                <c:pt idx="3690">
                  <c:v>1.7</c:v>
                </c:pt>
                <c:pt idx="3691">
                  <c:v>1.7</c:v>
                </c:pt>
                <c:pt idx="3692">
                  <c:v>1.7</c:v>
                </c:pt>
                <c:pt idx="3693">
                  <c:v>1.7</c:v>
                </c:pt>
                <c:pt idx="3694">
                  <c:v>1.7</c:v>
                </c:pt>
                <c:pt idx="3695">
                  <c:v>1.7</c:v>
                </c:pt>
                <c:pt idx="3696">
                  <c:v>1.7</c:v>
                </c:pt>
                <c:pt idx="3697">
                  <c:v>1.7</c:v>
                </c:pt>
                <c:pt idx="3698">
                  <c:v>1.7</c:v>
                </c:pt>
                <c:pt idx="3699">
                  <c:v>1.7</c:v>
                </c:pt>
                <c:pt idx="3700">
                  <c:v>1.7</c:v>
                </c:pt>
                <c:pt idx="3701">
                  <c:v>1.7</c:v>
                </c:pt>
                <c:pt idx="3702">
                  <c:v>1.7</c:v>
                </c:pt>
                <c:pt idx="3703">
                  <c:v>1.7</c:v>
                </c:pt>
                <c:pt idx="3704">
                  <c:v>1.7</c:v>
                </c:pt>
                <c:pt idx="3705">
                  <c:v>1.7</c:v>
                </c:pt>
                <c:pt idx="3706">
                  <c:v>1.7</c:v>
                </c:pt>
                <c:pt idx="3707">
                  <c:v>1.7</c:v>
                </c:pt>
                <c:pt idx="3708">
                  <c:v>1.7</c:v>
                </c:pt>
                <c:pt idx="3709">
                  <c:v>1.7</c:v>
                </c:pt>
                <c:pt idx="3710">
                  <c:v>1.7</c:v>
                </c:pt>
                <c:pt idx="3711">
                  <c:v>1.7</c:v>
                </c:pt>
                <c:pt idx="3712">
                  <c:v>1.7</c:v>
                </c:pt>
                <c:pt idx="3713">
                  <c:v>1.7</c:v>
                </c:pt>
                <c:pt idx="3714">
                  <c:v>1.7</c:v>
                </c:pt>
                <c:pt idx="3715">
                  <c:v>1.7</c:v>
                </c:pt>
                <c:pt idx="3716">
                  <c:v>1.7</c:v>
                </c:pt>
                <c:pt idx="3717">
                  <c:v>1.7</c:v>
                </c:pt>
                <c:pt idx="3718">
                  <c:v>1.7</c:v>
                </c:pt>
                <c:pt idx="3719">
                  <c:v>1.7</c:v>
                </c:pt>
                <c:pt idx="3720">
                  <c:v>1.7</c:v>
                </c:pt>
                <c:pt idx="3721">
                  <c:v>1.7</c:v>
                </c:pt>
                <c:pt idx="3722">
                  <c:v>1.7</c:v>
                </c:pt>
                <c:pt idx="3723">
                  <c:v>1.7</c:v>
                </c:pt>
                <c:pt idx="3724">
                  <c:v>1.7</c:v>
                </c:pt>
                <c:pt idx="3725">
                  <c:v>1.7</c:v>
                </c:pt>
                <c:pt idx="3726">
                  <c:v>1.7</c:v>
                </c:pt>
                <c:pt idx="3727">
                  <c:v>1.7</c:v>
                </c:pt>
                <c:pt idx="3728">
                  <c:v>1.7</c:v>
                </c:pt>
                <c:pt idx="3729">
                  <c:v>1.7</c:v>
                </c:pt>
                <c:pt idx="3730">
                  <c:v>1.7</c:v>
                </c:pt>
                <c:pt idx="3731">
                  <c:v>1.7</c:v>
                </c:pt>
                <c:pt idx="3732">
                  <c:v>1.7</c:v>
                </c:pt>
                <c:pt idx="3733">
                  <c:v>1.7</c:v>
                </c:pt>
                <c:pt idx="3734">
                  <c:v>1.7</c:v>
                </c:pt>
                <c:pt idx="3735">
                  <c:v>1.7</c:v>
                </c:pt>
                <c:pt idx="3736">
                  <c:v>1.7</c:v>
                </c:pt>
                <c:pt idx="3737">
                  <c:v>1.7</c:v>
                </c:pt>
                <c:pt idx="3738">
                  <c:v>1.7</c:v>
                </c:pt>
                <c:pt idx="3739">
                  <c:v>1.7</c:v>
                </c:pt>
                <c:pt idx="3740">
                  <c:v>1.7</c:v>
                </c:pt>
                <c:pt idx="3741">
                  <c:v>1.7</c:v>
                </c:pt>
                <c:pt idx="3742">
                  <c:v>1.7</c:v>
                </c:pt>
                <c:pt idx="3743">
                  <c:v>1.7</c:v>
                </c:pt>
                <c:pt idx="3744">
                  <c:v>1.7</c:v>
                </c:pt>
                <c:pt idx="3745">
                  <c:v>1.7</c:v>
                </c:pt>
                <c:pt idx="3746">
                  <c:v>1.7</c:v>
                </c:pt>
                <c:pt idx="3747">
                  <c:v>1.7</c:v>
                </c:pt>
                <c:pt idx="3748">
                  <c:v>1.7</c:v>
                </c:pt>
                <c:pt idx="3749">
                  <c:v>1.7</c:v>
                </c:pt>
                <c:pt idx="3750">
                  <c:v>1.7</c:v>
                </c:pt>
                <c:pt idx="3751">
                  <c:v>1.7</c:v>
                </c:pt>
                <c:pt idx="3752">
                  <c:v>1.7</c:v>
                </c:pt>
                <c:pt idx="3753">
                  <c:v>1.7</c:v>
                </c:pt>
                <c:pt idx="3754">
                  <c:v>1.7</c:v>
                </c:pt>
                <c:pt idx="3755">
                  <c:v>1.7</c:v>
                </c:pt>
                <c:pt idx="3756">
                  <c:v>1.7</c:v>
                </c:pt>
                <c:pt idx="3757">
                  <c:v>1.7</c:v>
                </c:pt>
                <c:pt idx="3758">
                  <c:v>1.7</c:v>
                </c:pt>
                <c:pt idx="3759">
                  <c:v>1.7</c:v>
                </c:pt>
                <c:pt idx="3760">
                  <c:v>1.7</c:v>
                </c:pt>
                <c:pt idx="3761">
                  <c:v>1.7</c:v>
                </c:pt>
                <c:pt idx="3762">
                  <c:v>1.7</c:v>
                </c:pt>
                <c:pt idx="3763">
                  <c:v>1.7</c:v>
                </c:pt>
                <c:pt idx="3764">
                  <c:v>1.7</c:v>
                </c:pt>
                <c:pt idx="3765">
                  <c:v>1.7</c:v>
                </c:pt>
                <c:pt idx="3766">
                  <c:v>1.7</c:v>
                </c:pt>
                <c:pt idx="3767">
                  <c:v>1.7</c:v>
                </c:pt>
                <c:pt idx="3768">
                  <c:v>1.7</c:v>
                </c:pt>
                <c:pt idx="3769">
                  <c:v>1.7</c:v>
                </c:pt>
                <c:pt idx="3770">
                  <c:v>1.7</c:v>
                </c:pt>
                <c:pt idx="3771">
                  <c:v>1.7</c:v>
                </c:pt>
                <c:pt idx="3772">
                  <c:v>1.7</c:v>
                </c:pt>
                <c:pt idx="3773">
                  <c:v>1.7</c:v>
                </c:pt>
                <c:pt idx="3774">
                  <c:v>1.7</c:v>
                </c:pt>
                <c:pt idx="3775">
                  <c:v>1.7</c:v>
                </c:pt>
                <c:pt idx="3776">
                  <c:v>1.7</c:v>
                </c:pt>
                <c:pt idx="3777">
                  <c:v>1.7</c:v>
                </c:pt>
                <c:pt idx="3778">
                  <c:v>1.7</c:v>
                </c:pt>
                <c:pt idx="3779">
                  <c:v>1.7</c:v>
                </c:pt>
                <c:pt idx="3780">
                  <c:v>1.7</c:v>
                </c:pt>
                <c:pt idx="3781">
                  <c:v>1.7</c:v>
                </c:pt>
                <c:pt idx="3782">
                  <c:v>1.7</c:v>
                </c:pt>
                <c:pt idx="3783">
                  <c:v>1.7</c:v>
                </c:pt>
                <c:pt idx="3784">
                  <c:v>1.7</c:v>
                </c:pt>
                <c:pt idx="3785">
                  <c:v>1.7</c:v>
                </c:pt>
                <c:pt idx="3786">
                  <c:v>1.7</c:v>
                </c:pt>
                <c:pt idx="3787">
                  <c:v>1.7</c:v>
                </c:pt>
                <c:pt idx="3788">
                  <c:v>1.7</c:v>
                </c:pt>
                <c:pt idx="3789">
                  <c:v>1.7</c:v>
                </c:pt>
                <c:pt idx="3790">
                  <c:v>1.7</c:v>
                </c:pt>
                <c:pt idx="3791">
                  <c:v>1.7</c:v>
                </c:pt>
                <c:pt idx="3792">
                  <c:v>1.7</c:v>
                </c:pt>
                <c:pt idx="3793">
                  <c:v>1.7</c:v>
                </c:pt>
                <c:pt idx="3794">
                  <c:v>1.7</c:v>
                </c:pt>
                <c:pt idx="3795">
                  <c:v>1.7</c:v>
                </c:pt>
                <c:pt idx="3796">
                  <c:v>1.7</c:v>
                </c:pt>
                <c:pt idx="3797">
                  <c:v>1.7</c:v>
                </c:pt>
                <c:pt idx="3798">
                  <c:v>1.7</c:v>
                </c:pt>
                <c:pt idx="3799">
                  <c:v>1.7</c:v>
                </c:pt>
                <c:pt idx="3800">
                  <c:v>1.7</c:v>
                </c:pt>
                <c:pt idx="3801">
                  <c:v>1.7</c:v>
                </c:pt>
                <c:pt idx="3802">
                  <c:v>1.7</c:v>
                </c:pt>
                <c:pt idx="3803">
                  <c:v>1.7</c:v>
                </c:pt>
                <c:pt idx="3804">
                  <c:v>1.7</c:v>
                </c:pt>
                <c:pt idx="3805">
                  <c:v>1.7</c:v>
                </c:pt>
                <c:pt idx="3806">
                  <c:v>1.7</c:v>
                </c:pt>
                <c:pt idx="3807">
                  <c:v>1.7</c:v>
                </c:pt>
                <c:pt idx="3808">
                  <c:v>1.7</c:v>
                </c:pt>
                <c:pt idx="3809">
                  <c:v>1.7</c:v>
                </c:pt>
                <c:pt idx="3810">
                  <c:v>1.7</c:v>
                </c:pt>
                <c:pt idx="3811">
                  <c:v>1.7</c:v>
                </c:pt>
                <c:pt idx="3812">
                  <c:v>1.7</c:v>
                </c:pt>
                <c:pt idx="3813">
                  <c:v>1.7</c:v>
                </c:pt>
                <c:pt idx="3814">
                  <c:v>1.7</c:v>
                </c:pt>
                <c:pt idx="3815">
                  <c:v>1.7</c:v>
                </c:pt>
                <c:pt idx="3816">
                  <c:v>1.7</c:v>
                </c:pt>
                <c:pt idx="3817">
                  <c:v>1.7</c:v>
                </c:pt>
                <c:pt idx="3818">
                  <c:v>1.7</c:v>
                </c:pt>
                <c:pt idx="3819">
                  <c:v>1.7</c:v>
                </c:pt>
                <c:pt idx="3820">
                  <c:v>1.7</c:v>
                </c:pt>
                <c:pt idx="3821">
                  <c:v>1.7</c:v>
                </c:pt>
                <c:pt idx="3822">
                  <c:v>1.7</c:v>
                </c:pt>
                <c:pt idx="3823">
                  <c:v>1.7</c:v>
                </c:pt>
                <c:pt idx="3824">
                  <c:v>1.7</c:v>
                </c:pt>
                <c:pt idx="3825">
                  <c:v>1.7</c:v>
                </c:pt>
                <c:pt idx="3826">
                  <c:v>1.7</c:v>
                </c:pt>
                <c:pt idx="3827">
                  <c:v>1.7</c:v>
                </c:pt>
                <c:pt idx="3828">
                  <c:v>1.7</c:v>
                </c:pt>
                <c:pt idx="3829">
                  <c:v>1.7</c:v>
                </c:pt>
                <c:pt idx="3830">
                  <c:v>1.7</c:v>
                </c:pt>
                <c:pt idx="3831">
                  <c:v>1.7</c:v>
                </c:pt>
                <c:pt idx="3832">
                  <c:v>1.7</c:v>
                </c:pt>
                <c:pt idx="3833">
                  <c:v>1.7</c:v>
                </c:pt>
                <c:pt idx="3834">
                  <c:v>1.7</c:v>
                </c:pt>
                <c:pt idx="3835">
                  <c:v>1.7</c:v>
                </c:pt>
                <c:pt idx="3836">
                  <c:v>1.7</c:v>
                </c:pt>
                <c:pt idx="3837">
                  <c:v>1.7</c:v>
                </c:pt>
                <c:pt idx="3838">
                  <c:v>1.7</c:v>
                </c:pt>
                <c:pt idx="3839">
                  <c:v>1.7</c:v>
                </c:pt>
                <c:pt idx="3840">
                  <c:v>1.7</c:v>
                </c:pt>
                <c:pt idx="3841">
                  <c:v>1.7</c:v>
                </c:pt>
                <c:pt idx="3842">
                  <c:v>1.7</c:v>
                </c:pt>
                <c:pt idx="3843">
                  <c:v>1.7</c:v>
                </c:pt>
                <c:pt idx="3844">
                  <c:v>1.7</c:v>
                </c:pt>
                <c:pt idx="3845">
                  <c:v>1.7</c:v>
                </c:pt>
                <c:pt idx="3846">
                  <c:v>1.7</c:v>
                </c:pt>
                <c:pt idx="3847">
                  <c:v>1.7</c:v>
                </c:pt>
                <c:pt idx="3848">
                  <c:v>1.7</c:v>
                </c:pt>
                <c:pt idx="3849">
                  <c:v>1.7</c:v>
                </c:pt>
                <c:pt idx="3850">
                  <c:v>1.7</c:v>
                </c:pt>
                <c:pt idx="3851">
                  <c:v>1.7</c:v>
                </c:pt>
                <c:pt idx="3852">
                  <c:v>1.7</c:v>
                </c:pt>
                <c:pt idx="3853">
                  <c:v>1.7</c:v>
                </c:pt>
                <c:pt idx="3854">
                  <c:v>1.7</c:v>
                </c:pt>
                <c:pt idx="3855">
                  <c:v>1.7</c:v>
                </c:pt>
                <c:pt idx="3856">
                  <c:v>1.7</c:v>
                </c:pt>
                <c:pt idx="3857">
                  <c:v>1.7</c:v>
                </c:pt>
                <c:pt idx="3858">
                  <c:v>1.7</c:v>
                </c:pt>
                <c:pt idx="3859">
                  <c:v>1.7</c:v>
                </c:pt>
                <c:pt idx="3860">
                  <c:v>1.7</c:v>
                </c:pt>
                <c:pt idx="3861">
                  <c:v>1.7</c:v>
                </c:pt>
                <c:pt idx="3862">
                  <c:v>1.7</c:v>
                </c:pt>
                <c:pt idx="3863">
                  <c:v>1.7</c:v>
                </c:pt>
                <c:pt idx="3864">
                  <c:v>1.7</c:v>
                </c:pt>
                <c:pt idx="3865">
                  <c:v>1.7</c:v>
                </c:pt>
                <c:pt idx="3866">
                  <c:v>1.7</c:v>
                </c:pt>
                <c:pt idx="3867">
                  <c:v>1.7</c:v>
                </c:pt>
                <c:pt idx="3868">
                  <c:v>1.7</c:v>
                </c:pt>
                <c:pt idx="3869">
                  <c:v>1.7</c:v>
                </c:pt>
                <c:pt idx="3870">
                  <c:v>1.7</c:v>
                </c:pt>
                <c:pt idx="3871">
                  <c:v>1.7</c:v>
                </c:pt>
                <c:pt idx="3872">
                  <c:v>1.7</c:v>
                </c:pt>
                <c:pt idx="3873">
                  <c:v>1.7</c:v>
                </c:pt>
                <c:pt idx="3874">
                  <c:v>1.7</c:v>
                </c:pt>
                <c:pt idx="3875">
                  <c:v>1.7</c:v>
                </c:pt>
                <c:pt idx="3876">
                  <c:v>1.7</c:v>
                </c:pt>
                <c:pt idx="3877">
                  <c:v>1.7</c:v>
                </c:pt>
                <c:pt idx="3878">
                  <c:v>1.7</c:v>
                </c:pt>
                <c:pt idx="3879">
                  <c:v>1.7</c:v>
                </c:pt>
                <c:pt idx="3880">
                  <c:v>1.7</c:v>
                </c:pt>
                <c:pt idx="3881">
                  <c:v>1.7</c:v>
                </c:pt>
                <c:pt idx="3882">
                  <c:v>1.7</c:v>
                </c:pt>
                <c:pt idx="3883">
                  <c:v>1.7</c:v>
                </c:pt>
                <c:pt idx="3884">
                  <c:v>1.7</c:v>
                </c:pt>
                <c:pt idx="3885">
                  <c:v>1.7</c:v>
                </c:pt>
                <c:pt idx="3886">
                  <c:v>1.7</c:v>
                </c:pt>
                <c:pt idx="3887">
                  <c:v>1.7</c:v>
                </c:pt>
                <c:pt idx="3888">
                  <c:v>1.7</c:v>
                </c:pt>
                <c:pt idx="3889">
                  <c:v>1.7</c:v>
                </c:pt>
                <c:pt idx="3890">
                  <c:v>1.7</c:v>
                </c:pt>
                <c:pt idx="3891">
                  <c:v>1.7</c:v>
                </c:pt>
                <c:pt idx="3892">
                  <c:v>1.7</c:v>
                </c:pt>
                <c:pt idx="3893">
                  <c:v>1.7</c:v>
                </c:pt>
                <c:pt idx="3894">
                  <c:v>1.7</c:v>
                </c:pt>
                <c:pt idx="3895">
                  <c:v>1.7</c:v>
                </c:pt>
                <c:pt idx="3896">
                  <c:v>1.7</c:v>
                </c:pt>
                <c:pt idx="3897">
                  <c:v>1.7</c:v>
                </c:pt>
                <c:pt idx="3898">
                  <c:v>1.7</c:v>
                </c:pt>
                <c:pt idx="3899">
                  <c:v>1.7</c:v>
                </c:pt>
                <c:pt idx="3900">
                  <c:v>1.7</c:v>
                </c:pt>
                <c:pt idx="3901">
                  <c:v>1.7</c:v>
                </c:pt>
                <c:pt idx="3902">
                  <c:v>1.7</c:v>
                </c:pt>
                <c:pt idx="3903">
                  <c:v>1.7</c:v>
                </c:pt>
                <c:pt idx="3904">
                  <c:v>1.7</c:v>
                </c:pt>
                <c:pt idx="3905">
                  <c:v>1.7</c:v>
                </c:pt>
                <c:pt idx="3906">
                  <c:v>1.7</c:v>
                </c:pt>
                <c:pt idx="3907">
                  <c:v>1.7</c:v>
                </c:pt>
                <c:pt idx="3908">
                  <c:v>1.7</c:v>
                </c:pt>
                <c:pt idx="3909">
                  <c:v>1.7</c:v>
                </c:pt>
                <c:pt idx="3910">
                  <c:v>1.7</c:v>
                </c:pt>
                <c:pt idx="3911">
                  <c:v>1.7</c:v>
                </c:pt>
                <c:pt idx="3912">
                  <c:v>1.7</c:v>
                </c:pt>
                <c:pt idx="3913">
                  <c:v>1.7</c:v>
                </c:pt>
                <c:pt idx="3914">
                  <c:v>1.7</c:v>
                </c:pt>
                <c:pt idx="3915">
                  <c:v>1.7</c:v>
                </c:pt>
                <c:pt idx="3916">
                  <c:v>1.7</c:v>
                </c:pt>
                <c:pt idx="3917">
                  <c:v>1.7</c:v>
                </c:pt>
                <c:pt idx="3918">
                  <c:v>1.7</c:v>
                </c:pt>
                <c:pt idx="3919">
                  <c:v>1.7</c:v>
                </c:pt>
                <c:pt idx="3920">
                  <c:v>1.7</c:v>
                </c:pt>
                <c:pt idx="3921">
                  <c:v>1.7</c:v>
                </c:pt>
                <c:pt idx="3922">
                  <c:v>1.7</c:v>
                </c:pt>
                <c:pt idx="3923">
                  <c:v>1.7</c:v>
                </c:pt>
                <c:pt idx="3924">
                  <c:v>1.7</c:v>
                </c:pt>
                <c:pt idx="3925">
                  <c:v>1.7</c:v>
                </c:pt>
                <c:pt idx="3926">
                  <c:v>1.7</c:v>
                </c:pt>
                <c:pt idx="3927">
                  <c:v>1.7</c:v>
                </c:pt>
                <c:pt idx="3928">
                  <c:v>1.7</c:v>
                </c:pt>
                <c:pt idx="3929">
                  <c:v>1.7</c:v>
                </c:pt>
                <c:pt idx="3930">
                  <c:v>1.7</c:v>
                </c:pt>
                <c:pt idx="3931">
                  <c:v>1.7</c:v>
                </c:pt>
                <c:pt idx="3932">
                  <c:v>1.7</c:v>
                </c:pt>
                <c:pt idx="3933">
                  <c:v>1.7</c:v>
                </c:pt>
                <c:pt idx="3934">
                  <c:v>1.7</c:v>
                </c:pt>
                <c:pt idx="3935">
                  <c:v>1.7</c:v>
                </c:pt>
                <c:pt idx="3936">
                  <c:v>1.7</c:v>
                </c:pt>
                <c:pt idx="3937">
                  <c:v>1.7</c:v>
                </c:pt>
                <c:pt idx="3938">
                  <c:v>1.7</c:v>
                </c:pt>
                <c:pt idx="3939">
                  <c:v>1.7</c:v>
                </c:pt>
                <c:pt idx="3940">
                  <c:v>1.7</c:v>
                </c:pt>
                <c:pt idx="3941">
                  <c:v>1.7</c:v>
                </c:pt>
                <c:pt idx="3942">
                  <c:v>1.7</c:v>
                </c:pt>
                <c:pt idx="3943">
                  <c:v>1.7</c:v>
                </c:pt>
                <c:pt idx="3944">
                  <c:v>1.7</c:v>
                </c:pt>
                <c:pt idx="3945">
                  <c:v>1.7</c:v>
                </c:pt>
                <c:pt idx="3946">
                  <c:v>1.7</c:v>
                </c:pt>
                <c:pt idx="3947">
                  <c:v>1.7</c:v>
                </c:pt>
                <c:pt idx="3948">
                  <c:v>1.7</c:v>
                </c:pt>
                <c:pt idx="3949">
                  <c:v>1.7</c:v>
                </c:pt>
                <c:pt idx="3950">
                  <c:v>1.7</c:v>
                </c:pt>
                <c:pt idx="3951">
                  <c:v>1.7</c:v>
                </c:pt>
                <c:pt idx="3952">
                  <c:v>1.7</c:v>
                </c:pt>
                <c:pt idx="3953">
                  <c:v>1.7</c:v>
                </c:pt>
                <c:pt idx="3954">
                  <c:v>1.7</c:v>
                </c:pt>
                <c:pt idx="3955">
                  <c:v>1.7</c:v>
                </c:pt>
                <c:pt idx="3956">
                  <c:v>1.7</c:v>
                </c:pt>
                <c:pt idx="3957">
                  <c:v>1.7</c:v>
                </c:pt>
                <c:pt idx="3958">
                  <c:v>1.7</c:v>
                </c:pt>
                <c:pt idx="3959">
                  <c:v>1.7</c:v>
                </c:pt>
                <c:pt idx="3960">
                  <c:v>1.7</c:v>
                </c:pt>
                <c:pt idx="3961">
                  <c:v>1.7</c:v>
                </c:pt>
                <c:pt idx="3962">
                  <c:v>1.7</c:v>
                </c:pt>
                <c:pt idx="3963">
                  <c:v>1.7</c:v>
                </c:pt>
                <c:pt idx="3964">
                  <c:v>1.7</c:v>
                </c:pt>
                <c:pt idx="3965">
                  <c:v>1.7</c:v>
                </c:pt>
                <c:pt idx="3966">
                  <c:v>1.7</c:v>
                </c:pt>
                <c:pt idx="3967">
                  <c:v>1.7</c:v>
                </c:pt>
                <c:pt idx="3968">
                  <c:v>1.7</c:v>
                </c:pt>
                <c:pt idx="3969">
                  <c:v>1.7</c:v>
                </c:pt>
                <c:pt idx="3970">
                  <c:v>1.7</c:v>
                </c:pt>
                <c:pt idx="3971">
                  <c:v>1.7</c:v>
                </c:pt>
                <c:pt idx="3972">
                  <c:v>1.7</c:v>
                </c:pt>
                <c:pt idx="3973">
                  <c:v>1.7</c:v>
                </c:pt>
                <c:pt idx="3974">
                  <c:v>1.7</c:v>
                </c:pt>
                <c:pt idx="3975">
                  <c:v>1.7</c:v>
                </c:pt>
                <c:pt idx="3976">
                  <c:v>1.7</c:v>
                </c:pt>
                <c:pt idx="3977">
                  <c:v>1.7</c:v>
                </c:pt>
                <c:pt idx="3978">
                  <c:v>1.7</c:v>
                </c:pt>
                <c:pt idx="3979">
                  <c:v>1.7</c:v>
                </c:pt>
                <c:pt idx="3980">
                  <c:v>1.7</c:v>
                </c:pt>
                <c:pt idx="3981">
                  <c:v>1.7</c:v>
                </c:pt>
                <c:pt idx="3982">
                  <c:v>1.7</c:v>
                </c:pt>
                <c:pt idx="3983">
                  <c:v>1.7</c:v>
                </c:pt>
                <c:pt idx="3984">
                  <c:v>1.7</c:v>
                </c:pt>
                <c:pt idx="3985">
                  <c:v>1.7</c:v>
                </c:pt>
                <c:pt idx="3986">
                  <c:v>1.7</c:v>
                </c:pt>
                <c:pt idx="3987">
                  <c:v>1.7</c:v>
                </c:pt>
                <c:pt idx="3988">
                  <c:v>1.7</c:v>
                </c:pt>
                <c:pt idx="3989">
                  <c:v>1.7</c:v>
                </c:pt>
                <c:pt idx="3990">
                  <c:v>1.7</c:v>
                </c:pt>
                <c:pt idx="3991">
                  <c:v>1.7</c:v>
                </c:pt>
                <c:pt idx="3992">
                  <c:v>1.7</c:v>
                </c:pt>
                <c:pt idx="3993">
                  <c:v>1.7</c:v>
                </c:pt>
                <c:pt idx="3994">
                  <c:v>1.7</c:v>
                </c:pt>
                <c:pt idx="3995">
                  <c:v>1.7</c:v>
                </c:pt>
                <c:pt idx="3996">
                  <c:v>1.7</c:v>
                </c:pt>
                <c:pt idx="3997">
                  <c:v>1.7</c:v>
                </c:pt>
                <c:pt idx="3998">
                  <c:v>1.7</c:v>
                </c:pt>
                <c:pt idx="3999">
                  <c:v>1.7</c:v>
                </c:pt>
                <c:pt idx="4000">
                  <c:v>1.7</c:v>
                </c:pt>
                <c:pt idx="4001">
                  <c:v>1.7</c:v>
                </c:pt>
                <c:pt idx="4002">
                  <c:v>1.7</c:v>
                </c:pt>
                <c:pt idx="4003">
                  <c:v>1.7</c:v>
                </c:pt>
                <c:pt idx="4004">
                  <c:v>1.7</c:v>
                </c:pt>
                <c:pt idx="4005">
                  <c:v>1.7</c:v>
                </c:pt>
                <c:pt idx="4006">
                  <c:v>1.7</c:v>
                </c:pt>
                <c:pt idx="4007">
                  <c:v>1.7</c:v>
                </c:pt>
                <c:pt idx="4008">
                  <c:v>1.7</c:v>
                </c:pt>
                <c:pt idx="4009">
                  <c:v>1.7</c:v>
                </c:pt>
                <c:pt idx="4010">
                  <c:v>1.7</c:v>
                </c:pt>
                <c:pt idx="4011">
                  <c:v>1.7</c:v>
                </c:pt>
                <c:pt idx="4012">
                  <c:v>1.7</c:v>
                </c:pt>
                <c:pt idx="4013">
                  <c:v>1.7</c:v>
                </c:pt>
                <c:pt idx="4014">
                  <c:v>1.7</c:v>
                </c:pt>
                <c:pt idx="4015">
                  <c:v>1.7</c:v>
                </c:pt>
                <c:pt idx="4016">
                  <c:v>1.7</c:v>
                </c:pt>
                <c:pt idx="4017">
                  <c:v>1.7</c:v>
                </c:pt>
                <c:pt idx="4018">
                  <c:v>1.7</c:v>
                </c:pt>
                <c:pt idx="4019">
                  <c:v>1.7</c:v>
                </c:pt>
                <c:pt idx="4020">
                  <c:v>1.7</c:v>
                </c:pt>
                <c:pt idx="4021">
                  <c:v>1.7</c:v>
                </c:pt>
                <c:pt idx="4022">
                  <c:v>1.7</c:v>
                </c:pt>
                <c:pt idx="4023">
                  <c:v>1.7</c:v>
                </c:pt>
                <c:pt idx="4024">
                  <c:v>1.7</c:v>
                </c:pt>
                <c:pt idx="4025">
                  <c:v>1.7</c:v>
                </c:pt>
                <c:pt idx="4026">
                  <c:v>1.7</c:v>
                </c:pt>
                <c:pt idx="4027">
                  <c:v>1.7</c:v>
                </c:pt>
                <c:pt idx="4028">
                  <c:v>1.7</c:v>
                </c:pt>
                <c:pt idx="4029">
                  <c:v>1.7</c:v>
                </c:pt>
                <c:pt idx="4030">
                  <c:v>1.7</c:v>
                </c:pt>
                <c:pt idx="4031">
                  <c:v>1.7</c:v>
                </c:pt>
                <c:pt idx="4032">
                  <c:v>1.7</c:v>
                </c:pt>
                <c:pt idx="4033">
                  <c:v>1.7</c:v>
                </c:pt>
                <c:pt idx="4034">
                  <c:v>1.7</c:v>
                </c:pt>
                <c:pt idx="4035">
                  <c:v>1.7</c:v>
                </c:pt>
                <c:pt idx="4036">
                  <c:v>1.7</c:v>
                </c:pt>
                <c:pt idx="4037">
                  <c:v>1.7</c:v>
                </c:pt>
                <c:pt idx="4038">
                  <c:v>1.7</c:v>
                </c:pt>
                <c:pt idx="4039">
                  <c:v>1.7</c:v>
                </c:pt>
                <c:pt idx="4040">
                  <c:v>1.7</c:v>
                </c:pt>
                <c:pt idx="4041">
                  <c:v>1.7</c:v>
                </c:pt>
                <c:pt idx="4042">
                  <c:v>1.7</c:v>
                </c:pt>
                <c:pt idx="4043">
                  <c:v>1.7</c:v>
                </c:pt>
                <c:pt idx="4044">
                  <c:v>1.7</c:v>
                </c:pt>
                <c:pt idx="4045">
                  <c:v>1.7</c:v>
                </c:pt>
                <c:pt idx="4046">
                  <c:v>1.7</c:v>
                </c:pt>
                <c:pt idx="4047">
                  <c:v>1.7</c:v>
                </c:pt>
                <c:pt idx="4048">
                  <c:v>1.7</c:v>
                </c:pt>
                <c:pt idx="4049">
                  <c:v>1.7</c:v>
                </c:pt>
                <c:pt idx="4050">
                  <c:v>1.7</c:v>
                </c:pt>
                <c:pt idx="4051">
                  <c:v>1.7</c:v>
                </c:pt>
                <c:pt idx="4052">
                  <c:v>1.7</c:v>
                </c:pt>
                <c:pt idx="4053">
                  <c:v>1.7</c:v>
                </c:pt>
                <c:pt idx="4054">
                  <c:v>1.7</c:v>
                </c:pt>
                <c:pt idx="4055">
                  <c:v>1.7</c:v>
                </c:pt>
                <c:pt idx="4056">
                  <c:v>1.7</c:v>
                </c:pt>
                <c:pt idx="4057">
                  <c:v>1.7</c:v>
                </c:pt>
                <c:pt idx="4058">
                  <c:v>1.7</c:v>
                </c:pt>
                <c:pt idx="4059">
                  <c:v>1.7</c:v>
                </c:pt>
                <c:pt idx="4060">
                  <c:v>1.7</c:v>
                </c:pt>
                <c:pt idx="4061">
                  <c:v>1.7</c:v>
                </c:pt>
                <c:pt idx="4062">
                  <c:v>1.7</c:v>
                </c:pt>
                <c:pt idx="4063">
                  <c:v>1.7</c:v>
                </c:pt>
                <c:pt idx="4064">
                  <c:v>1.7</c:v>
                </c:pt>
                <c:pt idx="4065">
                  <c:v>1.7</c:v>
                </c:pt>
                <c:pt idx="4066">
                  <c:v>1.7</c:v>
                </c:pt>
                <c:pt idx="4067">
                  <c:v>1.7</c:v>
                </c:pt>
                <c:pt idx="4068">
                  <c:v>1.7</c:v>
                </c:pt>
                <c:pt idx="4069">
                  <c:v>1.7</c:v>
                </c:pt>
                <c:pt idx="4070">
                  <c:v>1.7</c:v>
                </c:pt>
                <c:pt idx="4071">
                  <c:v>1.7</c:v>
                </c:pt>
                <c:pt idx="4072">
                  <c:v>1.7</c:v>
                </c:pt>
                <c:pt idx="4073">
                  <c:v>1.7</c:v>
                </c:pt>
                <c:pt idx="4074">
                  <c:v>1.7</c:v>
                </c:pt>
                <c:pt idx="4075">
                  <c:v>1.7</c:v>
                </c:pt>
                <c:pt idx="4076">
                  <c:v>1.7</c:v>
                </c:pt>
                <c:pt idx="4077">
                  <c:v>1.7</c:v>
                </c:pt>
                <c:pt idx="4078">
                  <c:v>1.7</c:v>
                </c:pt>
                <c:pt idx="4079">
                  <c:v>1.7</c:v>
                </c:pt>
                <c:pt idx="4080">
                  <c:v>1.7</c:v>
                </c:pt>
                <c:pt idx="4081">
                  <c:v>1.7</c:v>
                </c:pt>
                <c:pt idx="4082">
                  <c:v>1.7</c:v>
                </c:pt>
                <c:pt idx="4083">
                  <c:v>1.7</c:v>
                </c:pt>
                <c:pt idx="4084">
                  <c:v>1.7</c:v>
                </c:pt>
                <c:pt idx="4085">
                  <c:v>1.7</c:v>
                </c:pt>
                <c:pt idx="4086">
                  <c:v>1.7</c:v>
                </c:pt>
                <c:pt idx="4087">
                  <c:v>1.7</c:v>
                </c:pt>
                <c:pt idx="4088">
                  <c:v>1.7</c:v>
                </c:pt>
                <c:pt idx="4089">
                  <c:v>1.7</c:v>
                </c:pt>
                <c:pt idx="4090">
                  <c:v>1.7</c:v>
                </c:pt>
                <c:pt idx="4091">
                  <c:v>1.7</c:v>
                </c:pt>
                <c:pt idx="4092">
                  <c:v>1.7</c:v>
                </c:pt>
                <c:pt idx="4093">
                  <c:v>1.7</c:v>
                </c:pt>
                <c:pt idx="4094">
                  <c:v>1.7</c:v>
                </c:pt>
                <c:pt idx="4095">
                  <c:v>1.7</c:v>
                </c:pt>
                <c:pt idx="4096">
                  <c:v>1.7</c:v>
                </c:pt>
                <c:pt idx="4097">
                  <c:v>1.7</c:v>
                </c:pt>
                <c:pt idx="4098">
                  <c:v>1.7</c:v>
                </c:pt>
                <c:pt idx="4099">
                  <c:v>1.7</c:v>
                </c:pt>
                <c:pt idx="4100">
                  <c:v>1.7</c:v>
                </c:pt>
                <c:pt idx="4101">
                  <c:v>1.7</c:v>
                </c:pt>
                <c:pt idx="4102">
                  <c:v>1.7</c:v>
                </c:pt>
                <c:pt idx="4103">
                  <c:v>1.7</c:v>
                </c:pt>
                <c:pt idx="4104">
                  <c:v>1.7</c:v>
                </c:pt>
                <c:pt idx="4105">
                  <c:v>1.7</c:v>
                </c:pt>
                <c:pt idx="4106">
                  <c:v>1.7</c:v>
                </c:pt>
                <c:pt idx="4107">
                  <c:v>1.7</c:v>
                </c:pt>
                <c:pt idx="4108">
                  <c:v>1.7</c:v>
                </c:pt>
                <c:pt idx="4109">
                  <c:v>1.7</c:v>
                </c:pt>
                <c:pt idx="4110">
                  <c:v>1.7</c:v>
                </c:pt>
                <c:pt idx="4111">
                  <c:v>1.7</c:v>
                </c:pt>
                <c:pt idx="4112">
                  <c:v>1.7</c:v>
                </c:pt>
                <c:pt idx="4113">
                  <c:v>1.7</c:v>
                </c:pt>
                <c:pt idx="4114">
                  <c:v>1.7</c:v>
                </c:pt>
                <c:pt idx="4115">
                  <c:v>1.7</c:v>
                </c:pt>
                <c:pt idx="4116">
                  <c:v>1.7</c:v>
                </c:pt>
                <c:pt idx="4117">
                  <c:v>1.7</c:v>
                </c:pt>
                <c:pt idx="4118">
                  <c:v>1.7</c:v>
                </c:pt>
                <c:pt idx="4119">
                  <c:v>1.7</c:v>
                </c:pt>
                <c:pt idx="4120">
                  <c:v>1.7</c:v>
                </c:pt>
                <c:pt idx="4121">
                  <c:v>1.7</c:v>
                </c:pt>
                <c:pt idx="4122">
                  <c:v>1.7</c:v>
                </c:pt>
                <c:pt idx="4123">
                  <c:v>1.7</c:v>
                </c:pt>
                <c:pt idx="4124">
                  <c:v>1.7</c:v>
                </c:pt>
                <c:pt idx="4125">
                  <c:v>1.7</c:v>
                </c:pt>
                <c:pt idx="4126">
                  <c:v>1.7</c:v>
                </c:pt>
                <c:pt idx="4127">
                  <c:v>1.7</c:v>
                </c:pt>
                <c:pt idx="4128">
                  <c:v>1.7</c:v>
                </c:pt>
                <c:pt idx="4129">
                  <c:v>1.7</c:v>
                </c:pt>
                <c:pt idx="4130">
                  <c:v>1.7</c:v>
                </c:pt>
                <c:pt idx="4131">
                  <c:v>1.7</c:v>
                </c:pt>
                <c:pt idx="4132">
                  <c:v>1.7</c:v>
                </c:pt>
                <c:pt idx="4133">
                  <c:v>1.7</c:v>
                </c:pt>
                <c:pt idx="4134">
                  <c:v>1.7</c:v>
                </c:pt>
                <c:pt idx="4135">
                  <c:v>1.7</c:v>
                </c:pt>
                <c:pt idx="4136">
                  <c:v>1.7</c:v>
                </c:pt>
                <c:pt idx="4137">
                  <c:v>1.7</c:v>
                </c:pt>
                <c:pt idx="4138">
                  <c:v>1.7</c:v>
                </c:pt>
                <c:pt idx="4139">
                  <c:v>1.7</c:v>
                </c:pt>
                <c:pt idx="4140">
                  <c:v>1.7</c:v>
                </c:pt>
                <c:pt idx="4141">
                  <c:v>1.7</c:v>
                </c:pt>
                <c:pt idx="4142">
                  <c:v>1.7</c:v>
                </c:pt>
                <c:pt idx="4143">
                  <c:v>1.7</c:v>
                </c:pt>
                <c:pt idx="4144">
                  <c:v>1.7</c:v>
                </c:pt>
                <c:pt idx="4145">
                  <c:v>1.7</c:v>
                </c:pt>
                <c:pt idx="4146">
                  <c:v>1.7</c:v>
                </c:pt>
                <c:pt idx="4147">
                  <c:v>1.7</c:v>
                </c:pt>
                <c:pt idx="4148">
                  <c:v>1.7</c:v>
                </c:pt>
                <c:pt idx="4149">
                  <c:v>1.7</c:v>
                </c:pt>
                <c:pt idx="4150">
                  <c:v>1.7</c:v>
                </c:pt>
                <c:pt idx="4151">
                  <c:v>1.7</c:v>
                </c:pt>
                <c:pt idx="4152">
                  <c:v>1.7</c:v>
                </c:pt>
                <c:pt idx="4153">
                  <c:v>1.7</c:v>
                </c:pt>
                <c:pt idx="4154">
                  <c:v>1.7</c:v>
                </c:pt>
                <c:pt idx="4155">
                  <c:v>1.7</c:v>
                </c:pt>
                <c:pt idx="4156">
                  <c:v>1.7</c:v>
                </c:pt>
                <c:pt idx="4157">
                  <c:v>1.7</c:v>
                </c:pt>
                <c:pt idx="4158">
                  <c:v>1.7</c:v>
                </c:pt>
                <c:pt idx="4159">
                  <c:v>1.7</c:v>
                </c:pt>
                <c:pt idx="4160">
                  <c:v>1.7</c:v>
                </c:pt>
                <c:pt idx="4161">
                  <c:v>1.7</c:v>
                </c:pt>
                <c:pt idx="4162">
                  <c:v>1.7</c:v>
                </c:pt>
                <c:pt idx="4163">
                  <c:v>1.7</c:v>
                </c:pt>
                <c:pt idx="4164">
                  <c:v>1.7</c:v>
                </c:pt>
                <c:pt idx="4165">
                  <c:v>1.7</c:v>
                </c:pt>
                <c:pt idx="4166">
                  <c:v>1.7</c:v>
                </c:pt>
                <c:pt idx="4167">
                  <c:v>1.7</c:v>
                </c:pt>
                <c:pt idx="4168">
                  <c:v>1.7</c:v>
                </c:pt>
                <c:pt idx="4169">
                  <c:v>1.7</c:v>
                </c:pt>
                <c:pt idx="4170">
                  <c:v>1.7</c:v>
                </c:pt>
                <c:pt idx="4171">
                  <c:v>1.7</c:v>
                </c:pt>
                <c:pt idx="4172">
                  <c:v>1.7</c:v>
                </c:pt>
                <c:pt idx="4173">
                  <c:v>1.7</c:v>
                </c:pt>
                <c:pt idx="4174">
                  <c:v>1.7</c:v>
                </c:pt>
                <c:pt idx="4175">
                  <c:v>1.7</c:v>
                </c:pt>
                <c:pt idx="4176">
                  <c:v>1.7</c:v>
                </c:pt>
                <c:pt idx="4177">
                  <c:v>1.7</c:v>
                </c:pt>
                <c:pt idx="4178">
                  <c:v>1.7</c:v>
                </c:pt>
                <c:pt idx="4179">
                  <c:v>1.7</c:v>
                </c:pt>
                <c:pt idx="4180">
                  <c:v>1.7</c:v>
                </c:pt>
                <c:pt idx="4181">
                  <c:v>1.7</c:v>
                </c:pt>
                <c:pt idx="4182">
                  <c:v>1.7</c:v>
                </c:pt>
                <c:pt idx="4183">
                  <c:v>1.7</c:v>
                </c:pt>
                <c:pt idx="4184">
                  <c:v>1.7</c:v>
                </c:pt>
                <c:pt idx="4185">
                  <c:v>1.7</c:v>
                </c:pt>
                <c:pt idx="4186">
                  <c:v>1.7</c:v>
                </c:pt>
                <c:pt idx="4187">
                  <c:v>1.7</c:v>
                </c:pt>
                <c:pt idx="4188">
                  <c:v>1.7</c:v>
                </c:pt>
                <c:pt idx="4189">
                  <c:v>1.7</c:v>
                </c:pt>
                <c:pt idx="4190">
                  <c:v>1.7</c:v>
                </c:pt>
                <c:pt idx="4191">
                  <c:v>1.7</c:v>
                </c:pt>
                <c:pt idx="4192">
                  <c:v>1.7</c:v>
                </c:pt>
                <c:pt idx="4193">
                  <c:v>1.7</c:v>
                </c:pt>
                <c:pt idx="4194">
                  <c:v>1.7</c:v>
                </c:pt>
                <c:pt idx="4195">
                  <c:v>1.7</c:v>
                </c:pt>
                <c:pt idx="4196">
                  <c:v>1.7</c:v>
                </c:pt>
                <c:pt idx="4197">
                  <c:v>1.7</c:v>
                </c:pt>
                <c:pt idx="4198">
                  <c:v>1.7</c:v>
                </c:pt>
                <c:pt idx="4199">
                  <c:v>1.7</c:v>
                </c:pt>
                <c:pt idx="4200">
                  <c:v>1.7</c:v>
                </c:pt>
                <c:pt idx="4201">
                  <c:v>1.7</c:v>
                </c:pt>
                <c:pt idx="4202">
                  <c:v>1.7</c:v>
                </c:pt>
                <c:pt idx="4203">
                  <c:v>1.7</c:v>
                </c:pt>
                <c:pt idx="4204">
                  <c:v>1.7</c:v>
                </c:pt>
                <c:pt idx="4205">
                  <c:v>1.7</c:v>
                </c:pt>
                <c:pt idx="4206">
                  <c:v>1.7</c:v>
                </c:pt>
                <c:pt idx="4207">
                  <c:v>1.7</c:v>
                </c:pt>
                <c:pt idx="4208">
                  <c:v>1.7</c:v>
                </c:pt>
                <c:pt idx="4209">
                  <c:v>1.7</c:v>
                </c:pt>
                <c:pt idx="4210">
                  <c:v>1.7</c:v>
                </c:pt>
                <c:pt idx="4211">
                  <c:v>1.7</c:v>
                </c:pt>
                <c:pt idx="4212">
                  <c:v>1.7</c:v>
                </c:pt>
                <c:pt idx="4213">
                  <c:v>1.7</c:v>
                </c:pt>
                <c:pt idx="4214">
                  <c:v>1.7</c:v>
                </c:pt>
                <c:pt idx="4215">
                  <c:v>1.7</c:v>
                </c:pt>
                <c:pt idx="4216">
                  <c:v>1.7</c:v>
                </c:pt>
                <c:pt idx="4217">
                  <c:v>1.7</c:v>
                </c:pt>
                <c:pt idx="4218">
                  <c:v>1.7</c:v>
                </c:pt>
                <c:pt idx="4219">
                  <c:v>1.7</c:v>
                </c:pt>
                <c:pt idx="4220">
                  <c:v>1.7</c:v>
                </c:pt>
                <c:pt idx="4221">
                  <c:v>1.7</c:v>
                </c:pt>
                <c:pt idx="4222">
                  <c:v>1.7</c:v>
                </c:pt>
                <c:pt idx="4223">
                  <c:v>1.7</c:v>
                </c:pt>
                <c:pt idx="4224">
                  <c:v>1.7</c:v>
                </c:pt>
                <c:pt idx="4225">
                  <c:v>1.7</c:v>
                </c:pt>
                <c:pt idx="4226">
                  <c:v>1.7</c:v>
                </c:pt>
                <c:pt idx="4227">
                  <c:v>1.7</c:v>
                </c:pt>
                <c:pt idx="4228">
                  <c:v>1.7</c:v>
                </c:pt>
                <c:pt idx="4229">
                  <c:v>1.7</c:v>
                </c:pt>
                <c:pt idx="4230">
                  <c:v>1.7</c:v>
                </c:pt>
                <c:pt idx="4231">
                  <c:v>1.7</c:v>
                </c:pt>
                <c:pt idx="4232">
                  <c:v>1.7</c:v>
                </c:pt>
                <c:pt idx="4233">
                  <c:v>1.7</c:v>
                </c:pt>
                <c:pt idx="4234">
                  <c:v>1.7</c:v>
                </c:pt>
                <c:pt idx="4235">
                  <c:v>1.7</c:v>
                </c:pt>
                <c:pt idx="4236">
                  <c:v>1.7</c:v>
                </c:pt>
                <c:pt idx="4237">
                  <c:v>1.7</c:v>
                </c:pt>
                <c:pt idx="4238">
                  <c:v>1.7</c:v>
                </c:pt>
                <c:pt idx="4239">
                  <c:v>1.7</c:v>
                </c:pt>
                <c:pt idx="4240">
                  <c:v>1.7</c:v>
                </c:pt>
                <c:pt idx="4241">
                  <c:v>1.7</c:v>
                </c:pt>
                <c:pt idx="4242">
                  <c:v>1.7</c:v>
                </c:pt>
                <c:pt idx="4243">
                  <c:v>1.7</c:v>
                </c:pt>
                <c:pt idx="4244">
                  <c:v>1.7</c:v>
                </c:pt>
                <c:pt idx="4245">
                  <c:v>1.7</c:v>
                </c:pt>
                <c:pt idx="4246">
                  <c:v>1.7</c:v>
                </c:pt>
                <c:pt idx="4247">
                  <c:v>1.7</c:v>
                </c:pt>
                <c:pt idx="4248">
                  <c:v>1.7</c:v>
                </c:pt>
                <c:pt idx="4249">
                  <c:v>1.7</c:v>
                </c:pt>
                <c:pt idx="4250">
                  <c:v>1.7</c:v>
                </c:pt>
                <c:pt idx="4251">
                  <c:v>1.7</c:v>
                </c:pt>
                <c:pt idx="4252">
                  <c:v>1.7</c:v>
                </c:pt>
                <c:pt idx="4253">
                  <c:v>1.7</c:v>
                </c:pt>
                <c:pt idx="4254">
                  <c:v>1.7</c:v>
                </c:pt>
                <c:pt idx="4255">
                  <c:v>1.7</c:v>
                </c:pt>
                <c:pt idx="4256">
                  <c:v>1.7</c:v>
                </c:pt>
                <c:pt idx="4257">
                  <c:v>1.7</c:v>
                </c:pt>
                <c:pt idx="4258">
                  <c:v>1.7</c:v>
                </c:pt>
                <c:pt idx="4259">
                  <c:v>1.7</c:v>
                </c:pt>
                <c:pt idx="4260">
                  <c:v>1.7</c:v>
                </c:pt>
                <c:pt idx="4261">
                  <c:v>1.7</c:v>
                </c:pt>
                <c:pt idx="4262">
                  <c:v>1.7</c:v>
                </c:pt>
                <c:pt idx="4263">
                  <c:v>1.7</c:v>
                </c:pt>
                <c:pt idx="4264">
                  <c:v>1.7</c:v>
                </c:pt>
                <c:pt idx="4265">
                  <c:v>1.7</c:v>
                </c:pt>
                <c:pt idx="4266">
                  <c:v>1.7</c:v>
                </c:pt>
                <c:pt idx="4267">
                  <c:v>1.7</c:v>
                </c:pt>
                <c:pt idx="4268">
                  <c:v>1.7</c:v>
                </c:pt>
                <c:pt idx="4269">
                  <c:v>1.7</c:v>
                </c:pt>
                <c:pt idx="4270">
                  <c:v>1.7</c:v>
                </c:pt>
                <c:pt idx="4271">
                  <c:v>1.7</c:v>
                </c:pt>
                <c:pt idx="4272">
                  <c:v>1.7</c:v>
                </c:pt>
                <c:pt idx="4273">
                  <c:v>1.7</c:v>
                </c:pt>
                <c:pt idx="4274">
                  <c:v>1.7</c:v>
                </c:pt>
                <c:pt idx="4275">
                  <c:v>1.7</c:v>
                </c:pt>
                <c:pt idx="4276">
                  <c:v>1.7</c:v>
                </c:pt>
                <c:pt idx="4277">
                  <c:v>1.7</c:v>
                </c:pt>
                <c:pt idx="4278">
                  <c:v>1.7</c:v>
                </c:pt>
                <c:pt idx="4279">
                  <c:v>1.7</c:v>
                </c:pt>
                <c:pt idx="4280">
                  <c:v>1.7</c:v>
                </c:pt>
                <c:pt idx="4281">
                  <c:v>1.7</c:v>
                </c:pt>
                <c:pt idx="4282">
                  <c:v>1.7</c:v>
                </c:pt>
                <c:pt idx="4283">
                  <c:v>1.7</c:v>
                </c:pt>
                <c:pt idx="4284">
                  <c:v>1.7</c:v>
                </c:pt>
                <c:pt idx="4285">
                  <c:v>1.7</c:v>
                </c:pt>
                <c:pt idx="4286">
                  <c:v>1.7</c:v>
                </c:pt>
                <c:pt idx="4287">
                  <c:v>1.7</c:v>
                </c:pt>
                <c:pt idx="4288">
                  <c:v>1.7</c:v>
                </c:pt>
                <c:pt idx="4289">
                  <c:v>1.7</c:v>
                </c:pt>
                <c:pt idx="4290">
                  <c:v>1.7</c:v>
                </c:pt>
                <c:pt idx="4291">
                  <c:v>1.7</c:v>
                </c:pt>
                <c:pt idx="4292">
                  <c:v>1.7</c:v>
                </c:pt>
                <c:pt idx="4293">
                  <c:v>1.7</c:v>
                </c:pt>
                <c:pt idx="4294">
                  <c:v>1.7</c:v>
                </c:pt>
                <c:pt idx="4295">
                  <c:v>1.7</c:v>
                </c:pt>
                <c:pt idx="4296">
                  <c:v>1.7</c:v>
                </c:pt>
                <c:pt idx="4297">
                  <c:v>1.7</c:v>
                </c:pt>
                <c:pt idx="4298">
                  <c:v>1.7</c:v>
                </c:pt>
                <c:pt idx="4299">
                  <c:v>1.7</c:v>
                </c:pt>
                <c:pt idx="4300">
                  <c:v>1.7</c:v>
                </c:pt>
                <c:pt idx="4301">
                  <c:v>1.7</c:v>
                </c:pt>
                <c:pt idx="4302">
                  <c:v>1.7</c:v>
                </c:pt>
                <c:pt idx="4303">
                  <c:v>1.7</c:v>
                </c:pt>
                <c:pt idx="4304">
                  <c:v>1.7</c:v>
                </c:pt>
                <c:pt idx="4305">
                  <c:v>1.7</c:v>
                </c:pt>
                <c:pt idx="4306">
                  <c:v>1.7</c:v>
                </c:pt>
                <c:pt idx="4307">
                  <c:v>1.7</c:v>
                </c:pt>
                <c:pt idx="4308">
                  <c:v>1.7</c:v>
                </c:pt>
                <c:pt idx="4309">
                  <c:v>1.7</c:v>
                </c:pt>
                <c:pt idx="4310">
                  <c:v>1.7</c:v>
                </c:pt>
                <c:pt idx="4311">
                  <c:v>1.7</c:v>
                </c:pt>
                <c:pt idx="4312">
                  <c:v>1.7</c:v>
                </c:pt>
                <c:pt idx="4313">
                  <c:v>1.7</c:v>
                </c:pt>
                <c:pt idx="4314">
                  <c:v>1.7</c:v>
                </c:pt>
                <c:pt idx="4315">
                  <c:v>1.7</c:v>
                </c:pt>
                <c:pt idx="4316">
                  <c:v>1.7</c:v>
                </c:pt>
                <c:pt idx="4317">
                  <c:v>1.7</c:v>
                </c:pt>
                <c:pt idx="4318">
                  <c:v>1.7</c:v>
                </c:pt>
                <c:pt idx="4319">
                  <c:v>1.7</c:v>
                </c:pt>
                <c:pt idx="4320">
                  <c:v>1.7</c:v>
                </c:pt>
                <c:pt idx="4321">
                  <c:v>1.7</c:v>
                </c:pt>
                <c:pt idx="4322">
                  <c:v>1.7</c:v>
                </c:pt>
                <c:pt idx="4323">
                  <c:v>1.7</c:v>
                </c:pt>
                <c:pt idx="4324">
                  <c:v>1.7</c:v>
                </c:pt>
                <c:pt idx="4325">
                  <c:v>1.7</c:v>
                </c:pt>
                <c:pt idx="4326">
                  <c:v>1.7</c:v>
                </c:pt>
                <c:pt idx="4327">
                  <c:v>1.7</c:v>
                </c:pt>
                <c:pt idx="4328">
                  <c:v>1.7</c:v>
                </c:pt>
                <c:pt idx="4329">
                  <c:v>1.7</c:v>
                </c:pt>
                <c:pt idx="4330">
                  <c:v>1.7</c:v>
                </c:pt>
                <c:pt idx="4331">
                  <c:v>1.7</c:v>
                </c:pt>
                <c:pt idx="4332">
                  <c:v>1.7</c:v>
                </c:pt>
                <c:pt idx="4333">
                  <c:v>1.7</c:v>
                </c:pt>
                <c:pt idx="4334">
                  <c:v>1.7</c:v>
                </c:pt>
                <c:pt idx="4335">
                  <c:v>1.7</c:v>
                </c:pt>
                <c:pt idx="4336">
                  <c:v>1.7</c:v>
                </c:pt>
                <c:pt idx="4337">
                  <c:v>1.7</c:v>
                </c:pt>
                <c:pt idx="4338">
                  <c:v>1.7</c:v>
                </c:pt>
                <c:pt idx="4339">
                  <c:v>1.7</c:v>
                </c:pt>
                <c:pt idx="4340">
                  <c:v>1.7</c:v>
                </c:pt>
                <c:pt idx="4341">
                  <c:v>1.7</c:v>
                </c:pt>
                <c:pt idx="4342">
                  <c:v>1.7</c:v>
                </c:pt>
                <c:pt idx="4343">
                  <c:v>1.7</c:v>
                </c:pt>
                <c:pt idx="4344">
                  <c:v>1.7</c:v>
                </c:pt>
                <c:pt idx="4345">
                  <c:v>1.7</c:v>
                </c:pt>
                <c:pt idx="4346">
                  <c:v>1.7</c:v>
                </c:pt>
                <c:pt idx="4347">
                  <c:v>1.7</c:v>
                </c:pt>
                <c:pt idx="4348">
                  <c:v>1.7</c:v>
                </c:pt>
                <c:pt idx="4349">
                  <c:v>1.7</c:v>
                </c:pt>
                <c:pt idx="4350">
                  <c:v>1.7</c:v>
                </c:pt>
                <c:pt idx="4351">
                  <c:v>1.7</c:v>
                </c:pt>
                <c:pt idx="4352">
                  <c:v>1.7</c:v>
                </c:pt>
                <c:pt idx="4353">
                  <c:v>1.7</c:v>
                </c:pt>
                <c:pt idx="4354">
                  <c:v>1.7</c:v>
                </c:pt>
                <c:pt idx="4355">
                  <c:v>1.7</c:v>
                </c:pt>
                <c:pt idx="4356">
                  <c:v>1.7</c:v>
                </c:pt>
                <c:pt idx="4357">
                  <c:v>1.7</c:v>
                </c:pt>
                <c:pt idx="4358">
                  <c:v>1.7</c:v>
                </c:pt>
                <c:pt idx="4359">
                  <c:v>1.7</c:v>
                </c:pt>
                <c:pt idx="4360">
                  <c:v>1.7</c:v>
                </c:pt>
                <c:pt idx="4361">
                  <c:v>1.7</c:v>
                </c:pt>
                <c:pt idx="4362">
                  <c:v>1.7</c:v>
                </c:pt>
                <c:pt idx="4363">
                  <c:v>1.7</c:v>
                </c:pt>
                <c:pt idx="4364">
                  <c:v>1.7</c:v>
                </c:pt>
                <c:pt idx="4365">
                  <c:v>1.7</c:v>
                </c:pt>
                <c:pt idx="4366">
                  <c:v>1.7</c:v>
                </c:pt>
                <c:pt idx="4367">
                  <c:v>1.7</c:v>
                </c:pt>
                <c:pt idx="4368">
                  <c:v>1.7</c:v>
                </c:pt>
                <c:pt idx="4369">
                  <c:v>1.7</c:v>
                </c:pt>
                <c:pt idx="4370">
                  <c:v>1.7</c:v>
                </c:pt>
                <c:pt idx="4371">
                  <c:v>1.7</c:v>
                </c:pt>
                <c:pt idx="4372">
                  <c:v>1.7</c:v>
                </c:pt>
                <c:pt idx="4373">
                  <c:v>1.7</c:v>
                </c:pt>
                <c:pt idx="4374">
                  <c:v>1.7</c:v>
                </c:pt>
                <c:pt idx="4375">
                  <c:v>1.7</c:v>
                </c:pt>
                <c:pt idx="4376">
                  <c:v>1.7</c:v>
                </c:pt>
                <c:pt idx="4377">
                  <c:v>1.7</c:v>
                </c:pt>
                <c:pt idx="4378">
                  <c:v>1.7</c:v>
                </c:pt>
                <c:pt idx="4379">
                  <c:v>1.7</c:v>
                </c:pt>
                <c:pt idx="4380">
                  <c:v>1.7</c:v>
                </c:pt>
                <c:pt idx="4381">
                  <c:v>1.7</c:v>
                </c:pt>
                <c:pt idx="4382">
                  <c:v>1.7</c:v>
                </c:pt>
                <c:pt idx="4383">
                  <c:v>1.7</c:v>
                </c:pt>
                <c:pt idx="4384">
                  <c:v>1.7</c:v>
                </c:pt>
                <c:pt idx="4385">
                  <c:v>1.7</c:v>
                </c:pt>
                <c:pt idx="4386">
                  <c:v>1.7</c:v>
                </c:pt>
                <c:pt idx="4387">
                  <c:v>1.7</c:v>
                </c:pt>
                <c:pt idx="4388">
                  <c:v>1.7</c:v>
                </c:pt>
                <c:pt idx="4389">
                  <c:v>1.7</c:v>
                </c:pt>
                <c:pt idx="4390">
                  <c:v>1.7</c:v>
                </c:pt>
                <c:pt idx="4391">
                  <c:v>1.7</c:v>
                </c:pt>
                <c:pt idx="4392">
                  <c:v>1.7</c:v>
                </c:pt>
                <c:pt idx="4393">
                  <c:v>1.7</c:v>
                </c:pt>
                <c:pt idx="4394">
                  <c:v>1.7</c:v>
                </c:pt>
                <c:pt idx="4395">
                  <c:v>1.7</c:v>
                </c:pt>
                <c:pt idx="4396">
                  <c:v>1.7</c:v>
                </c:pt>
                <c:pt idx="4397">
                  <c:v>1.7</c:v>
                </c:pt>
                <c:pt idx="4398">
                  <c:v>1.7</c:v>
                </c:pt>
                <c:pt idx="4399">
                  <c:v>1.7</c:v>
                </c:pt>
                <c:pt idx="4400">
                  <c:v>1.7</c:v>
                </c:pt>
                <c:pt idx="4401">
                  <c:v>1.7</c:v>
                </c:pt>
                <c:pt idx="4402">
                  <c:v>1.7</c:v>
                </c:pt>
                <c:pt idx="4403">
                  <c:v>1.7</c:v>
                </c:pt>
                <c:pt idx="4404">
                  <c:v>1.7</c:v>
                </c:pt>
                <c:pt idx="4405">
                  <c:v>1.7</c:v>
                </c:pt>
                <c:pt idx="4406">
                  <c:v>1.7</c:v>
                </c:pt>
                <c:pt idx="4407">
                  <c:v>1.7</c:v>
                </c:pt>
                <c:pt idx="4408">
                  <c:v>1.7</c:v>
                </c:pt>
                <c:pt idx="4409">
                  <c:v>1.7</c:v>
                </c:pt>
                <c:pt idx="4410">
                  <c:v>1.7</c:v>
                </c:pt>
                <c:pt idx="4411">
                  <c:v>1.7</c:v>
                </c:pt>
                <c:pt idx="4412">
                  <c:v>1.7</c:v>
                </c:pt>
                <c:pt idx="4413">
                  <c:v>1.7</c:v>
                </c:pt>
                <c:pt idx="4414">
                  <c:v>1.7</c:v>
                </c:pt>
                <c:pt idx="4415">
                  <c:v>1.7</c:v>
                </c:pt>
                <c:pt idx="4416">
                  <c:v>1.7</c:v>
                </c:pt>
                <c:pt idx="4417">
                  <c:v>1.7</c:v>
                </c:pt>
                <c:pt idx="4418">
                  <c:v>1.7</c:v>
                </c:pt>
                <c:pt idx="4419">
                  <c:v>1.7</c:v>
                </c:pt>
                <c:pt idx="4420">
                  <c:v>1.7</c:v>
                </c:pt>
                <c:pt idx="4421">
                  <c:v>1.7</c:v>
                </c:pt>
                <c:pt idx="4422">
                  <c:v>1.7</c:v>
                </c:pt>
                <c:pt idx="4423">
                  <c:v>1.7</c:v>
                </c:pt>
                <c:pt idx="4424">
                  <c:v>1.7</c:v>
                </c:pt>
                <c:pt idx="4425">
                  <c:v>1.7</c:v>
                </c:pt>
                <c:pt idx="4426">
                  <c:v>1.7</c:v>
                </c:pt>
                <c:pt idx="4427">
                  <c:v>1.7</c:v>
                </c:pt>
                <c:pt idx="4428">
                  <c:v>1.7</c:v>
                </c:pt>
                <c:pt idx="4429">
                  <c:v>1.7</c:v>
                </c:pt>
                <c:pt idx="4430">
                  <c:v>1.7</c:v>
                </c:pt>
                <c:pt idx="4431">
                  <c:v>1.7</c:v>
                </c:pt>
                <c:pt idx="4432">
                  <c:v>1.7</c:v>
                </c:pt>
                <c:pt idx="4433">
                  <c:v>1.7</c:v>
                </c:pt>
                <c:pt idx="4434">
                  <c:v>1.7</c:v>
                </c:pt>
                <c:pt idx="4435">
                  <c:v>1.7</c:v>
                </c:pt>
                <c:pt idx="4436">
                  <c:v>1.7</c:v>
                </c:pt>
                <c:pt idx="4437">
                  <c:v>1.7</c:v>
                </c:pt>
                <c:pt idx="4438">
                  <c:v>1.7</c:v>
                </c:pt>
                <c:pt idx="4439">
                  <c:v>1.7</c:v>
                </c:pt>
                <c:pt idx="4440">
                  <c:v>1.7</c:v>
                </c:pt>
                <c:pt idx="4441">
                  <c:v>1.7</c:v>
                </c:pt>
                <c:pt idx="4442">
                  <c:v>1.7</c:v>
                </c:pt>
                <c:pt idx="4443">
                  <c:v>1.7</c:v>
                </c:pt>
                <c:pt idx="4444">
                  <c:v>1.7</c:v>
                </c:pt>
                <c:pt idx="4445">
                  <c:v>1.7</c:v>
                </c:pt>
                <c:pt idx="4446">
                  <c:v>1.7</c:v>
                </c:pt>
                <c:pt idx="4447">
                  <c:v>1.7</c:v>
                </c:pt>
                <c:pt idx="4448">
                  <c:v>1.7</c:v>
                </c:pt>
                <c:pt idx="4449">
                  <c:v>1.7</c:v>
                </c:pt>
                <c:pt idx="4450">
                  <c:v>1.7</c:v>
                </c:pt>
                <c:pt idx="4451">
                  <c:v>1.7</c:v>
                </c:pt>
                <c:pt idx="4452">
                  <c:v>1.7</c:v>
                </c:pt>
                <c:pt idx="4453">
                  <c:v>1.7</c:v>
                </c:pt>
                <c:pt idx="4454">
                  <c:v>1.7</c:v>
                </c:pt>
                <c:pt idx="4455">
                  <c:v>1.7</c:v>
                </c:pt>
                <c:pt idx="4456">
                  <c:v>1.7</c:v>
                </c:pt>
                <c:pt idx="4457">
                  <c:v>1.7</c:v>
                </c:pt>
                <c:pt idx="4458">
                  <c:v>1.7</c:v>
                </c:pt>
                <c:pt idx="4459">
                  <c:v>1.7</c:v>
                </c:pt>
                <c:pt idx="4460">
                  <c:v>1.7</c:v>
                </c:pt>
                <c:pt idx="4461">
                  <c:v>1.7</c:v>
                </c:pt>
                <c:pt idx="4462">
                  <c:v>1.7</c:v>
                </c:pt>
                <c:pt idx="4463">
                  <c:v>1.7</c:v>
                </c:pt>
                <c:pt idx="4464">
                  <c:v>1.7</c:v>
                </c:pt>
                <c:pt idx="4465">
                  <c:v>1.7</c:v>
                </c:pt>
                <c:pt idx="4466">
                  <c:v>1.7</c:v>
                </c:pt>
                <c:pt idx="4467">
                  <c:v>1.7</c:v>
                </c:pt>
                <c:pt idx="4468">
                  <c:v>1.7</c:v>
                </c:pt>
                <c:pt idx="4469">
                  <c:v>1.7</c:v>
                </c:pt>
                <c:pt idx="4470">
                  <c:v>1.7</c:v>
                </c:pt>
                <c:pt idx="4471">
                  <c:v>1.7</c:v>
                </c:pt>
                <c:pt idx="4472">
                  <c:v>1.7</c:v>
                </c:pt>
                <c:pt idx="4473">
                  <c:v>1.7</c:v>
                </c:pt>
                <c:pt idx="4474">
                  <c:v>1.7</c:v>
                </c:pt>
                <c:pt idx="4475">
                  <c:v>1.7</c:v>
                </c:pt>
                <c:pt idx="4476">
                  <c:v>1.7</c:v>
                </c:pt>
                <c:pt idx="4477">
                  <c:v>1.7</c:v>
                </c:pt>
                <c:pt idx="4478">
                  <c:v>1.7</c:v>
                </c:pt>
                <c:pt idx="4479">
                  <c:v>1.7</c:v>
                </c:pt>
                <c:pt idx="4480">
                  <c:v>1.7</c:v>
                </c:pt>
                <c:pt idx="4481">
                  <c:v>1.7</c:v>
                </c:pt>
                <c:pt idx="4482">
                  <c:v>1.7</c:v>
                </c:pt>
                <c:pt idx="4483">
                  <c:v>1.7</c:v>
                </c:pt>
                <c:pt idx="4484">
                  <c:v>1.7</c:v>
                </c:pt>
                <c:pt idx="4485">
                  <c:v>1.7</c:v>
                </c:pt>
                <c:pt idx="4486">
                  <c:v>1.7</c:v>
                </c:pt>
                <c:pt idx="4487">
                  <c:v>1.7</c:v>
                </c:pt>
                <c:pt idx="4488">
                  <c:v>1.7</c:v>
                </c:pt>
                <c:pt idx="4489">
                  <c:v>1.7</c:v>
                </c:pt>
                <c:pt idx="4490">
                  <c:v>1.7</c:v>
                </c:pt>
                <c:pt idx="4491">
                  <c:v>1.7</c:v>
                </c:pt>
                <c:pt idx="4492">
                  <c:v>1.7</c:v>
                </c:pt>
                <c:pt idx="4493">
                  <c:v>1.7</c:v>
                </c:pt>
                <c:pt idx="4494">
                  <c:v>1.7</c:v>
                </c:pt>
                <c:pt idx="4495">
                  <c:v>1.7</c:v>
                </c:pt>
                <c:pt idx="4496">
                  <c:v>1.7</c:v>
                </c:pt>
                <c:pt idx="4497">
                  <c:v>1.7</c:v>
                </c:pt>
                <c:pt idx="4498">
                  <c:v>1.7</c:v>
                </c:pt>
                <c:pt idx="4499">
                  <c:v>1.7</c:v>
                </c:pt>
                <c:pt idx="4500">
                  <c:v>1.7</c:v>
                </c:pt>
                <c:pt idx="4501">
                  <c:v>1.7</c:v>
                </c:pt>
                <c:pt idx="4502">
                  <c:v>1.7</c:v>
                </c:pt>
                <c:pt idx="4503">
                  <c:v>1.7</c:v>
                </c:pt>
                <c:pt idx="4504">
                  <c:v>1.7</c:v>
                </c:pt>
                <c:pt idx="4505">
                  <c:v>1.7</c:v>
                </c:pt>
                <c:pt idx="4506">
                  <c:v>1.7</c:v>
                </c:pt>
                <c:pt idx="4507">
                  <c:v>1.7</c:v>
                </c:pt>
                <c:pt idx="4508">
                  <c:v>1.7</c:v>
                </c:pt>
                <c:pt idx="4509">
                  <c:v>1.7</c:v>
                </c:pt>
                <c:pt idx="4510">
                  <c:v>1.7</c:v>
                </c:pt>
                <c:pt idx="4511">
                  <c:v>1.7</c:v>
                </c:pt>
                <c:pt idx="4512">
                  <c:v>1.7</c:v>
                </c:pt>
                <c:pt idx="4513">
                  <c:v>1.7</c:v>
                </c:pt>
                <c:pt idx="4514">
                  <c:v>1.7</c:v>
                </c:pt>
                <c:pt idx="4515">
                  <c:v>1.7</c:v>
                </c:pt>
                <c:pt idx="4516">
                  <c:v>1.7</c:v>
                </c:pt>
                <c:pt idx="4517">
                  <c:v>1.7</c:v>
                </c:pt>
                <c:pt idx="4518">
                  <c:v>1.7</c:v>
                </c:pt>
                <c:pt idx="4519">
                  <c:v>1.7</c:v>
                </c:pt>
                <c:pt idx="4520">
                  <c:v>1.7</c:v>
                </c:pt>
                <c:pt idx="4521">
                  <c:v>1.7</c:v>
                </c:pt>
                <c:pt idx="4522">
                  <c:v>1.7</c:v>
                </c:pt>
                <c:pt idx="4523">
                  <c:v>1.7</c:v>
                </c:pt>
                <c:pt idx="4524">
                  <c:v>1.7</c:v>
                </c:pt>
                <c:pt idx="4525">
                  <c:v>1.7</c:v>
                </c:pt>
                <c:pt idx="4526">
                  <c:v>1.7</c:v>
                </c:pt>
                <c:pt idx="4527">
                  <c:v>1.7</c:v>
                </c:pt>
                <c:pt idx="4528">
                  <c:v>1.7</c:v>
                </c:pt>
                <c:pt idx="4529">
                  <c:v>1.7</c:v>
                </c:pt>
                <c:pt idx="4530">
                  <c:v>1.7</c:v>
                </c:pt>
                <c:pt idx="4531">
                  <c:v>1.7</c:v>
                </c:pt>
                <c:pt idx="4532">
                  <c:v>1.7</c:v>
                </c:pt>
                <c:pt idx="4533">
                  <c:v>1.7</c:v>
                </c:pt>
                <c:pt idx="4534">
                  <c:v>1.7</c:v>
                </c:pt>
                <c:pt idx="4535">
                  <c:v>1.7</c:v>
                </c:pt>
                <c:pt idx="4536">
                  <c:v>1.7</c:v>
                </c:pt>
                <c:pt idx="4537">
                  <c:v>1.7</c:v>
                </c:pt>
                <c:pt idx="4538">
                  <c:v>1.7</c:v>
                </c:pt>
                <c:pt idx="4539">
                  <c:v>1.7</c:v>
                </c:pt>
                <c:pt idx="4540">
                  <c:v>1.7</c:v>
                </c:pt>
                <c:pt idx="4541">
                  <c:v>1.7</c:v>
                </c:pt>
                <c:pt idx="4542">
                  <c:v>1.7</c:v>
                </c:pt>
                <c:pt idx="4543">
                  <c:v>1.7</c:v>
                </c:pt>
                <c:pt idx="4544">
                  <c:v>1.7</c:v>
                </c:pt>
                <c:pt idx="4545">
                  <c:v>1.7</c:v>
                </c:pt>
                <c:pt idx="4546">
                  <c:v>1.7</c:v>
                </c:pt>
                <c:pt idx="4547">
                  <c:v>1.7</c:v>
                </c:pt>
                <c:pt idx="4548">
                  <c:v>1.7</c:v>
                </c:pt>
                <c:pt idx="4549">
                  <c:v>1.7</c:v>
                </c:pt>
                <c:pt idx="4550">
                  <c:v>1.7</c:v>
                </c:pt>
                <c:pt idx="4551">
                  <c:v>1.7</c:v>
                </c:pt>
                <c:pt idx="4552">
                  <c:v>1.7</c:v>
                </c:pt>
                <c:pt idx="4553">
                  <c:v>1.7</c:v>
                </c:pt>
                <c:pt idx="4554">
                  <c:v>1.7</c:v>
                </c:pt>
                <c:pt idx="4555">
                  <c:v>1.7</c:v>
                </c:pt>
                <c:pt idx="4556">
                  <c:v>1.7</c:v>
                </c:pt>
                <c:pt idx="4557">
                  <c:v>1.7</c:v>
                </c:pt>
                <c:pt idx="4558">
                  <c:v>1.7</c:v>
                </c:pt>
                <c:pt idx="4559">
                  <c:v>1.7</c:v>
                </c:pt>
                <c:pt idx="4560">
                  <c:v>1.7</c:v>
                </c:pt>
                <c:pt idx="4561">
                  <c:v>1.7</c:v>
                </c:pt>
                <c:pt idx="4562">
                  <c:v>1.7</c:v>
                </c:pt>
                <c:pt idx="4563">
                  <c:v>1.7</c:v>
                </c:pt>
                <c:pt idx="4564">
                  <c:v>1.7</c:v>
                </c:pt>
                <c:pt idx="4565">
                  <c:v>1.7</c:v>
                </c:pt>
                <c:pt idx="4566">
                  <c:v>1.7</c:v>
                </c:pt>
                <c:pt idx="4567">
                  <c:v>1.7</c:v>
                </c:pt>
                <c:pt idx="4568">
                  <c:v>1.7</c:v>
                </c:pt>
                <c:pt idx="4569">
                  <c:v>1.7</c:v>
                </c:pt>
                <c:pt idx="4570">
                  <c:v>1.7</c:v>
                </c:pt>
                <c:pt idx="4571">
                  <c:v>1.7</c:v>
                </c:pt>
                <c:pt idx="4572">
                  <c:v>1.7</c:v>
                </c:pt>
                <c:pt idx="4573">
                  <c:v>1.7</c:v>
                </c:pt>
                <c:pt idx="4574">
                  <c:v>1.7</c:v>
                </c:pt>
                <c:pt idx="4575">
                  <c:v>1.7</c:v>
                </c:pt>
                <c:pt idx="4576">
                  <c:v>1.7</c:v>
                </c:pt>
                <c:pt idx="4577">
                  <c:v>1.7</c:v>
                </c:pt>
                <c:pt idx="4578">
                  <c:v>1.7</c:v>
                </c:pt>
                <c:pt idx="4579">
                  <c:v>1.7</c:v>
                </c:pt>
                <c:pt idx="4580">
                  <c:v>1.7</c:v>
                </c:pt>
                <c:pt idx="4581">
                  <c:v>1.7</c:v>
                </c:pt>
                <c:pt idx="4582">
                  <c:v>1.7</c:v>
                </c:pt>
                <c:pt idx="4583">
                  <c:v>1.7</c:v>
                </c:pt>
                <c:pt idx="4584">
                  <c:v>1.7</c:v>
                </c:pt>
                <c:pt idx="4585">
                  <c:v>1.7</c:v>
                </c:pt>
                <c:pt idx="4586">
                  <c:v>1.7</c:v>
                </c:pt>
                <c:pt idx="4587">
                  <c:v>1.7</c:v>
                </c:pt>
                <c:pt idx="4588">
                  <c:v>1.7</c:v>
                </c:pt>
                <c:pt idx="4589">
                  <c:v>1.7</c:v>
                </c:pt>
                <c:pt idx="4590">
                  <c:v>1.7</c:v>
                </c:pt>
                <c:pt idx="4591">
                  <c:v>1.7</c:v>
                </c:pt>
                <c:pt idx="4592">
                  <c:v>1.7</c:v>
                </c:pt>
                <c:pt idx="4593">
                  <c:v>1.7</c:v>
                </c:pt>
                <c:pt idx="4594">
                  <c:v>1.7</c:v>
                </c:pt>
                <c:pt idx="4595">
                  <c:v>1.7</c:v>
                </c:pt>
                <c:pt idx="4596">
                  <c:v>1.7</c:v>
                </c:pt>
                <c:pt idx="4597">
                  <c:v>1.7</c:v>
                </c:pt>
                <c:pt idx="4598">
                  <c:v>1.7</c:v>
                </c:pt>
                <c:pt idx="4599">
                  <c:v>1.7</c:v>
                </c:pt>
                <c:pt idx="4600">
                  <c:v>1.7</c:v>
                </c:pt>
                <c:pt idx="4601">
                  <c:v>1.7</c:v>
                </c:pt>
                <c:pt idx="4602">
                  <c:v>1.7</c:v>
                </c:pt>
                <c:pt idx="4603">
                  <c:v>1.7</c:v>
                </c:pt>
                <c:pt idx="4604">
                  <c:v>1.7</c:v>
                </c:pt>
                <c:pt idx="4605">
                  <c:v>1.7</c:v>
                </c:pt>
                <c:pt idx="4606">
                  <c:v>1.7</c:v>
                </c:pt>
                <c:pt idx="4607">
                  <c:v>1.7</c:v>
                </c:pt>
                <c:pt idx="4608">
                  <c:v>1.7</c:v>
                </c:pt>
                <c:pt idx="4609">
                  <c:v>1.7</c:v>
                </c:pt>
                <c:pt idx="4610">
                  <c:v>1.7</c:v>
                </c:pt>
                <c:pt idx="4611">
                  <c:v>1.7</c:v>
                </c:pt>
                <c:pt idx="4612">
                  <c:v>1.7</c:v>
                </c:pt>
                <c:pt idx="4613">
                  <c:v>1.7</c:v>
                </c:pt>
                <c:pt idx="4614">
                  <c:v>1.7</c:v>
                </c:pt>
                <c:pt idx="4615">
                  <c:v>1.7</c:v>
                </c:pt>
                <c:pt idx="4616">
                  <c:v>1.7</c:v>
                </c:pt>
                <c:pt idx="4617">
                  <c:v>1.7</c:v>
                </c:pt>
                <c:pt idx="4618">
                  <c:v>1.7</c:v>
                </c:pt>
                <c:pt idx="4619">
                  <c:v>1.7</c:v>
                </c:pt>
                <c:pt idx="4620">
                  <c:v>1.7</c:v>
                </c:pt>
                <c:pt idx="4621">
                  <c:v>1.7</c:v>
                </c:pt>
                <c:pt idx="4622">
                  <c:v>1.7</c:v>
                </c:pt>
                <c:pt idx="4623">
                  <c:v>1.7</c:v>
                </c:pt>
                <c:pt idx="4624">
                  <c:v>1.7</c:v>
                </c:pt>
                <c:pt idx="4625">
                  <c:v>1.7</c:v>
                </c:pt>
                <c:pt idx="4626">
                  <c:v>1.7</c:v>
                </c:pt>
                <c:pt idx="4627">
                  <c:v>1.7</c:v>
                </c:pt>
                <c:pt idx="4628">
                  <c:v>1.7</c:v>
                </c:pt>
                <c:pt idx="4629">
                  <c:v>1.7</c:v>
                </c:pt>
                <c:pt idx="4630">
                  <c:v>1.7</c:v>
                </c:pt>
                <c:pt idx="4631">
                  <c:v>1.7</c:v>
                </c:pt>
                <c:pt idx="4632">
                  <c:v>1.7</c:v>
                </c:pt>
                <c:pt idx="4633">
                  <c:v>1.7</c:v>
                </c:pt>
                <c:pt idx="4634">
                  <c:v>1.7</c:v>
                </c:pt>
                <c:pt idx="4635">
                  <c:v>1.7</c:v>
                </c:pt>
                <c:pt idx="4636">
                  <c:v>1.7</c:v>
                </c:pt>
                <c:pt idx="4637">
                  <c:v>1.7</c:v>
                </c:pt>
                <c:pt idx="4638">
                  <c:v>1.7</c:v>
                </c:pt>
                <c:pt idx="4639">
                  <c:v>1.7</c:v>
                </c:pt>
                <c:pt idx="4640">
                  <c:v>1.7</c:v>
                </c:pt>
                <c:pt idx="4641">
                  <c:v>1.7</c:v>
                </c:pt>
                <c:pt idx="4642">
                  <c:v>1.7</c:v>
                </c:pt>
                <c:pt idx="4643">
                  <c:v>1.7</c:v>
                </c:pt>
                <c:pt idx="4644">
                  <c:v>1.7</c:v>
                </c:pt>
                <c:pt idx="4645">
                  <c:v>1.7</c:v>
                </c:pt>
                <c:pt idx="4646">
                  <c:v>1.7</c:v>
                </c:pt>
                <c:pt idx="4647">
                  <c:v>1.7</c:v>
                </c:pt>
                <c:pt idx="4648">
                  <c:v>1.7</c:v>
                </c:pt>
                <c:pt idx="4649">
                  <c:v>1.7</c:v>
                </c:pt>
                <c:pt idx="4650">
                  <c:v>1.7</c:v>
                </c:pt>
                <c:pt idx="4651">
                  <c:v>1.7</c:v>
                </c:pt>
                <c:pt idx="4652">
                  <c:v>1.7</c:v>
                </c:pt>
                <c:pt idx="4653">
                  <c:v>1.7</c:v>
                </c:pt>
                <c:pt idx="4654">
                  <c:v>1.7</c:v>
                </c:pt>
                <c:pt idx="4655">
                  <c:v>1.7</c:v>
                </c:pt>
                <c:pt idx="4656">
                  <c:v>1.7</c:v>
                </c:pt>
                <c:pt idx="4657">
                  <c:v>1.7</c:v>
                </c:pt>
                <c:pt idx="4658">
                  <c:v>1.7</c:v>
                </c:pt>
                <c:pt idx="4659">
                  <c:v>1.7</c:v>
                </c:pt>
                <c:pt idx="4660">
                  <c:v>1.7</c:v>
                </c:pt>
                <c:pt idx="4661">
                  <c:v>1.7</c:v>
                </c:pt>
                <c:pt idx="4662">
                  <c:v>1.7</c:v>
                </c:pt>
                <c:pt idx="4663">
                  <c:v>1.7</c:v>
                </c:pt>
                <c:pt idx="4664">
                  <c:v>1.7</c:v>
                </c:pt>
                <c:pt idx="4665">
                  <c:v>1.7</c:v>
                </c:pt>
                <c:pt idx="4666">
                  <c:v>1.7</c:v>
                </c:pt>
                <c:pt idx="4667">
                  <c:v>1.7</c:v>
                </c:pt>
                <c:pt idx="4668">
                  <c:v>1.7</c:v>
                </c:pt>
                <c:pt idx="4669">
                  <c:v>1.7</c:v>
                </c:pt>
                <c:pt idx="4670">
                  <c:v>1.7</c:v>
                </c:pt>
                <c:pt idx="4671">
                  <c:v>1.7</c:v>
                </c:pt>
                <c:pt idx="4672">
                  <c:v>1.7</c:v>
                </c:pt>
                <c:pt idx="4673">
                  <c:v>1.7</c:v>
                </c:pt>
                <c:pt idx="4674">
                  <c:v>1.7</c:v>
                </c:pt>
                <c:pt idx="4675">
                  <c:v>1.7</c:v>
                </c:pt>
                <c:pt idx="4676">
                  <c:v>1.7</c:v>
                </c:pt>
                <c:pt idx="4677">
                  <c:v>1.7</c:v>
                </c:pt>
                <c:pt idx="4678">
                  <c:v>1.7</c:v>
                </c:pt>
                <c:pt idx="4679">
                  <c:v>1.7</c:v>
                </c:pt>
                <c:pt idx="4680">
                  <c:v>1.7</c:v>
                </c:pt>
                <c:pt idx="4681">
                  <c:v>1.7</c:v>
                </c:pt>
                <c:pt idx="4682">
                  <c:v>1.7</c:v>
                </c:pt>
                <c:pt idx="4683">
                  <c:v>1.7</c:v>
                </c:pt>
                <c:pt idx="4684">
                  <c:v>1.7</c:v>
                </c:pt>
                <c:pt idx="4685">
                  <c:v>1.7</c:v>
                </c:pt>
                <c:pt idx="4686">
                  <c:v>1.7</c:v>
                </c:pt>
                <c:pt idx="4687">
                  <c:v>1.7</c:v>
                </c:pt>
                <c:pt idx="4688">
                  <c:v>1.7</c:v>
                </c:pt>
                <c:pt idx="4689">
                  <c:v>1.7</c:v>
                </c:pt>
                <c:pt idx="4690">
                  <c:v>1.7</c:v>
                </c:pt>
                <c:pt idx="4691">
                  <c:v>1.7</c:v>
                </c:pt>
                <c:pt idx="4692">
                  <c:v>1.7</c:v>
                </c:pt>
                <c:pt idx="4693">
                  <c:v>1.7</c:v>
                </c:pt>
                <c:pt idx="4694">
                  <c:v>1.7</c:v>
                </c:pt>
                <c:pt idx="4695">
                  <c:v>1.7</c:v>
                </c:pt>
                <c:pt idx="4696">
                  <c:v>1.7</c:v>
                </c:pt>
                <c:pt idx="4697">
                  <c:v>1.7</c:v>
                </c:pt>
                <c:pt idx="4698">
                  <c:v>1.7</c:v>
                </c:pt>
                <c:pt idx="4699">
                  <c:v>1.7</c:v>
                </c:pt>
                <c:pt idx="4700">
                  <c:v>1.7</c:v>
                </c:pt>
                <c:pt idx="4701">
                  <c:v>1.7</c:v>
                </c:pt>
                <c:pt idx="4702">
                  <c:v>1.7</c:v>
                </c:pt>
                <c:pt idx="4703">
                  <c:v>1.7</c:v>
                </c:pt>
                <c:pt idx="4704">
                  <c:v>1.7</c:v>
                </c:pt>
                <c:pt idx="4705">
                  <c:v>1.7</c:v>
                </c:pt>
                <c:pt idx="4706">
                  <c:v>1.7</c:v>
                </c:pt>
                <c:pt idx="4707">
                  <c:v>1.7</c:v>
                </c:pt>
                <c:pt idx="4708">
                  <c:v>1.7</c:v>
                </c:pt>
                <c:pt idx="4709">
                  <c:v>1.7</c:v>
                </c:pt>
                <c:pt idx="4710">
                  <c:v>1.7</c:v>
                </c:pt>
                <c:pt idx="4711">
                  <c:v>1.7</c:v>
                </c:pt>
                <c:pt idx="4712">
                  <c:v>1.7</c:v>
                </c:pt>
                <c:pt idx="4713">
                  <c:v>1.7</c:v>
                </c:pt>
                <c:pt idx="4714">
                  <c:v>1.7</c:v>
                </c:pt>
                <c:pt idx="4715">
                  <c:v>1.7</c:v>
                </c:pt>
                <c:pt idx="4716">
                  <c:v>1.7</c:v>
                </c:pt>
                <c:pt idx="4717">
                  <c:v>1.7</c:v>
                </c:pt>
                <c:pt idx="4718">
                  <c:v>1.7</c:v>
                </c:pt>
                <c:pt idx="4719">
                  <c:v>1.7</c:v>
                </c:pt>
                <c:pt idx="4720">
                  <c:v>1.7</c:v>
                </c:pt>
                <c:pt idx="4721">
                  <c:v>1.7</c:v>
                </c:pt>
                <c:pt idx="4722">
                  <c:v>1.7</c:v>
                </c:pt>
                <c:pt idx="4723">
                  <c:v>1.7</c:v>
                </c:pt>
                <c:pt idx="4724">
                  <c:v>1.7</c:v>
                </c:pt>
                <c:pt idx="4725">
                  <c:v>1.7</c:v>
                </c:pt>
                <c:pt idx="4726">
                  <c:v>1.7</c:v>
                </c:pt>
                <c:pt idx="4727">
                  <c:v>1.7</c:v>
                </c:pt>
                <c:pt idx="4728">
                  <c:v>1.7</c:v>
                </c:pt>
                <c:pt idx="4729">
                  <c:v>1.7</c:v>
                </c:pt>
                <c:pt idx="4730">
                  <c:v>1.7</c:v>
                </c:pt>
                <c:pt idx="4731">
                  <c:v>1.7</c:v>
                </c:pt>
                <c:pt idx="4732">
                  <c:v>1.7</c:v>
                </c:pt>
                <c:pt idx="4733">
                  <c:v>1.7</c:v>
                </c:pt>
                <c:pt idx="4734">
                  <c:v>1.7</c:v>
                </c:pt>
                <c:pt idx="4735">
                  <c:v>1.7</c:v>
                </c:pt>
                <c:pt idx="4736">
                  <c:v>1.7</c:v>
                </c:pt>
                <c:pt idx="4737">
                  <c:v>1.7</c:v>
                </c:pt>
                <c:pt idx="4738">
                  <c:v>1.7</c:v>
                </c:pt>
                <c:pt idx="4739">
                  <c:v>1.7</c:v>
                </c:pt>
                <c:pt idx="4740">
                  <c:v>1.7</c:v>
                </c:pt>
                <c:pt idx="4741">
                  <c:v>1.7</c:v>
                </c:pt>
                <c:pt idx="4742">
                  <c:v>1.7</c:v>
                </c:pt>
                <c:pt idx="4743">
                  <c:v>1.7</c:v>
                </c:pt>
                <c:pt idx="4744">
                  <c:v>1.7</c:v>
                </c:pt>
                <c:pt idx="4745">
                  <c:v>1.7</c:v>
                </c:pt>
                <c:pt idx="4746">
                  <c:v>1.7</c:v>
                </c:pt>
                <c:pt idx="4747">
                  <c:v>1.7</c:v>
                </c:pt>
                <c:pt idx="4748">
                  <c:v>1.7</c:v>
                </c:pt>
                <c:pt idx="4749">
                  <c:v>1.7</c:v>
                </c:pt>
                <c:pt idx="4750">
                  <c:v>1.7</c:v>
                </c:pt>
                <c:pt idx="4751">
                  <c:v>1.7</c:v>
                </c:pt>
                <c:pt idx="4752">
                  <c:v>1.7</c:v>
                </c:pt>
                <c:pt idx="4753">
                  <c:v>1.7</c:v>
                </c:pt>
                <c:pt idx="4754">
                  <c:v>1.7</c:v>
                </c:pt>
                <c:pt idx="4755">
                  <c:v>1.7</c:v>
                </c:pt>
                <c:pt idx="4756">
                  <c:v>1.7</c:v>
                </c:pt>
                <c:pt idx="4757">
                  <c:v>1.7</c:v>
                </c:pt>
                <c:pt idx="4758">
                  <c:v>1.7</c:v>
                </c:pt>
                <c:pt idx="4759">
                  <c:v>1.7</c:v>
                </c:pt>
                <c:pt idx="4760">
                  <c:v>1.7</c:v>
                </c:pt>
                <c:pt idx="4761">
                  <c:v>1.7</c:v>
                </c:pt>
                <c:pt idx="4762">
                  <c:v>1.7</c:v>
                </c:pt>
                <c:pt idx="4763">
                  <c:v>1.7</c:v>
                </c:pt>
                <c:pt idx="4764">
                  <c:v>1.7</c:v>
                </c:pt>
                <c:pt idx="4765">
                  <c:v>1.7</c:v>
                </c:pt>
                <c:pt idx="4766">
                  <c:v>1.7</c:v>
                </c:pt>
                <c:pt idx="4767">
                  <c:v>1.7</c:v>
                </c:pt>
                <c:pt idx="4768">
                  <c:v>1.7</c:v>
                </c:pt>
                <c:pt idx="4769">
                  <c:v>1.7</c:v>
                </c:pt>
                <c:pt idx="4770">
                  <c:v>1.7</c:v>
                </c:pt>
                <c:pt idx="4771">
                  <c:v>1.7</c:v>
                </c:pt>
                <c:pt idx="4772">
                  <c:v>1.7</c:v>
                </c:pt>
                <c:pt idx="4773">
                  <c:v>1.7</c:v>
                </c:pt>
                <c:pt idx="4774">
                  <c:v>1.7</c:v>
                </c:pt>
                <c:pt idx="4775">
                  <c:v>1.7</c:v>
                </c:pt>
                <c:pt idx="4776">
                  <c:v>1.7</c:v>
                </c:pt>
                <c:pt idx="4777">
                  <c:v>1.7</c:v>
                </c:pt>
                <c:pt idx="4778">
                  <c:v>1.7</c:v>
                </c:pt>
                <c:pt idx="4779">
                  <c:v>1.7</c:v>
                </c:pt>
                <c:pt idx="4780">
                  <c:v>1.7</c:v>
                </c:pt>
                <c:pt idx="4781">
                  <c:v>1.7</c:v>
                </c:pt>
                <c:pt idx="4782">
                  <c:v>1.7</c:v>
                </c:pt>
                <c:pt idx="4783">
                  <c:v>1.7</c:v>
                </c:pt>
                <c:pt idx="4784">
                  <c:v>1.7</c:v>
                </c:pt>
                <c:pt idx="4785">
                  <c:v>1.7</c:v>
                </c:pt>
                <c:pt idx="4786">
                  <c:v>1.7</c:v>
                </c:pt>
                <c:pt idx="4787">
                  <c:v>1.7</c:v>
                </c:pt>
                <c:pt idx="4788">
                  <c:v>1.7</c:v>
                </c:pt>
                <c:pt idx="4789">
                  <c:v>1.7</c:v>
                </c:pt>
                <c:pt idx="4790">
                  <c:v>1.7</c:v>
                </c:pt>
                <c:pt idx="4791">
                  <c:v>1.7</c:v>
                </c:pt>
                <c:pt idx="4792">
                  <c:v>1.7</c:v>
                </c:pt>
                <c:pt idx="4793">
                  <c:v>1.7</c:v>
                </c:pt>
                <c:pt idx="4794">
                  <c:v>1.7</c:v>
                </c:pt>
                <c:pt idx="4795">
                  <c:v>1.7</c:v>
                </c:pt>
                <c:pt idx="4796">
                  <c:v>1.7</c:v>
                </c:pt>
                <c:pt idx="4797">
                  <c:v>1.7</c:v>
                </c:pt>
                <c:pt idx="4798">
                  <c:v>1.7</c:v>
                </c:pt>
                <c:pt idx="4799">
                  <c:v>1.7</c:v>
                </c:pt>
                <c:pt idx="4800">
                  <c:v>1.7</c:v>
                </c:pt>
                <c:pt idx="4801">
                  <c:v>1.7</c:v>
                </c:pt>
                <c:pt idx="4802">
                  <c:v>1.7</c:v>
                </c:pt>
                <c:pt idx="4803">
                  <c:v>1.7</c:v>
                </c:pt>
                <c:pt idx="4804">
                  <c:v>1.7</c:v>
                </c:pt>
                <c:pt idx="4805">
                  <c:v>1.7</c:v>
                </c:pt>
                <c:pt idx="4806">
                  <c:v>1.7</c:v>
                </c:pt>
                <c:pt idx="4807">
                  <c:v>1.7</c:v>
                </c:pt>
                <c:pt idx="4808">
                  <c:v>1.7</c:v>
                </c:pt>
                <c:pt idx="4809">
                  <c:v>1.7</c:v>
                </c:pt>
                <c:pt idx="4810">
                  <c:v>1.7</c:v>
                </c:pt>
                <c:pt idx="4811">
                  <c:v>1.7</c:v>
                </c:pt>
                <c:pt idx="4812">
                  <c:v>1.7</c:v>
                </c:pt>
                <c:pt idx="4813">
                  <c:v>1.7</c:v>
                </c:pt>
                <c:pt idx="4814">
                  <c:v>1.7</c:v>
                </c:pt>
                <c:pt idx="4815">
                  <c:v>1.7</c:v>
                </c:pt>
                <c:pt idx="4816">
                  <c:v>1.7</c:v>
                </c:pt>
                <c:pt idx="4817">
                  <c:v>1.7</c:v>
                </c:pt>
                <c:pt idx="4818">
                  <c:v>1.7</c:v>
                </c:pt>
                <c:pt idx="4819">
                  <c:v>1.7</c:v>
                </c:pt>
                <c:pt idx="4820">
                  <c:v>1.7</c:v>
                </c:pt>
                <c:pt idx="4821">
                  <c:v>1.7</c:v>
                </c:pt>
                <c:pt idx="4822">
                  <c:v>1.7</c:v>
                </c:pt>
                <c:pt idx="4823">
                  <c:v>1.7</c:v>
                </c:pt>
                <c:pt idx="4824">
                  <c:v>1.7</c:v>
                </c:pt>
                <c:pt idx="4825">
                  <c:v>1.7</c:v>
                </c:pt>
                <c:pt idx="4826">
                  <c:v>1.7</c:v>
                </c:pt>
                <c:pt idx="4827">
                  <c:v>1.7</c:v>
                </c:pt>
                <c:pt idx="4828">
                  <c:v>1.7</c:v>
                </c:pt>
                <c:pt idx="4829">
                  <c:v>1.7</c:v>
                </c:pt>
                <c:pt idx="4830">
                  <c:v>1.7</c:v>
                </c:pt>
                <c:pt idx="4831">
                  <c:v>1.7</c:v>
                </c:pt>
                <c:pt idx="4832">
                  <c:v>1.7</c:v>
                </c:pt>
                <c:pt idx="4833">
                  <c:v>1.7</c:v>
                </c:pt>
                <c:pt idx="4834">
                  <c:v>1.7</c:v>
                </c:pt>
                <c:pt idx="4835">
                  <c:v>1.7</c:v>
                </c:pt>
                <c:pt idx="4836">
                  <c:v>1.7</c:v>
                </c:pt>
                <c:pt idx="4837">
                  <c:v>1.7</c:v>
                </c:pt>
                <c:pt idx="4838">
                  <c:v>1.7</c:v>
                </c:pt>
                <c:pt idx="4839">
                  <c:v>1.7</c:v>
                </c:pt>
                <c:pt idx="4840">
                  <c:v>1.7</c:v>
                </c:pt>
                <c:pt idx="4841">
                  <c:v>1.7</c:v>
                </c:pt>
                <c:pt idx="4842">
                  <c:v>1.7</c:v>
                </c:pt>
                <c:pt idx="4843">
                  <c:v>1.7</c:v>
                </c:pt>
                <c:pt idx="4844">
                  <c:v>1.7</c:v>
                </c:pt>
                <c:pt idx="4845">
                  <c:v>1.7</c:v>
                </c:pt>
                <c:pt idx="4846">
                  <c:v>1.7</c:v>
                </c:pt>
                <c:pt idx="4847">
                  <c:v>1.7</c:v>
                </c:pt>
                <c:pt idx="4848">
                  <c:v>1.7</c:v>
                </c:pt>
                <c:pt idx="4849">
                  <c:v>1.7</c:v>
                </c:pt>
                <c:pt idx="4850">
                  <c:v>1.7</c:v>
                </c:pt>
                <c:pt idx="4851">
                  <c:v>1.7</c:v>
                </c:pt>
                <c:pt idx="4852">
                  <c:v>1.7</c:v>
                </c:pt>
                <c:pt idx="4853">
                  <c:v>1.7</c:v>
                </c:pt>
                <c:pt idx="4854">
                  <c:v>1.7</c:v>
                </c:pt>
                <c:pt idx="4855">
                  <c:v>1.7</c:v>
                </c:pt>
                <c:pt idx="4856">
                  <c:v>1.7</c:v>
                </c:pt>
                <c:pt idx="4857">
                  <c:v>1.7</c:v>
                </c:pt>
                <c:pt idx="4858">
                  <c:v>1.7</c:v>
                </c:pt>
                <c:pt idx="4859">
                  <c:v>1.7</c:v>
                </c:pt>
                <c:pt idx="4860">
                  <c:v>1.7</c:v>
                </c:pt>
                <c:pt idx="4861">
                  <c:v>1.7</c:v>
                </c:pt>
                <c:pt idx="4862">
                  <c:v>1.7</c:v>
                </c:pt>
                <c:pt idx="4863">
                  <c:v>1.7</c:v>
                </c:pt>
                <c:pt idx="4864">
                  <c:v>1.7</c:v>
                </c:pt>
                <c:pt idx="4865">
                  <c:v>1.7</c:v>
                </c:pt>
                <c:pt idx="4866">
                  <c:v>1.7</c:v>
                </c:pt>
                <c:pt idx="4867">
                  <c:v>1.7</c:v>
                </c:pt>
                <c:pt idx="4868">
                  <c:v>1.7</c:v>
                </c:pt>
                <c:pt idx="4869">
                  <c:v>1.7</c:v>
                </c:pt>
                <c:pt idx="4870">
                  <c:v>1.7</c:v>
                </c:pt>
                <c:pt idx="4871">
                  <c:v>1.7</c:v>
                </c:pt>
                <c:pt idx="4872">
                  <c:v>1.7</c:v>
                </c:pt>
                <c:pt idx="4873">
                  <c:v>1.7</c:v>
                </c:pt>
                <c:pt idx="4874">
                  <c:v>1.7</c:v>
                </c:pt>
                <c:pt idx="4875">
                  <c:v>1.7</c:v>
                </c:pt>
                <c:pt idx="4876">
                  <c:v>1.7</c:v>
                </c:pt>
                <c:pt idx="4877">
                  <c:v>1.7</c:v>
                </c:pt>
                <c:pt idx="4878">
                  <c:v>1.7</c:v>
                </c:pt>
                <c:pt idx="4879">
                  <c:v>1.7</c:v>
                </c:pt>
                <c:pt idx="4880">
                  <c:v>1.7</c:v>
                </c:pt>
                <c:pt idx="4881">
                  <c:v>1.7</c:v>
                </c:pt>
                <c:pt idx="4882">
                  <c:v>1.7</c:v>
                </c:pt>
                <c:pt idx="4883">
                  <c:v>1.7</c:v>
                </c:pt>
                <c:pt idx="4884">
                  <c:v>1.7</c:v>
                </c:pt>
                <c:pt idx="4885">
                  <c:v>1.7</c:v>
                </c:pt>
                <c:pt idx="4886">
                  <c:v>1.7</c:v>
                </c:pt>
                <c:pt idx="4887">
                  <c:v>1.7</c:v>
                </c:pt>
                <c:pt idx="4888">
                  <c:v>1.7</c:v>
                </c:pt>
                <c:pt idx="4889">
                  <c:v>1.7</c:v>
                </c:pt>
                <c:pt idx="4890">
                  <c:v>1.7</c:v>
                </c:pt>
                <c:pt idx="4891">
                  <c:v>1.7</c:v>
                </c:pt>
                <c:pt idx="4892">
                  <c:v>1.7</c:v>
                </c:pt>
                <c:pt idx="4893">
                  <c:v>1.7</c:v>
                </c:pt>
                <c:pt idx="4894">
                  <c:v>1.7</c:v>
                </c:pt>
                <c:pt idx="4895">
                  <c:v>1.7</c:v>
                </c:pt>
                <c:pt idx="4896">
                  <c:v>1.7</c:v>
                </c:pt>
                <c:pt idx="4897">
                  <c:v>1.7</c:v>
                </c:pt>
                <c:pt idx="4898">
                  <c:v>1.7</c:v>
                </c:pt>
                <c:pt idx="4899">
                  <c:v>1.7</c:v>
                </c:pt>
                <c:pt idx="4900">
                  <c:v>1.7</c:v>
                </c:pt>
                <c:pt idx="4901">
                  <c:v>1.7</c:v>
                </c:pt>
                <c:pt idx="4902">
                  <c:v>1.7</c:v>
                </c:pt>
                <c:pt idx="4903">
                  <c:v>1.7</c:v>
                </c:pt>
                <c:pt idx="4904">
                  <c:v>1.7</c:v>
                </c:pt>
                <c:pt idx="4905">
                  <c:v>1.7</c:v>
                </c:pt>
                <c:pt idx="4906">
                  <c:v>1.7</c:v>
                </c:pt>
                <c:pt idx="4907">
                  <c:v>1.7</c:v>
                </c:pt>
                <c:pt idx="4908">
                  <c:v>1.7</c:v>
                </c:pt>
                <c:pt idx="4909">
                  <c:v>1.7</c:v>
                </c:pt>
                <c:pt idx="4910">
                  <c:v>1.7</c:v>
                </c:pt>
                <c:pt idx="4911">
                  <c:v>1.7</c:v>
                </c:pt>
                <c:pt idx="4912">
                  <c:v>1.7</c:v>
                </c:pt>
                <c:pt idx="4913">
                  <c:v>1.7</c:v>
                </c:pt>
                <c:pt idx="4914">
                  <c:v>1.7</c:v>
                </c:pt>
                <c:pt idx="4915">
                  <c:v>1.7</c:v>
                </c:pt>
                <c:pt idx="4916">
                  <c:v>1.7</c:v>
                </c:pt>
                <c:pt idx="4917">
                  <c:v>1.7</c:v>
                </c:pt>
                <c:pt idx="4918">
                  <c:v>1.7</c:v>
                </c:pt>
                <c:pt idx="4919">
                  <c:v>1.7</c:v>
                </c:pt>
                <c:pt idx="4920">
                  <c:v>1.7</c:v>
                </c:pt>
                <c:pt idx="4921">
                  <c:v>1.7</c:v>
                </c:pt>
                <c:pt idx="4922">
                  <c:v>1.7</c:v>
                </c:pt>
                <c:pt idx="4923">
                  <c:v>1.7</c:v>
                </c:pt>
                <c:pt idx="4924">
                  <c:v>1.7</c:v>
                </c:pt>
                <c:pt idx="4925">
                  <c:v>1.7</c:v>
                </c:pt>
                <c:pt idx="4926">
                  <c:v>1.7</c:v>
                </c:pt>
                <c:pt idx="4927">
                  <c:v>1.7</c:v>
                </c:pt>
                <c:pt idx="4928">
                  <c:v>1.7</c:v>
                </c:pt>
                <c:pt idx="4929">
                  <c:v>1.7</c:v>
                </c:pt>
                <c:pt idx="4930">
                  <c:v>1.7</c:v>
                </c:pt>
                <c:pt idx="4931">
                  <c:v>1.7</c:v>
                </c:pt>
                <c:pt idx="4932">
                  <c:v>1.7</c:v>
                </c:pt>
                <c:pt idx="4933">
                  <c:v>1.7</c:v>
                </c:pt>
                <c:pt idx="4934">
                  <c:v>1.7</c:v>
                </c:pt>
                <c:pt idx="4935">
                  <c:v>1.7</c:v>
                </c:pt>
                <c:pt idx="4936">
                  <c:v>1.7</c:v>
                </c:pt>
                <c:pt idx="4937">
                  <c:v>1.7</c:v>
                </c:pt>
                <c:pt idx="4938">
                  <c:v>1.7</c:v>
                </c:pt>
                <c:pt idx="4939">
                  <c:v>1.7</c:v>
                </c:pt>
                <c:pt idx="4940">
                  <c:v>1.7</c:v>
                </c:pt>
                <c:pt idx="4941">
                  <c:v>1.7</c:v>
                </c:pt>
                <c:pt idx="4942">
                  <c:v>1.7</c:v>
                </c:pt>
                <c:pt idx="4943">
                  <c:v>1.7</c:v>
                </c:pt>
                <c:pt idx="4944">
                  <c:v>1.7</c:v>
                </c:pt>
                <c:pt idx="4945">
                  <c:v>1.7</c:v>
                </c:pt>
                <c:pt idx="4946">
                  <c:v>1.7</c:v>
                </c:pt>
                <c:pt idx="4947">
                  <c:v>1.7</c:v>
                </c:pt>
                <c:pt idx="4948">
                  <c:v>1.7</c:v>
                </c:pt>
                <c:pt idx="4949">
                  <c:v>1.7</c:v>
                </c:pt>
                <c:pt idx="4950">
                  <c:v>1.7</c:v>
                </c:pt>
                <c:pt idx="4951">
                  <c:v>1.7</c:v>
                </c:pt>
                <c:pt idx="4952">
                  <c:v>1.7</c:v>
                </c:pt>
                <c:pt idx="4953">
                  <c:v>1.7</c:v>
                </c:pt>
                <c:pt idx="4954">
                  <c:v>1.7</c:v>
                </c:pt>
                <c:pt idx="4955">
                  <c:v>1.7</c:v>
                </c:pt>
                <c:pt idx="4956">
                  <c:v>1.7</c:v>
                </c:pt>
                <c:pt idx="4957">
                  <c:v>1.7</c:v>
                </c:pt>
                <c:pt idx="4958">
                  <c:v>1.7</c:v>
                </c:pt>
                <c:pt idx="4959">
                  <c:v>1.7</c:v>
                </c:pt>
                <c:pt idx="4960">
                  <c:v>1.7</c:v>
                </c:pt>
                <c:pt idx="4961">
                  <c:v>1.7</c:v>
                </c:pt>
                <c:pt idx="4962">
                  <c:v>1.7</c:v>
                </c:pt>
                <c:pt idx="4963">
                  <c:v>1.7</c:v>
                </c:pt>
                <c:pt idx="4964">
                  <c:v>1.7</c:v>
                </c:pt>
                <c:pt idx="4965">
                  <c:v>1.7</c:v>
                </c:pt>
                <c:pt idx="4966">
                  <c:v>1.7</c:v>
                </c:pt>
                <c:pt idx="4967">
                  <c:v>1.7</c:v>
                </c:pt>
                <c:pt idx="4968">
                  <c:v>1.7</c:v>
                </c:pt>
                <c:pt idx="4969">
                  <c:v>1.7</c:v>
                </c:pt>
                <c:pt idx="4970">
                  <c:v>1.7</c:v>
                </c:pt>
                <c:pt idx="4971">
                  <c:v>1.7</c:v>
                </c:pt>
                <c:pt idx="4972">
                  <c:v>1.7</c:v>
                </c:pt>
                <c:pt idx="4973">
                  <c:v>1.7</c:v>
                </c:pt>
                <c:pt idx="4974">
                  <c:v>1.7</c:v>
                </c:pt>
                <c:pt idx="4975">
                  <c:v>1.7</c:v>
                </c:pt>
                <c:pt idx="4976">
                  <c:v>1.7</c:v>
                </c:pt>
                <c:pt idx="4977">
                  <c:v>1.7</c:v>
                </c:pt>
                <c:pt idx="4978">
                  <c:v>1.7</c:v>
                </c:pt>
                <c:pt idx="4979">
                  <c:v>1.7</c:v>
                </c:pt>
                <c:pt idx="4980">
                  <c:v>1.7</c:v>
                </c:pt>
                <c:pt idx="4981">
                  <c:v>1.7</c:v>
                </c:pt>
                <c:pt idx="4982">
                  <c:v>1.7</c:v>
                </c:pt>
                <c:pt idx="4983">
                  <c:v>1.7</c:v>
                </c:pt>
                <c:pt idx="4984">
                  <c:v>1.7</c:v>
                </c:pt>
                <c:pt idx="4985">
                  <c:v>1.7</c:v>
                </c:pt>
                <c:pt idx="4986">
                  <c:v>1.7</c:v>
                </c:pt>
                <c:pt idx="4987">
                  <c:v>1.7</c:v>
                </c:pt>
                <c:pt idx="4988">
                  <c:v>1.7</c:v>
                </c:pt>
                <c:pt idx="4989">
                  <c:v>1.7</c:v>
                </c:pt>
                <c:pt idx="4990">
                  <c:v>1.7</c:v>
                </c:pt>
                <c:pt idx="4991">
                  <c:v>1.7</c:v>
                </c:pt>
                <c:pt idx="4992">
                  <c:v>1.7</c:v>
                </c:pt>
                <c:pt idx="4993">
                  <c:v>1.7</c:v>
                </c:pt>
                <c:pt idx="4994">
                  <c:v>1.7</c:v>
                </c:pt>
                <c:pt idx="4995">
                  <c:v>1.7</c:v>
                </c:pt>
                <c:pt idx="4996">
                  <c:v>1.7</c:v>
                </c:pt>
                <c:pt idx="4997">
                  <c:v>1.7</c:v>
                </c:pt>
                <c:pt idx="4998">
                  <c:v>1.7</c:v>
                </c:pt>
                <c:pt idx="4999">
                  <c:v>1.7</c:v>
                </c:pt>
                <c:pt idx="5000">
                  <c:v>1.7</c:v>
                </c:pt>
                <c:pt idx="5001">
                  <c:v>1.7</c:v>
                </c:pt>
                <c:pt idx="5002">
                  <c:v>1.7</c:v>
                </c:pt>
                <c:pt idx="5003">
                  <c:v>1.7</c:v>
                </c:pt>
                <c:pt idx="5004">
                  <c:v>1.7</c:v>
                </c:pt>
                <c:pt idx="5005">
                  <c:v>1.7</c:v>
                </c:pt>
                <c:pt idx="5006">
                  <c:v>1.7</c:v>
                </c:pt>
                <c:pt idx="5007">
                  <c:v>1.7</c:v>
                </c:pt>
                <c:pt idx="5008">
                  <c:v>1.7</c:v>
                </c:pt>
                <c:pt idx="5009">
                  <c:v>1.7</c:v>
                </c:pt>
                <c:pt idx="5010">
                  <c:v>1.7</c:v>
                </c:pt>
                <c:pt idx="5011">
                  <c:v>1.7</c:v>
                </c:pt>
                <c:pt idx="5012">
                  <c:v>1.7</c:v>
                </c:pt>
                <c:pt idx="5013">
                  <c:v>1.7</c:v>
                </c:pt>
                <c:pt idx="5014">
                  <c:v>1.7</c:v>
                </c:pt>
                <c:pt idx="5015">
                  <c:v>1.7</c:v>
                </c:pt>
                <c:pt idx="5016">
                  <c:v>1.7</c:v>
                </c:pt>
                <c:pt idx="5017">
                  <c:v>1.7</c:v>
                </c:pt>
                <c:pt idx="5018">
                  <c:v>1.7</c:v>
                </c:pt>
                <c:pt idx="5019">
                  <c:v>1.7</c:v>
                </c:pt>
                <c:pt idx="5020">
                  <c:v>1.7</c:v>
                </c:pt>
                <c:pt idx="5021">
                  <c:v>1.7</c:v>
                </c:pt>
                <c:pt idx="5022">
                  <c:v>1.7</c:v>
                </c:pt>
                <c:pt idx="5023">
                  <c:v>1.7</c:v>
                </c:pt>
                <c:pt idx="5024">
                  <c:v>1.7</c:v>
                </c:pt>
                <c:pt idx="5025">
                  <c:v>1.7</c:v>
                </c:pt>
                <c:pt idx="5026">
                  <c:v>1.7</c:v>
                </c:pt>
                <c:pt idx="5027">
                  <c:v>1.7</c:v>
                </c:pt>
                <c:pt idx="5028">
                  <c:v>1.7</c:v>
                </c:pt>
                <c:pt idx="5029">
                  <c:v>1.7</c:v>
                </c:pt>
                <c:pt idx="5030">
                  <c:v>1.7</c:v>
                </c:pt>
                <c:pt idx="5031">
                  <c:v>1.7</c:v>
                </c:pt>
                <c:pt idx="5032">
                  <c:v>1.7</c:v>
                </c:pt>
                <c:pt idx="5033">
                  <c:v>1.7</c:v>
                </c:pt>
                <c:pt idx="5034">
                  <c:v>1.7</c:v>
                </c:pt>
                <c:pt idx="5035">
                  <c:v>1.7</c:v>
                </c:pt>
                <c:pt idx="5036">
                  <c:v>1.7</c:v>
                </c:pt>
                <c:pt idx="5037">
                  <c:v>1.7</c:v>
                </c:pt>
                <c:pt idx="5038">
                  <c:v>1.7</c:v>
                </c:pt>
                <c:pt idx="5039">
                  <c:v>1.7</c:v>
                </c:pt>
                <c:pt idx="5040">
                  <c:v>1.7</c:v>
                </c:pt>
                <c:pt idx="5041">
                  <c:v>1.7</c:v>
                </c:pt>
                <c:pt idx="5042">
                  <c:v>1.7</c:v>
                </c:pt>
                <c:pt idx="5043">
                  <c:v>1.7</c:v>
                </c:pt>
                <c:pt idx="5044">
                  <c:v>1.7</c:v>
                </c:pt>
                <c:pt idx="5045">
                  <c:v>1.7</c:v>
                </c:pt>
                <c:pt idx="5046">
                  <c:v>1.7</c:v>
                </c:pt>
                <c:pt idx="5047">
                  <c:v>1.7</c:v>
                </c:pt>
                <c:pt idx="5048">
                  <c:v>1.7</c:v>
                </c:pt>
                <c:pt idx="5049">
                  <c:v>1.7</c:v>
                </c:pt>
                <c:pt idx="5050">
                  <c:v>1.7</c:v>
                </c:pt>
                <c:pt idx="5051">
                  <c:v>1.7</c:v>
                </c:pt>
                <c:pt idx="5052">
                  <c:v>1.7</c:v>
                </c:pt>
                <c:pt idx="5053">
                  <c:v>1.7</c:v>
                </c:pt>
                <c:pt idx="5054">
                  <c:v>1.7</c:v>
                </c:pt>
                <c:pt idx="5055">
                  <c:v>1.7</c:v>
                </c:pt>
                <c:pt idx="5056">
                  <c:v>1.7</c:v>
                </c:pt>
                <c:pt idx="5057">
                  <c:v>1.7</c:v>
                </c:pt>
                <c:pt idx="5058">
                  <c:v>1.7</c:v>
                </c:pt>
                <c:pt idx="5059">
                  <c:v>1.7</c:v>
                </c:pt>
                <c:pt idx="5060">
                  <c:v>1.7</c:v>
                </c:pt>
                <c:pt idx="5061">
                  <c:v>1.7</c:v>
                </c:pt>
                <c:pt idx="5062">
                  <c:v>1.7</c:v>
                </c:pt>
                <c:pt idx="5063">
                  <c:v>1.7</c:v>
                </c:pt>
                <c:pt idx="5064">
                  <c:v>1.7</c:v>
                </c:pt>
                <c:pt idx="5065">
                  <c:v>1.7</c:v>
                </c:pt>
                <c:pt idx="5066">
                  <c:v>1.7</c:v>
                </c:pt>
                <c:pt idx="5067">
                  <c:v>1.7</c:v>
                </c:pt>
                <c:pt idx="5068">
                  <c:v>1.7</c:v>
                </c:pt>
                <c:pt idx="5069">
                  <c:v>1.7</c:v>
                </c:pt>
                <c:pt idx="5070">
                  <c:v>1.7</c:v>
                </c:pt>
                <c:pt idx="5071">
                  <c:v>1.7</c:v>
                </c:pt>
                <c:pt idx="5072">
                  <c:v>1.7</c:v>
                </c:pt>
                <c:pt idx="5073">
                  <c:v>1.7</c:v>
                </c:pt>
                <c:pt idx="5074">
                  <c:v>1.7</c:v>
                </c:pt>
                <c:pt idx="5075">
                  <c:v>1.7</c:v>
                </c:pt>
                <c:pt idx="5076">
                  <c:v>1.7</c:v>
                </c:pt>
                <c:pt idx="5077">
                  <c:v>1.7</c:v>
                </c:pt>
                <c:pt idx="5078">
                  <c:v>1.7</c:v>
                </c:pt>
                <c:pt idx="5079">
                  <c:v>1.7</c:v>
                </c:pt>
                <c:pt idx="5080">
                  <c:v>1.7</c:v>
                </c:pt>
                <c:pt idx="5081">
                  <c:v>1.7</c:v>
                </c:pt>
                <c:pt idx="5082">
                  <c:v>1.7</c:v>
                </c:pt>
                <c:pt idx="5083">
                  <c:v>1.7</c:v>
                </c:pt>
                <c:pt idx="5084">
                  <c:v>1.7</c:v>
                </c:pt>
                <c:pt idx="5085">
                  <c:v>1.7</c:v>
                </c:pt>
                <c:pt idx="5086">
                  <c:v>1.7</c:v>
                </c:pt>
                <c:pt idx="5087">
                  <c:v>1.7</c:v>
                </c:pt>
                <c:pt idx="5088">
                  <c:v>1.7</c:v>
                </c:pt>
                <c:pt idx="5089">
                  <c:v>1.7</c:v>
                </c:pt>
                <c:pt idx="5090">
                  <c:v>1.7</c:v>
                </c:pt>
                <c:pt idx="5091">
                  <c:v>1.7</c:v>
                </c:pt>
                <c:pt idx="5092">
                  <c:v>1.7</c:v>
                </c:pt>
                <c:pt idx="5093">
                  <c:v>1.7</c:v>
                </c:pt>
                <c:pt idx="5094">
                  <c:v>1.7</c:v>
                </c:pt>
                <c:pt idx="5095">
                  <c:v>1.7</c:v>
                </c:pt>
                <c:pt idx="5096">
                  <c:v>1.7</c:v>
                </c:pt>
                <c:pt idx="5097">
                  <c:v>1.7</c:v>
                </c:pt>
                <c:pt idx="5098">
                  <c:v>1.7</c:v>
                </c:pt>
                <c:pt idx="5099">
                  <c:v>1.7</c:v>
                </c:pt>
                <c:pt idx="5100">
                  <c:v>1.7</c:v>
                </c:pt>
                <c:pt idx="5101">
                  <c:v>1.7</c:v>
                </c:pt>
                <c:pt idx="5102">
                  <c:v>1.7</c:v>
                </c:pt>
                <c:pt idx="5103">
                  <c:v>1.7</c:v>
                </c:pt>
                <c:pt idx="5104">
                  <c:v>1.7</c:v>
                </c:pt>
                <c:pt idx="5105">
                  <c:v>1.7</c:v>
                </c:pt>
                <c:pt idx="5106">
                  <c:v>1.7</c:v>
                </c:pt>
                <c:pt idx="5107">
                  <c:v>1.7</c:v>
                </c:pt>
                <c:pt idx="5108">
                  <c:v>1.7</c:v>
                </c:pt>
                <c:pt idx="5109">
                  <c:v>1.7</c:v>
                </c:pt>
                <c:pt idx="5110">
                  <c:v>1.7</c:v>
                </c:pt>
                <c:pt idx="5111">
                  <c:v>1.7</c:v>
                </c:pt>
                <c:pt idx="5112">
                  <c:v>1.7</c:v>
                </c:pt>
                <c:pt idx="5113">
                  <c:v>1.7</c:v>
                </c:pt>
                <c:pt idx="5114">
                  <c:v>1.7</c:v>
                </c:pt>
                <c:pt idx="5115">
                  <c:v>1.7</c:v>
                </c:pt>
                <c:pt idx="5116">
                  <c:v>1.7</c:v>
                </c:pt>
                <c:pt idx="5117">
                  <c:v>1.7</c:v>
                </c:pt>
                <c:pt idx="5118">
                  <c:v>1.7</c:v>
                </c:pt>
                <c:pt idx="5119">
                  <c:v>1.7</c:v>
                </c:pt>
                <c:pt idx="5120">
                  <c:v>1.7</c:v>
                </c:pt>
                <c:pt idx="5121">
                  <c:v>1.7</c:v>
                </c:pt>
                <c:pt idx="5122">
                  <c:v>1.7</c:v>
                </c:pt>
                <c:pt idx="5123">
                  <c:v>1.7</c:v>
                </c:pt>
                <c:pt idx="5124">
                  <c:v>1.7</c:v>
                </c:pt>
                <c:pt idx="5125">
                  <c:v>1.7</c:v>
                </c:pt>
                <c:pt idx="5126">
                  <c:v>1.7</c:v>
                </c:pt>
                <c:pt idx="5127">
                  <c:v>1.7</c:v>
                </c:pt>
                <c:pt idx="5128">
                  <c:v>1.7</c:v>
                </c:pt>
                <c:pt idx="5129">
                  <c:v>1.7</c:v>
                </c:pt>
                <c:pt idx="5130">
                  <c:v>1.7</c:v>
                </c:pt>
                <c:pt idx="5131">
                  <c:v>1.7</c:v>
                </c:pt>
                <c:pt idx="5132">
                  <c:v>1.7</c:v>
                </c:pt>
                <c:pt idx="5133">
                  <c:v>1.7</c:v>
                </c:pt>
                <c:pt idx="5134">
                  <c:v>1.7</c:v>
                </c:pt>
                <c:pt idx="5135">
                  <c:v>1.7</c:v>
                </c:pt>
                <c:pt idx="5136">
                  <c:v>1.7</c:v>
                </c:pt>
                <c:pt idx="5137">
                  <c:v>1.7</c:v>
                </c:pt>
                <c:pt idx="5138">
                  <c:v>1.7</c:v>
                </c:pt>
                <c:pt idx="5139">
                  <c:v>1.7</c:v>
                </c:pt>
                <c:pt idx="5140">
                  <c:v>1.7</c:v>
                </c:pt>
                <c:pt idx="5141">
                  <c:v>1.7</c:v>
                </c:pt>
                <c:pt idx="5142">
                  <c:v>1.7</c:v>
                </c:pt>
                <c:pt idx="5143">
                  <c:v>1.7</c:v>
                </c:pt>
                <c:pt idx="5144">
                  <c:v>1.7</c:v>
                </c:pt>
                <c:pt idx="5145">
                  <c:v>1.7</c:v>
                </c:pt>
                <c:pt idx="5146">
                  <c:v>1.7</c:v>
                </c:pt>
                <c:pt idx="5147">
                  <c:v>1.7</c:v>
                </c:pt>
                <c:pt idx="5148">
                  <c:v>1.7</c:v>
                </c:pt>
                <c:pt idx="5149">
                  <c:v>1.7</c:v>
                </c:pt>
                <c:pt idx="5150">
                  <c:v>1.7</c:v>
                </c:pt>
                <c:pt idx="5151">
                  <c:v>1.7</c:v>
                </c:pt>
                <c:pt idx="5152">
                  <c:v>1.7</c:v>
                </c:pt>
                <c:pt idx="5153">
                  <c:v>1.7</c:v>
                </c:pt>
                <c:pt idx="5154">
                  <c:v>1.7</c:v>
                </c:pt>
                <c:pt idx="5155">
                  <c:v>1.7</c:v>
                </c:pt>
                <c:pt idx="5156">
                  <c:v>1.7</c:v>
                </c:pt>
                <c:pt idx="5157">
                  <c:v>1.7</c:v>
                </c:pt>
                <c:pt idx="5158">
                  <c:v>1.7</c:v>
                </c:pt>
                <c:pt idx="5159">
                  <c:v>1.7</c:v>
                </c:pt>
                <c:pt idx="5160">
                  <c:v>1.7</c:v>
                </c:pt>
                <c:pt idx="5161">
                  <c:v>1.7</c:v>
                </c:pt>
                <c:pt idx="5162">
                  <c:v>1.7</c:v>
                </c:pt>
                <c:pt idx="5163">
                  <c:v>1.7</c:v>
                </c:pt>
                <c:pt idx="5164">
                  <c:v>1.7</c:v>
                </c:pt>
                <c:pt idx="5165">
                  <c:v>1.7</c:v>
                </c:pt>
                <c:pt idx="5166">
                  <c:v>1.7</c:v>
                </c:pt>
                <c:pt idx="5167">
                  <c:v>1.7</c:v>
                </c:pt>
                <c:pt idx="5168">
                  <c:v>1.7</c:v>
                </c:pt>
                <c:pt idx="5169">
                  <c:v>1.7</c:v>
                </c:pt>
                <c:pt idx="5170">
                  <c:v>1.7</c:v>
                </c:pt>
                <c:pt idx="5171">
                  <c:v>1.7</c:v>
                </c:pt>
                <c:pt idx="5172">
                  <c:v>1.7</c:v>
                </c:pt>
                <c:pt idx="5173">
                  <c:v>1.7</c:v>
                </c:pt>
                <c:pt idx="5174">
                  <c:v>1.7</c:v>
                </c:pt>
                <c:pt idx="5175">
                  <c:v>1.7</c:v>
                </c:pt>
                <c:pt idx="5176">
                  <c:v>1.7</c:v>
                </c:pt>
                <c:pt idx="5177">
                  <c:v>1.7</c:v>
                </c:pt>
                <c:pt idx="5178">
                  <c:v>1.7</c:v>
                </c:pt>
                <c:pt idx="5179">
                  <c:v>1.7</c:v>
                </c:pt>
                <c:pt idx="5180">
                  <c:v>1.7</c:v>
                </c:pt>
                <c:pt idx="5181">
                  <c:v>1.7</c:v>
                </c:pt>
                <c:pt idx="5182">
                  <c:v>1.7</c:v>
                </c:pt>
                <c:pt idx="5183">
                  <c:v>1.7</c:v>
                </c:pt>
                <c:pt idx="5184">
                  <c:v>1.7</c:v>
                </c:pt>
                <c:pt idx="5185">
                  <c:v>1.7</c:v>
                </c:pt>
                <c:pt idx="5186">
                  <c:v>1.7</c:v>
                </c:pt>
                <c:pt idx="5187">
                  <c:v>1.7</c:v>
                </c:pt>
                <c:pt idx="5188">
                  <c:v>1.7</c:v>
                </c:pt>
                <c:pt idx="5189">
                  <c:v>1.7</c:v>
                </c:pt>
                <c:pt idx="5190">
                  <c:v>1.7</c:v>
                </c:pt>
                <c:pt idx="5191">
                  <c:v>1.7</c:v>
                </c:pt>
                <c:pt idx="5192">
                  <c:v>1.7</c:v>
                </c:pt>
                <c:pt idx="5193">
                  <c:v>1.7</c:v>
                </c:pt>
                <c:pt idx="5194">
                  <c:v>1.7</c:v>
                </c:pt>
                <c:pt idx="5195">
                  <c:v>1.7</c:v>
                </c:pt>
                <c:pt idx="5196">
                  <c:v>1.7</c:v>
                </c:pt>
                <c:pt idx="5197">
                  <c:v>1.7</c:v>
                </c:pt>
                <c:pt idx="5198">
                  <c:v>1.7</c:v>
                </c:pt>
                <c:pt idx="5199">
                  <c:v>1.7</c:v>
                </c:pt>
                <c:pt idx="5200">
                  <c:v>1.7</c:v>
                </c:pt>
                <c:pt idx="5201">
                  <c:v>1.7</c:v>
                </c:pt>
                <c:pt idx="5202">
                  <c:v>1.7</c:v>
                </c:pt>
                <c:pt idx="5203">
                  <c:v>1.7</c:v>
                </c:pt>
                <c:pt idx="5204">
                  <c:v>1.7</c:v>
                </c:pt>
                <c:pt idx="5205">
                  <c:v>1.7</c:v>
                </c:pt>
                <c:pt idx="5206">
                  <c:v>1.7</c:v>
                </c:pt>
                <c:pt idx="5207">
                  <c:v>1.7</c:v>
                </c:pt>
                <c:pt idx="5208">
                  <c:v>1.7</c:v>
                </c:pt>
                <c:pt idx="5209">
                  <c:v>1.7</c:v>
                </c:pt>
                <c:pt idx="5210">
                  <c:v>1.7</c:v>
                </c:pt>
                <c:pt idx="5211">
                  <c:v>1.7</c:v>
                </c:pt>
                <c:pt idx="5212">
                  <c:v>1.7</c:v>
                </c:pt>
                <c:pt idx="5213">
                  <c:v>1.7</c:v>
                </c:pt>
                <c:pt idx="5214">
                  <c:v>1.7</c:v>
                </c:pt>
                <c:pt idx="5215">
                  <c:v>1.7</c:v>
                </c:pt>
                <c:pt idx="5216">
                  <c:v>1.7</c:v>
                </c:pt>
                <c:pt idx="5217">
                  <c:v>1.7</c:v>
                </c:pt>
                <c:pt idx="5218">
                  <c:v>1.7</c:v>
                </c:pt>
                <c:pt idx="5219">
                  <c:v>1.7</c:v>
                </c:pt>
                <c:pt idx="5220">
                  <c:v>1.7</c:v>
                </c:pt>
                <c:pt idx="5221">
                  <c:v>1.7</c:v>
                </c:pt>
                <c:pt idx="5222">
                  <c:v>1.7</c:v>
                </c:pt>
                <c:pt idx="5223">
                  <c:v>1.7</c:v>
                </c:pt>
                <c:pt idx="5224">
                  <c:v>1.7</c:v>
                </c:pt>
                <c:pt idx="5225">
                  <c:v>1.7</c:v>
                </c:pt>
                <c:pt idx="5226">
                  <c:v>1.7</c:v>
                </c:pt>
                <c:pt idx="5227">
                  <c:v>1.7</c:v>
                </c:pt>
                <c:pt idx="5228">
                  <c:v>1.7</c:v>
                </c:pt>
                <c:pt idx="5229">
                  <c:v>1.7</c:v>
                </c:pt>
                <c:pt idx="5230">
                  <c:v>1.7</c:v>
                </c:pt>
                <c:pt idx="5231">
                  <c:v>1.7</c:v>
                </c:pt>
                <c:pt idx="5232">
                  <c:v>1.7</c:v>
                </c:pt>
                <c:pt idx="5233">
                  <c:v>1.7</c:v>
                </c:pt>
                <c:pt idx="5234">
                  <c:v>1.7</c:v>
                </c:pt>
                <c:pt idx="5235">
                  <c:v>1.7</c:v>
                </c:pt>
                <c:pt idx="5236">
                  <c:v>1.7</c:v>
                </c:pt>
                <c:pt idx="5237">
                  <c:v>1.7</c:v>
                </c:pt>
                <c:pt idx="5238">
                  <c:v>1.7</c:v>
                </c:pt>
                <c:pt idx="5239">
                  <c:v>1.7</c:v>
                </c:pt>
                <c:pt idx="5240">
                  <c:v>1.7</c:v>
                </c:pt>
                <c:pt idx="5241">
                  <c:v>1.7</c:v>
                </c:pt>
                <c:pt idx="5242">
                  <c:v>1.7</c:v>
                </c:pt>
                <c:pt idx="5243">
                  <c:v>1.7</c:v>
                </c:pt>
                <c:pt idx="5244">
                  <c:v>1.7</c:v>
                </c:pt>
                <c:pt idx="5245">
                  <c:v>1.7</c:v>
                </c:pt>
                <c:pt idx="5246">
                  <c:v>1.7</c:v>
                </c:pt>
                <c:pt idx="5247">
                  <c:v>1.7</c:v>
                </c:pt>
                <c:pt idx="5248">
                  <c:v>1.7</c:v>
                </c:pt>
                <c:pt idx="5249">
                  <c:v>1.7</c:v>
                </c:pt>
                <c:pt idx="5250">
                  <c:v>1.7</c:v>
                </c:pt>
                <c:pt idx="5251">
                  <c:v>1.7</c:v>
                </c:pt>
                <c:pt idx="5252">
                  <c:v>1.7</c:v>
                </c:pt>
                <c:pt idx="5253">
                  <c:v>1.7</c:v>
                </c:pt>
                <c:pt idx="5254">
                  <c:v>1.7</c:v>
                </c:pt>
                <c:pt idx="5255">
                  <c:v>1.7</c:v>
                </c:pt>
                <c:pt idx="5256">
                  <c:v>1.7</c:v>
                </c:pt>
                <c:pt idx="5257">
                  <c:v>1.7</c:v>
                </c:pt>
                <c:pt idx="5258">
                  <c:v>1.7</c:v>
                </c:pt>
                <c:pt idx="5259">
                  <c:v>1.7</c:v>
                </c:pt>
                <c:pt idx="5260">
                  <c:v>1.7</c:v>
                </c:pt>
                <c:pt idx="5261">
                  <c:v>1.7</c:v>
                </c:pt>
                <c:pt idx="5262">
                  <c:v>1.7</c:v>
                </c:pt>
                <c:pt idx="5263">
                  <c:v>1.7</c:v>
                </c:pt>
                <c:pt idx="5264">
                  <c:v>1.7</c:v>
                </c:pt>
                <c:pt idx="5265">
                  <c:v>1.7</c:v>
                </c:pt>
                <c:pt idx="5266">
                  <c:v>1.7</c:v>
                </c:pt>
                <c:pt idx="5267">
                  <c:v>1.7</c:v>
                </c:pt>
                <c:pt idx="5268">
                  <c:v>1.7</c:v>
                </c:pt>
                <c:pt idx="5269">
                  <c:v>1.7</c:v>
                </c:pt>
                <c:pt idx="5270">
                  <c:v>1.7</c:v>
                </c:pt>
                <c:pt idx="5271">
                  <c:v>1.7</c:v>
                </c:pt>
                <c:pt idx="5272">
                  <c:v>1.7</c:v>
                </c:pt>
                <c:pt idx="5273">
                  <c:v>1.7</c:v>
                </c:pt>
                <c:pt idx="5274">
                  <c:v>1.7</c:v>
                </c:pt>
                <c:pt idx="5275">
                  <c:v>1.7</c:v>
                </c:pt>
                <c:pt idx="5276">
                  <c:v>1.7</c:v>
                </c:pt>
                <c:pt idx="5277">
                  <c:v>1.7</c:v>
                </c:pt>
                <c:pt idx="5278">
                  <c:v>1.7</c:v>
                </c:pt>
                <c:pt idx="5279">
                  <c:v>1.7</c:v>
                </c:pt>
                <c:pt idx="5280">
                  <c:v>1.7</c:v>
                </c:pt>
                <c:pt idx="5281">
                  <c:v>1.7</c:v>
                </c:pt>
                <c:pt idx="5282">
                  <c:v>1.7</c:v>
                </c:pt>
                <c:pt idx="5283">
                  <c:v>1.7</c:v>
                </c:pt>
                <c:pt idx="5284">
                  <c:v>1.7</c:v>
                </c:pt>
                <c:pt idx="5285">
                  <c:v>1.7</c:v>
                </c:pt>
                <c:pt idx="5286">
                  <c:v>1.7</c:v>
                </c:pt>
                <c:pt idx="5287">
                  <c:v>1.7</c:v>
                </c:pt>
                <c:pt idx="5288">
                  <c:v>1.7</c:v>
                </c:pt>
                <c:pt idx="5289">
                  <c:v>1.7</c:v>
                </c:pt>
                <c:pt idx="5290">
                  <c:v>1.7</c:v>
                </c:pt>
                <c:pt idx="5291">
                  <c:v>1.7</c:v>
                </c:pt>
                <c:pt idx="5292">
                  <c:v>1.7</c:v>
                </c:pt>
                <c:pt idx="5293">
                  <c:v>1.7</c:v>
                </c:pt>
                <c:pt idx="5294">
                  <c:v>1.7</c:v>
                </c:pt>
                <c:pt idx="5295">
                  <c:v>1.7</c:v>
                </c:pt>
                <c:pt idx="5296">
                  <c:v>1.7</c:v>
                </c:pt>
                <c:pt idx="5297">
                  <c:v>1.7</c:v>
                </c:pt>
                <c:pt idx="5298">
                  <c:v>1.7</c:v>
                </c:pt>
                <c:pt idx="5299">
                  <c:v>1.7</c:v>
                </c:pt>
                <c:pt idx="5300">
                  <c:v>1.7</c:v>
                </c:pt>
                <c:pt idx="5301">
                  <c:v>1.7</c:v>
                </c:pt>
                <c:pt idx="5302">
                  <c:v>1.7</c:v>
                </c:pt>
                <c:pt idx="5303">
                  <c:v>1.7</c:v>
                </c:pt>
                <c:pt idx="5304">
                  <c:v>1.7</c:v>
                </c:pt>
                <c:pt idx="5305">
                  <c:v>1.7</c:v>
                </c:pt>
                <c:pt idx="5306">
                  <c:v>1.7</c:v>
                </c:pt>
                <c:pt idx="5307">
                  <c:v>1.7</c:v>
                </c:pt>
                <c:pt idx="5308">
                  <c:v>1.7</c:v>
                </c:pt>
                <c:pt idx="5309">
                  <c:v>1.7</c:v>
                </c:pt>
                <c:pt idx="5310">
                  <c:v>1.7</c:v>
                </c:pt>
                <c:pt idx="5311">
                  <c:v>1.7</c:v>
                </c:pt>
                <c:pt idx="5312">
                  <c:v>1.7</c:v>
                </c:pt>
                <c:pt idx="5313">
                  <c:v>1.7</c:v>
                </c:pt>
                <c:pt idx="5314">
                  <c:v>1.7</c:v>
                </c:pt>
                <c:pt idx="5315">
                  <c:v>1.7</c:v>
                </c:pt>
                <c:pt idx="5316">
                  <c:v>1.7</c:v>
                </c:pt>
                <c:pt idx="5317">
                  <c:v>1.7</c:v>
                </c:pt>
                <c:pt idx="5318">
                  <c:v>1.7</c:v>
                </c:pt>
                <c:pt idx="5319">
                  <c:v>1.7</c:v>
                </c:pt>
                <c:pt idx="5320">
                  <c:v>1.7</c:v>
                </c:pt>
                <c:pt idx="5321">
                  <c:v>1.7</c:v>
                </c:pt>
                <c:pt idx="5322">
                  <c:v>1.7</c:v>
                </c:pt>
                <c:pt idx="5323">
                  <c:v>1.7</c:v>
                </c:pt>
                <c:pt idx="5324">
                  <c:v>1.7</c:v>
                </c:pt>
                <c:pt idx="5325">
                  <c:v>1.7</c:v>
                </c:pt>
                <c:pt idx="5326">
                  <c:v>1.7</c:v>
                </c:pt>
                <c:pt idx="5327">
                  <c:v>1.7</c:v>
                </c:pt>
                <c:pt idx="5328">
                  <c:v>1.7</c:v>
                </c:pt>
                <c:pt idx="5329">
                  <c:v>1.7</c:v>
                </c:pt>
                <c:pt idx="5330">
                  <c:v>1.7</c:v>
                </c:pt>
                <c:pt idx="5331">
                  <c:v>1.7</c:v>
                </c:pt>
                <c:pt idx="5332">
                  <c:v>1.7</c:v>
                </c:pt>
                <c:pt idx="5333">
                  <c:v>1.7</c:v>
                </c:pt>
                <c:pt idx="5334">
                  <c:v>1.7</c:v>
                </c:pt>
                <c:pt idx="5335">
                  <c:v>1.7</c:v>
                </c:pt>
                <c:pt idx="5336">
                  <c:v>1.7</c:v>
                </c:pt>
                <c:pt idx="5337">
                  <c:v>1.7</c:v>
                </c:pt>
                <c:pt idx="5338">
                  <c:v>1.7</c:v>
                </c:pt>
                <c:pt idx="5339">
                  <c:v>1.7</c:v>
                </c:pt>
                <c:pt idx="5340">
                  <c:v>1.7</c:v>
                </c:pt>
                <c:pt idx="5341">
                  <c:v>1.7</c:v>
                </c:pt>
                <c:pt idx="5342">
                  <c:v>1.7</c:v>
                </c:pt>
                <c:pt idx="5343">
                  <c:v>1.7</c:v>
                </c:pt>
                <c:pt idx="5344">
                  <c:v>1.7</c:v>
                </c:pt>
                <c:pt idx="5345">
                  <c:v>1.7</c:v>
                </c:pt>
                <c:pt idx="5346">
                  <c:v>1.7</c:v>
                </c:pt>
                <c:pt idx="5347">
                  <c:v>1.7</c:v>
                </c:pt>
                <c:pt idx="5348">
                  <c:v>1.7</c:v>
                </c:pt>
                <c:pt idx="5349">
                  <c:v>1.7</c:v>
                </c:pt>
                <c:pt idx="5350">
                  <c:v>1.7</c:v>
                </c:pt>
                <c:pt idx="5351">
                  <c:v>1.7</c:v>
                </c:pt>
                <c:pt idx="5352">
                  <c:v>1.7</c:v>
                </c:pt>
                <c:pt idx="5353">
                  <c:v>1.7</c:v>
                </c:pt>
                <c:pt idx="5354">
                  <c:v>1.7</c:v>
                </c:pt>
                <c:pt idx="5355">
                  <c:v>1.7</c:v>
                </c:pt>
                <c:pt idx="5356">
                  <c:v>1.7</c:v>
                </c:pt>
                <c:pt idx="5357">
                  <c:v>1.7</c:v>
                </c:pt>
                <c:pt idx="5358">
                  <c:v>1.7</c:v>
                </c:pt>
                <c:pt idx="5359">
                  <c:v>1.7</c:v>
                </c:pt>
                <c:pt idx="5360">
                  <c:v>1.7</c:v>
                </c:pt>
                <c:pt idx="5361">
                  <c:v>1.7</c:v>
                </c:pt>
                <c:pt idx="5362">
                  <c:v>1.7</c:v>
                </c:pt>
                <c:pt idx="5363">
                  <c:v>1.7</c:v>
                </c:pt>
                <c:pt idx="5364">
                  <c:v>1.7</c:v>
                </c:pt>
                <c:pt idx="5365">
                  <c:v>1.7</c:v>
                </c:pt>
                <c:pt idx="5366">
                  <c:v>1.7</c:v>
                </c:pt>
                <c:pt idx="5367">
                  <c:v>1.7</c:v>
                </c:pt>
                <c:pt idx="5368">
                  <c:v>1.7</c:v>
                </c:pt>
                <c:pt idx="5369">
                  <c:v>1.7</c:v>
                </c:pt>
                <c:pt idx="5370">
                  <c:v>1.7</c:v>
                </c:pt>
                <c:pt idx="5371">
                  <c:v>1.7</c:v>
                </c:pt>
                <c:pt idx="5372">
                  <c:v>1.7</c:v>
                </c:pt>
                <c:pt idx="5373">
                  <c:v>1.7</c:v>
                </c:pt>
                <c:pt idx="5374">
                  <c:v>1.7</c:v>
                </c:pt>
                <c:pt idx="5375">
                  <c:v>1.7</c:v>
                </c:pt>
                <c:pt idx="5376">
                  <c:v>1.7</c:v>
                </c:pt>
                <c:pt idx="5377">
                  <c:v>1.7</c:v>
                </c:pt>
                <c:pt idx="5378">
                  <c:v>1.7</c:v>
                </c:pt>
                <c:pt idx="5379">
                  <c:v>1.7</c:v>
                </c:pt>
                <c:pt idx="5380">
                  <c:v>1.7</c:v>
                </c:pt>
                <c:pt idx="5381">
                  <c:v>1.7</c:v>
                </c:pt>
                <c:pt idx="5382">
                  <c:v>1.7</c:v>
                </c:pt>
                <c:pt idx="5383">
                  <c:v>1.7</c:v>
                </c:pt>
                <c:pt idx="5384">
                  <c:v>1.7</c:v>
                </c:pt>
                <c:pt idx="5385">
                  <c:v>1.7</c:v>
                </c:pt>
                <c:pt idx="5386">
                  <c:v>1.7</c:v>
                </c:pt>
                <c:pt idx="5387">
                  <c:v>1.7</c:v>
                </c:pt>
                <c:pt idx="5388">
                  <c:v>1.7</c:v>
                </c:pt>
                <c:pt idx="5389">
                  <c:v>1.7</c:v>
                </c:pt>
                <c:pt idx="5390">
                  <c:v>1.7</c:v>
                </c:pt>
                <c:pt idx="5391">
                  <c:v>1.7</c:v>
                </c:pt>
                <c:pt idx="5392">
                  <c:v>1.7</c:v>
                </c:pt>
                <c:pt idx="5393">
                  <c:v>1.7</c:v>
                </c:pt>
                <c:pt idx="5394">
                  <c:v>1.7</c:v>
                </c:pt>
                <c:pt idx="5395">
                  <c:v>1.7</c:v>
                </c:pt>
                <c:pt idx="5396">
                  <c:v>1.7</c:v>
                </c:pt>
                <c:pt idx="5397">
                  <c:v>1.7</c:v>
                </c:pt>
                <c:pt idx="5398">
                  <c:v>1.7</c:v>
                </c:pt>
                <c:pt idx="5399">
                  <c:v>1.7</c:v>
                </c:pt>
                <c:pt idx="5400">
                  <c:v>1.7</c:v>
                </c:pt>
                <c:pt idx="5401">
                  <c:v>1.7</c:v>
                </c:pt>
                <c:pt idx="5402">
                  <c:v>1.7</c:v>
                </c:pt>
                <c:pt idx="5403">
                  <c:v>1.7</c:v>
                </c:pt>
                <c:pt idx="5404">
                  <c:v>1.7</c:v>
                </c:pt>
                <c:pt idx="5405">
                  <c:v>1.7</c:v>
                </c:pt>
                <c:pt idx="5406">
                  <c:v>1.7</c:v>
                </c:pt>
                <c:pt idx="5407">
                  <c:v>1.7</c:v>
                </c:pt>
                <c:pt idx="5408">
                  <c:v>1.7</c:v>
                </c:pt>
                <c:pt idx="5409">
                  <c:v>1.7</c:v>
                </c:pt>
                <c:pt idx="5410">
                  <c:v>1.7</c:v>
                </c:pt>
                <c:pt idx="5411">
                  <c:v>1.7</c:v>
                </c:pt>
                <c:pt idx="5412">
                  <c:v>1.7</c:v>
                </c:pt>
                <c:pt idx="5413">
                  <c:v>1.7</c:v>
                </c:pt>
                <c:pt idx="5414">
                  <c:v>1.7</c:v>
                </c:pt>
                <c:pt idx="5415">
                  <c:v>1.7</c:v>
                </c:pt>
                <c:pt idx="5416">
                  <c:v>1.7</c:v>
                </c:pt>
                <c:pt idx="5417">
                  <c:v>1.7</c:v>
                </c:pt>
                <c:pt idx="5418">
                  <c:v>1.7</c:v>
                </c:pt>
                <c:pt idx="5419">
                  <c:v>1.7</c:v>
                </c:pt>
                <c:pt idx="5420">
                  <c:v>1.7</c:v>
                </c:pt>
                <c:pt idx="5421">
                  <c:v>1.7</c:v>
                </c:pt>
                <c:pt idx="5422">
                  <c:v>1.7</c:v>
                </c:pt>
                <c:pt idx="5423">
                  <c:v>1.7</c:v>
                </c:pt>
                <c:pt idx="5424">
                  <c:v>1.7</c:v>
                </c:pt>
                <c:pt idx="5425">
                  <c:v>1.7</c:v>
                </c:pt>
                <c:pt idx="5426">
                  <c:v>1.7</c:v>
                </c:pt>
                <c:pt idx="5427">
                  <c:v>1.7</c:v>
                </c:pt>
                <c:pt idx="5428">
                  <c:v>1.7</c:v>
                </c:pt>
                <c:pt idx="5429">
                  <c:v>1.7</c:v>
                </c:pt>
                <c:pt idx="5430">
                  <c:v>1.7</c:v>
                </c:pt>
                <c:pt idx="5431">
                  <c:v>1.7</c:v>
                </c:pt>
                <c:pt idx="5432">
                  <c:v>1.7</c:v>
                </c:pt>
                <c:pt idx="5433">
                  <c:v>1.7</c:v>
                </c:pt>
                <c:pt idx="5434">
                  <c:v>1.7</c:v>
                </c:pt>
                <c:pt idx="5435">
                  <c:v>1.7</c:v>
                </c:pt>
                <c:pt idx="5436">
                  <c:v>1.7</c:v>
                </c:pt>
                <c:pt idx="5437">
                  <c:v>1.7</c:v>
                </c:pt>
                <c:pt idx="5438">
                  <c:v>1.7</c:v>
                </c:pt>
                <c:pt idx="5439">
                  <c:v>1.7</c:v>
                </c:pt>
                <c:pt idx="5440">
                  <c:v>1.7</c:v>
                </c:pt>
                <c:pt idx="5441">
                  <c:v>1.7</c:v>
                </c:pt>
                <c:pt idx="5442">
                  <c:v>1.7</c:v>
                </c:pt>
                <c:pt idx="5443">
                  <c:v>1.7</c:v>
                </c:pt>
                <c:pt idx="5444">
                  <c:v>1.7</c:v>
                </c:pt>
                <c:pt idx="5445">
                  <c:v>1.7</c:v>
                </c:pt>
                <c:pt idx="5446">
                  <c:v>1.7</c:v>
                </c:pt>
                <c:pt idx="5447">
                  <c:v>1.7</c:v>
                </c:pt>
                <c:pt idx="5448">
                  <c:v>1.7</c:v>
                </c:pt>
                <c:pt idx="5449">
                  <c:v>1.7</c:v>
                </c:pt>
                <c:pt idx="5450">
                  <c:v>1.7</c:v>
                </c:pt>
                <c:pt idx="5451">
                  <c:v>1.7</c:v>
                </c:pt>
                <c:pt idx="5452">
                  <c:v>1.7</c:v>
                </c:pt>
                <c:pt idx="5453">
                  <c:v>1.7</c:v>
                </c:pt>
                <c:pt idx="5454">
                  <c:v>1.7</c:v>
                </c:pt>
                <c:pt idx="5455">
                  <c:v>1.7</c:v>
                </c:pt>
                <c:pt idx="5456">
                  <c:v>1.7</c:v>
                </c:pt>
                <c:pt idx="5457">
                  <c:v>1.7</c:v>
                </c:pt>
                <c:pt idx="5458">
                  <c:v>1.7</c:v>
                </c:pt>
                <c:pt idx="5459">
                  <c:v>1.7</c:v>
                </c:pt>
                <c:pt idx="5460">
                  <c:v>1.7</c:v>
                </c:pt>
                <c:pt idx="5461">
                  <c:v>1.7</c:v>
                </c:pt>
                <c:pt idx="5462">
                  <c:v>1.7</c:v>
                </c:pt>
                <c:pt idx="5463">
                  <c:v>1.7</c:v>
                </c:pt>
                <c:pt idx="5464">
                  <c:v>1.7</c:v>
                </c:pt>
                <c:pt idx="5465">
                  <c:v>1.7</c:v>
                </c:pt>
                <c:pt idx="5466">
                  <c:v>1.7</c:v>
                </c:pt>
                <c:pt idx="5467">
                  <c:v>1.7</c:v>
                </c:pt>
                <c:pt idx="5468">
                  <c:v>1.7</c:v>
                </c:pt>
                <c:pt idx="5469">
                  <c:v>1.7</c:v>
                </c:pt>
                <c:pt idx="5470">
                  <c:v>1.7</c:v>
                </c:pt>
                <c:pt idx="5471">
                  <c:v>1.7</c:v>
                </c:pt>
                <c:pt idx="5472">
                  <c:v>1.7</c:v>
                </c:pt>
                <c:pt idx="5473">
                  <c:v>1.7</c:v>
                </c:pt>
                <c:pt idx="5474">
                  <c:v>1.7</c:v>
                </c:pt>
                <c:pt idx="5475">
                  <c:v>1.7</c:v>
                </c:pt>
                <c:pt idx="5476">
                  <c:v>1.7</c:v>
                </c:pt>
                <c:pt idx="5477">
                  <c:v>1.7</c:v>
                </c:pt>
                <c:pt idx="5478">
                  <c:v>1.7</c:v>
                </c:pt>
                <c:pt idx="5479">
                  <c:v>1.7</c:v>
                </c:pt>
                <c:pt idx="5480">
                  <c:v>1.7</c:v>
                </c:pt>
                <c:pt idx="5481">
                  <c:v>1.7</c:v>
                </c:pt>
                <c:pt idx="5482">
                  <c:v>1.7</c:v>
                </c:pt>
                <c:pt idx="5483">
                  <c:v>1.7</c:v>
                </c:pt>
                <c:pt idx="5484">
                  <c:v>1.7</c:v>
                </c:pt>
                <c:pt idx="5485">
                  <c:v>1.7</c:v>
                </c:pt>
                <c:pt idx="5486">
                  <c:v>1.7</c:v>
                </c:pt>
                <c:pt idx="5487">
                  <c:v>1.7</c:v>
                </c:pt>
                <c:pt idx="5488">
                  <c:v>1.7</c:v>
                </c:pt>
                <c:pt idx="5489">
                  <c:v>1.7</c:v>
                </c:pt>
                <c:pt idx="5490">
                  <c:v>1.7</c:v>
                </c:pt>
                <c:pt idx="5491">
                  <c:v>1.7</c:v>
                </c:pt>
                <c:pt idx="5492">
                  <c:v>1.7</c:v>
                </c:pt>
                <c:pt idx="5493">
                  <c:v>1.7</c:v>
                </c:pt>
                <c:pt idx="5494">
                  <c:v>1.7</c:v>
                </c:pt>
                <c:pt idx="5495">
                  <c:v>1.7</c:v>
                </c:pt>
                <c:pt idx="5496">
                  <c:v>1.7</c:v>
                </c:pt>
                <c:pt idx="5497">
                  <c:v>1.7</c:v>
                </c:pt>
                <c:pt idx="5498">
                  <c:v>1.7</c:v>
                </c:pt>
                <c:pt idx="5499">
                  <c:v>1.7</c:v>
                </c:pt>
                <c:pt idx="5500">
                  <c:v>1.7</c:v>
                </c:pt>
                <c:pt idx="5501">
                  <c:v>1.7</c:v>
                </c:pt>
                <c:pt idx="5502">
                  <c:v>1.7</c:v>
                </c:pt>
                <c:pt idx="5503">
                  <c:v>1.7</c:v>
                </c:pt>
                <c:pt idx="5504">
                  <c:v>1.7</c:v>
                </c:pt>
                <c:pt idx="5505">
                  <c:v>1.7</c:v>
                </c:pt>
                <c:pt idx="5506">
                  <c:v>1.7</c:v>
                </c:pt>
                <c:pt idx="5507">
                  <c:v>1.7</c:v>
                </c:pt>
                <c:pt idx="5508">
                  <c:v>1.7</c:v>
                </c:pt>
                <c:pt idx="5509">
                  <c:v>1.7</c:v>
                </c:pt>
                <c:pt idx="5510">
                  <c:v>1.7</c:v>
                </c:pt>
                <c:pt idx="5511">
                  <c:v>1.7</c:v>
                </c:pt>
                <c:pt idx="5512">
                  <c:v>1.7</c:v>
                </c:pt>
                <c:pt idx="5513">
                  <c:v>1.7</c:v>
                </c:pt>
                <c:pt idx="5514">
                  <c:v>1.7</c:v>
                </c:pt>
                <c:pt idx="5515">
                  <c:v>1.7</c:v>
                </c:pt>
                <c:pt idx="5516">
                  <c:v>1.7</c:v>
                </c:pt>
                <c:pt idx="5517">
                  <c:v>1.7</c:v>
                </c:pt>
                <c:pt idx="5518">
                  <c:v>1.7</c:v>
                </c:pt>
                <c:pt idx="5519">
                  <c:v>1.7</c:v>
                </c:pt>
                <c:pt idx="5520">
                  <c:v>1.7</c:v>
                </c:pt>
                <c:pt idx="5521">
                  <c:v>1.7</c:v>
                </c:pt>
                <c:pt idx="5522">
                  <c:v>1.7</c:v>
                </c:pt>
                <c:pt idx="5523">
                  <c:v>1.7</c:v>
                </c:pt>
                <c:pt idx="5524">
                  <c:v>1.7</c:v>
                </c:pt>
                <c:pt idx="5525">
                  <c:v>1.7</c:v>
                </c:pt>
                <c:pt idx="5526">
                  <c:v>1.7</c:v>
                </c:pt>
                <c:pt idx="5527">
                  <c:v>1.7</c:v>
                </c:pt>
                <c:pt idx="5528">
                  <c:v>1.7</c:v>
                </c:pt>
                <c:pt idx="5529">
                  <c:v>1.7</c:v>
                </c:pt>
                <c:pt idx="5530">
                  <c:v>1.7</c:v>
                </c:pt>
                <c:pt idx="5531">
                  <c:v>1.7</c:v>
                </c:pt>
                <c:pt idx="5532">
                  <c:v>1.7</c:v>
                </c:pt>
                <c:pt idx="5533">
                  <c:v>1.7</c:v>
                </c:pt>
                <c:pt idx="5534">
                  <c:v>1.7</c:v>
                </c:pt>
                <c:pt idx="5535">
                  <c:v>1.7</c:v>
                </c:pt>
                <c:pt idx="5536">
                  <c:v>1.7</c:v>
                </c:pt>
                <c:pt idx="5537">
                  <c:v>1.7</c:v>
                </c:pt>
                <c:pt idx="5538">
                  <c:v>1.7</c:v>
                </c:pt>
                <c:pt idx="5539">
                  <c:v>1.7</c:v>
                </c:pt>
                <c:pt idx="5540">
                  <c:v>1.7</c:v>
                </c:pt>
                <c:pt idx="5541">
                  <c:v>1.7</c:v>
                </c:pt>
                <c:pt idx="5542">
                  <c:v>1.7</c:v>
                </c:pt>
                <c:pt idx="5543">
                  <c:v>1.7</c:v>
                </c:pt>
                <c:pt idx="5544">
                  <c:v>1.7</c:v>
                </c:pt>
                <c:pt idx="5545">
                  <c:v>1.7</c:v>
                </c:pt>
                <c:pt idx="5546">
                  <c:v>1.7</c:v>
                </c:pt>
                <c:pt idx="5547">
                  <c:v>1.7</c:v>
                </c:pt>
                <c:pt idx="5548">
                  <c:v>1.7</c:v>
                </c:pt>
                <c:pt idx="5549">
                  <c:v>1.7</c:v>
                </c:pt>
                <c:pt idx="5550">
                  <c:v>1.7</c:v>
                </c:pt>
                <c:pt idx="5551">
                  <c:v>1.7</c:v>
                </c:pt>
                <c:pt idx="5552">
                  <c:v>1.7</c:v>
                </c:pt>
                <c:pt idx="5553">
                  <c:v>1.7</c:v>
                </c:pt>
                <c:pt idx="5554">
                  <c:v>1.7</c:v>
                </c:pt>
                <c:pt idx="5555">
                  <c:v>1.7</c:v>
                </c:pt>
                <c:pt idx="5556">
                  <c:v>1.7</c:v>
                </c:pt>
                <c:pt idx="5557">
                  <c:v>1.7</c:v>
                </c:pt>
                <c:pt idx="5558">
                  <c:v>1.7</c:v>
                </c:pt>
                <c:pt idx="5559">
                  <c:v>1.7</c:v>
                </c:pt>
                <c:pt idx="5560">
                  <c:v>1.7</c:v>
                </c:pt>
                <c:pt idx="5561">
                  <c:v>1.7</c:v>
                </c:pt>
                <c:pt idx="5562">
                  <c:v>1.7</c:v>
                </c:pt>
                <c:pt idx="5563">
                  <c:v>1.7</c:v>
                </c:pt>
                <c:pt idx="5564">
                  <c:v>1.7</c:v>
                </c:pt>
                <c:pt idx="5565">
                  <c:v>1.7</c:v>
                </c:pt>
                <c:pt idx="5566">
                  <c:v>1.7</c:v>
                </c:pt>
                <c:pt idx="5567">
                  <c:v>1.7</c:v>
                </c:pt>
                <c:pt idx="5568">
                  <c:v>1.7</c:v>
                </c:pt>
                <c:pt idx="5569">
                  <c:v>1.7</c:v>
                </c:pt>
                <c:pt idx="5570">
                  <c:v>1.7</c:v>
                </c:pt>
                <c:pt idx="5571">
                  <c:v>1.7</c:v>
                </c:pt>
                <c:pt idx="5572">
                  <c:v>1.7</c:v>
                </c:pt>
                <c:pt idx="5573">
                  <c:v>1.7</c:v>
                </c:pt>
                <c:pt idx="5574">
                  <c:v>1.7</c:v>
                </c:pt>
                <c:pt idx="5575">
                  <c:v>1.7</c:v>
                </c:pt>
                <c:pt idx="5576">
                  <c:v>1.7</c:v>
                </c:pt>
                <c:pt idx="5577">
                  <c:v>1.7</c:v>
                </c:pt>
                <c:pt idx="5578">
                  <c:v>1.7</c:v>
                </c:pt>
                <c:pt idx="5579">
                  <c:v>1.7</c:v>
                </c:pt>
                <c:pt idx="5580">
                  <c:v>1.7</c:v>
                </c:pt>
                <c:pt idx="5581">
                  <c:v>1.7</c:v>
                </c:pt>
                <c:pt idx="5582">
                  <c:v>1.7</c:v>
                </c:pt>
                <c:pt idx="5583">
                  <c:v>1.7</c:v>
                </c:pt>
                <c:pt idx="5584">
                  <c:v>1.7</c:v>
                </c:pt>
                <c:pt idx="5585">
                  <c:v>1.7</c:v>
                </c:pt>
                <c:pt idx="5586">
                  <c:v>1.7</c:v>
                </c:pt>
                <c:pt idx="5587">
                  <c:v>1.7</c:v>
                </c:pt>
                <c:pt idx="5588">
                  <c:v>1.7</c:v>
                </c:pt>
                <c:pt idx="5589">
                  <c:v>1.7</c:v>
                </c:pt>
                <c:pt idx="5590">
                  <c:v>1.7</c:v>
                </c:pt>
                <c:pt idx="5591">
                  <c:v>1.7</c:v>
                </c:pt>
                <c:pt idx="5592">
                  <c:v>1.7</c:v>
                </c:pt>
                <c:pt idx="5593">
                  <c:v>1.7</c:v>
                </c:pt>
                <c:pt idx="5594">
                  <c:v>1.7</c:v>
                </c:pt>
                <c:pt idx="5595">
                  <c:v>1.7</c:v>
                </c:pt>
                <c:pt idx="5596">
                  <c:v>1.7</c:v>
                </c:pt>
                <c:pt idx="5597">
                  <c:v>1.7</c:v>
                </c:pt>
                <c:pt idx="5598">
                  <c:v>1.7</c:v>
                </c:pt>
                <c:pt idx="5599">
                  <c:v>1.7</c:v>
                </c:pt>
                <c:pt idx="5600">
                  <c:v>1.7</c:v>
                </c:pt>
                <c:pt idx="5601">
                  <c:v>1.7</c:v>
                </c:pt>
                <c:pt idx="5602">
                  <c:v>1.7</c:v>
                </c:pt>
                <c:pt idx="5603">
                  <c:v>1.7</c:v>
                </c:pt>
                <c:pt idx="5604">
                  <c:v>1.7</c:v>
                </c:pt>
                <c:pt idx="5605">
                  <c:v>1.7</c:v>
                </c:pt>
                <c:pt idx="5606">
                  <c:v>1.7</c:v>
                </c:pt>
                <c:pt idx="5607">
                  <c:v>1.7</c:v>
                </c:pt>
                <c:pt idx="5608">
                  <c:v>1.7</c:v>
                </c:pt>
                <c:pt idx="5609">
                  <c:v>1.7</c:v>
                </c:pt>
                <c:pt idx="5610">
                  <c:v>1.7</c:v>
                </c:pt>
                <c:pt idx="5611">
                  <c:v>1.7</c:v>
                </c:pt>
                <c:pt idx="5612">
                  <c:v>1.7</c:v>
                </c:pt>
                <c:pt idx="5613">
                  <c:v>1.7</c:v>
                </c:pt>
                <c:pt idx="5614">
                  <c:v>1.7</c:v>
                </c:pt>
                <c:pt idx="5615">
                  <c:v>1.7</c:v>
                </c:pt>
                <c:pt idx="5616">
                  <c:v>1.7</c:v>
                </c:pt>
                <c:pt idx="5617">
                  <c:v>1.7</c:v>
                </c:pt>
                <c:pt idx="5618">
                  <c:v>1.7</c:v>
                </c:pt>
                <c:pt idx="5619">
                  <c:v>1.7</c:v>
                </c:pt>
                <c:pt idx="5620">
                  <c:v>1.7</c:v>
                </c:pt>
                <c:pt idx="5621">
                  <c:v>1.7</c:v>
                </c:pt>
                <c:pt idx="5622">
                  <c:v>1.7</c:v>
                </c:pt>
                <c:pt idx="5623">
                  <c:v>1.7</c:v>
                </c:pt>
                <c:pt idx="5624">
                  <c:v>1.7</c:v>
                </c:pt>
                <c:pt idx="5625">
                  <c:v>1.7</c:v>
                </c:pt>
                <c:pt idx="5626">
                  <c:v>1.7</c:v>
                </c:pt>
                <c:pt idx="5627">
                  <c:v>1.7</c:v>
                </c:pt>
                <c:pt idx="5628">
                  <c:v>1.7</c:v>
                </c:pt>
                <c:pt idx="5629">
                  <c:v>1.7</c:v>
                </c:pt>
                <c:pt idx="5630">
                  <c:v>1.7</c:v>
                </c:pt>
                <c:pt idx="5631">
                  <c:v>1.7</c:v>
                </c:pt>
                <c:pt idx="5632">
                  <c:v>1.7</c:v>
                </c:pt>
                <c:pt idx="5633">
                  <c:v>1.7</c:v>
                </c:pt>
                <c:pt idx="5634">
                  <c:v>1.7</c:v>
                </c:pt>
                <c:pt idx="5635">
                  <c:v>1.7</c:v>
                </c:pt>
                <c:pt idx="5636">
                  <c:v>1.7</c:v>
                </c:pt>
                <c:pt idx="5637">
                  <c:v>1.7</c:v>
                </c:pt>
                <c:pt idx="5638">
                  <c:v>1.7</c:v>
                </c:pt>
                <c:pt idx="5639">
                  <c:v>1.7</c:v>
                </c:pt>
                <c:pt idx="5640">
                  <c:v>1.7</c:v>
                </c:pt>
                <c:pt idx="5641">
                  <c:v>1.7</c:v>
                </c:pt>
                <c:pt idx="5642">
                  <c:v>1.7</c:v>
                </c:pt>
                <c:pt idx="5643">
                  <c:v>1.7</c:v>
                </c:pt>
                <c:pt idx="5644">
                  <c:v>1.7</c:v>
                </c:pt>
                <c:pt idx="5645">
                  <c:v>1.7</c:v>
                </c:pt>
                <c:pt idx="5646">
                  <c:v>1.7</c:v>
                </c:pt>
                <c:pt idx="5647">
                  <c:v>1.7</c:v>
                </c:pt>
                <c:pt idx="5648">
                  <c:v>1.7</c:v>
                </c:pt>
                <c:pt idx="5649">
                  <c:v>1.7</c:v>
                </c:pt>
                <c:pt idx="5650">
                  <c:v>1.7</c:v>
                </c:pt>
                <c:pt idx="5651">
                  <c:v>1.7</c:v>
                </c:pt>
                <c:pt idx="5652">
                  <c:v>1.7</c:v>
                </c:pt>
                <c:pt idx="5653">
                  <c:v>1.7</c:v>
                </c:pt>
                <c:pt idx="5654">
                  <c:v>1.7</c:v>
                </c:pt>
                <c:pt idx="5655">
                  <c:v>1.7</c:v>
                </c:pt>
                <c:pt idx="5656">
                  <c:v>1.7</c:v>
                </c:pt>
                <c:pt idx="5657">
                  <c:v>1.7</c:v>
                </c:pt>
                <c:pt idx="5658">
                  <c:v>1.7</c:v>
                </c:pt>
                <c:pt idx="5659">
                  <c:v>1.7</c:v>
                </c:pt>
                <c:pt idx="5660">
                  <c:v>1.7</c:v>
                </c:pt>
                <c:pt idx="5661">
                  <c:v>1.7</c:v>
                </c:pt>
                <c:pt idx="5662">
                  <c:v>1.7</c:v>
                </c:pt>
                <c:pt idx="5663">
                  <c:v>1.7</c:v>
                </c:pt>
                <c:pt idx="5664">
                  <c:v>1.7</c:v>
                </c:pt>
                <c:pt idx="5665">
                  <c:v>1.7</c:v>
                </c:pt>
                <c:pt idx="5666">
                  <c:v>1.7</c:v>
                </c:pt>
                <c:pt idx="5667">
                  <c:v>1.7</c:v>
                </c:pt>
                <c:pt idx="5668">
                  <c:v>1.7</c:v>
                </c:pt>
                <c:pt idx="5669">
                  <c:v>1.7</c:v>
                </c:pt>
                <c:pt idx="5670">
                  <c:v>1.7</c:v>
                </c:pt>
                <c:pt idx="5671">
                  <c:v>1.7</c:v>
                </c:pt>
                <c:pt idx="5672">
                  <c:v>1.7</c:v>
                </c:pt>
                <c:pt idx="5673">
                  <c:v>1.7</c:v>
                </c:pt>
                <c:pt idx="5674">
                  <c:v>1.7</c:v>
                </c:pt>
                <c:pt idx="5675">
                  <c:v>1.7</c:v>
                </c:pt>
                <c:pt idx="5676">
                  <c:v>1.7</c:v>
                </c:pt>
                <c:pt idx="5677">
                  <c:v>1.7</c:v>
                </c:pt>
                <c:pt idx="5678">
                  <c:v>1.7</c:v>
                </c:pt>
                <c:pt idx="5679">
                  <c:v>1.7</c:v>
                </c:pt>
                <c:pt idx="5680">
                  <c:v>1.7</c:v>
                </c:pt>
                <c:pt idx="5681">
                  <c:v>1.7</c:v>
                </c:pt>
                <c:pt idx="5682">
                  <c:v>1.7</c:v>
                </c:pt>
                <c:pt idx="5683">
                  <c:v>1.7</c:v>
                </c:pt>
                <c:pt idx="5684">
                  <c:v>1.7</c:v>
                </c:pt>
                <c:pt idx="5685">
                  <c:v>1.7</c:v>
                </c:pt>
                <c:pt idx="5686">
                  <c:v>1.7</c:v>
                </c:pt>
                <c:pt idx="5687">
                  <c:v>1.7</c:v>
                </c:pt>
                <c:pt idx="5688">
                  <c:v>1.7</c:v>
                </c:pt>
                <c:pt idx="5689">
                  <c:v>1.7</c:v>
                </c:pt>
                <c:pt idx="5690">
                  <c:v>1.7</c:v>
                </c:pt>
                <c:pt idx="5691">
                  <c:v>1.7</c:v>
                </c:pt>
                <c:pt idx="5692">
                  <c:v>1.7</c:v>
                </c:pt>
                <c:pt idx="5693">
                  <c:v>1.7</c:v>
                </c:pt>
                <c:pt idx="5694">
                  <c:v>1.7</c:v>
                </c:pt>
                <c:pt idx="5695">
                  <c:v>1.7</c:v>
                </c:pt>
                <c:pt idx="5696">
                  <c:v>1.7</c:v>
                </c:pt>
                <c:pt idx="5697">
                  <c:v>1.7</c:v>
                </c:pt>
                <c:pt idx="5698">
                  <c:v>1.7</c:v>
                </c:pt>
                <c:pt idx="5699">
                  <c:v>1.7</c:v>
                </c:pt>
                <c:pt idx="5700">
                  <c:v>1.7</c:v>
                </c:pt>
                <c:pt idx="5701">
                  <c:v>1.7</c:v>
                </c:pt>
                <c:pt idx="5702">
                  <c:v>1.7</c:v>
                </c:pt>
                <c:pt idx="5703">
                  <c:v>1.7</c:v>
                </c:pt>
                <c:pt idx="5704">
                  <c:v>1.7</c:v>
                </c:pt>
                <c:pt idx="5705">
                  <c:v>1.7</c:v>
                </c:pt>
                <c:pt idx="5706">
                  <c:v>1.7</c:v>
                </c:pt>
                <c:pt idx="5707">
                  <c:v>1.7</c:v>
                </c:pt>
                <c:pt idx="5708">
                  <c:v>1.7</c:v>
                </c:pt>
                <c:pt idx="5709">
                  <c:v>1.7</c:v>
                </c:pt>
                <c:pt idx="5710">
                  <c:v>1.7</c:v>
                </c:pt>
                <c:pt idx="5711">
                  <c:v>1.7</c:v>
                </c:pt>
                <c:pt idx="5712">
                  <c:v>1.7</c:v>
                </c:pt>
                <c:pt idx="5713">
                  <c:v>1.7</c:v>
                </c:pt>
                <c:pt idx="5714">
                  <c:v>1.7</c:v>
                </c:pt>
                <c:pt idx="5715">
                  <c:v>1.7</c:v>
                </c:pt>
                <c:pt idx="5716">
                  <c:v>1.7</c:v>
                </c:pt>
                <c:pt idx="5717">
                  <c:v>1.7</c:v>
                </c:pt>
                <c:pt idx="5718">
                  <c:v>1.7</c:v>
                </c:pt>
                <c:pt idx="5719">
                  <c:v>1.7</c:v>
                </c:pt>
                <c:pt idx="5720">
                  <c:v>1.7</c:v>
                </c:pt>
                <c:pt idx="5721">
                  <c:v>1.7</c:v>
                </c:pt>
                <c:pt idx="5722">
                  <c:v>1.7</c:v>
                </c:pt>
                <c:pt idx="5723">
                  <c:v>1.7</c:v>
                </c:pt>
                <c:pt idx="5724">
                  <c:v>1.7</c:v>
                </c:pt>
                <c:pt idx="5725">
                  <c:v>1.7</c:v>
                </c:pt>
                <c:pt idx="5726">
                  <c:v>1.7</c:v>
                </c:pt>
                <c:pt idx="5727">
                  <c:v>1.7</c:v>
                </c:pt>
                <c:pt idx="5728">
                  <c:v>1.7</c:v>
                </c:pt>
                <c:pt idx="5729">
                  <c:v>1.7</c:v>
                </c:pt>
                <c:pt idx="5730">
                  <c:v>1.7</c:v>
                </c:pt>
                <c:pt idx="5731">
                  <c:v>1.7</c:v>
                </c:pt>
                <c:pt idx="5732">
                  <c:v>1.7</c:v>
                </c:pt>
                <c:pt idx="5733">
                  <c:v>1.7</c:v>
                </c:pt>
                <c:pt idx="5734">
                  <c:v>1.7</c:v>
                </c:pt>
                <c:pt idx="5735">
                  <c:v>1.7</c:v>
                </c:pt>
                <c:pt idx="5736">
                  <c:v>1.7</c:v>
                </c:pt>
                <c:pt idx="5737">
                  <c:v>1.7</c:v>
                </c:pt>
                <c:pt idx="5738">
                  <c:v>1.7</c:v>
                </c:pt>
                <c:pt idx="5739">
                  <c:v>1.7</c:v>
                </c:pt>
                <c:pt idx="5740">
                  <c:v>1.7</c:v>
                </c:pt>
                <c:pt idx="5741">
                  <c:v>1.7</c:v>
                </c:pt>
                <c:pt idx="5742">
                  <c:v>1.7</c:v>
                </c:pt>
                <c:pt idx="5743">
                  <c:v>1.7</c:v>
                </c:pt>
                <c:pt idx="5744">
                  <c:v>1.7</c:v>
                </c:pt>
                <c:pt idx="5745">
                  <c:v>1.7</c:v>
                </c:pt>
                <c:pt idx="5746">
                  <c:v>1.7</c:v>
                </c:pt>
                <c:pt idx="5747">
                  <c:v>1.7</c:v>
                </c:pt>
                <c:pt idx="5748">
                  <c:v>1.7</c:v>
                </c:pt>
                <c:pt idx="5749">
                  <c:v>1.7</c:v>
                </c:pt>
                <c:pt idx="5750">
                  <c:v>1.7</c:v>
                </c:pt>
                <c:pt idx="5751">
                  <c:v>1.7</c:v>
                </c:pt>
                <c:pt idx="5752">
                  <c:v>1.7</c:v>
                </c:pt>
                <c:pt idx="5753">
                  <c:v>1.7</c:v>
                </c:pt>
                <c:pt idx="5754">
                  <c:v>1.7</c:v>
                </c:pt>
                <c:pt idx="5755">
                  <c:v>1.7</c:v>
                </c:pt>
                <c:pt idx="5756">
                  <c:v>1.7</c:v>
                </c:pt>
                <c:pt idx="5757">
                  <c:v>1.7</c:v>
                </c:pt>
                <c:pt idx="5758">
                  <c:v>1.7</c:v>
                </c:pt>
                <c:pt idx="5759">
                  <c:v>1.7</c:v>
                </c:pt>
                <c:pt idx="5760">
                  <c:v>1.7</c:v>
                </c:pt>
                <c:pt idx="5761">
                  <c:v>1.7</c:v>
                </c:pt>
                <c:pt idx="5762">
                  <c:v>1.7</c:v>
                </c:pt>
                <c:pt idx="5763">
                  <c:v>1.7</c:v>
                </c:pt>
                <c:pt idx="5764">
                  <c:v>1.7</c:v>
                </c:pt>
                <c:pt idx="5765">
                  <c:v>1.7</c:v>
                </c:pt>
                <c:pt idx="5766">
                  <c:v>1.7</c:v>
                </c:pt>
                <c:pt idx="5767">
                  <c:v>1.7</c:v>
                </c:pt>
                <c:pt idx="5768">
                  <c:v>1.7</c:v>
                </c:pt>
                <c:pt idx="5769">
                  <c:v>1.7</c:v>
                </c:pt>
                <c:pt idx="5770">
                  <c:v>1.7</c:v>
                </c:pt>
                <c:pt idx="5771">
                  <c:v>1.7</c:v>
                </c:pt>
                <c:pt idx="5772">
                  <c:v>1.7</c:v>
                </c:pt>
                <c:pt idx="5773">
                  <c:v>1.7</c:v>
                </c:pt>
                <c:pt idx="5774">
                  <c:v>1.7</c:v>
                </c:pt>
                <c:pt idx="5775">
                  <c:v>1.7</c:v>
                </c:pt>
                <c:pt idx="5776">
                  <c:v>1.7</c:v>
                </c:pt>
                <c:pt idx="5777">
                  <c:v>1.7</c:v>
                </c:pt>
                <c:pt idx="5778">
                  <c:v>1.7</c:v>
                </c:pt>
                <c:pt idx="5779">
                  <c:v>1.7</c:v>
                </c:pt>
                <c:pt idx="5780">
                  <c:v>1.7</c:v>
                </c:pt>
                <c:pt idx="5781">
                  <c:v>1.7</c:v>
                </c:pt>
                <c:pt idx="5782">
                  <c:v>1.7</c:v>
                </c:pt>
                <c:pt idx="5783">
                  <c:v>1.7</c:v>
                </c:pt>
                <c:pt idx="5784">
                  <c:v>1.7</c:v>
                </c:pt>
                <c:pt idx="5785">
                  <c:v>1.7</c:v>
                </c:pt>
                <c:pt idx="5786">
                  <c:v>1.7</c:v>
                </c:pt>
                <c:pt idx="5787">
                  <c:v>1.7</c:v>
                </c:pt>
                <c:pt idx="5788">
                  <c:v>1.7</c:v>
                </c:pt>
                <c:pt idx="5789">
                  <c:v>1.7</c:v>
                </c:pt>
                <c:pt idx="5790">
                  <c:v>1.7</c:v>
                </c:pt>
                <c:pt idx="5791">
                  <c:v>1.7</c:v>
                </c:pt>
                <c:pt idx="5792">
                  <c:v>1.7</c:v>
                </c:pt>
                <c:pt idx="5793">
                  <c:v>1.7</c:v>
                </c:pt>
                <c:pt idx="5794">
                  <c:v>1.7</c:v>
                </c:pt>
                <c:pt idx="5795">
                  <c:v>1.7</c:v>
                </c:pt>
                <c:pt idx="5796">
                  <c:v>1.7</c:v>
                </c:pt>
                <c:pt idx="5797">
                  <c:v>1.7</c:v>
                </c:pt>
                <c:pt idx="5798">
                  <c:v>1.7</c:v>
                </c:pt>
                <c:pt idx="5799">
                  <c:v>1.7</c:v>
                </c:pt>
                <c:pt idx="5800">
                  <c:v>1.7</c:v>
                </c:pt>
                <c:pt idx="5801">
                  <c:v>1.7</c:v>
                </c:pt>
                <c:pt idx="5802">
                  <c:v>1.7</c:v>
                </c:pt>
                <c:pt idx="5803">
                  <c:v>1.7</c:v>
                </c:pt>
                <c:pt idx="5804">
                  <c:v>1.7</c:v>
                </c:pt>
                <c:pt idx="5805">
                  <c:v>1.7</c:v>
                </c:pt>
                <c:pt idx="5806">
                  <c:v>1.7</c:v>
                </c:pt>
                <c:pt idx="5807">
                  <c:v>1.7</c:v>
                </c:pt>
                <c:pt idx="5808">
                  <c:v>1.7</c:v>
                </c:pt>
                <c:pt idx="5809">
                  <c:v>1.7</c:v>
                </c:pt>
                <c:pt idx="5810">
                  <c:v>1.7</c:v>
                </c:pt>
                <c:pt idx="5811">
                  <c:v>1.7</c:v>
                </c:pt>
                <c:pt idx="5812">
                  <c:v>1.7</c:v>
                </c:pt>
                <c:pt idx="5813">
                  <c:v>1.7</c:v>
                </c:pt>
                <c:pt idx="5814">
                  <c:v>1.7</c:v>
                </c:pt>
                <c:pt idx="5815">
                  <c:v>1.7</c:v>
                </c:pt>
                <c:pt idx="5816">
                  <c:v>1.7</c:v>
                </c:pt>
                <c:pt idx="5817">
                  <c:v>1.7</c:v>
                </c:pt>
                <c:pt idx="5818">
                  <c:v>1.7</c:v>
                </c:pt>
                <c:pt idx="5819">
                  <c:v>1.7</c:v>
                </c:pt>
                <c:pt idx="5820">
                  <c:v>1.7</c:v>
                </c:pt>
                <c:pt idx="5821">
                  <c:v>1.7</c:v>
                </c:pt>
                <c:pt idx="5822">
                  <c:v>1.7</c:v>
                </c:pt>
                <c:pt idx="5823">
                  <c:v>1.7</c:v>
                </c:pt>
                <c:pt idx="5824">
                  <c:v>1.7</c:v>
                </c:pt>
                <c:pt idx="5825">
                  <c:v>1.7</c:v>
                </c:pt>
                <c:pt idx="5826">
                  <c:v>1.7</c:v>
                </c:pt>
                <c:pt idx="5827">
                  <c:v>1.7</c:v>
                </c:pt>
                <c:pt idx="5828">
                  <c:v>1.7</c:v>
                </c:pt>
                <c:pt idx="5829">
                  <c:v>1.7</c:v>
                </c:pt>
                <c:pt idx="5830">
                  <c:v>1.7</c:v>
                </c:pt>
                <c:pt idx="5831">
                  <c:v>1.7</c:v>
                </c:pt>
                <c:pt idx="5832">
                  <c:v>1.7</c:v>
                </c:pt>
                <c:pt idx="5833">
                  <c:v>1.7</c:v>
                </c:pt>
                <c:pt idx="5834">
                  <c:v>1.7</c:v>
                </c:pt>
                <c:pt idx="5835">
                  <c:v>1.7</c:v>
                </c:pt>
                <c:pt idx="5836">
                  <c:v>1.7</c:v>
                </c:pt>
                <c:pt idx="5837">
                  <c:v>1.7</c:v>
                </c:pt>
                <c:pt idx="5838">
                  <c:v>1.7</c:v>
                </c:pt>
                <c:pt idx="5839">
                  <c:v>1.7</c:v>
                </c:pt>
                <c:pt idx="5840">
                  <c:v>1.7</c:v>
                </c:pt>
                <c:pt idx="5841">
                  <c:v>1.7</c:v>
                </c:pt>
                <c:pt idx="5842">
                  <c:v>1.7</c:v>
                </c:pt>
                <c:pt idx="5843">
                  <c:v>1.7</c:v>
                </c:pt>
                <c:pt idx="5844">
                  <c:v>1.7</c:v>
                </c:pt>
                <c:pt idx="5845">
                  <c:v>1.7</c:v>
                </c:pt>
                <c:pt idx="5846">
                  <c:v>1.7</c:v>
                </c:pt>
                <c:pt idx="5847">
                  <c:v>1.7</c:v>
                </c:pt>
                <c:pt idx="5848">
                  <c:v>1.7</c:v>
                </c:pt>
                <c:pt idx="5849">
                  <c:v>1.7</c:v>
                </c:pt>
                <c:pt idx="5850">
                  <c:v>1.7</c:v>
                </c:pt>
                <c:pt idx="5851">
                  <c:v>1.7</c:v>
                </c:pt>
                <c:pt idx="5852">
                  <c:v>1.7</c:v>
                </c:pt>
                <c:pt idx="5853">
                  <c:v>1.7</c:v>
                </c:pt>
                <c:pt idx="5854">
                  <c:v>1.7</c:v>
                </c:pt>
                <c:pt idx="5855">
                  <c:v>1.7</c:v>
                </c:pt>
                <c:pt idx="5856">
                  <c:v>1.7</c:v>
                </c:pt>
                <c:pt idx="5857">
                  <c:v>1.7</c:v>
                </c:pt>
                <c:pt idx="5858">
                  <c:v>1.7</c:v>
                </c:pt>
                <c:pt idx="5859">
                  <c:v>1.7</c:v>
                </c:pt>
                <c:pt idx="5860">
                  <c:v>1.7</c:v>
                </c:pt>
                <c:pt idx="5861">
                  <c:v>1.7</c:v>
                </c:pt>
                <c:pt idx="5862">
                  <c:v>1.7</c:v>
                </c:pt>
                <c:pt idx="5863">
                  <c:v>1.7</c:v>
                </c:pt>
                <c:pt idx="5864">
                  <c:v>1.7</c:v>
                </c:pt>
                <c:pt idx="5865">
                  <c:v>1.7</c:v>
                </c:pt>
                <c:pt idx="5866">
                  <c:v>1.7</c:v>
                </c:pt>
                <c:pt idx="5867">
                  <c:v>1.7</c:v>
                </c:pt>
                <c:pt idx="5868">
                  <c:v>1.7</c:v>
                </c:pt>
                <c:pt idx="5869">
                  <c:v>1.7</c:v>
                </c:pt>
                <c:pt idx="5870">
                  <c:v>1.7</c:v>
                </c:pt>
                <c:pt idx="5871">
                  <c:v>1.7</c:v>
                </c:pt>
                <c:pt idx="5872">
                  <c:v>1.7</c:v>
                </c:pt>
                <c:pt idx="5873">
                  <c:v>1.7</c:v>
                </c:pt>
                <c:pt idx="5874">
                  <c:v>1.7</c:v>
                </c:pt>
                <c:pt idx="5875">
                  <c:v>1.7</c:v>
                </c:pt>
                <c:pt idx="5876">
                  <c:v>1.7</c:v>
                </c:pt>
                <c:pt idx="5877">
                  <c:v>1.7</c:v>
                </c:pt>
                <c:pt idx="5878">
                  <c:v>1.7</c:v>
                </c:pt>
                <c:pt idx="5879">
                  <c:v>1.7</c:v>
                </c:pt>
                <c:pt idx="5880">
                  <c:v>1.7</c:v>
                </c:pt>
                <c:pt idx="5881">
                  <c:v>1.7</c:v>
                </c:pt>
                <c:pt idx="5882">
                  <c:v>1.7</c:v>
                </c:pt>
                <c:pt idx="5883">
                  <c:v>1.7</c:v>
                </c:pt>
                <c:pt idx="5884">
                  <c:v>1.7</c:v>
                </c:pt>
                <c:pt idx="5885">
                  <c:v>1.7</c:v>
                </c:pt>
                <c:pt idx="5886">
                  <c:v>1.7</c:v>
                </c:pt>
                <c:pt idx="5887">
                  <c:v>1.7</c:v>
                </c:pt>
                <c:pt idx="5888">
                  <c:v>1.7</c:v>
                </c:pt>
                <c:pt idx="5889">
                  <c:v>1.7</c:v>
                </c:pt>
                <c:pt idx="5890">
                  <c:v>1.7</c:v>
                </c:pt>
                <c:pt idx="5891">
                  <c:v>1.7</c:v>
                </c:pt>
                <c:pt idx="5892">
                  <c:v>1.7</c:v>
                </c:pt>
                <c:pt idx="5893">
                  <c:v>1.7</c:v>
                </c:pt>
                <c:pt idx="5894">
                  <c:v>1.7</c:v>
                </c:pt>
                <c:pt idx="5895">
                  <c:v>1.7</c:v>
                </c:pt>
                <c:pt idx="5896">
                  <c:v>1.7</c:v>
                </c:pt>
                <c:pt idx="5897">
                  <c:v>1.7</c:v>
                </c:pt>
                <c:pt idx="5898">
                  <c:v>1.7</c:v>
                </c:pt>
                <c:pt idx="5899">
                  <c:v>1.7</c:v>
                </c:pt>
                <c:pt idx="5900">
                  <c:v>1.7</c:v>
                </c:pt>
                <c:pt idx="5901">
                  <c:v>1.7</c:v>
                </c:pt>
                <c:pt idx="5902">
                  <c:v>1.7</c:v>
                </c:pt>
                <c:pt idx="5903">
                  <c:v>1.7</c:v>
                </c:pt>
                <c:pt idx="5904">
                  <c:v>1.7</c:v>
                </c:pt>
                <c:pt idx="5905">
                  <c:v>1.7</c:v>
                </c:pt>
                <c:pt idx="5906">
                  <c:v>1.7</c:v>
                </c:pt>
                <c:pt idx="5907">
                  <c:v>1.7</c:v>
                </c:pt>
                <c:pt idx="5908">
                  <c:v>1.7</c:v>
                </c:pt>
                <c:pt idx="5909">
                  <c:v>1.7</c:v>
                </c:pt>
                <c:pt idx="5910">
                  <c:v>1.7</c:v>
                </c:pt>
                <c:pt idx="5911">
                  <c:v>1.7</c:v>
                </c:pt>
                <c:pt idx="5912">
                  <c:v>1.7</c:v>
                </c:pt>
                <c:pt idx="5913">
                  <c:v>1.7</c:v>
                </c:pt>
                <c:pt idx="5914">
                  <c:v>1.7</c:v>
                </c:pt>
                <c:pt idx="5915">
                  <c:v>1.7</c:v>
                </c:pt>
                <c:pt idx="5916">
                  <c:v>1.7</c:v>
                </c:pt>
                <c:pt idx="5917">
                  <c:v>1.7</c:v>
                </c:pt>
                <c:pt idx="5918">
                  <c:v>1.7</c:v>
                </c:pt>
                <c:pt idx="5919">
                  <c:v>1.7</c:v>
                </c:pt>
                <c:pt idx="5920">
                  <c:v>1.7</c:v>
                </c:pt>
                <c:pt idx="5921">
                  <c:v>1.7</c:v>
                </c:pt>
                <c:pt idx="5922">
                  <c:v>1.7</c:v>
                </c:pt>
                <c:pt idx="5923">
                  <c:v>1.7</c:v>
                </c:pt>
                <c:pt idx="5924">
                  <c:v>1.7</c:v>
                </c:pt>
                <c:pt idx="5925">
                  <c:v>1.7</c:v>
                </c:pt>
                <c:pt idx="5926">
                  <c:v>1.7</c:v>
                </c:pt>
                <c:pt idx="5927">
                  <c:v>1.7</c:v>
                </c:pt>
                <c:pt idx="5928">
                  <c:v>1.7</c:v>
                </c:pt>
                <c:pt idx="5929">
                  <c:v>1.7</c:v>
                </c:pt>
                <c:pt idx="5930">
                  <c:v>1.7</c:v>
                </c:pt>
                <c:pt idx="5931">
                  <c:v>1.7</c:v>
                </c:pt>
                <c:pt idx="5932">
                  <c:v>1.7</c:v>
                </c:pt>
                <c:pt idx="5933">
                  <c:v>1.7</c:v>
                </c:pt>
                <c:pt idx="5934">
                  <c:v>1.7</c:v>
                </c:pt>
                <c:pt idx="5935">
                  <c:v>1.7</c:v>
                </c:pt>
                <c:pt idx="5936">
                  <c:v>1.7</c:v>
                </c:pt>
                <c:pt idx="5937">
                  <c:v>1.7</c:v>
                </c:pt>
                <c:pt idx="5938">
                  <c:v>1.7</c:v>
                </c:pt>
                <c:pt idx="5939">
                  <c:v>1.7</c:v>
                </c:pt>
                <c:pt idx="5940">
                  <c:v>1.7</c:v>
                </c:pt>
                <c:pt idx="5941">
                  <c:v>1.7</c:v>
                </c:pt>
                <c:pt idx="5942">
                  <c:v>1.7</c:v>
                </c:pt>
                <c:pt idx="5943">
                  <c:v>1.7</c:v>
                </c:pt>
                <c:pt idx="5944">
                  <c:v>1.7</c:v>
                </c:pt>
                <c:pt idx="5945">
                  <c:v>1.7</c:v>
                </c:pt>
                <c:pt idx="5946">
                  <c:v>1.7</c:v>
                </c:pt>
                <c:pt idx="5947">
                  <c:v>1.7</c:v>
                </c:pt>
                <c:pt idx="5948">
                  <c:v>1.7</c:v>
                </c:pt>
                <c:pt idx="5949">
                  <c:v>1.7</c:v>
                </c:pt>
                <c:pt idx="5950">
                  <c:v>1.7</c:v>
                </c:pt>
                <c:pt idx="5951">
                  <c:v>1.7</c:v>
                </c:pt>
                <c:pt idx="5952">
                  <c:v>1.7</c:v>
                </c:pt>
                <c:pt idx="5953">
                  <c:v>1.7</c:v>
                </c:pt>
                <c:pt idx="5954">
                  <c:v>1.7</c:v>
                </c:pt>
                <c:pt idx="5955">
                  <c:v>1.7</c:v>
                </c:pt>
                <c:pt idx="5956">
                  <c:v>1.7</c:v>
                </c:pt>
                <c:pt idx="5957">
                  <c:v>1.7</c:v>
                </c:pt>
                <c:pt idx="5958">
                  <c:v>1.7</c:v>
                </c:pt>
                <c:pt idx="5959">
                  <c:v>1.7</c:v>
                </c:pt>
                <c:pt idx="5960">
                  <c:v>1.7</c:v>
                </c:pt>
                <c:pt idx="5961">
                  <c:v>1.7</c:v>
                </c:pt>
                <c:pt idx="5962">
                  <c:v>1.7</c:v>
                </c:pt>
                <c:pt idx="5963">
                  <c:v>1.7</c:v>
                </c:pt>
                <c:pt idx="5964">
                  <c:v>1.7</c:v>
                </c:pt>
                <c:pt idx="5965">
                  <c:v>1.7</c:v>
                </c:pt>
                <c:pt idx="5966">
                  <c:v>1.7</c:v>
                </c:pt>
                <c:pt idx="5967">
                  <c:v>1.7</c:v>
                </c:pt>
                <c:pt idx="5968">
                  <c:v>1.7</c:v>
                </c:pt>
                <c:pt idx="5969">
                  <c:v>1.7</c:v>
                </c:pt>
                <c:pt idx="5970">
                  <c:v>1.7</c:v>
                </c:pt>
                <c:pt idx="5971">
                  <c:v>1.7</c:v>
                </c:pt>
                <c:pt idx="5972">
                  <c:v>1.7</c:v>
                </c:pt>
                <c:pt idx="5973">
                  <c:v>1.7</c:v>
                </c:pt>
                <c:pt idx="5974">
                  <c:v>1.7</c:v>
                </c:pt>
                <c:pt idx="5975">
                  <c:v>1.7</c:v>
                </c:pt>
                <c:pt idx="5976">
                  <c:v>1.7</c:v>
                </c:pt>
                <c:pt idx="5977">
                  <c:v>1.7</c:v>
                </c:pt>
                <c:pt idx="5978">
                  <c:v>1.7</c:v>
                </c:pt>
                <c:pt idx="5979">
                  <c:v>1.7</c:v>
                </c:pt>
                <c:pt idx="5980">
                  <c:v>1.7</c:v>
                </c:pt>
                <c:pt idx="5981">
                  <c:v>1.7</c:v>
                </c:pt>
                <c:pt idx="5982">
                  <c:v>1.7</c:v>
                </c:pt>
                <c:pt idx="5983">
                  <c:v>1.7</c:v>
                </c:pt>
                <c:pt idx="5984">
                  <c:v>1.7</c:v>
                </c:pt>
                <c:pt idx="5985">
                  <c:v>1.7</c:v>
                </c:pt>
                <c:pt idx="5986">
                  <c:v>1.7</c:v>
                </c:pt>
                <c:pt idx="5987">
                  <c:v>1.7</c:v>
                </c:pt>
                <c:pt idx="5988">
                  <c:v>1.7</c:v>
                </c:pt>
                <c:pt idx="5989">
                  <c:v>1.7</c:v>
                </c:pt>
                <c:pt idx="5990">
                  <c:v>1.7</c:v>
                </c:pt>
                <c:pt idx="5991">
                  <c:v>1.7</c:v>
                </c:pt>
                <c:pt idx="5992">
                  <c:v>1.7</c:v>
                </c:pt>
                <c:pt idx="5993">
                  <c:v>1.7</c:v>
                </c:pt>
                <c:pt idx="5994">
                  <c:v>1.7</c:v>
                </c:pt>
                <c:pt idx="5995">
                  <c:v>1.7</c:v>
                </c:pt>
                <c:pt idx="5996">
                  <c:v>1.7</c:v>
                </c:pt>
                <c:pt idx="5997">
                  <c:v>1.7</c:v>
                </c:pt>
                <c:pt idx="5998">
                  <c:v>1.7</c:v>
                </c:pt>
                <c:pt idx="5999">
                  <c:v>1.7</c:v>
                </c:pt>
                <c:pt idx="6000">
                  <c:v>1.7</c:v>
                </c:pt>
                <c:pt idx="6001">
                  <c:v>1.7</c:v>
                </c:pt>
                <c:pt idx="6002">
                  <c:v>1.7</c:v>
                </c:pt>
                <c:pt idx="6003">
                  <c:v>1.7</c:v>
                </c:pt>
                <c:pt idx="6004">
                  <c:v>1.7</c:v>
                </c:pt>
                <c:pt idx="6005">
                  <c:v>1.7</c:v>
                </c:pt>
                <c:pt idx="6006">
                  <c:v>1.7</c:v>
                </c:pt>
                <c:pt idx="6007">
                  <c:v>1.7</c:v>
                </c:pt>
                <c:pt idx="6008">
                  <c:v>1.7</c:v>
                </c:pt>
                <c:pt idx="6009">
                  <c:v>1.7</c:v>
                </c:pt>
                <c:pt idx="6010">
                  <c:v>1.7</c:v>
                </c:pt>
                <c:pt idx="6011">
                  <c:v>1.7</c:v>
                </c:pt>
                <c:pt idx="6012">
                  <c:v>1.7</c:v>
                </c:pt>
                <c:pt idx="6013">
                  <c:v>1.7</c:v>
                </c:pt>
                <c:pt idx="6014">
                  <c:v>1.7</c:v>
                </c:pt>
                <c:pt idx="6015">
                  <c:v>1.7</c:v>
                </c:pt>
                <c:pt idx="6016">
                  <c:v>1.7</c:v>
                </c:pt>
                <c:pt idx="6017">
                  <c:v>1.7</c:v>
                </c:pt>
                <c:pt idx="6018">
                  <c:v>1.7</c:v>
                </c:pt>
                <c:pt idx="6019">
                  <c:v>1.7</c:v>
                </c:pt>
                <c:pt idx="6020">
                  <c:v>1.7</c:v>
                </c:pt>
                <c:pt idx="6021">
                  <c:v>1.7</c:v>
                </c:pt>
                <c:pt idx="6022">
                  <c:v>1.7</c:v>
                </c:pt>
                <c:pt idx="6023">
                  <c:v>1.7</c:v>
                </c:pt>
                <c:pt idx="6024">
                  <c:v>1.7</c:v>
                </c:pt>
                <c:pt idx="6025">
                  <c:v>1.7</c:v>
                </c:pt>
                <c:pt idx="6026">
                  <c:v>1.7</c:v>
                </c:pt>
                <c:pt idx="6027">
                  <c:v>1.7</c:v>
                </c:pt>
                <c:pt idx="6028">
                  <c:v>1.7</c:v>
                </c:pt>
                <c:pt idx="6029">
                  <c:v>1.7</c:v>
                </c:pt>
                <c:pt idx="6030">
                  <c:v>1.7</c:v>
                </c:pt>
                <c:pt idx="6031">
                  <c:v>1.7</c:v>
                </c:pt>
                <c:pt idx="6032">
                  <c:v>1.7</c:v>
                </c:pt>
                <c:pt idx="6033">
                  <c:v>1.7</c:v>
                </c:pt>
                <c:pt idx="6034">
                  <c:v>1.7</c:v>
                </c:pt>
                <c:pt idx="6035">
                  <c:v>1.7</c:v>
                </c:pt>
                <c:pt idx="6036">
                  <c:v>1.7</c:v>
                </c:pt>
                <c:pt idx="6037">
                  <c:v>1.7</c:v>
                </c:pt>
                <c:pt idx="6038">
                  <c:v>1.7</c:v>
                </c:pt>
                <c:pt idx="6039">
                  <c:v>1.7</c:v>
                </c:pt>
                <c:pt idx="6040">
                  <c:v>1.7</c:v>
                </c:pt>
                <c:pt idx="6041">
                  <c:v>1.7</c:v>
                </c:pt>
                <c:pt idx="6042">
                  <c:v>1.7</c:v>
                </c:pt>
                <c:pt idx="6043">
                  <c:v>1.7</c:v>
                </c:pt>
                <c:pt idx="6044">
                  <c:v>1.7</c:v>
                </c:pt>
                <c:pt idx="6045">
                  <c:v>1.7</c:v>
                </c:pt>
                <c:pt idx="6046">
                  <c:v>1.7</c:v>
                </c:pt>
                <c:pt idx="6047">
                  <c:v>1.7</c:v>
                </c:pt>
                <c:pt idx="6048">
                  <c:v>1.7</c:v>
                </c:pt>
                <c:pt idx="6049">
                  <c:v>1.7</c:v>
                </c:pt>
                <c:pt idx="6050">
                  <c:v>1.7</c:v>
                </c:pt>
                <c:pt idx="6051">
                  <c:v>1.7</c:v>
                </c:pt>
                <c:pt idx="6052">
                  <c:v>1.7</c:v>
                </c:pt>
                <c:pt idx="6053">
                  <c:v>1.7</c:v>
                </c:pt>
                <c:pt idx="6054">
                  <c:v>1.7</c:v>
                </c:pt>
                <c:pt idx="6055">
                  <c:v>1.7</c:v>
                </c:pt>
                <c:pt idx="6056">
                  <c:v>1.7</c:v>
                </c:pt>
                <c:pt idx="6057">
                  <c:v>1.7</c:v>
                </c:pt>
                <c:pt idx="6058">
                  <c:v>1.7</c:v>
                </c:pt>
                <c:pt idx="6059">
                  <c:v>1.7</c:v>
                </c:pt>
                <c:pt idx="6060">
                  <c:v>1.7</c:v>
                </c:pt>
                <c:pt idx="6061">
                  <c:v>1.7</c:v>
                </c:pt>
                <c:pt idx="6062">
                  <c:v>1.7</c:v>
                </c:pt>
                <c:pt idx="6063">
                  <c:v>1.7</c:v>
                </c:pt>
                <c:pt idx="6064">
                  <c:v>1.7</c:v>
                </c:pt>
                <c:pt idx="6065">
                  <c:v>1.7</c:v>
                </c:pt>
                <c:pt idx="6066">
                  <c:v>1.7</c:v>
                </c:pt>
                <c:pt idx="6067">
                  <c:v>1.7</c:v>
                </c:pt>
                <c:pt idx="6068">
                  <c:v>1.7</c:v>
                </c:pt>
                <c:pt idx="6069">
                  <c:v>1.7</c:v>
                </c:pt>
                <c:pt idx="6070">
                  <c:v>1.7</c:v>
                </c:pt>
                <c:pt idx="6071">
                  <c:v>1.7</c:v>
                </c:pt>
                <c:pt idx="6072">
                  <c:v>1.7</c:v>
                </c:pt>
                <c:pt idx="6073">
                  <c:v>1.7</c:v>
                </c:pt>
                <c:pt idx="6074">
                  <c:v>1.7</c:v>
                </c:pt>
                <c:pt idx="6075">
                  <c:v>1.7</c:v>
                </c:pt>
                <c:pt idx="6076">
                  <c:v>1.7</c:v>
                </c:pt>
                <c:pt idx="6077">
                  <c:v>1.7</c:v>
                </c:pt>
                <c:pt idx="6078">
                  <c:v>1.7</c:v>
                </c:pt>
                <c:pt idx="6079">
                  <c:v>1.7</c:v>
                </c:pt>
                <c:pt idx="6080">
                  <c:v>1.7</c:v>
                </c:pt>
                <c:pt idx="6081">
                  <c:v>1.7</c:v>
                </c:pt>
                <c:pt idx="6082">
                  <c:v>1.7</c:v>
                </c:pt>
                <c:pt idx="6083">
                  <c:v>1.7</c:v>
                </c:pt>
                <c:pt idx="6084">
                  <c:v>1.7</c:v>
                </c:pt>
                <c:pt idx="6085">
                  <c:v>1.7</c:v>
                </c:pt>
                <c:pt idx="6086">
                  <c:v>1.7</c:v>
                </c:pt>
                <c:pt idx="6087">
                  <c:v>1.7</c:v>
                </c:pt>
                <c:pt idx="6088">
                  <c:v>1.7</c:v>
                </c:pt>
                <c:pt idx="6089">
                  <c:v>1.7</c:v>
                </c:pt>
                <c:pt idx="6090">
                  <c:v>1.7</c:v>
                </c:pt>
                <c:pt idx="6091">
                  <c:v>1.7</c:v>
                </c:pt>
                <c:pt idx="6092">
                  <c:v>1.7</c:v>
                </c:pt>
                <c:pt idx="6093">
                  <c:v>1.7</c:v>
                </c:pt>
                <c:pt idx="6094">
                  <c:v>1.7</c:v>
                </c:pt>
                <c:pt idx="6095">
                  <c:v>1.7</c:v>
                </c:pt>
                <c:pt idx="6096">
                  <c:v>1.7</c:v>
                </c:pt>
                <c:pt idx="6097">
                  <c:v>1.7</c:v>
                </c:pt>
                <c:pt idx="6098">
                  <c:v>1.7</c:v>
                </c:pt>
                <c:pt idx="6099">
                  <c:v>1.7</c:v>
                </c:pt>
                <c:pt idx="6100">
                  <c:v>1.7</c:v>
                </c:pt>
                <c:pt idx="6101">
                  <c:v>1.7</c:v>
                </c:pt>
                <c:pt idx="6102">
                  <c:v>1.7</c:v>
                </c:pt>
                <c:pt idx="6103">
                  <c:v>1.7</c:v>
                </c:pt>
                <c:pt idx="6104">
                  <c:v>1.7</c:v>
                </c:pt>
                <c:pt idx="6105">
                  <c:v>1.7</c:v>
                </c:pt>
                <c:pt idx="6106">
                  <c:v>1.7</c:v>
                </c:pt>
                <c:pt idx="6107">
                  <c:v>1.7</c:v>
                </c:pt>
                <c:pt idx="6108">
                  <c:v>1.7</c:v>
                </c:pt>
                <c:pt idx="6109">
                  <c:v>1.7</c:v>
                </c:pt>
                <c:pt idx="6110">
                  <c:v>1.7</c:v>
                </c:pt>
                <c:pt idx="6111">
                  <c:v>1.7</c:v>
                </c:pt>
                <c:pt idx="6112">
                  <c:v>1.7</c:v>
                </c:pt>
                <c:pt idx="6113">
                  <c:v>1.7</c:v>
                </c:pt>
                <c:pt idx="6114">
                  <c:v>1.7</c:v>
                </c:pt>
                <c:pt idx="6115">
                  <c:v>1.7</c:v>
                </c:pt>
                <c:pt idx="6116">
                  <c:v>1.7</c:v>
                </c:pt>
                <c:pt idx="6117">
                  <c:v>1.7</c:v>
                </c:pt>
                <c:pt idx="6118">
                  <c:v>1.7</c:v>
                </c:pt>
                <c:pt idx="6119">
                  <c:v>1.7</c:v>
                </c:pt>
                <c:pt idx="6120">
                  <c:v>1.7</c:v>
                </c:pt>
                <c:pt idx="6121">
                  <c:v>1.7</c:v>
                </c:pt>
                <c:pt idx="6122">
                  <c:v>1.7</c:v>
                </c:pt>
                <c:pt idx="6123">
                  <c:v>1.7</c:v>
                </c:pt>
                <c:pt idx="6124">
                  <c:v>1.7</c:v>
                </c:pt>
                <c:pt idx="6125">
                  <c:v>1.7</c:v>
                </c:pt>
                <c:pt idx="6126">
                  <c:v>1.7</c:v>
                </c:pt>
                <c:pt idx="6127">
                  <c:v>1.7</c:v>
                </c:pt>
                <c:pt idx="6128">
                  <c:v>1.7</c:v>
                </c:pt>
                <c:pt idx="6129">
                  <c:v>1.7</c:v>
                </c:pt>
                <c:pt idx="6130">
                  <c:v>1.7</c:v>
                </c:pt>
                <c:pt idx="6131">
                  <c:v>1.7</c:v>
                </c:pt>
                <c:pt idx="6132">
                  <c:v>1.7</c:v>
                </c:pt>
                <c:pt idx="6133">
                  <c:v>1.7</c:v>
                </c:pt>
                <c:pt idx="6134">
                  <c:v>1.7</c:v>
                </c:pt>
                <c:pt idx="6135">
                  <c:v>1.7</c:v>
                </c:pt>
                <c:pt idx="6136">
                  <c:v>1.7</c:v>
                </c:pt>
                <c:pt idx="6137">
                  <c:v>1.7</c:v>
                </c:pt>
                <c:pt idx="6138">
                  <c:v>1.7</c:v>
                </c:pt>
                <c:pt idx="6139">
                  <c:v>1.7</c:v>
                </c:pt>
                <c:pt idx="6140">
                  <c:v>1.7</c:v>
                </c:pt>
                <c:pt idx="6141">
                  <c:v>1.7</c:v>
                </c:pt>
                <c:pt idx="6142">
                  <c:v>1.7</c:v>
                </c:pt>
                <c:pt idx="6143">
                  <c:v>1.7</c:v>
                </c:pt>
                <c:pt idx="6144">
                  <c:v>1.7</c:v>
                </c:pt>
                <c:pt idx="6145">
                  <c:v>1.7</c:v>
                </c:pt>
                <c:pt idx="6146">
                  <c:v>1.7</c:v>
                </c:pt>
                <c:pt idx="6147">
                  <c:v>1.7</c:v>
                </c:pt>
                <c:pt idx="6148">
                  <c:v>1.7</c:v>
                </c:pt>
                <c:pt idx="6149">
                  <c:v>1.7</c:v>
                </c:pt>
                <c:pt idx="6150">
                  <c:v>1.7</c:v>
                </c:pt>
                <c:pt idx="6151">
                  <c:v>1.7</c:v>
                </c:pt>
                <c:pt idx="6152">
                  <c:v>1.7</c:v>
                </c:pt>
                <c:pt idx="6153">
                  <c:v>1.7</c:v>
                </c:pt>
                <c:pt idx="6154">
                  <c:v>1.7</c:v>
                </c:pt>
                <c:pt idx="6155">
                  <c:v>1.7</c:v>
                </c:pt>
                <c:pt idx="6156">
                  <c:v>1.7</c:v>
                </c:pt>
                <c:pt idx="6157">
                  <c:v>1.7</c:v>
                </c:pt>
                <c:pt idx="6158">
                  <c:v>1.7</c:v>
                </c:pt>
                <c:pt idx="6159">
                  <c:v>1.7</c:v>
                </c:pt>
                <c:pt idx="6160">
                  <c:v>1.7</c:v>
                </c:pt>
                <c:pt idx="6161">
                  <c:v>1.7</c:v>
                </c:pt>
                <c:pt idx="6162">
                  <c:v>1.7</c:v>
                </c:pt>
                <c:pt idx="6163">
                  <c:v>1.7</c:v>
                </c:pt>
                <c:pt idx="6164">
                  <c:v>1.7</c:v>
                </c:pt>
                <c:pt idx="6165">
                  <c:v>1.7</c:v>
                </c:pt>
                <c:pt idx="6166">
                  <c:v>1.7</c:v>
                </c:pt>
                <c:pt idx="6167">
                  <c:v>1.7</c:v>
                </c:pt>
                <c:pt idx="6168">
                  <c:v>1.7</c:v>
                </c:pt>
                <c:pt idx="6169">
                  <c:v>1.7</c:v>
                </c:pt>
                <c:pt idx="6170">
                  <c:v>1.7</c:v>
                </c:pt>
                <c:pt idx="6171">
                  <c:v>1.7</c:v>
                </c:pt>
                <c:pt idx="6172">
                  <c:v>1.7</c:v>
                </c:pt>
                <c:pt idx="6173">
                  <c:v>1.7</c:v>
                </c:pt>
                <c:pt idx="6174">
                  <c:v>1.7</c:v>
                </c:pt>
                <c:pt idx="6175">
                  <c:v>1.7</c:v>
                </c:pt>
                <c:pt idx="6176">
                  <c:v>1.7</c:v>
                </c:pt>
                <c:pt idx="6177">
                  <c:v>1.7</c:v>
                </c:pt>
                <c:pt idx="6178">
                  <c:v>1.7</c:v>
                </c:pt>
                <c:pt idx="6179">
                  <c:v>1.7</c:v>
                </c:pt>
                <c:pt idx="6180">
                  <c:v>1.7</c:v>
                </c:pt>
                <c:pt idx="6181">
                  <c:v>1.7</c:v>
                </c:pt>
                <c:pt idx="6182">
                  <c:v>1.7</c:v>
                </c:pt>
                <c:pt idx="6183">
                  <c:v>1.7</c:v>
                </c:pt>
                <c:pt idx="6184">
                  <c:v>1.7</c:v>
                </c:pt>
                <c:pt idx="6185">
                  <c:v>1.7</c:v>
                </c:pt>
                <c:pt idx="6186">
                  <c:v>1.7</c:v>
                </c:pt>
                <c:pt idx="6187">
                  <c:v>1.7</c:v>
                </c:pt>
                <c:pt idx="6188">
                  <c:v>1.7</c:v>
                </c:pt>
                <c:pt idx="6189">
                  <c:v>1.7</c:v>
                </c:pt>
                <c:pt idx="6190">
                  <c:v>1.7</c:v>
                </c:pt>
                <c:pt idx="6191">
                  <c:v>1.7</c:v>
                </c:pt>
                <c:pt idx="6192">
                  <c:v>1.7</c:v>
                </c:pt>
                <c:pt idx="6193">
                  <c:v>1.7</c:v>
                </c:pt>
                <c:pt idx="6194">
                  <c:v>1.7</c:v>
                </c:pt>
                <c:pt idx="6195">
                  <c:v>1.7</c:v>
                </c:pt>
                <c:pt idx="6196">
                  <c:v>1.7</c:v>
                </c:pt>
                <c:pt idx="6197">
                  <c:v>1.7</c:v>
                </c:pt>
                <c:pt idx="6198">
                  <c:v>1.7</c:v>
                </c:pt>
                <c:pt idx="6199">
                  <c:v>1.7</c:v>
                </c:pt>
                <c:pt idx="6200">
                  <c:v>1.7</c:v>
                </c:pt>
                <c:pt idx="6201">
                  <c:v>1.7</c:v>
                </c:pt>
                <c:pt idx="6202">
                  <c:v>1.7</c:v>
                </c:pt>
                <c:pt idx="6203">
                  <c:v>1.7</c:v>
                </c:pt>
                <c:pt idx="6204">
                  <c:v>1.7</c:v>
                </c:pt>
                <c:pt idx="6205">
                  <c:v>1.7</c:v>
                </c:pt>
                <c:pt idx="6206">
                  <c:v>1.7</c:v>
                </c:pt>
                <c:pt idx="6207">
                  <c:v>1.7</c:v>
                </c:pt>
                <c:pt idx="6208">
                  <c:v>1.7</c:v>
                </c:pt>
                <c:pt idx="6209">
                  <c:v>1.7</c:v>
                </c:pt>
                <c:pt idx="6210">
                  <c:v>1.7</c:v>
                </c:pt>
                <c:pt idx="6211">
                  <c:v>1.7</c:v>
                </c:pt>
                <c:pt idx="6212">
                  <c:v>1.7</c:v>
                </c:pt>
                <c:pt idx="6213">
                  <c:v>1.7</c:v>
                </c:pt>
                <c:pt idx="6214">
                  <c:v>1.7</c:v>
                </c:pt>
                <c:pt idx="6215">
                  <c:v>1.7</c:v>
                </c:pt>
                <c:pt idx="6216">
                  <c:v>1.7</c:v>
                </c:pt>
                <c:pt idx="6217">
                  <c:v>1.7</c:v>
                </c:pt>
                <c:pt idx="6218">
                  <c:v>1.7</c:v>
                </c:pt>
                <c:pt idx="6219">
                  <c:v>1.7</c:v>
                </c:pt>
                <c:pt idx="6220">
                  <c:v>1.7</c:v>
                </c:pt>
                <c:pt idx="6221">
                  <c:v>1.7</c:v>
                </c:pt>
                <c:pt idx="6222">
                  <c:v>1.7</c:v>
                </c:pt>
                <c:pt idx="6223">
                  <c:v>1.7</c:v>
                </c:pt>
                <c:pt idx="6224">
                  <c:v>1.7</c:v>
                </c:pt>
                <c:pt idx="6225">
                  <c:v>1.7</c:v>
                </c:pt>
                <c:pt idx="6226">
                  <c:v>1.7</c:v>
                </c:pt>
                <c:pt idx="6227">
                  <c:v>1.7</c:v>
                </c:pt>
                <c:pt idx="6228">
                  <c:v>1.7</c:v>
                </c:pt>
                <c:pt idx="6229">
                  <c:v>1.7</c:v>
                </c:pt>
                <c:pt idx="6230">
                  <c:v>1.7</c:v>
                </c:pt>
                <c:pt idx="6231">
                  <c:v>1.7</c:v>
                </c:pt>
                <c:pt idx="6232">
                  <c:v>1.7</c:v>
                </c:pt>
                <c:pt idx="6233">
                  <c:v>1.7</c:v>
                </c:pt>
                <c:pt idx="6234">
                  <c:v>1.7</c:v>
                </c:pt>
                <c:pt idx="6235">
                  <c:v>1.7</c:v>
                </c:pt>
                <c:pt idx="6236">
                  <c:v>1.7</c:v>
                </c:pt>
                <c:pt idx="6237">
                  <c:v>1.7</c:v>
                </c:pt>
                <c:pt idx="6238">
                  <c:v>1.7</c:v>
                </c:pt>
                <c:pt idx="6239">
                  <c:v>1.7</c:v>
                </c:pt>
                <c:pt idx="6240">
                  <c:v>1.7</c:v>
                </c:pt>
                <c:pt idx="6241">
                  <c:v>1.7</c:v>
                </c:pt>
                <c:pt idx="6242">
                  <c:v>1.7</c:v>
                </c:pt>
                <c:pt idx="6243">
                  <c:v>1.7</c:v>
                </c:pt>
                <c:pt idx="6244">
                  <c:v>1.7</c:v>
                </c:pt>
                <c:pt idx="6245">
                  <c:v>1.7</c:v>
                </c:pt>
                <c:pt idx="6246">
                  <c:v>1.7</c:v>
                </c:pt>
                <c:pt idx="6247">
                  <c:v>1.7</c:v>
                </c:pt>
                <c:pt idx="6248">
                  <c:v>1.7</c:v>
                </c:pt>
                <c:pt idx="6249">
                  <c:v>1.7</c:v>
                </c:pt>
                <c:pt idx="6250">
                  <c:v>1.7</c:v>
                </c:pt>
                <c:pt idx="6251">
                  <c:v>1.7</c:v>
                </c:pt>
                <c:pt idx="6252">
                  <c:v>1.7</c:v>
                </c:pt>
                <c:pt idx="6253">
                  <c:v>1.7</c:v>
                </c:pt>
                <c:pt idx="6254">
                  <c:v>1.7</c:v>
                </c:pt>
                <c:pt idx="6255">
                  <c:v>1.7</c:v>
                </c:pt>
                <c:pt idx="6256">
                  <c:v>1.7</c:v>
                </c:pt>
                <c:pt idx="6257">
                  <c:v>1.7</c:v>
                </c:pt>
                <c:pt idx="6258">
                  <c:v>1.7</c:v>
                </c:pt>
                <c:pt idx="6259">
                  <c:v>1.7</c:v>
                </c:pt>
                <c:pt idx="6260">
                  <c:v>1.7</c:v>
                </c:pt>
                <c:pt idx="6261">
                  <c:v>1.7</c:v>
                </c:pt>
                <c:pt idx="6262">
                  <c:v>1.7</c:v>
                </c:pt>
                <c:pt idx="6263">
                  <c:v>1.7</c:v>
                </c:pt>
                <c:pt idx="6264">
                  <c:v>1.7</c:v>
                </c:pt>
                <c:pt idx="6265">
                  <c:v>1.7</c:v>
                </c:pt>
                <c:pt idx="6266">
                  <c:v>1.7</c:v>
                </c:pt>
                <c:pt idx="6267">
                  <c:v>1.7</c:v>
                </c:pt>
                <c:pt idx="6268">
                  <c:v>1.7</c:v>
                </c:pt>
                <c:pt idx="6269">
                  <c:v>1.7</c:v>
                </c:pt>
                <c:pt idx="6270">
                  <c:v>1.7</c:v>
                </c:pt>
                <c:pt idx="6271">
                  <c:v>1.7</c:v>
                </c:pt>
                <c:pt idx="6272">
                  <c:v>1.7</c:v>
                </c:pt>
                <c:pt idx="6273">
                  <c:v>1.7</c:v>
                </c:pt>
                <c:pt idx="6274">
                  <c:v>1.7</c:v>
                </c:pt>
                <c:pt idx="6275">
                  <c:v>1.7</c:v>
                </c:pt>
                <c:pt idx="6276">
                  <c:v>1.7</c:v>
                </c:pt>
                <c:pt idx="6277">
                  <c:v>1.7</c:v>
                </c:pt>
                <c:pt idx="6278">
                  <c:v>1.7</c:v>
                </c:pt>
                <c:pt idx="6279">
                  <c:v>1.7</c:v>
                </c:pt>
                <c:pt idx="6280">
                  <c:v>1.7</c:v>
                </c:pt>
                <c:pt idx="6281">
                  <c:v>1.7</c:v>
                </c:pt>
                <c:pt idx="6282">
                  <c:v>1.7</c:v>
                </c:pt>
                <c:pt idx="6283">
                  <c:v>1.7</c:v>
                </c:pt>
                <c:pt idx="6284">
                  <c:v>1.7</c:v>
                </c:pt>
                <c:pt idx="6285">
                  <c:v>1.7</c:v>
                </c:pt>
                <c:pt idx="6286">
                  <c:v>1.7</c:v>
                </c:pt>
                <c:pt idx="6287">
                  <c:v>1.7</c:v>
                </c:pt>
                <c:pt idx="6288">
                  <c:v>1.7</c:v>
                </c:pt>
                <c:pt idx="6289">
                  <c:v>1.7</c:v>
                </c:pt>
                <c:pt idx="6290">
                  <c:v>1.7</c:v>
                </c:pt>
                <c:pt idx="6291">
                  <c:v>1.7</c:v>
                </c:pt>
                <c:pt idx="6292">
                  <c:v>1.7</c:v>
                </c:pt>
                <c:pt idx="6293">
                  <c:v>1.7</c:v>
                </c:pt>
                <c:pt idx="6294">
                  <c:v>1.7</c:v>
                </c:pt>
                <c:pt idx="6295">
                  <c:v>1.7</c:v>
                </c:pt>
                <c:pt idx="6296">
                  <c:v>1.7</c:v>
                </c:pt>
                <c:pt idx="6297">
                  <c:v>1.7</c:v>
                </c:pt>
                <c:pt idx="6298">
                  <c:v>1.7</c:v>
                </c:pt>
                <c:pt idx="6299">
                  <c:v>1.7</c:v>
                </c:pt>
                <c:pt idx="6300">
                  <c:v>1.7</c:v>
                </c:pt>
                <c:pt idx="6301">
                  <c:v>1.7</c:v>
                </c:pt>
                <c:pt idx="6302">
                  <c:v>1.7</c:v>
                </c:pt>
                <c:pt idx="6303">
                  <c:v>1.7</c:v>
                </c:pt>
                <c:pt idx="6304">
                  <c:v>1.7</c:v>
                </c:pt>
                <c:pt idx="6305">
                  <c:v>1.7</c:v>
                </c:pt>
                <c:pt idx="6306">
                  <c:v>1.7</c:v>
                </c:pt>
                <c:pt idx="6307">
                  <c:v>1.7</c:v>
                </c:pt>
                <c:pt idx="6308">
                  <c:v>1.7</c:v>
                </c:pt>
                <c:pt idx="6309">
                  <c:v>1.7</c:v>
                </c:pt>
                <c:pt idx="6310">
                  <c:v>1.7</c:v>
                </c:pt>
                <c:pt idx="6311">
                  <c:v>1.7</c:v>
                </c:pt>
                <c:pt idx="6312">
                  <c:v>1.7</c:v>
                </c:pt>
                <c:pt idx="6313">
                  <c:v>1.7</c:v>
                </c:pt>
                <c:pt idx="6314">
                  <c:v>1.7</c:v>
                </c:pt>
                <c:pt idx="6315">
                  <c:v>1.7</c:v>
                </c:pt>
                <c:pt idx="6316">
                  <c:v>1.7</c:v>
                </c:pt>
                <c:pt idx="6317">
                  <c:v>1.7</c:v>
                </c:pt>
                <c:pt idx="6318">
                  <c:v>1.7</c:v>
                </c:pt>
                <c:pt idx="6319">
                  <c:v>1.7</c:v>
                </c:pt>
                <c:pt idx="6320">
                  <c:v>1.7</c:v>
                </c:pt>
                <c:pt idx="6321">
                  <c:v>1.7</c:v>
                </c:pt>
                <c:pt idx="6322">
                  <c:v>1.7</c:v>
                </c:pt>
                <c:pt idx="6323">
                  <c:v>1.7</c:v>
                </c:pt>
                <c:pt idx="6324">
                  <c:v>1.7</c:v>
                </c:pt>
                <c:pt idx="6325">
                  <c:v>1.7</c:v>
                </c:pt>
                <c:pt idx="6326">
                  <c:v>1.7</c:v>
                </c:pt>
                <c:pt idx="6327">
                  <c:v>1.7</c:v>
                </c:pt>
                <c:pt idx="6328">
                  <c:v>1.7</c:v>
                </c:pt>
                <c:pt idx="6329">
                  <c:v>1.7</c:v>
                </c:pt>
                <c:pt idx="6330">
                  <c:v>1.7</c:v>
                </c:pt>
                <c:pt idx="6331">
                  <c:v>1.7</c:v>
                </c:pt>
                <c:pt idx="6332">
                  <c:v>1.7</c:v>
                </c:pt>
                <c:pt idx="6333">
                  <c:v>1.7</c:v>
                </c:pt>
                <c:pt idx="6334">
                  <c:v>1.7</c:v>
                </c:pt>
                <c:pt idx="6335">
                  <c:v>1.7</c:v>
                </c:pt>
                <c:pt idx="6336">
                  <c:v>1.7</c:v>
                </c:pt>
                <c:pt idx="6337">
                  <c:v>1.7</c:v>
                </c:pt>
                <c:pt idx="6338">
                  <c:v>1.7</c:v>
                </c:pt>
                <c:pt idx="6339">
                  <c:v>1.7</c:v>
                </c:pt>
                <c:pt idx="6340">
                  <c:v>1.7</c:v>
                </c:pt>
                <c:pt idx="6341">
                  <c:v>1.7</c:v>
                </c:pt>
                <c:pt idx="6342">
                  <c:v>1.7</c:v>
                </c:pt>
                <c:pt idx="6343">
                  <c:v>1.7</c:v>
                </c:pt>
                <c:pt idx="6344">
                  <c:v>1.7</c:v>
                </c:pt>
                <c:pt idx="6345">
                  <c:v>1.7</c:v>
                </c:pt>
                <c:pt idx="6346">
                  <c:v>1.7</c:v>
                </c:pt>
                <c:pt idx="6347">
                  <c:v>1.7</c:v>
                </c:pt>
                <c:pt idx="6348">
                  <c:v>1.7</c:v>
                </c:pt>
                <c:pt idx="6349">
                  <c:v>1.7</c:v>
                </c:pt>
                <c:pt idx="6350">
                  <c:v>1.7</c:v>
                </c:pt>
                <c:pt idx="6351">
                  <c:v>1.7</c:v>
                </c:pt>
                <c:pt idx="6352">
                  <c:v>1.7</c:v>
                </c:pt>
                <c:pt idx="6353">
                  <c:v>1.7</c:v>
                </c:pt>
                <c:pt idx="6354">
                  <c:v>1.7</c:v>
                </c:pt>
                <c:pt idx="6355">
                  <c:v>1.7</c:v>
                </c:pt>
                <c:pt idx="6356">
                  <c:v>1.7</c:v>
                </c:pt>
                <c:pt idx="6357">
                  <c:v>1.7</c:v>
                </c:pt>
                <c:pt idx="6358">
                  <c:v>1.7</c:v>
                </c:pt>
                <c:pt idx="6359">
                  <c:v>1.7</c:v>
                </c:pt>
                <c:pt idx="6360">
                  <c:v>1.7</c:v>
                </c:pt>
                <c:pt idx="6361">
                  <c:v>1.7</c:v>
                </c:pt>
                <c:pt idx="6362">
                  <c:v>1.7</c:v>
                </c:pt>
                <c:pt idx="6363">
                  <c:v>1.7</c:v>
                </c:pt>
                <c:pt idx="6364">
                  <c:v>1.7</c:v>
                </c:pt>
                <c:pt idx="6365">
                  <c:v>1.7</c:v>
                </c:pt>
                <c:pt idx="6366">
                  <c:v>1.7</c:v>
                </c:pt>
                <c:pt idx="6367">
                  <c:v>1.7</c:v>
                </c:pt>
                <c:pt idx="6368">
                  <c:v>1.7</c:v>
                </c:pt>
                <c:pt idx="6369">
                  <c:v>1.7</c:v>
                </c:pt>
                <c:pt idx="6370">
                  <c:v>1.7</c:v>
                </c:pt>
                <c:pt idx="6371">
                  <c:v>1.7</c:v>
                </c:pt>
                <c:pt idx="6372">
                  <c:v>1.7</c:v>
                </c:pt>
                <c:pt idx="6373">
                  <c:v>1.7</c:v>
                </c:pt>
                <c:pt idx="6374">
                  <c:v>1.7</c:v>
                </c:pt>
                <c:pt idx="6375">
                  <c:v>1.7</c:v>
                </c:pt>
                <c:pt idx="6376">
                  <c:v>1.7</c:v>
                </c:pt>
                <c:pt idx="6377">
                  <c:v>1.7</c:v>
                </c:pt>
                <c:pt idx="6378">
                  <c:v>1.7</c:v>
                </c:pt>
                <c:pt idx="6379">
                  <c:v>1.7</c:v>
                </c:pt>
                <c:pt idx="6380">
                  <c:v>1.7</c:v>
                </c:pt>
                <c:pt idx="6381">
                  <c:v>1.7</c:v>
                </c:pt>
                <c:pt idx="6382">
                  <c:v>1.7</c:v>
                </c:pt>
                <c:pt idx="6383">
                  <c:v>1.7</c:v>
                </c:pt>
                <c:pt idx="6384">
                  <c:v>1.7</c:v>
                </c:pt>
                <c:pt idx="6385">
                  <c:v>1.7</c:v>
                </c:pt>
                <c:pt idx="6386">
                  <c:v>1.7</c:v>
                </c:pt>
                <c:pt idx="6387">
                  <c:v>1.7</c:v>
                </c:pt>
                <c:pt idx="6388">
                  <c:v>1.7</c:v>
                </c:pt>
                <c:pt idx="6389">
                  <c:v>1.7</c:v>
                </c:pt>
                <c:pt idx="6390">
                  <c:v>1.7</c:v>
                </c:pt>
                <c:pt idx="6391">
                  <c:v>1.7</c:v>
                </c:pt>
                <c:pt idx="6392">
                  <c:v>1.7</c:v>
                </c:pt>
                <c:pt idx="6393">
                  <c:v>1.7</c:v>
                </c:pt>
                <c:pt idx="6394">
                  <c:v>1.7</c:v>
                </c:pt>
                <c:pt idx="6395">
                  <c:v>1.7</c:v>
                </c:pt>
                <c:pt idx="6396">
                  <c:v>1.7</c:v>
                </c:pt>
                <c:pt idx="6397">
                  <c:v>1.7</c:v>
                </c:pt>
                <c:pt idx="6398">
                  <c:v>1.7</c:v>
                </c:pt>
                <c:pt idx="6399">
                  <c:v>1.7</c:v>
                </c:pt>
                <c:pt idx="6400">
                  <c:v>1.7</c:v>
                </c:pt>
                <c:pt idx="6401">
                  <c:v>1.7</c:v>
                </c:pt>
                <c:pt idx="6402">
                  <c:v>1.7</c:v>
                </c:pt>
                <c:pt idx="6403">
                  <c:v>1.7</c:v>
                </c:pt>
                <c:pt idx="6404">
                  <c:v>1.7</c:v>
                </c:pt>
                <c:pt idx="6405">
                  <c:v>1.7</c:v>
                </c:pt>
                <c:pt idx="6406">
                  <c:v>1.7</c:v>
                </c:pt>
                <c:pt idx="6407">
                  <c:v>1.7</c:v>
                </c:pt>
                <c:pt idx="6408">
                  <c:v>1.7</c:v>
                </c:pt>
                <c:pt idx="6409">
                  <c:v>1.7</c:v>
                </c:pt>
                <c:pt idx="6410">
                  <c:v>1.7</c:v>
                </c:pt>
                <c:pt idx="6411">
                  <c:v>1.7</c:v>
                </c:pt>
                <c:pt idx="6412">
                  <c:v>1.7</c:v>
                </c:pt>
                <c:pt idx="6413">
                  <c:v>1.7</c:v>
                </c:pt>
                <c:pt idx="6414">
                  <c:v>1.7</c:v>
                </c:pt>
                <c:pt idx="6415">
                  <c:v>1.7</c:v>
                </c:pt>
                <c:pt idx="6416">
                  <c:v>1.7</c:v>
                </c:pt>
                <c:pt idx="6417">
                  <c:v>1.7</c:v>
                </c:pt>
                <c:pt idx="6418">
                  <c:v>1.7</c:v>
                </c:pt>
                <c:pt idx="6419">
                  <c:v>1.7</c:v>
                </c:pt>
                <c:pt idx="6420">
                  <c:v>1.7</c:v>
                </c:pt>
                <c:pt idx="6421">
                  <c:v>1.7</c:v>
                </c:pt>
                <c:pt idx="6422">
                  <c:v>1.7</c:v>
                </c:pt>
                <c:pt idx="6423">
                  <c:v>1.7</c:v>
                </c:pt>
                <c:pt idx="6424">
                  <c:v>1.7</c:v>
                </c:pt>
                <c:pt idx="6425">
                  <c:v>1.7</c:v>
                </c:pt>
                <c:pt idx="6426">
                  <c:v>1.7</c:v>
                </c:pt>
                <c:pt idx="6427">
                  <c:v>1.7</c:v>
                </c:pt>
                <c:pt idx="6428">
                  <c:v>1.7</c:v>
                </c:pt>
                <c:pt idx="6429">
                  <c:v>1.7</c:v>
                </c:pt>
                <c:pt idx="6430">
                  <c:v>1.7</c:v>
                </c:pt>
                <c:pt idx="6431">
                  <c:v>1.7</c:v>
                </c:pt>
                <c:pt idx="6432">
                  <c:v>1.7</c:v>
                </c:pt>
                <c:pt idx="6433">
                  <c:v>1.7</c:v>
                </c:pt>
                <c:pt idx="6434">
                  <c:v>1.7</c:v>
                </c:pt>
                <c:pt idx="6435">
                  <c:v>1.7</c:v>
                </c:pt>
                <c:pt idx="6436">
                  <c:v>1.7</c:v>
                </c:pt>
                <c:pt idx="6437">
                  <c:v>1.7</c:v>
                </c:pt>
                <c:pt idx="6438">
                  <c:v>1.7</c:v>
                </c:pt>
                <c:pt idx="6439">
                  <c:v>1.7</c:v>
                </c:pt>
                <c:pt idx="6440">
                  <c:v>1.7</c:v>
                </c:pt>
                <c:pt idx="6441">
                  <c:v>1.7</c:v>
                </c:pt>
                <c:pt idx="6442">
                  <c:v>1.7</c:v>
                </c:pt>
                <c:pt idx="6443">
                  <c:v>1.7</c:v>
                </c:pt>
                <c:pt idx="6444">
                  <c:v>1.7</c:v>
                </c:pt>
                <c:pt idx="6445">
                  <c:v>1.7</c:v>
                </c:pt>
                <c:pt idx="6446">
                  <c:v>1.7</c:v>
                </c:pt>
                <c:pt idx="6447">
                  <c:v>1.7</c:v>
                </c:pt>
                <c:pt idx="6448">
                  <c:v>1.7</c:v>
                </c:pt>
                <c:pt idx="6449">
                  <c:v>1.7</c:v>
                </c:pt>
                <c:pt idx="6450">
                  <c:v>1.7</c:v>
                </c:pt>
                <c:pt idx="6451">
                  <c:v>1.7</c:v>
                </c:pt>
                <c:pt idx="6452">
                  <c:v>1.7</c:v>
                </c:pt>
                <c:pt idx="6453">
                  <c:v>1.7</c:v>
                </c:pt>
                <c:pt idx="6454">
                  <c:v>1.7</c:v>
                </c:pt>
                <c:pt idx="6455">
                  <c:v>1.7</c:v>
                </c:pt>
                <c:pt idx="6456">
                  <c:v>1.7</c:v>
                </c:pt>
                <c:pt idx="6457">
                  <c:v>1.7</c:v>
                </c:pt>
                <c:pt idx="6458">
                  <c:v>1.7</c:v>
                </c:pt>
                <c:pt idx="6459">
                  <c:v>1.7</c:v>
                </c:pt>
                <c:pt idx="6460">
                  <c:v>1.7</c:v>
                </c:pt>
                <c:pt idx="6461">
                  <c:v>1.7</c:v>
                </c:pt>
                <c:pt idx="6462">
                  <c:v>1.7</c:v>
                </c:pt>
                <c:pt idx="6463">
                  <c:v>1.7</c:v>
                </c:pt>
                <c:pt idx="6464">
                  <c:v>1.7</c:v>
                </c:pt>
                <c:pt idx="6465">
                  <c:v>1.7</c:v>
                </c:pt>
                <c:pt idx="6466">
                  <c:v>1.7</c:v>
                </c:pt>
                <c:pt idx="6467">
                  <c:v>1.7</c:v>
                </c:pt>
                <c:pt idx="6468">
                  <c:v>1.7</c:v>
                </c:pt>
                <c:pt idx="6469">
                  <c:v>1.7</c:v>
                </c:pt>
                <c:pt idx="6470">
                  <c:v>1.7</c:v>
                </c:pt>
                <c:pt idx="6471">
                  <c:v>1.7</c:v>
                </c:pt>
                <c:pt idx="6472">
                  <c:v>1.7</c:v>
                </c:pt>
                <c:pt idx="6473">
                  <c:v>1.7</c:v>
                </c:pt>
                <c:pt idx="6474">
                  <c:v>1.7</c:v>
                </c:pt>
                <c:pt idx="6475">
                  <c:v>1.7</c:v>
                </c:pt>
                <c:pt idx="6476">
                  <c:v>1.7</c:v>
                </c:pt>
                <c:pt idx="6477">
                  <c:v>1.7</c:v>
                </c:pt>
                <c:pt idx="6478">
                  <c:v>1.7</c:v>
                </c:pt>
                <c:pt idx="6479">
                  <c:v>1.7</c:v>
                </c:pt>
                <c:pt idx="6480">
                  <c:v>1.7</c:v>
                </c:pt>
                <c:pt idx="6481">
                  <c:v>1.7</c:v>
                </c:pt>
                <c:pt idx="6482">
                  <c:v>1.7</c:v>
                </c:pt>
                <c:pt idx="6483">
                  <c:v>1.7</c:v>
                </c:pt>
                <c:pt idx="6484">
                  <c:v>1.7</c:v>
                </c:pt>
                <c:pt idx="6485">
                  <c:v>1.7</c:v>
                </c:pt>
                <c:pt idx="6486">
                  <c:v>1.7</c:v>
                </c:pt>
                <c:pt idx="6487">
                  <c:v>1.7</c:v>
                </c:pt>
                <c:pt idx="6488">
                  <c:v>1.7</c:v>
                </c:pt>
                <c:pt idx="6489">
                  <c:v>1.7</c:v>
                </c:pt>
                <c:pt idx="6490">
                  <c:v>1.7</c:v>
                </c:pt>
                <c:pt idx="6491">
                  <c:v>1.7</c:v>
                </c:pt>
                <c:pt idx="6492">
                  <c:v>1.7</c:v>
                </c:pt>
                <c:pt idx="6493">
                  <c:v>1.7</c:v>
                </c:pt>
                <c:pt idx="6494">
                  <c:v>1.7</c:v>
                </c:pt>
                <c:pt idx="6495">
                  <c:v>1.7</c:v>
                </c:pt>
                <c:pt idx="6496">
                  <c:v>1.7</c:v>
                </c:pt>
                <c:pt idx="6497">
                  <c:v>1.7</c:v>
                </c:pt>
                <c:pt idx="6498">
                  <c:v>1.7</c:v>
                </c:pt>
                <c:pt idx="6499">
                  <c:v>1.7</c:v>
                </c:pt>
                <c:pt idx="6500">
                  <c:v>1.7</c:v>
                </c:pt>
                <c:pt idx="6501">
                  <c:v>1.7</c:v>
                </c:pt>
                <c:pt idx="6502">
                  <c:v>1.7</c:v>
                </c:pt>
                <c:pt idx="6503">
                  <c:v>1.7</c:v>
                </c:pt>
                <c:pt idx="6504">
                  <c:v>1.7</c:v>
                </c:pt>
                <c:pt idx="6505">
                  <c:v>1.7</c:v>
                </c:pt>
                <c:pt idx="6506">
                  <c:v>1.7</c:v>
                </c:pt>
                <c:pt idx="6507">
                  <c:v>1.7</c:v>
                </c:pt>
                <c:pt idx="6508">
                  <c:v>1.7</c:v>
                </c:pt>
                <c:pt idx="6509">
                  <c:v>1.7</c:v>
                </c:pt>
                <c:pt idx="6510">
                  <c:v>1.7</c:v>
                </c:pt>
                <c:pt idx="6511">
                  <c:v>1.7</c:v>
                </c:pt>
                <c:pt idx="6512">
                  <c:v>1.7</c:v>
                </c:pt>
                <c:pt idx="6513">
                  <c:v>1.7</c:v>
                </c:pt>
                <c:pt idx="6514">
                  <c:v>1.7</c:v>
                </c:pt>
                <c:pt idx="6515">
                  <c:v>1.7</c:v>
                </c:pt>
                <c:pt idx="6516">
                  <c:v>1.7</c:v>
                </c:pt>
                <c:pt idx="6517">
                  <c:v>1.7</c:v>
                </c:pt>
                <c:pt idx="6518">
                  <c:v>1.7</c:v>
                </c:pt>
                <c:pt idx="6519">
                  <c:v>1.7</c:v>
                </c:pt>
                <c:pt idx="6520">
                  <c:v>1.7</c:v>
                </c:pt>
                <c:pt idx="6521">
                  <c:v>1.7</c:v>
                </c:pt>
                <c:pt idx="6522">
                  <c:v>1.7</c:v>
                </c:pt>
                <c:pt idx="6523">
                  <c:v>1.7</c:v>
                </c:pt>
                <c:pt idx="6524">
                  <c:v>1.7</c:v>
                </c:pt>
                <c:pt idx="6525">
                  <c:v>1.7</c:v>
                </c:pt>
                <c:pt idx="6526">
                  <c:v>1.7</c:v>
                </c:pt>
                <c:pt idx="6527">
                  <c:v>1.7</c:v>
                </c:pt>
                <c:pt idx="6528">
                  <c:v>1.7</c:v>
                </c:pt>
                <c:pt idx="6529">
                  <c:v>1.7</c:v>
                </c:pt>
                <c:pt idx="6530">
                  <c:v>1.7</c:v>
                </c:pt>
                <c:pt idx="6531">
                  <c:v>1.7</c:v>
                </c:pt>
                <c:pt idx="6532">
                  <c:v>1.7</c:v>
                </c:pt>
                <c:pt idx="6533">
                  <c:v>1.7</c:v>
                </c:pt>
                <c:pt idx="6534">
                  <c:v>1.7</c:v>
                </c:pt>
                <c:pt idx="6535">
                  <c:v>1.7</c:v>
                </c:pt>
                <c:pt idx="6536">
                  <c:v>1.7</c:v>
                </c:pt>
                <c:pt idx="6537">
                  <c:v>1.7</c:v>
                </c:pt>
                <c:pt idx="6538">
                  <c:v>1.7</c:v>
                </c:pt>
                <c:pt idx="6539">
                  <c:v>1.7</c:v>
                </c:pt>
                <c:pt idx="6540">
                  <c:v>1.7</c:v>
                </c:pt>
                <c:pt idx="6541">
                  <c:v>1.7</c:v>
                </c:pt>
                <c:pt idx="6542">
                  <c:v>1.7</c:v>
                </c:pt>
                <c:pt idx="6543">
                  <c:v>1.7</c:v>
                </c:pt>
                <c:pt idx="6544">
                  <c:v>1.7</c:v>
                </c:pt>
                <c:pt idx="6545">
                  <c:v>1.7</c:v>
                </c:pt>
                <c:pt idx="6546">
                  <c:v>1.7</c:v>
                </c:pt>
                <c:pt idx="6547">
                  <c:v>1.7</c:v>
                </c:pt>
                <c:pt idx="6548">
                  <c:v>1.7</c:v>
                </c:pt>
                <c:pt idx="6549">
                  <c:v>1.7</c:v>
                </c:pt>
                <c:pt idx="6550">
                  <c:v>1.7</c:v>
                </c:pt>
                <c:pt idx="6551">
                  <c:v>1.7</c:v>
                </c:pt>
                <c:pt idx="6552">
                  <c:v>1.7</c:v>
                </c:pt>
                <c:pt idx="6553">
                  <c:v>1.7</c:v>
                </c:pt>
                <c:pt idx="6554">
                  <c:v>1.7</c:v>
                </c:pt>
                <c:pt idx="6555">
                  <c:v>1.7</c:v>
                </c:pt>
                <c:pt idx="6556">
                  <c:v>1.7</c:v>
                </c:pt>
                <c:pt idx="6557">
                  <c:v>1.7</c:v>
                </c:pt>
                <c:pt idx="6558">
                  <c:v>1.7</c:v>
                </c:pt>
                <c:pt idx="6559">
                  <c:v>1.7</c:v>
                </c:pt>
                <c:pt idx="6560">
                  <c:v>1.7</c:v>
                </c:pt>
                <c:pt idx="6561">
                  <c:v>1.7</c:v>
                </c:pt>
                <c:pt idx="6562">
                  <c:v>1.7</c:v>
                </c:pt>
                <c:pt idx="6563">
                  <c:v>1.7</c:v>
                </c:pt>
                <c:pt idx="6564">
                  <c:v>1.7</c:v>
                </c:pt>
                <c:pt idx="6565">
                  <c:v>1.7</c:v>
                </c:pt>
                <c:pt idx="6566">
                  <c:v>1.7</c:v>
                </c:pt>
                <c:pt idx="6567">
                  <c:v>1.7</c:v>
                </c:pt>
                <c:pt idx="6568">
                  <c:v>1.7</c:v>
                </c:pt>
                <c:pt idx="6569">
                  <c:v>1.7</c:v>
                </c:pt>
                <c:pt idx="6570">
                  <c:v>1.7</c:v>
                </c:pt>
                <c:pt idx="6571">
                  <c:v>1.7</c:v>
                </c:pt>
                <c:pt idx="6572">
                  <c:v>1.7</c:v>
                </c:pt>
                <c:pt idx="6573">
                  <c:v>1.7</c:v>
                </c:pt>
                <c:pt idx="6574">
                  <c:v>1.7</c:v>
                </c:pt>
                <c:pt idx="6575">
                  <c:v>1.7</c:v>
                </c:pt>
                <c:pt idx="6576">
                  <c:v>1.7</c:v>
                </c:pt>
                <c:pt idx="6577">
                  <c:v>1.7</c:v>
                </c:pt>
                <c:pt idx="6578">
                  <c:v>1.7</c:v>
                </c:pt>
                <c:pt idx="6579">
                  <c:v>1.7</c:v>
                </c:pt>
                <c:pt idx="6580">
                  <c:v>1.7</c:v>
                </c:pt>
                <c:pt idx="6581">
                  <c:v>1.7</c:v>
                </c:pt>
                <c:pt idx="6582">
                  <c:v>1.7</c:v>
                </c:pt>
                <c:pt idx="6583">
                  <c:v>1.7</c:v>
                </c:pt>
                <c:pt idx="6584">
                  <c:v>1.7</c:v>
                </c:pt>
                <c:pt idx="6585">
                  <c:v>1.7</c:v>
                </c:pt>
                <c:pt idx="6586">
                  <c:v>1.7</c:v>
                </c:pt>
                <c:pt idx="6587">
                  <c:v>1.7</c:v>
                </c:pt>
                <c:pt idx="6588">
                  <c:v>1.7</c:v>
                </c:pt>
                <c:pt idx="6589">
                  <c:v>1.7</c:v>
                </c:pt>
                <c:pt idx="6590">
                  <c:v>1.7</c:v>
                </c:pt>
                <c:pt idx="6591">
                  <c:v>1.7</c:v>
                </c:pt>
                <c:pt idx="6592">
                  <c:v>1.7</c:v>
                </c:pt>
                <c:pt idx="6593">
                  <c:v>1.7</c:v>
                </c:pt>
                <c:pt idx="6594">
                  <c:v>1.7</c:v>
                </c:pt>
                <c:pt idx="6595">
                  <c:v>1.7</c:v>
                </c:pt>
                <c:pt idx="6596">
                  <c:v>1.7</c:v>
                </c:pt>
                <c:pt idx="6597">
                  <c:v>1.7</c:v>
                </c:pt>
                <c:pt idx="6598">
                  <c:v>1.7</c:v>
                </c:pt>
                <c:pt idx="6599">
                  <c:v>1.7</c:v>
                </c:pt>
                <c:pt idx="6600">
                  <c:v>1.7</c:v>
                </c:pt>
                <c:pt idx="6601">
                  <c:v>1.7</c:v>
                </c:pt>
                <c:pt idx="6602">
                  <c:v>1.7</c:v>
                </c:pt>
                <c:pt idx="6603">
                  <c:v>1.7</c:v>
                </c:pt>
                <c:pt idx="6604">
                  <c:v>1.7</c:v>
                </c:pt>
                <c:pt idx="6605">
                  <c:v>1.7</c:v>
                </c:pt>
                <c:pt idx="6606">
                  <c:v>1.7</c:v>
                </c:pt>
                <c:pt idx="6607">
                  <c:v>1.7</c:v>
                </c:pt>
                <c:pt idx="6608">
                  <c:v>1.7</c:v>
                </c:pt>
                <c:pt idx="6609">
                  <c:v>1.7</c:v>
                </c:pt>
                <c:pt idx="6610">
                  <c:v>1.7</c:v>
                </c:pt>
                <c:pt idx="6611">
                  <c:v>1.7</c:v>
                </c:pt>
                <c:pt idx="6612">
                  <c:v>1.7</c:v>
                </c:pt>
                <c:pt idx="6613">
                  <c:v>1.7</c:v>
                </c:pt>
                <c:pt idx="6614">
                  <c:v>1.7</c:v>
                </c:pt>
                <c:pt idx="6615">
                  <c:v>1.7</c:v>
                </c:pt>
                <c:pt idx="6616">
                  <c:v>1.7</c:v>
                </c:pt>
                <c:pt idx="6617">
                  <c:v>1.7</c:v>
                </c:pt>
                <c:pt idx="6618">
                  <c:v>1.7</c:v>
                </c:pt>
                <c:pt idx="6619">
                  <c:v>1.7</c:v>
                </c:pt>
                <c:pt idx="6620">
                  <c:v>1.7</c:v>
                </c:pt>
                <c:pt idx="6621">
                  <c:v>1.7</c:v>
                </c:pt>
                <c:pt idx="6622">
                  <c:v>1.7</c:v>
                </c:pt>
                <c:pt idx="6623">
                  <c:v>1.7</c:v>
                </c:pt>
                <c:pt idx="6624">
                  <c:v>1.7</c:v>
                </c:pt>
                <c:pt idx="6625">
                  <c:v>1.7</c:v>
                </c:pt>
                <c:pt idx="6626">
                  <c:v>1.7</c:v>
                </c:pt>
                <c:pt idx="6627">
                  <c:v>1.7</c:v>
                </c:pt>
                <c:pt idx="6628">
                  <c:v>1.7</c:v>
                </c:pt>
                <c:pt idx="6629">
                  <c:v>1.7</c:v>
                </c:pt>
                <c:pt idx="6630">
                  <c:v>1.7</c:v>
                </c:pt>
                <c:pt idx="6631">
                  <c:v>1.7</c:v>
                </c:pt>
                <c:pt idx="6632">
                  <c:v>1.7</c:v>
                </c:pt>
                <c:pt idx="6633">
                  <c:v>1.7</c:v>
                </c:pt>
                <c:pt idx="6634">
                  <c:v>1.7</c:v>
                </c:pt>
                <c:pt idx="6635">
                  <c:v>1.7</c:v>
                </c:pt>
                <c:pt idx="6636">
                  <c:v>1.7</c:v>
                </c:pt>
                <c:pt idx="6637">
                  <c:v>1.7</c:v>
                </c:pt>
                <c:pt idx="6638">
                  <c:v>1.7</c:v>
                </c:pt>
                <c:pt idx="6639">
                  <c:v>1.7</c:v>
                </c:pt>
                <c:pt idx="6640">
                  <c:v>1.7</c:v>
                </c:pt>
                <c:pt idx="6641">
                  <c:v>1.7</c:v>
                </c:pt>
                <c:pt idx="6642">
                  <c:v>1.7</c:v>
                </c:pt>
                <c:pt idx="6643">
                  <c:v>1.7</c:v>
                </c:pt>
                <c:pt idx="6644">
                  <c:v>1.7</c:v>
                </c:pt>
                <c:pt idx="6645">
                  <c:v>1.7</c:v>
                </c:pt>
                <c:pt idx="6646">
                  <c:v>1.7</c:v>
                </c:pt>
                <c:pt idx="6647">
                  <c:v>1.7</c:v>
                </c:pt>
                <c:pt idx="6648">
                  <c:v>1.7</c:v>
                </c:pt>
                <c:pt idx="6649">
                  <c:v>1.7</c:v>
                </c:pt>
                <c:pt idx="6650">
                  <c:v>1.7</c:v>
                </c:pt>
                <c:pt idx="6651">
                  <c:v>1.7</c:v>
                </c:pt>
                <c:pt idx="6652">
                  <c:v>1.7</c:v>
                </c:pt>
                <c:pt idx="6653">
                  <c:v>1.7</c:v>
                </c:pt>
                <c:pt idx="6654">
                  <c:v>1.7</c:v>
                </c:pt>
                <c:pt idx="6655">
                  <c:v>1.7</c:v>
                </c:pt>
                <c:pt idx="6656">
                  <c:v>1.7</c:v>
                </c:pt>
                <c:pt idx="6657">
                  <c:v>1.7</c:v>
                </c:pt>
                <c:pt idx="6658">
                  <c:v>1.7</c:v>
                </c:pt>
                <c:pt idx="6659">
                  <c:v>1.7</c:v>
                </c:pt>
                <c:pt idx="6660">
                  <c:v>1.7</c:v>
                </c:pt>
                <c:pt idx="6661">
                  <c:v>1.7</c:v>
                </c:pt>
                <c:pt idx="6662">
                  <c:v>1.7</c:v>
                </c:pt>
                <c:pt idx="6663">
                  <c:v>1.7</c:v>
                </c:pt>
                <c:pt idx="6664">
                  <c:v>1.7</c:v>
                </c:pt>
                <c:pt idx="6665">
                  <c:v>1.7</c:v>
                </c:pt>
                <c:pt idx="6666">
                  <c:v>1.7</c:v>
                </c:pt>
                <c:pt idx="6667">
                  <c:v>1.7</c:v>
                </c:pt>
                <c:pt idx="6668">
                  <c:v>1.7</c:v>
                </c:pt>
                <c:pt idx="6669">
                  <c:v>1.7</c:v>
                </c:pt>
                <c:pt idx="6670">
                  <c:v>1.7</c:v>
                </c:pt>
                <c:pt idx="6671">
                  <c:v>1.7</c:v>
                </c:pt>
                <c:pt idx="6672">
                  <c:v>1.7</c:v>
                </c:pt>
                <c:pt idx="6673">
                  <c:v>1.7</c:v>
                </c:pt>
                <c:pt idx="6674">
                  <c:v>1.7</c:v>
                </c:pt>
                <c:pt idx="6675">
                  <c:v>1.7</c:v>
                </c:pt>
                <c:pt idx="6676">
                  <c:v>1.7</c:v>
                </c:pt>
                <c:pt idx="6677">
                  <c:v>1.7</c:v>
                </c:pt>
                <c:pt idx="6678">
                  <c:v>1.7</c:v>
                </c:pt>
                <c:pt idx="6679">
                  <c:v>1.7</c:v>
                </c:pt>
                <c:pt idx="6680">
                  <c:v>1.7</c:v>
                </c:pt>
                <c:pt idx="6681">
                  <c:v>1.7</c:v>
                </c:pt>
                <c:pt idx="6682">
                  <c:v>1.7</c:v>
                </c:pt>
                <c:pt idx="6683">
                  <c:v>1.7</c:v>
                </c:pt>
                <c:pt idx="6684">
                  <c:v>1.7</c:v>
                </c:pt>
                <c:pt idx="6685">
                  <c:v>1.7</c:v>
                </c:pt>
                <c:pt idx="6686">
                  <c:v>1.7</c:v>
                </c:pt>
                <c:pt idx="6687">
                  <c:v>1.7</c:v>
                </c:pt>
                <c:pt idx="6688">
                  <c:v>1.7</c:v>
                </c:pt>
                <c:pt idx="6689">
                  <c:v>1.7</c:v>
                </c:pt>
                <c:pt idx="6690">
                  <c:v>1.7</c:v>
                </c:pt>
                <c:pt idx="6691">
                  <c:v>1.7</c:v>
                </c:pt>
                <c:pt idx="6692">
                  <c:v>1.7</c:v>
                </c:pt>
                <c:pt idx="6693">
                  <c:v>1.7</c:v>
                </c:pt>
                <c:pt idx="6694">
                  <c:v>1.7</c:v>
                </c:pt>
                <c:pt idx="6695">
                  <c:v>1.7</c:v>
                </c:pt>
                <c:pt idx="6696">
                  <c:v>1.7</c:v>
                </c:pt>
                <c:pt idx="6697">
                  <c:v>1.7</c:v>
                </c:pt>
                <c:pt idx="6698">
                  <c:v>1.7</c:v>
                </c:pt>
                <c:pt idx="6699">
                  <c:v>1.7</c:v>
                </c:pt>
                <c:pt idx="6700">
                  <c:v>1.7</c:v>
                </c:pt>
                <c:pt idx="6701">
                  <c:v>1.7</c:v>
                </c:pt>
                <c:pt idx="6702">
                  <c:v>1.7</c:v>
                </c:pt>
                <c:pt idx="6703">
                  <c:v>1.7</c:v>
                </c:pt>
                <c:pt idx="6704">
                  <c:v>1.7</c:v>
                </c:pt>
                <c:pt idx="6705">
                  <c:v>1.7</c:v>
                </c:pt>
                <c:pt idx="6706">
                  <c:v>1.7</c:v>
                </c:pt>
                <c:pt idx="6707">
                  <c:v>1.7</c:v>
                </c:pt>
                <c:pt idx="6708">
                  <c:v>1.7</c:v>
                </c:pt>
                <c:pt idx="6709">
                  <c:v>1.7</c:v>
                </c:pt>
                <c:pt idx="6710">
                  <c:v>1.7</c:v>
                </c:pt>
                <c:pt idx="6711">
                  <c:v>1.7</c:v>
                </c:pt>
                <c:pt idx="6712">
                  <c:v>1.7</c:v>
                </c:pt>
                <c:pt idx="6713">
                  <c:v>1.7</c:v>
                </c:pt>
                <c:pt idx="6714">
                  <c:v>1.7</c:v>
                </c:pt>
                <c:pt idx="6715">
                  <c:v>1.7</c:v>
                </c:pt>
                <c:pt idx="6716">
                  <c:v>1.7</c:v>
                </c:pt>
                <c:pt idx="6717">
                  <c:v>1.7</c:v>
                </c:pt>
                <c:pt idx="6718">
                  <c:v>1.7</c:v>
                </c:pt>
                <c:pt idx="6719">
                  <c:v>1.7</c:v>
                </c:pt>
                <c:pt idx="6720">
                  <c:v>1.7</c:v>
                </c:pt>
                <c:pt idx="6721">
                  <c:v>1.7</c:v>
                </c:pt>
                <c:pt idx="6722">
                  <c:v>1.7</c:v>
                </c:pt>
                <c:pt idx="6723">
                  <c:v>1.7</c:v>
                </c:pt>
                <c:pt idx="6724">
                  <c:v>1.7</c:v>
                </c:pt>
                <c:pt idx="6725">
                  <c:v>1.7</c:v>
                </c:pt>
                <c:pt idx="6726">
                  <c:v>1.7</c:v>
                </c:pt>
                <c:pt idx="6727">
                  <c:v>1.7</c:v>
                </c:pt>
                <c:pt idx="6728">
                  <c:v>1.7</c:v>
                </c:pt>
                <c:pt idx="6729">
                  <c:v>1.7</c:v>
                </c:pt>
                <c:pt idx="6730">
                  <c:v>1.7</c:v>
                </c:pt>
                <c:pt idx="6731">
                  <c:v>1.7</c:v>
                </c:pt>
                <c:pt idx="6732">
                  <c:v>1.7</c:v>
                </c:pt>
                <c:pt idx="6733">
                  <c:v>1.7</c:v>
                </c:pt>
                <c:pt idx="6734">
                  <c:v>1.7</c:v>
                </c:pt>
                <c:pt idx="6735">
                  <c:v>1.7</c:v>
                </c:pt>
                <c:pt idx="6736">
                  <c:v>1.7</c:v>
                </c:pt>
                <c:pt idx="6737">
                  <c:v>1.7</c:v>
                </c:pt>
                <c:pt idx="6738">
                  <c:v>1.7</c:v>
                </c:pt>
                <c:pt idx="6739">
                  <c:v>1.7</c:v>
                </c:pt>
                <c:pt idx="6740">
                  <c:v>1.7</c:v>
                </c:pt>
                <c:pt idx="6741">
                  <c:v>1.7</c:v>
                </c:pt>
                <c:pt idx="6742">
                  <c:v>1.7</c:v>
                </c:pt>
                <c:pt idx="6743">
                  <c:v>1.7</c:v>
                </c:pt>
                <c:pt idx="6744">
                  <c:v>1.7</c:v>
                </c:pt>
                <c:pt idx="6745">
                  <c:v>1.7</c:v>
                </c:pt>
                <c:pt idx="6746">
                  <c:v>1.7</c:v>
                </c:pt>
                <c:pt idx="6747">
                  <c:v>1.7</c:v>
                </c:pt>
                <c:pt idx="6748">
                  <c:v>1.7</c:v>
                </c:pt>
                <c:pt idx="6749">
                  <c:v>1.7</c:v>
                </c:pt>
                <c:pt idx="6750">
                  <c:v>1.7</c:v>
                </c:pt>
                <c:pt idx="6751">
                  <c:v>1.7</c:v>
                </c:pt>
                <c:pt idx="6752">
                  <c:v>1.7</c:v>
                </c:pt>
                <c:pt idx="6753">
                  <c:v>1.7</c:v>
                </c:pt>
                <c:pt idx="6754">
                  <c:v>1.7</c:v>
                </c:pt>
                <c:pt idx="6755">
                  <c:v>1.7</c:v>
                </c:pt>
                <c:pt idx="6756">
                  <c:v>1.7</c:v>
                </c:pt>
                <c:pt idx="6757">
                  <c:v>1.7</c:v>
                </c:pt>
                <c:pt idx="6758">
                  <c:v>1.7</c:v>
                </c:pt>
                <c:pt idx="6759">
                  <c:v>1.7</c:v>
                </c:pt>
                <c:pt idx="6760">
                  <c:v>1.7</c:v>
                </c:pt>
                <c:pt idx="6761">
                  <c:v>1.7</c:v>
                </c:pt>
                <c:pt idx="6762">
                  <c:v>1.7</c:v>
                </c:pt>
                <c:pt idx="6763">
                  <c:v>1.7</c:v>
                </c:pt>
                <c:pt idx="6764">
                  <c:v>1.7</c:v>
                </c:pt>
                <c:pt idx="6765">
                  <c:v>1.7</c:v>
                </c:pt>
                <c:pt idx="6766">
                  <c:v>1.7</c:v>
                </c:pt>
                <c:pt idx="6767">
                  <c:v>1.7</c:v>
                </c:pt>
                <c:pt idx="6768">
                  <c:v>1.7</c:v>
                </c:pt>
                <c:pt idx="6769">
                  <c:v>1.7</c:v>
                </c:pt>
                <c:pt idx="6770">
                  <c:v>1.7</c:v>
                </c:pt>
                <c:pt idx="6771">
                  <c:v>1.7</c:v>
                </c:pt>
                <c:pt idx="6772">
                  <c:v>1.7</c:v>
                </c:pt>
                <c:pt idx="6773">
                  <c:v>1.7</c:v>
                </c:pt>
                <c:pt idx="6774">
                  <c:v>1.7</c:v>
                </c:pt>
                <c:pt idx="6775">
                  <c:v>1.7</c:v>
                </c:pt>
                <c:pt idx="6776">
                  <c:v>1.7</c:v>
                </c:pt>
                <c:pt idx="6777">
                  <c:v>1.7</c:v>
                </c:pt>
                <c:pt idx="6778">
                  <c:v>1.7</c:v>
                </c:pt>
                <c:pt idx="6779">
                  <c:v>1.7</c:v>
                </c:pt>
                <c:pt idx="6780">
                  <c:v>1.7</c:v>
                </c:pt>
                <c:pt idx="6781">
                  <c:v>1.7</c:v>
                </c:pt>
                <c:pt idx="6782">
                  <c:v>1.7</c:v>
                </c:pt>
                <c:pt idx="6783">
                  <c:v>1.7</c:v>
                </c:pt>
                <c:pt idx="6784">
                  <c:v>1.7</c:v>
                </c:pt>
                <c:pt idx="6785">
                  <c:v>1.7</c:v>
                </c:pt>
                <c:pt idx="6786">
                  <c:v>1.7</c:v>
                </c:pt>
                <c:pt idx="6787">
                  <c:v>1.7</c:v>
                </c:pt>
                <c:pt idx="6788">
                  <c:v>1.7</c:v>
                </c:pt>
                <c:pt idx="6789">
                  <c:v>1.7</c:v>
                </c:pt>
                <c:pt idx="6790">
                  <c:v>1.7</c:v>
                </c:pt>
                <c:pt idx="6791">
                  <c:v>1.7</c:v>
                </c:pt>
                <c:pt idx="6792">
                  <c:v>1.7</c:v>
                </c:pt>
                <c:pt idx="6793">
                  <c:v>1.7</c:v>
                </c:pt>
                <c:pt idx="6794">
                  <c:v>1.7</c:v>
                </c:pt>
                <c:pt idx="6795">
                  <c:v>1.7</c:v>
                </c:pt>
                <c:pt idx="6796">
                  <c:v>1.7</c:v>
                </c:pt>
                <c:pt idx="6797">
                  <c:v>1.7</c:v>
                </c:pt>
                <c:pt idx="6798">
                  <c:v>1.7</c:v>
                </c:pt>
                <c:pt idx="6799">
                  <c:v>1.7</c:v>
                </c:pt>
                <c:pt idx="6800">
                  <c:v>1.7</c:v>
                </c:pt>
                <c:pt idx="6801">
                  <c:v>1.7</c:v>
                </c:pt>
                <c:pt idx="6802">
                  <c:v>1.7</c:v>
                </c:pt>
                <c:pt idx="6803">
                  <c:v>1.7</c:v>
                </c:pt>
                <c:pt idx="6804">
                  <c:v>1.7</c:v>
                </c:pt>
                <c:pt idx="6805">
                  <c:v>1.7</c:v>
                </c:pt>
                <c:pt idx="6806">
                  <c:v>1.7</c:v>
                </c:pt>
                <c:pt idx="6807">
                  <c:v>1.7</c:v>
                </c:pt>
                <c:pt idx="6808">
                  <c:v>1.7</c:v>
                </c:pt>
                <c:pt idx="6809">
                  <c:v>1.7</c:v>
                </c:pt>
                <c:pt idx="6810">
                  <c:v>1.7</c:v>
                </c:pt>
                <c:pt idx="6811">
                  <c:v>1.7</c:v>
                </c:pt>
                <c:pt idx="6812">
                  <c:v>1.7</c:v>
                </c:pt>
                <c:pt idx="6813">
                  <c:v>1.7</c:v>
                </c:pt>
                <c:pt idx="6814">
                  <c:v>1.7</c:v>
                </c:pt>
                <c:pt idx="6815">
                  <c:v>1.7</c:v>
                </c:pt>
                <c:pt idx="6816">
                  <c:v>1.7</c:v>
                </c:pt>
                <c:pt idx="6817">
                  <c:v>1.7</c:v>
                </c:pt>
                <c:pt idx="6818">
                  <c:v>1.7</c:v>
                </c:pt>
                <c:pt idx="6819">
                  <c:v>1.7</c:v>
                </c:pt>
                <c:pt idx="6820">
                  <c:v>1.7</c:v>
                </c:pt>
                <c:pt idx="6821">
                  <c:v>1.7</c:v>
                </c:pt>
                <c:pt idx="6822">
                  <c:v>1.7</c:v>
                </c:pt>
                <c:pt idx="6823">
                  <c:v>1.7</c:v>
                </c:pt>
                <c:pt idx="6824">
                  <c:v>1.7</c:v>
                </c:pt>
                <c:pt idx="6825">
                  <c:v>1.7</c:v>
                </c:pt>
                <c:pt idx="6826">
                  <c:v>1.7</c:v>
                </c:pt>
                <c:pt idx="6827">
                  <c:v>1.7</c:v>
                </c:pt>
                <c:pt idx="6828">
                  <c:v>1.7</c:v>
                </c:pt>
                <c:pt idx="6829">
                  <c:v>1.7</c:v>
                </c:pt>
                <c:pt idx="6830">
                  <c:v>1.7</c:v>
                </c:pt>
                <c:pt idx="6831">
                  <c:v>1.7</c:v>
                </c:pt>
                <c:pt idx="6832">
                  <c:v>1.7</c:v>
                </c:pt>
                <c:pt idx="6833">
                  <c:v>1.7</c:v>
                </c:pt>
                <c:pt idx="6834">
                  <c:v>1.7</c:v>
                </c:pt>
                <c:pt idx="6835">
                  <c:v>1.7</c:v>
                </c:pt>
                <c:pt idx="6836">
                  <c:v>1.7</c:v>
                </c:pt>
                <c:pt idx="6837">
                  <c:v>1.7</c:v>
                </c:pt>
                <c:pt idx="6838">
                  <c:v>1.7</c:v>
                </c:pt>
                <c:pt idx="6839">
                  <c:v>1.7</c:v>
                </c:pt>
                <c:pt idx="6840">
                  <c:v>1.7</c:v>
                </c:pt>
                <c:pt idx="6841">
                  <c:v>1.7</c:v>
                </c:pt>
                <c:pt idx="6842">
                  <c:v>1.7</c:v>
                </c:pt>
                <c:pt idx="6843">
                  <c:v>1.7</c:v>
                </c:pt>
                <c:pt idx="6844">
                  <c:v>1.7</c:v>
                </c:pt>
                <c:pt idx="6845">
                  <c:v>1.7</c:v>
                </c:pt>
                <c:pt idx="6846">
                  <c:v>1.7</c:v>
                </c:pt>
                <c:pt idx="6847">
                  <c:v>1.7</c:v>
                </c:pt>
                <c:pt idx="6848">
                  <c:v>1.7</c:v>
                </c:pt>
                <c:pt idx="6849">
                  <c:v>1.7</c:v>
                </c:pt>
                <c:pt idx="6850">
                  <c:v>1.7</c:v>
                </c:pt>
                <c:pt idx="6851">
                  <c:v>1.7</c:v>
                </c:pt>
                <c:pt idx="6852">
                  <c:v>1.7</c:v>
                </c:pt>
                <c:pt idx="6853">
                  <c:v>1.7</c:v>
                </c:pt>
                <c:pt idx="6854">
                  <c:v>1.7</c:v>
                </c:pt>
                <c:pt idx="6855">
                  <c:v>1.7</c:v>
                </c:pt>
                <c:pt idx="6856">
                  <c:v>1.7</c:v>
                </c:pt>
                <c:pt idx="6857">
                  <c:v>1.7</c:v>
                </c:pt>
                <c:pt idx="6858">
                  <c:v>1.7</c:v>
                </c:pt>
                <c:pt idx="6859">
                  <c:v>1.7</c:v>
                </c:pt>
                <c:pt idx="6860">
                  <c:v>1.7</c:v>
                </c:pt>
                <c:pt idx="6861">
                  <c:v>1.7</c:v>
                </c:pt>
                <c:pt idx="6862">
                  <c:v>1.7</c:v>
                </c:pt>
                <c:pt idx="6863">
                  <c:v>1.7</c:v>
                </c:pt>
                <c:pt idx="6864">
                  <c:v>1.7</c:v>
                </c:pt>
                <c:pt idx="6865">
                  <c:v>1.7</c:v>
                </c:pt>
                <c:pt idx="6866">
                  <c:v>1.7</c:v>
                </c:pt>
                <c:pt idx="6867">
                  <c:v>1.7</c:v>
                </c:pt>
                <c:pt idx="6868">
                  <c:v>1.7</c:v>
                </c:pt>
                <c:pt idx="6869">
                  <c:v>1.7</c:v>
                </c:pt>
                <c:pt idx="6870">
                  <c:v>1.7</c:v>
                </c:pt>
                <c:pt idx="6871">
                  <c:v>1.7</c:v>
                </c:pt>
                <c:pt idx="6872">
                  <c:v>1.7</c:v>
                </c:pt>
                <c:pt idx="6873">
                  <c:v>1.7</c:v>
                </c:pt>
                <c:pt idx="6874">
                  <c:v>1.7</c:v>
                </c:pt>
                <c:pt idx="6875">
                  <c:v>1.7</c:v>
                </c:pt>
                <c:pt idx="6876">
                  <c:v>1.7</c:v>
                </c:pt>
                <c:pt idx="6877">
                  <c:v>1.7</c:v>
                </c:pt>
                <c:pt idx="6878">
                  <c:v>1.7</c:v>
                </c:pt>
                <c:pt idx="6879">
                  <c:v>1.7</c:v>
                </c:pt>
                <c:pt idx="6880">
                  <c:v>1.7</c:v>
                </c:pt>
                <c:pt idx="6881">
                  <c:v>1.7</c:v>
                </c:pt>
                <c:pt idx="6882">
                  <c:v>1.7</c:v>
                </c:pt>
                <c:pt idx="6883">
                  <c:v>1.7</c:v>
                </c:pt>
                <c:pt idx="6884">
                  <c:v>1.7</c:v>
                </c:pt>
                <c:pt idx="6885">
                  <c:v>1.7</c:v>
                </c:pt>
                <c:pt idx="6886">
                  <c:v>1.7</c:v>
                </c:pt>
                <c:pt idx="6887">
                  <c:v>1.7</c:v>
                </c:pt>
                <c:pt idx="6888">
                  <c:v>1.7</c:v>
                </c:pt>
                <c:pt idx="6889">
                  <c:v>1.7</c:v>
                </c:pt>
                <c:pt idx="6890">
                  <c:v>1.7</c:v>
                </c:pt>
                <c:pt idx="6891">
                  <c:v>1.7</c:v>
                </c:pt>
                <c:pt idx="6892">
                  <c:v>1.7</c:v>
                </c:pt>
                <c:pt idx="6893">
                  <c:v>1.7</c:v>
                </c:pt>
                <c:pt idx="6894">
                  <c:v>1.7</c:v>
                </c:pt>
                <c:pt idx="6895">
                  <c:v>1.7</c:v>
                </c:pt>
                <c:pt idx="6896">
                  <c:v>1.7</c:v>
                </c:pt>
                <c:pt idx="6897">
                  <c:v>1.7</c:v>
                </c:pt>
                <c:pt idx="6898">
                  <c:v>1.7</c:v>
                </c:pt>
                <c:pt idx="6899">
                  <c:v>1.7</c:v>
                </c:pt>
                <c:pt idx="6900">
                  <c:v>1.7</c:v>
                </c:pt>
                <c:pt idx="6901">
                  <c:v>1.7</c:v>
                </c:pt>
                <c:pt idx="6902">
                  <c:v>1.7</c:v>
                </c:pt>
                <c:pt idx="6903">
                  <c:v>1.7</c:v>
                </c:pt>
                <c:pt idx="6904">
                  <c:v>1.7</c:v>
                </c:pt>
                <c:pt idx="6905">
                  <c:v>1.7</c:v>
                </c:pt>
                <c:pt idx="6906">
                  <c:v>1.7</c:v>
                </c:pt>
                <c:pt idx="6907">
                  <c:v>1.7</c:v>
                </c:pt>
                <c:pt idx="6908">
                  <c:v>1.7</c:v>
                </c:pt>
                <c:pt idx="6909">
                  <c:v>1.7</c:v>
                </c:pt>
                <c:pt idx="6910">
                  <c:v>1.7</c:v>
                </c:pt>
                <c:pt idx="6911">
                  <c:v>1.7</c:v>
                </c:pt>
                <c:pt idx="6912">
                  <c:v>1.7</c:v>
                </c:pt>
                <c:pt idx="6913">
                  <c:v>1.7</c:v>
                </c:pt>
                <c:pt idx="6914">
                  <c:v>1.7</c:v>
                </c:pt>
                <c:pt idx="6915">
                  <c:v>1.7</c:v>
                </c:pt>
                <c:pt idx="6916">
                  <c:v>1.7</c:v>
                </c:pt>
                <c:pt idx="6917">
                  <c:v>1.7</c:v>
                </c:pt>
                <c:pt idx="6918">
                  <c:v>1.7</c:v>
                </c:pt>
                <c:pt idx="6919">
                  <c:v>1.7</c:v>
                </c:pt>
                <c:pt idx="6920">
                  <c:v>1.7</c:v>
                </c:pt>
                <c:pt idx="6921">
                  <c:v>1.7</c:v>
                </c:pt>
                <c:pt idx="6922">
                  <c:v>1.7</c:v>
                </c:pt>
                <c:pt idx="6923">
                  <c:v>1.7</c:v>
                </c:pt>
                <c:pt idx="6924">
                  <c:v>1.7</c:v>
                </c:pt>
                <c:pt idx="6925">
                  <c:v>1.7</c:v>
                </c:pt>
                <c:pt idx="6926">
                  <c:v>1.7</c:v>
                </c:pt>
                <c:pt idx="6927">
                  <c:v>1.7</c:v>
                </c:pt>
                <c:pt idx="6928">
                  <c:v>1.7</c:v>
                </c:pt>
                <c:pt idx="6929">
                  <c:v>1.7</c:v>
                </c:pt>
                <c:pt idx="6930">
                  <c:v>1.7</c:v>
                </c:pt>
                <c:pt idx="6931">
                  <c:v>1.7</c:v>
                </c:pt>
                <c:pt idx="6932">
                  <c:v>1.7</c:v>
                </c:pt>
                <c:pt idx="6933">
                  <c:v>1.7</c:v>
                </c:pt>
                <c:pt idx="6934">
                  <c:v>1.7</c:v>
                </c:pt>
                <c:pt idx="6935">
                  <c:v>1.7</c:v>
                </c:pt>
                <c:pt idx="6936">
                  <c:v>1.7</c:v>
                </c:pt>
                <c:pt idx="6937">
                  <c:v>1.7</c:v>
                </c:pt>
                <c:pt idx="6938">
                  <c:v>1.7</c:v>
                </c:pt>
                <c:pt idx="6939">
                  <c:v>1.7</c:v>
                </c:pt>
                <c:pt idx="6940">
                  <c:v>1.7</c:v>
                </c:pt>
                <c:pt idx="6941">
                  <c:v>1.7</c:v>
                </c:pt>
                <c:pt idx="6942">
                  <c:v>1.7</c:v>
                </c:pt>
                <c:pt idx="6943">
                  <c:v>1.7</c:v>
                </c:pt>
                <c:pt idx="6944">
                  <c:v>1.7</c:v>
                </c:pt>
                <c:pt idx="6945">
                  <c:v>1.7</c:v>
                </c:pt>
                <c:pt idx="6946">
                  <c:v>1.7</c:v>
                </c:pt>
                <c:pt idx="6947">
                  <c:v>1.7</c:v>
                </c:pt>
                <c:pt idx="6948">
                  <c:v>1.7</c:v>
                </c:pt>
                <c:pt idx="6949">
                  <c:v>1.7</c:v>
                </c:pt>
                <c:pt idx="6950">
                  <c:v>1.7</c:v>
                </c:pt>
                <c:pt idx="6951">
                  <c:v>1.7</c:v>
                </c:pt>
                <c:pt idx="6952">
                  <c:v>1.7</c:v>
                </c:pt>
                <c:pt idx="6953">
                  <c:v>1.7</c:v>
                </c:pt>
                <c:pt idx="6954">
                  <c:v>1.7</c:v>
                </c:pt>
                <c:pt idx="6955">
                  <c:v>1.7</c:v>
                </c:pt>
                <c:pt idx="6956">
                  <c:v>1.7</c:v>
                </c:pt>
                <c:pt idx="6957">
                  <c:v>1.7</c:v>
                </c:pt>
                <c:pt idx="6958">
                  <c:v>1.7</c:v>
                </c:pt>
                <c:pt idx="6959">
                  <c:v>1.7</c:v>
                </c:pt>
                <c:pt idx="6960">
                  <c:v>1.7</c:v>
                </c:pt>
                <c:pt idx="6961">
                  <c:v>1.7</c:v>
                </c:pt>
                <c:pt idx="6962">
                  <c:v>1.7</c:v>
                </c:pt>
                <c:pt idx="6963">
                  <c:v>1.7</c:v>
                </c:pt>
                <c:pt idx="6964">
                  <c:v>1.7</c:v>
                </c:pt>
                <c:pt idx="6965">
                  <c:v>1.7</c:v>
                </c:pt>
                <c:pt idx="6966">
                  <c:v>1.7</c:v>
                </c:pt>
                <c:pt idx="6967">
                  <c:v>1.7</c:v>
                </c:pt>
                <c:pt idx="6968">
                  <c:v>1.7</c:v>
                </c:pt>
                <c:pt idx="6969">
                  <c:v>1.7</c:v>
                </c:pt>
                <c:pt idx="6970">
                  <c:v>1.7</c:v>
                </c:pt>
                <c:pt idx="6971">
                  <c:v>1.7</c:v>
                </c:pt>
                <c:pt idx="6972">
                  <c:v>1.7</c:v>
                </c:pt>
                <c:pt idx="6973">
                  <c:v>1.7</c:v>
                </c:pt>
                <c:pt idx="6974">
                  <c:v>1.7</c:v>
                </c:pt>
                <c:pt idx="6975">
                  <c:v>1.7</c:v>
                </c:pt>
                <c:pt idx="6976">
                  <c:v>1.7</c:v>
                </c:pt>
                <c:pt idx="6977">
                  <c:v>1.7</c:v>
                </c:pt>
                <c:pt idx="6978">
                  <c:v>1.7</c:v>
                </c:pt>
                <c:pt idx="6979">
                  <c:v>1.7</c:v>
                </c:pt>
                <c:pt idx="6980">
                  <c:v>1.7</c:v>
                </c:pt>
                <c:pt idx="6981">
                  <c:v>1.7</c:v>
                </c:pt>
                <c:pt idx="6982">
                  <c:v>1.7</c:v>
                </c:pt>
                <c:pt idx="6983">
                  <c:v>1.7</c:v>
                </c:pt>
                <c:pt idx="6984">
                  <c:v>1.7</c:v>
                </c:pt>
                <c:pt idx="6985">
                  <c:v>1.7</c:v>
                </c:pt>
                <c:pt idx="6986">
                  <c:v>1.7</c:v>
                </c:pt>
                <c:pt idx="6987">
                  <c:v>1.7</c:v>
                </c:pt>
                <c:pt idx="6988">
                  <c:v>1.7</c:v>
                </c:pt>
                <c:pt idx="6989">
                  <c:v>1.7</c:v>
                </c:pt>
                <c:pt idx="6990">
                  <c:v>1.7</c:v>
                </c:pt>
                <c:pt idx="6991">
                  <c:v>1.7</c:v>
                </c:pt>
                <c:pt idx="6992">
                  <c:v>1.7</c:v>
                </c:pt>
                <c:pt idx="6993">
                  <c:v>1.7</c:v>
                </c:pt>
                <c:pt idx="6994">
                  <c:v>1.7</c:v>
                </c:pt>
                <c:pt idx="6995">
                  <c:v>1.7</c:v>
                </c:pt>
                <c:pt idx="6996">
                  <c:v>1.7</c:v>
                </c:pt>
                <c:pt idx="6997">
                  <c:v>1.7</c:v>
                </c:pt>
                <c:pt idx="6998">
                  <c:v>1.7</c:v>
                </c:pt>
                <c:pt idx="6999">
                  <c:v>1.7</c:v>
                </c:pt>
                <c:pt idx="7000">
                  <c:v>1.7</c:v>
                </c:pt>
                <c:pt idx="7001">
                  <c:v>1.7</c:v>
                </c:pt>
                <c:pt idx="7002">
                  <c:v>1.7</c:v>
                </c:pt>
                <c:pt idx="7003">
                  <c:v>1.7</c:v>
                </c:pt>
                <c:pt idx="7004">
                  <c:v>1.7</c:v>
                </c:pt>
                <c:pt idx="7005">
                  <c:v>1.7</c:v>
                </c:pt>
                <c:pt idx="7006">
                  <c:v>1.7</c:v>
                </c:pt>
                <c:pt idx="7007">
                  <c:v>1.7</c:v>
                </c:pt>
                <c:pt idx="7008">
                  <c:v>1.7</c:v>
                </c:pt>
                <c:pt idx="7009">
                  <c:v>1.7</c:v>
                </c:pt>
                <c:pt idx="7010">
                  <c:v>1.7</c:v>
                </c:pt>
                <c:pt idx="7011">
                  <c:v>1.7</c:v>
                </c:pt>
                <c:pt idx="7012">
                  <c:v>1.7</c:v>
                </c:pt>
                <c:pt idx="7013">
                  <c:v>1.7</c:v>
                </c:pt>
                <c:pt idx="7014">
                  <c:v>1.7</c:v>
                </c:pt>
                <c:pt idx="7015">
                  <c:v>1.7</c:v>
                </c:pt>
                <c:pt idx="7016">
                  <c:v>1.7</c:v>
                </c:pt>
                <c:pt idx="7017">
                  <c:v>1.7</c:v>
                </c:pt>
                <c:pt idx="7018">
                  <c:v>1.7</c:v>
                </c:pt>
                <c:pt idx="7019">
                  <c:v>1.7</c:v>
                </c:pt>
                <c:pt idx="7020">
                  <c:v>1.7</c:v>
                </c:pt>
                <c:pt idx="7021">
                  <c:v>1.7</c:v>
                </c:pt>
                <c:pt idx="7022">
                  <c:v>1.7</c:v>
                </c:pt>
                <c:pt idx="7023">
                  <c:v>1.7</c:v>
                </c:pt>
                <c:pt idx="7024">
                  <c:v>1.7</c:v>
                </c:pt>
                <c:pt idx="7025">
                  <c:v>1.7</c:v>
                </c:pt>
                <c:pt idx="7026">
                  <c:v>1.7</c:v>
                </c:pt>
                <c:pt idx="7027">
                  <c:v>1.7</c:v>
                </c:pt>
                <c:pt idx="7028">
                  <c:v>1.7</c:v>
                </c:pt>
                <c:pt idx="7029">
                  <c:v>1.7</c:v>
                </c:pt>
                <c:pt idx="7030">
                  <c:v>1.7</c:v>
                </c:pt>
                <c:pt idx="7031">
                  <c:v>1.7</c:v>
                </c:pt>
                <c:pt idx="7032">
                  <c:v>1.7</c:v>
                </c:pt>
                <c:pt idx="7033">
                  <c:v>1.7</c:v>
                </c:pt>
                <c:pt idx="7034">
                  <c:v>1.7</c:v>
                </c:pt>
                <c:pt idx="7035">
                  <c:v>1.7</c:v>
                </c:pt>
                <c:pt idx="7036">
                  <c:v>1.7</c:v>
                </c:pt>
                <c:pt idx="7037">
                  <c:v>1.7</c:v>
                </c:pt>
                <c:pt idx="7038">
                  <c:v>1.7</c:v>
                </c:pt>
                <c:pt idx="7039">
                  <c:v>1.7</c:v>
                </c:pt>
                <c:pt idx="7040">
                  <c:v>1.7</c:v>
                </c:pt>
                <c:pt idx="7041">
                  <c:v>1.7</c:v>
                </c:pt>
                <c:pt idx="7042">
                  <c:v>1.7</c:v>
                </c:pt>
                <c:pt idx="7043">
                  <c:v>1.7</c:v>
                </c:pt>
                <c:pt idx="7044">
                  <c:v>1.7</c:v>
                </c:pt>
                <c:pt idx="7045">
                  <c:v>1.7</c:v>
                </c:pt>
                <c:pt idx="7046">
                  <c:v>1.7</c:v>
                </c:pt>
                <c:pt idx="7047">
                  <c:v>1.7</c:v>
                </c:pt>
                <c:pt idx="7048">
                  <c:v>1.7</c:v>
                </c:pt>
                <c:pt idx="7049">
                  <c:v>1.7</c:v>
                </c:pt>
                <c:pt idx="7050">
                  <c:v>1.7</c:v>
                </c:pt>
                <c:pt idx="7051">
                  <c:v>1.7</c:v>
                </c:pt>
                <c:pt idx="7052">
                  <c:v>1.7</c:v>
                </c:pt>
                <c:pt idx="7053">
                  <c:v>1.7</c:v>
                </c:pt>
                <c:pt idx="7054">
                  <c:v>1.7</c:v>
                </c:pt>
                <c:pt idx="7055">
                  <c:v>1.7</c:v>
                </c:pt>
                <c:pt idx="7056">
                  <c:v>1.7</c:v>
                </c:pt>
                <c:pt idx="7057">
                  <c:v>1.7</c:v>
                </c:pt>
                <c:pt idx="7058">
                  <c:v>1.7</c:v>
                </c:pt>
                <c:pt idx="7059">
                  <c:v>1.7</c:v>
                </c:pt>
                <c:pt idx="7060">
                  <c:v>1.7</c:v>
                </c:pt>
                <c:pt idx="7061">
                  <c:v>1.7</c:v>
                </c:pt>
                <c:pt idx="7062">
                  <c:v>1.7</c:v>
                </c:pt>
                <c:pt idx="7063">
                  <c:v>1.7</c:v>
                </c:pt>
                <c:pt idx="7064">
                  <c:v>1.7</c:v>
                </c:pt>
                <c:pt idx="7065">
                  <c:v>1.7</c:v>
                </c:pt>
                <c:pt idx="7066">
                  <c:v>1.7</c:v>
                </c:pt>
                <c:pt idx="7067">
                  <c:v>1.7</c:v>
                </c:pt>
                <c:pt idx="7068">
                  <c:v>1.7</c:v>
                </c:pt>
                <c:pt idx="7069">
                  <c:v>1.7</c:v>
                </c:pt>
                <c:pt idx="7070">
                  <c:v>1.7</c:v>
                </c:pt>
                <c:pt idx="7071">
                  <c:v>1.7</c:v>
                </c:pt>
                <c:pt idx="7072">
                  <c:v>1.7</c:v>
                </c:pt>
                <c:pt idx="7073">
                  <c:v>1.7</c:v>
                </c:pt>
                <c:pt idx="7074">
                  <c:v>1.7</c:v>
                </c:pt>
                <c:pt idx="7075">
                  <c:v>1.7</c:v>
                </c:pt>
                <c:pt idx="7076">
                  <c:v>1.7</c:v>
                </c:pt>
                <c:pt idx="7077">
                  <c:v>1.7</c:v>
                </c:pt>
                <c:pt idx="7078">
                  <c:v>1.7</c:v>
                </c:pt>
                <c:pt idx="7079">
                  <c:v>1.7</c:v>
                </c:pt>
                <c:pt idx="7080">
                  <c:v>1.7</c:v>
                </c:pt>
                <c:pt idx="7081">
                  <c:v>1.7</c:v>
                </c:pt>
                <c:pt idx="7082">
                  <c:v>1.7</c:v>
                </c:pt>
                <c:pt idx="7083">
                  <c:v>1.7</c:v>
                </c:pt>
                <c:pt idx="7084">
                  <c:v>1.7</c:v>
                </c:pt>
                <c:pt idx="7085">
                  <c:v>1.7</c:v>
                </c:pt>
                <c:pt idx="7086">
                  <c:v>1.7</c:v>
                </c:pt>
                <c:pt idx="7087">
                  <c:v>1.7</c:v>
                </c:pt>
                <c:pt idx="7088">
                  <c:v>1.7</c:v>
                </c:pt>
                <c:pt idx="7089">
                  <c:v>1.7</c:v>
                </c:pt>
                <c:pt idx="7090">
                  <c:v>1.7</c:v>
                </c:pt>
                <c:pt idx="7091">
                  <c:v>1.7</c:v>
                </c:pt>
                <c:pt idx="7092">
                  <c:v>1.7</c:v>
                </c:pt>
                <c:pt idx="7093">
                  <c:v>1.7</c:v>
                </c:pt>
                <c:pt idx="7094">
                  <c:v>1.7</c:v>
                </c:pt>
                <c:pt idx="7095">
                  <c:v>1.7</c:v>
                </c:pt>
                <c:pt idx="7096">
                  <c:v>1.7</c:v>
                </c:pt>
                <c:pt idx="7097">
                  <c:v>1.7</c:v>
                </c:pt>
                <c:pt idx="7098">
                  <c:v>1.7</c:v>
                </c:pt>
                <c:pt idx="7099">
                  <c:v>1.7</c:v>
                </c:pt>
                <c:pt idx="7100">
                  <c:v>1.7</c:v>
                </c:pt>
                <c:pt idx="7101">
                  <c:v>1.7</c:v>
                </c:pt>
                <c:pt idx="7102">
                  <c:v>1.7</c:v>
                </c:pt>
                <c:pt idx="7103">
                  <c:v>1.7</c:v>
                </c:pt>
                <c:pt idx="7104">
                  <c:v>1.7</c:v>
                </c:pt>
                <c:pt idx="7105">
                  <c:v>1.7</c:v>
                </c:pt>
                <c:pt idx="7106">
                  <c:v>1.7</c:v>
                </c:pt>
                <c:pt idx="7107">
                  <c:v>1.7</c:v>
                </c:pt>
                <c:pt idx="7108">
                  <c:v>1.7</c:v>
                </c:pt>
                <c:pt idx="7109">
                  <c:v>1.7</c:v>
                </c:pt>
                <c:pt idx="7110">
                  <c:v>1.7</c:v>
                </c:pt>
                <c:pt idx="7111">
                  <c:v>1.7</c:v>
                </c:pt>
                <c:pt idx="7112">
                  <c:v>1.7</c:v>
                </c:pt>
                <c:pt idx="7113">
                  <c:v>1.7</c:v>
                </c:pt>
                <c:pt idx="7114">
                  <c:v>1.7</c:v>
                </c:pt>
                <c:pt idx="7115">
                  <c:v>1.7</c:v>
                </c:pt>
                <c:pt idx="7116">
                  <c:v>1.7</c:v>
                </c:pt>
                <c:pt idx="7117">
                  <c:v>1.7</c:v>
                </c:pt>
                <c:pt idx="7118">
                  <c:v>1.7</c:v>
                </c:pt>
                <c:pt idx="7119">
                  <c:v>1.7</c:v>
                </c:pt>
                <c:pt idx="7120">
                  <c:v>1.7</c:v>
                </c:pt>
                <c:pt idx="7121">
                  <c:v>1.7</c:v>
                </c:pt>
                <c:pt idx="7122">
                  <c:v>1.7</c:v>
                </c:pt>
                <c:pt idx="7123">
                  <c:v>1.7</c:v>
                </c:pt>
                <c:pt idx="7124">
                  <c:v>1.7</c:v>
                </c:pt>
                <c:pt idx="7125">
                  <c:v>1.7</c:v>
                </c:pt>
                <c:pt idx="7126">
                  <c:v>1.7</c:v>
                </c:pt>
                <c:pt idx="7127">
                  <c:v>1.7</c:v>
                </c:pt>
                <c:pt idx="7128">
                  <c:v>1.7</c:v>
                </c:pt>
                <c:pt idx="7129">
                  <c:v>1.7</c:v>
                </c:pt>
                <c:pt idx="7130">
                  <c:v>1.7</c:v>
                </c:pt>
                <c:pt idx="7131">
                  <c:v>1.7</c:v>
                </c:pt>
                <c:pt idx="7132">
                  <c:v>1.7</c:v>
                </c:pt>
                <c:pt idx="7133">
                  <c:v>1.7</c:v>
                </c:pt>
                <c:pt idx="7134">
                  <c:v>1.7</c:v>
                </c:pt>
                <c:pt idx="7135">
                  <c:v>1.7</c:v>
                </c:pt>
                <c:pt idx="7136">
                  <c:v>1.7</c:v>
                </c:pt>
                <c:pt idx="7137">
                  <c:v>1.7</c:v>
                </c:pt>
                <c:pt idx="7138">
                  <c:v>1.7</c:v>
                </c:pt>
                <c:pt idx="7139">
                  <c:v>1.7</c:v>
                </c:pt>
                <c:pt idx="7140">
                  <c:v>1.7</c:v>
                </c:pt>
                <c:pt idx="7141">
                  <c:v>1.7</c:v>
                </c:pt>
                <c:pt idx="7142">
                  <c:v>1.7</c:v>
                </c:pt>
                <c:pt idx="7143">
                  <c:v>1.7</c:v>
                </c:pt>
                <c:pt idx="7144">
                  <c:v>1.7</c:v>
                </c:pt>
                <c:pt idx="7145">
                  <c:v>1.7</c:v>
                </c:pt>
                <c:pt idx="7146">
                  <c:v>1.7</c:v>
                </c:pt>
                <c:pt idx="7147">
                  <c:v>1.7</c:v>
                </c:pt>
                <c:pt idx="7148">
                  <c:v>1.7</c:v>
                </c:pt>
                <c:pt idx="7149">
                  <c:v>1.7</c:v>
                </c:pt>
                <c:pt idx="7150">
                  <c:v>1.7</c:v>
                </c:pt>
                <c:pt idx="7151">
                  <c:v>1.7</c:v>
                </c:pt>
                <c:pt idx="7152">
                  <c:v>1.7</c:v>
                </c:pt>
                <c:pt idx="7153">
                  <c:v>1.7</c:v>
                </c:pt>
                <c:pt idx="7154">
                  <c:v>1.7</c:v>
                </c:pt>
                <c:pt idx="7155">
                  <c:v>1.7</c:v>
                </c:pt>
                <c:pt idx="7156">
                  <c:v>1.7</c:v>
                </c:pt>
                <c:pt idx="7157">
                  <c:v>1.7</c:v>
                </c:pt>
                <c:pt idx="7158">
                  <c:v>1.7</c:v>
                </c:pt>
                <c:pt idx="7159">
                  <c:v>1.7</c:v>
                </c:pt>
                <c:pt idx="7160">
                  <c:v>1.7</c:v>
                </c:pt>
                <c:pt idx="7161">
                  <c:v>1.7</c:v>
                </c:pt>
                <c:pt idx="7162">
                  <c:v>1.7</c:v>
                </c:pt>
                <c:pt idx="7163">
                  <c:v>1.7</c:v>
                </c:pt>
                <c:pt idx="7164">
                  <c:v>1.7</c:v>
                </c:pt>
                <c:pt idx="7165">
                  <c:v>1.7</c:v>
                </c:pt>
                <c:pt idx="7166">
                  <c:v>1.7</c:v>
                </c:pt>
                <c:pt idx="7167">
                  <c:v>1.7</c:v>
                </c:pt>
                <c:pt idx="7168">
                  <c:v>1.7</c:v>
                </c:pt>
                <c:pt idx="7169">
                  <c:v>1.7</c:v>
                </c:pt>
                <c:pt idx="7170">
                  <c:v>1.7</c:v>
                </c:pt>
                <c:pt idx="7171">
                  <c:v>1.7</c:v>
                </c:pt>
                <c:pt idx="7172">
                  <c:v>1.7</c:v>
                </c:pt>
                <c:pt idx="7173">
                  <c:v>1.7</c:v>
                </c:pt>
                <c:pt idx="7174">
                  <c:v>1.7</c:v>
                </c:pt>
                <c:pt idx="7175">
                  <c:v>1.7</c:v>
                </c:pt>
                <c:pt idx="7176">
                  <c:v>1.7</c:v>
                </c:pt>
                <c:pt idx="7177">
                  <c:v>1.7</c:v>
                </c:pt>
                <c:pt idx="7178">
                  <c:v>1.7</c:v>
                </c:pt>
                <c:pt idx="7179">
                  <c:v>1.7</c:v>
                </c:pt>
                <c:pt idx="7180">
                  <c:v>1.7</c:v>
                </c:pt>
                <c:pt idx="7181">
                  <c:v>1.7</c:v>
                </c:pt>
                <c:pt idx="7182">
                  <c:v>1.7</c:v>
                </c:pt>
                <c:pt idx="7183">
                  <c:v>1.7</c:v>
                </c:pt>
                <c:pt idx="7184">
                  <c:v>1.7</c:v>
                </c:pt>
                <c:pt idx="7185">
                  <c:v>1.7</c:v>
                </c:pt>
                <c:pt idx="7186">
                  <c:v>1.7</c:v>
                </c:pt>
                <c:pt idx="7187">
                  <c:v>1.7</c:v>
                </c:pt>
                <c:pt idx="7188">
                  <c:v>1.7</c:v>
                </c:pt>
                <c:pt idx="7189">
                  <c:v>1.7</c:v>
                </c:pt>
                <c:pt idx="7190">
                  <c:v>1.7</c:v>
                </c:pt>
                <c:pt idx="7191">
                  <c:v>1.7</c:v>
                </c:pt>
                <c:pt idx="7192">
                  <c:v>1.7</c:v>
                </c:pt>
                <c:pt idx="7193">
                  <c:v>1.7</c:v>
                </c:pt>
                <c:pt idx="7194">
                  <c:v>1.7</c:v>
                </c:pt>
                <c:pt idx="7195">
                  <c:v>1.7</c:v>
                </c:pt>
                <c:pt idx="7196">
                  <c:v>1.7</c:v>
                </c:pt>
                <c:pt idx="7197">
                  <c:v>1.7</c:v>
                </c:pt>
                <c:pt idx="7198">
                  <c:v>1.7</c:v>
                </c:pt>
                <c:pt idx="7199">
                  <c:v>1.7</c:v>
                </c:pt>
                <c:pt idx="7200">
                  <c:v>1.7</c:v>
                </c:pt>
                <c:pt idx="7201">
                  <c:v>1.7</c:v>
                </c:pt>
                <c:pt idx="7202">
                  <c:v>1.7</c:v>
                </c:pt>
                <c:pt idx="7203">
                  <c:v>1.7</c:v>
                </c:pt>
                <c:pt idx="7204">
                  <c:v>1.7</c:v>
                </c:pt>
                <c:pt idx="7205">
                  <c:v>1.7</c:v>
                </c:pt>
                <c:pt idx="7206">
                  <c:v>1.7</c:v>
                </c:pt>
                <c:pt idx="7207">
                  <c:v>1.7</c:v>
                </c:pt>
                <c:pt idx="7208">
                  <c:v>1.7</c:v>
                </c:pt>
                <c:pt idx="7209">
                  <c:v>1.7</c:v>
                </c:pt>
                <c:pt idx="7210">
                  <c:v>1.7</c:v>
                </c:pt>
                <c:pt idx="7211">
                  <c:v>1.7</c:v>
                </c:pt>
                <c:pt idx="7212">
                  <c:v>1.7</c:v>
                </c:pt>
                <c:pt idx="7213">
                  <c:v>1.7</c:v>
                </c:pt>
                <c:pt idx="7214">
                  <c:v>1.7</c:v>
                </c:pt>
                <c:pt idx="7215">
                  <c:v>1.7</c:v>
                </c:pt>
                <c:pt idx="7216">
                  <c:v>1.7</c:v>
                </c:pt>
                <c:pt idx="7217">
                  <c:v>1.7</c:v>
                </c:pt>
                <c:pt idx="7218">
                  <c:v>1.7</c:v>
                </c:pt>
                <c:pt idx="7219">
                  <c:v>1.7</c:v>
                </c:pt>
                <c:pt idx="7220">
                  <c:v>1.7</c:v>
                </c:pt>
                <c:pt idx="7221">
                  <c:v>1.7</c:v>
                </c:pt>
                <c:pt idx="7222">
                  <c:v>1.7</c:v>
                </c:pt>
                <c:pt idx="7223">
                  <c:v>1.7</c:v>
                </c:pt>
                <c:pt idx="7224">
                  <c:v>1.7</c:v>
                </c:pt>
                <c:pt idx="7225">
                  <c:v>1.7</c:v>
                </c:pt>
                <c:pt idx="7226">
                  <c:v>1.7</c:v>
                </c:pt>
                <c:pt idx="7227">
                  <c:v>1.7</c:v>
                </c:pt>
                <c:pt idx="7228">
                  <c:v>1.7</c:v>
                </c:pt>
                <c:pt idx="7229">
                  <c:v>1.7</c:v>
                </c:pt>
                <c:pt idx="7230">
                  <c:v>1.7</c:v>
                </c:pt>
                <c:pt idx="7231">
                  <c:v>1.7</c:v>
                </c:pt>
                <c:pt idx="7232">
                  <c:v>1.7</c:v>
                </c:pt>
                <c:pt idx="7233">
                  <c:v>1.7</c:v>
                </c:pt>
                <c:pt idx="7234">
                  <c:v>1.7</c:v>
                </c:pt>
                <c:pt idx="7235">
                  <c:v>1.7</c:v>
                </c:pt>
                <c:pt idx="7236">
                  <c:v>1.7</c:v>
                </c:pt>
                <c:pt idx="7237">
                  <c:v>1.7</c:v>
                </c:pt>
                <c:pt idx="7238">
                  <c:v>1.7</c:v>
                </c:pt>
                <c:pt idx="7239">
                  <c:v>1.7</c:v>
                </c:pt>
                <c:pt idx="7240">
                  <c:v>1.7</c:v>
                </c:pt>
                <c:pt idx="7241">
                  <c:v>1.7</c:v>
                </c:pt>
                <c:pt idx="7242">
                  <c:v>1.7</c:v>
                </c:pt>
                <c:pt idx="7243">
                  <c:v>1.7</c:v>
                </c:pt>
                <c:pt idx="7244">
                  <c:v>1.7</c:v>
                </c:pt>
                <c:pt idx="7245">
                  <c:v>1.7</c:v>
                </c:pt>
                <c:pt idx="7246">
                  <c:v>1.7</c:v>
                </c:pt>
                <c:pt idx="7247">
                  <c:v>1.7</c:v>
                </c:pt>
                <c:pt idx="7248">
                  <c:v>1.7</c:v>
                </c:pt>
                <c:pt idx="7249">
                  <c:v>1.7</c:v>
                </c:pt>
                <c:pt idx="7250">
                  <c:v>1.7</c:v>
                </c:pt>
                <c:pt idx="7251">
                  <c:v>1.7</c:v>
                </c:pt>
                <c:pt idx="7252">
                  <c:v>1.7</c:v>
                </c:pt>
                <c:pt idx="7253">
                  <c:v>1.7</c:v>
                </c:pt>
                <c:pt idx="7254">
                  <c:v>1.7</c:v>
                </c:pt>
                <c:pt idx="7255">
                  <c:v>1.7</c:v>
                </c:pt>
                <c:pt idx="7256">
                  <c:v>1.7</c:v>
                </c:pt>
                <c:pt idx="7257">
                  <c:v>1.7</c:v>
                </c:pt>
                <c:pt idx="7258">
                  <c:v>1.7</c:v>
                </c:pt>
                <c:pt idx="7259">
                  <c:v>1.7</c:v>
                </c:pt>
                <c:pt idx="7260">
                  <c:v>1.7</c:v>
                </c:pt>
                <c:pt idx="7261">
                  <c:v>1.7</c:v>
                </c:pt>
                <c:pt idx="7262">
                  <c:v>1.7</c:v>
                </c:pt>
                <c:pt idx="7263">
                  <c:v>1.7</c:v>
                </c:pt>
                <c:pt idx="7264">
                  <c:v>1.7</c:v>
                </c:pt>
                <c:pt idx="7265">
                  <c:v>1.7</c:v>
                </c:pt>
                <c:pt idx="7266">
                  <c:v>1.7</c:v>
                </c:pt>
                <c:pt idx="7267">
                  <c:v>1.7</c:v>
                </c:pt>
                <c:pt idx="7268">
                  <c:v>1.7</c:v>
                </c:pt>
                <c:pt idx="7269">
                  <c:v>1.7</c:v>
                </c:pt>
                <c:pt idx="7270">
                  <c:v>1.7</c:v>
                </c:pt>
                <c:pt idx="7271">
                  <c:v>1.7</c:v>
                </c:pt>
                <c:pt idx="7272">
                  <c:v>1.7</c:v>
                </c:pt>
                <c:pt idx="7273">
                  <c:v>1.7</c:v>
                </c:pt>
                <c:pt idx="7274">
                  <c:v>1.7</c:v>
                </c:pt>
                <c:pt idx="7275">
                  <c:v>1.7</c:v>
                </c:pt>
                <c:pt idx="7276">
                  <c:v>1.7</c:v>
                </c:pt>
                <c:pt idx="7277">
                  <c:v>1.7</c:v>
                </c:pt>
                <c:pt idx="7278">
                  <c:v>1.7</c:v>
                </c:pt>
                <c:pt idx="7279">
                  <c:v>1.7</c:v>
                </c:pt>
                <c:pt idx="7280">
                  <c:v>1.7</c:v>
                </c:pt>
                <c:pt idx="7281">
                  <c:v>1.7</c:v>
                </c:pt>
                <c:pt idx="7282">
                  <c:v>1.7</c:v>
                </c:pt>
                <c:pt idx="7283">
                  <c:v>1.7</c:v>
                </c:pt>
                <c:pt idx="7284">
                  <c:v>1.7</c:v>
                </c:pt>
                <c:pt idx="7285">
                  <c:v>1.7</c:v>
                </c:pt>
                <c:pt idx="7286">
                  <c:v>1.7</c:v>
                </c:pt>
                <c:pt idx="7287">
                  <c:v>1.7</c:v>
                </c:pt>
                <c:pt idx="7288">
                  <c:v>1.7</c:v>
                </c:pt>
                <c:pt idx="7289">
                  <c:v>1.7</c:v>
                </c:pt>
                <c:pt idx="7290">
                  <c:v>1.7</c:v>
                </c:pt>
                <c:pt idx="7291">
                  <c:v>1.7</c:v>
                </c:pt>
                <c:pt idx="7292">
                  <c:v>1.7</c:v>
                </c:pt>
                <c:pt idx="7293">
                  <c:v>1.7</c:v>
                </c:pt>
                <c:pt idx="7294">
                  <c:v>1.7</c:v>
                </c:pt>
                <c:pt idx="7295">
                  <c:v>1.7</c:v>
                </c:pt>
                <c:pt idx="7296">
                  <c:v>1.7</c:v>
                </c:pt>
                <c:pt idx="7297">
                  <c:v>1.7</c:v>
                </c:pt>
                <c:pt idx="7298">
                  <c:v>1.7</c:v>
                </c:pt>
                <c:pt idx="7299">
                  <c:v>1.7</c:v>
                </c:pt>
                <c:pt idx="7300">
                  <c:v>1.7</c:v>
                </c:pt>
                <c:pt idx="7301">
                  <c:v>1.7</c:v>
                </c:pt>
                <c:pt idx="7302">
                  <c:v>1.7</c:v>
                </c:pt>
                <c:pt idx="7303">
                  <c:v>1.7</c:v>
                </c:pt>
                <c:pt idx="7304">
                  <c:v>1.7</c:v>
                </c:pt>
                <c:pt idx="7305">
                  <c:v>1.7</c:v>
                </c:pt>
                <c:pt idx="7306">
                  <c:v>1.7</c:v>
                </c:pt>
                <c:pt idx="7307">
                  <c:v>1.7</c:v>
                </c:pt>
                <c:pt idx="7308">
                  <c:v>1.7</c:v>
                </c:pt>
                <c:pt idx="7309">
                  <c:v>1.7</c:v>
                </c:pt>
                <c:pt idx="7310">
                  <c:v>1.7</c:v>
                </c:pt>
                <c:pt idx="7311">
                  <c:v>1.7</c:v>
                </c:pt>
                <c:pt idx="7312">
                  <c:v>1.7</c:v>
                </c:pt>
                <c:pt idx="7313">
                  <c:v>1.7</c:v>
                </c:pt>
                <c:pt idx="7314">
                  <c:v>1.7</c:v>
                </c:pt>
                <c:pt idx="7315">
                  <c:v>1.7</c:v>
                </c:pt>
                <c:pt idx="7316">
                  <c:v>1.7</c:v>
                </c:pt>
                <c:pt idx="7317">
                  <c:v>1.7</c:v>
                </c:pt>
                <c:pt idx="7318">
                  <c:v>1.7</c:v>
                </c:pt>
                <c:pt idx="7319">
                  <c:v>1.7</c:v>
                </c:pt>
                <c:pt idx="7320">
                  <c:v>1.7</c:v>
                </c:pt>
                <c:pt idx="7321">
                  <c:v>1.7</c:v>
                </c:pt>
                <c:pt idx="7322">
                  <c:v>1.7</c:v>
                </c:pt>
                <c:pt idx="7323">
                  <c:v>1.7</c:v>
                </c:pt>
                <c:pt idx="7324">
                  <c:v>1.7</c:v>
                </c:pt>
                <c:pt idx="7325">
                  <c:v>1.7</c:v>
                </c:pt>
                <c:pt idx="7326">
                  <c:v>1.7</c:v>
                </c:pt>
                <c:pt idx="7327">
                  <c:v>1.7</c:v>
                </c:pt>
                <c:pt idx="7328">
                  <c:v>1.7</c:v>
                </c:pt>
                <c:pt idx="7329">
                  <c:v>1.7</c:v>
                </c:pt>
                <c:pt idx="7330">
                  <c:v>1.7</c:v>
                </c:pt>
                <c:pt idx="7331">
                  <c:v>1.7</c:v>
                </c:pt>
                <c:pt idx="7332">
                  <c:v>1.7</c:v>
                </c:pt>
                <c:pt idx="7333">
                  <c:v>1.7</c:v>
                </c:pt>
                <c:pt idx="7334">
                  <c:v>1.7</c:v>
                </c:pt>
                <c:pt idx="7335">
                  <c:v>1.7</c:v>
                </c:pt>
                <c:pt idx="7336">
                  <c:v>1.7</c:v>
                </c:pt>
                <c:pt idx="7337">
                  <c:v>1.7</c:v>
                </c:pt>
                <c:pt idx="7338">
                  <c:v>1.7</c:v>
                </c:pt>
                <c:pt idx="7339">
                  <c:v>1.7</c:v>
                </c:pt>
                <c:pt idx="7340">
                  <c:v>1.7</c:v>
                </c:pt>
                <c:pt idx="7341">
                  <c:v>1.7</c:v>
                </c:pt>
                <c:pt idx="7342">
                  <c:v>1.7</c:v>
                </c:pt>
                <c:pt idx="7343">
                  <c:v>1.7</c:v>
                </c:pt>
                <c:pt idx="7344">
                  <c:v>1.7</c:v>
                </c:pt>
                <c:pt idx="7345">
                  <c:v>1.7</c:v>
                </c:pt>
                <c:pt idx="7346">
                  <c:v>1.7</c:v>
                </c:pt>
                <c:pt idx="7347">
                  <c:v>1.7</c:v>
                </c:pt>
                <c:pt idx="7348">
                  <c:v>1.7</c:v>
                </c:pt>
                <c:pt idx="7349">
                  <c:v>1.7</c:v>
                </c:pt>
                <c:pt idx="7350">
                  <c:v>1.7</c:v>
                </c:pt>
                <c:pt idx="7351">
                  <c:v>1.7</c:v>
                </c:pt>
                <c:pt idx="7352">
                  <c:v>1.7</c:v>
                </c:pt>
                <c:pt idx="7353">
                  <c:v>1.7</c:v>
                </c:pt>
                <c:pt idx="7354">
                  <c:v>1.7</c:v>
                </c:pt>
                <c:pt idx="7355">
                  <c:v>1.7</c:v>
                </c:pt>
                <c:pt idx="7356">
                  <c:v>1.7</c:v>
                </c:pt>
                <c:pt idx="7357">
                  <c:v>1.7</c:v>
                </c:pt>
                <c:pt idx="7358">
                  <c:v>1.7</c:v>
                </c:pt>
                <c:pt idx="7359">
                  <c:v>1.7</c:v>
                </c:pt>
                <c:pt idx="7360">
                  <c:v>1.7</c:v>
                </c:pt>
                <c:pt idx="7361">
                  <c:v>1.7</c:v>
                </c:pt>
                <c:pt idx="7362">
                  <c:v>1.7</c:v>
                </c:pt>
                <c:pt idx="7363">
                  <c:v>1.7</c:v>
                </c:pt>
                <c:pt idx="7364">
                  <c:v>1.7</c:v>
                </c:pt>
                <c:pt idx="7365">
                  <c:v>1.7</c:v>
                </c:pt>
                <c:pt idx="7366">
                  <c:v>1.7</c:v>
                </c:pt>
                <c:pt idx="7367">
                  <c:v>1.7</c:v>
                </c:pt>
                <c:pt idx="7368">
                  <c:v>1.7</c:v>
                </c:pt>
                <c:pt idx="7369">
                  <c:v>1.7</c:v>
                </c:pt>
                <c:pt idx="7370">
                  <c:v>1.7</c:v>
                </c:pt>
                <c:pt idx="7371">
                  <c:v>1.7</c:v>
                </c:pt>
                <c:pt idx="7372">
                  <c:v>1.7</c:v>
                </c:pt>
                <c:pt idx="7373">
                  <c:v>1.7</c:v>
                </c:pt>
                <c:pt idx="7374">
                  <c:v>1.7</c:v>
                </c:pt>
                <c:pt idx="7375">
                  <c:v>1.7</c:v>
                </c:pt>
                <c:pt idx="7376">
                  <c:v>1.7</c:v>
                </c:pt>
                <c:pt idx="7377">
                  <c:v>1.7</c:v>
                </c:pt>
                <c:pt idx="7378">
                  <c:v>1.7</c:v>
                </c:pt>
                <c:pt idx="7379">
                  <c:v>1.7</c:v>
                </c:pt>
                <c:pt idx="7380">
                  <c:v>1.7</c:v>
                </c:pt>
                <c:pt idx="7381">
                  <c:v>1.7</c:v>
                </c:pt>
                <c:pt idx="7382">
                  <c:v>1.7</c:v>
                </c:pt>
                <c:pt idx="7383">
                  <c:v>1.7</c:v>
                </c:pt>
                <c:pt idx="7384">
                  <c:v>1.7</c:v>
                </c:pt>
                <c:pt idx="7385">
                  <c:v>1.7</c:v>
                </c:pt>
                <c:pt idx="7386">
                  <c:v>1.7</c:v>
                </c:pt>
                <c:pt idx="7387">
                  <c:v>1.7</c:v>
                </c:pt>
                <c:pt idx="7388">
                  <c:v>1.7</c:v>
                </c:pt>
                <c:pt idx="7389">
                  <c:v>1.7</c:v>
                </c:pt>
                <c:pt idx="7390">
                  <c:v>1.7</c:v>
                </c:pt>
                <c:pt idx="7391">
                  <c:v>1.7</c:v>
                </c:pt>
                <c:pt idx="7392">
                  <c:v>1.7</c:v>
                </c:pt>
                <c:pt idx="7393">
                  <c:v>1.7</c:v>
                </c:pt>
                <c:pt idx="7394">
                  <c:v>1.7</c:v>
                </c:pt>
                <c:pt idx="7395">
                  <c:v>1.7</c:v>
                </c:pt>
                <c:pt idx="7396">
                  <c:v>1.7</c:v>
                </c:pt>
                <c:pt idx="7397">
                  <c:v>1.7</c:v>
                </c:pt>
                <c:pt idx="7398">
                  <c:v>1.7</c:v>
                </c:pt>
                <c:pt idx="7399">
                  <c:v>1.7</c:v>
                </c:pt>
                <c:pt idx="7400">
                  <c:v>1.7</c:v>
                </c:pt>
                <c:pt idx="7401">
                  <c:v>1.7</c:v>
                </c:pt>
                <c:pt idx="7402">
                  <c:v>1.7</c:v>
                </c:pt>
                <c:pt idx="7403">
                  <c:v>1.7</c:v>
                </c:pt>
                <c:pt idx="7404">
                  <c:v>1.7</c:v>
                </c:pt>
                <c:pt idx="7405">
                  <c:v>1.7</c:v>
                </c:pt>
                <c:pt idx="7406">
                  <c:v>1.7</c:v>
                </c:pt>
                <c:pt idx="7407">
                  <c:v>1.7</c:v>
                </c:pt>
                <c:pt idx="7408">
                  <c:v>1.7</c:v>
                </c:pt>
                <c:pt idx="7409">
                  <c:v>1.7</c:v>
                </c:pt>
                <c:pt idx="7410">
                  <c:v>1.7</c:v>
                </c:pt>
                <c:pt idx="7411">
                  <c:v>1.7</c:v>
                </c:pt>
                <c:pt idx="7412">
                  <c:v>1.7</c:v>
                </c:pt>
                <c:pt idx="7413">
                  <c:v>1.7</c:v>
                </c:pt>
                <c:pt idx="7414">
                  <c:v>1.7</c:v>
                </c:pt>
                <c:pt idx="7415">
                  <c:v>1.7</c:v>
                </c:pt>
                <c:pt idx="7416">
                  <c:v>1.7</c:v>
                </c:pt>
                <c:pt idx="7417">
                  <c:v>1.7</c:v>
                </c:pt>
                <c:pt idx="7418">
                  <c:v>1.7</c:v>
                </c:pt>
                <c:pt idx="7419">
                  <c:v>1.7</c:v>
                </c:pt>
                <c:pt idx="7420">
                  <c:v>1.7</c:v>
                </c:pt>
                <c:pt idx="7421">
                  <c:v>1.7</c:v>
                </c:pt>
                <c:pt idx="7422">
                  <c:v>1.7</c:v>
                </c:pt>
                <c:pt idx="7423">
                  <c:v>1.7</c:v>
                </c:pt>
                <c:pt idx="7424">
                  <c:v>1.7</c:v>
                </c:pt>
                <c:pt idx="7425">
                  <c:v>1.7</c:v>
                </c:pt>
                <c:pt idx="7426">
                  <c:v>1.7</c:v>
                </c:pt>
                <c:pt idx="7427">
                  <c:v>1.7</c:v>
                </c:pt>
                <c:pt idx="7428">
                  <c:v>1.7</c:v>
                </c:pt>
                <c:pt idx="7429">
                  <c:v>1.7</c:v>
                </c:pt>
                <c:pt idx="7430">
                  <c:v>1.7</c:v>
                </c:pt>
                <c:pt idx="7431">
                  <c:v>1.7</c:v>
                </c:pt>
                <c:pt idx="7432">
                  <c:v>1.7</c:v>
                </c:pt>
                <c:pt idx="7433">
                  <c:v>1.7</c:v>
                </c:pt>
                <c:pt idx="7434">
                  <c:v>1.7</c:v>
                </c:pt>
                <c:pt idx="7435">
                  <c:v>1.7</c:v>
                </c:pt>
                <c:pt idx="7436">
                  <c:v>1.7</c:v>
                </c:pt>
                <c:pt idx="7437">
                  <c:v>1.7</c:v>
                </c:pt>
                <c:pt idx="7438">
                  <c:v>1.7</c:v>
                </c:pt>
                <c:pt idx="7439">
                  <c:v>1.7</c:v>
                </c:pt>
                <c:pt idx="7440">
                  <c:v>1.7</c:v>
                </c:pt>
                <c:pt idx="7441">
                  <c:v>1.7</c:v>
                </c:pt>
                <c:pt idx="7442">
                  <c:v>1.7</c:v>
                </c:pt>
                <c:pt idx="7443">
                  <c:v>1.7</c:v>
                </c:pt>
                <c:pt idx="7444">
                  <c:v>1.7</c:v>
                </c:pt>
                <c:pt idx="7445">
                  <c:v>1.7</c:v>
                </c:pt>
                <c:pt idx="7446">
                  <c:v>1.7</c:v>
                </c:pt>
                <c:pt idx="7447">
                  <c:v>1.7</c:v>
                </c:pt>
                <c:pt idx="7448">
                  <c:v>1.7</c:v>
                </c:pt>
                <c:pt idx="7449">
                  <c:v>1.7</c:v>
                </c:pt>
                <c:pt idx="7450">
                  <c:v>1.7</c:v>
                </c:pt>
                <c:pt idx="7451">
                  <c:v>1.7</c:v>
                </c:pt>
                <c:pt idx="7452">
                  <c:v>1.7</c:v>
                </c:pt>
                <c:pt idx="7453">
                  <c:v>1.7</c:v>
                </c:pt>
                <c:pt idx="7454">
                  <c:v>1.7</c:v>
                </c:pt>
                <c:pt idx="7455">
                  <c:v>1.7</c:v>
                </c:pt>
                <c:pt idx="7456">
                  <c:v>1.7</c:v>
                </c:pt>
                <c:pt idx="7457">
                  <c:v>1.7</c:v>
                </c:pt>
                <c:pt idx="7458">
                  <c:v>1.7</c:v>
                </c:pt>
                <c:pt idx="7459">
                  <c:v>1.7</c:v>
                </c:pt>
                <c:pt idx="7460">
                  <c:v>1.7</c:v>
                </c:pt>
                <c:pt idx="7461">
                  <c:v>1.7</c:v>
                </c:pt>
                <c:pt idx="7462">
                  <c:v>1.7</c:v>
                </c:pt>
                <c:pt idx="7463">
                  <c:v>1.7</c:v>
                </c:pt>
                <c:pt idx="7464">
                  <c:v>1.7</c:v>
                </c:pt>
                <c:pt idx="7465">
                  <c:v>1.7</c:v>
                </c:pt>
                <c:pt idx="7466">
                  <c:v>1.7</c:v>
                </c:pt>
                <c:pt idx="7467">
                  <c:v>1.7</c:v>
                </c:pt>
                <c:pt idx="7468">
                  <c:v>1.7</c:v>
                </c:pt>
                <c:pt idx="7469">
                  <c:v>1.7</c:v>
                </c:pt>
                <c:pt idx="7470">
                  <c:v>1.7</c:v>
                </c:pt>
                <c:pt idx="7471">
                  <c:v>1.7</c:v>
                </c:pt>
                <c:pt idx="7472">
                  <c:v>1.7</c:v>
                </c:pt>
                <c:pt idx="7473">
                  <c:v>1.7</c:v>
                </c:pt>
                <c:pt idx="7474">
                  <c:v>1.7</c:v>
                </c:pt>
                <c:pt idx="7475">
                  <c:v>1.7</c:v>
                </c:pt>
                <c:pt idx="7476">
                  <c:v>1.7</c:v>
                </c:pt>
                <c:pt idx="7477">
                  <c:v>1.7</c:v>
                </c:pt>
                <c:pt idx="7478">
                  <c:v>1.7</c:v>
                </c:pt>
                <c:pt idx="7479">
                  <c:v>1.7</c:v>
                </c:pt>
                <c:pt idx="7480">
                  <c:v>1.7</c:v>
                </c:pt>
                <c:pt idx="7481">
                  <c:v>1.7</c:v>
                </c:pt>
                <c:pt idx="7482">
                  <c:v>1.7</c:v>
                </c:pt>
                <c:pt idx="7483">
                  <c:v>1.7</c:v>
                </c:pt>
                <c:pt idx="7484">
                  <c:v>1.7</c:v>
                </c:pt>
                <c:pt idx="7485">
                  <c:v>1.7</c:v>
                </c:pt>
                <c:pt idx="7486">
                  <c:v>1.7</c:v>
                </c:pt>
                <c:pt idx="7487">
                  <c:v>1.7</c:v>
                </c:pt>
                <c:pt idx="7488">
                  <c:v>1.7</c:v>
                </c:pt>
                <c:pt idx="7489">
                  <c:v>1.7</c:v>
                </c:pt>
                <c:pt idx="7490">
                  <c:v>1.7</c:v>
                </c:pt>
                <c:pt idx="7491">
                  <c:v>1.7</c:v>
                </c:pt>
                <c:pt idx="7492">
                  <c:v>1.7</c:v>
                </c:pt>
                <c:pt idx="7493">
                  <c:v>1.7</c:v>
                </c:pt>
                <c:pt idx="7494">
                  <c:v>1.7</c:v>
                </c:pt>
                <c:pt idx="7495">
                  <c:v>1.7</c:v>
                </c:pt>
                <c:pt idx="7496">
                  <c:v>1.7</c:v>
                </c:pt>
                <c:pt idx="7497">
                  <c:v>1.7</c:v>
                </c:pt>
                <c:pt idx="7498">
                  <c:v>1.7</c:v>
                </c:pt>
                <c:pt idx="7499">
                  <c:v>1.7</c:v>
                </c:pt>
                <c:pt idx="7500">
                  <c:v>1.7</c:v>
                </c:pt>
                <c:pt idx="7501">
                  <c:v>1.7</c:v>
                </c:pt>
                <c:pt idx="7502">
                  <c:v>1.7</c:v>
                </c:pt>
                <c:pt idx="7503">
                  <c:v>1.7</c:v>
                </c:pt>
                <c:pt idx="7504">
                  <c:v>1.7</c:v>
                </c:pt>
                <c:pt idx="7505">
                  <c:v>1.7</c:v>
                </c:pt>
                <c:pt idx="7506">
                  <c:v>1.7</c:v>
                </c:pt>
                <c:pt idx="7507">
                  <c:v>1.7</c:v>
                </c:pt>
                <c:pt idx="7508">
                  <c:v>1.7</c:v>
                </c:pt>
                <c:pt idx="7509">
                  <c:v>1.7</c:v>
                </c:pt>
                <c:pt idx="7510">
                  <c:v>1.7</c:v>
                </c:pt>
                <c:pt idx="7511">
                  <c:v>1.7</c:v>
                </c:pt>
                <c:pt idx="7512">
                  <c:v>1.7</c:v>
                </c:pt>
                <c:pt idx="7513">
                  <c:v>1.7</c:v>
                </c:pt>
                <c:pt idx="7514">
                  <c:v>1.7</c:v>
                </c:pt>
                <c:pt idx="7515">
                  <c:v>1.7</c:v>
                </c:pt>
                <c:pt idx="7516">
                  <c:v>1.7</c:v>
                </c:pt>
                <c:pt idx="7517">
                  <c:v>1.7</c:v>
                </c:pt>
                <c:pt idx="7518">
                  <c:v>1.7</c:v>
                </c:pt>
                <c:pt idx="7519">
                  <c:v>1.7</c:v>
                </c:pt>
                <c:pt idx="7520">
                  <c:v>1.7</c:v>
                </c:pt>
                <c:pt idx="7521">
                  <c:v>1.7</c:v>
                </c:pt>
                <c:pt idx="7522">
                  <c:v>1.7</c:v>
                </c:pt>
                <c:pt idx="7523">
                  <c:v>1.7</c:v>
                </c:pt>
                <c:pt idx="7524">
                  <c:v>1.7</c:v>
                </c:pt>
                <c:pt idx="7525">
                  <c:v>1.7</c:v>
                </c:pt>
                <c:pt idx="7526">
                  <c:v>1.7</c:v>
                </c:pt>
                <c:pt idx="7527">
                  <c:v>1.7</c:v>
                </c:pt>
                <c:pt idx="7528">
                  <c:v>1.7</c:v>
                </c:pt>
                <c:pt idx="7529">
                  <c:v>1.7</c:v>
                </c:pt>
                <c:pt idx="7530">
                  <c:v>1.7</c:v>
                </c:pt>
                <c:pt idx="7531">
                  <c:v>1.7</c:v>
                </c:pt>
                <c:pt idx="7532">
                  <c:v>1.7</c:v>
                </c:pt>
                <c:pt idx="7533">
                  <c:v>1.7</c:v>
                </c:pt>
                <c:pt idx="7534">
                  <c:v>1.7</c:v>
                </c:pt>
                <c:pt idx="7535">
                  <c:v>1.7</c:v>
                </c:pt>
                <c:pt idx="7536">
                  <c:v>1.7</c:v>
                </c:pt>
                <c:pt idx="7537">
                  <c:v>1.7</c:v>
                </c:pt>
                <c:pt idx="7538">
                  <c:v>1.7</c:v>
                </c:pt>
                <c:pt idx="7539">
                  <c:v>1.7</c:v>
                </c:pt>
                <c:pt idx="7540">
                  <c:v>1.7</c:v>
                </c:pt>
                <c:pt idx="7541">
                  <c:v>1.7</c:v>
                </c:pt>
                <c:pt idx="7542">
                  <c:v>1.7</c:v>
                </c:pt>
                <c:pt idx="7543">
                  <c:v>1.7</c:v>
                </c:pt>
                <c:pt idx="7544">
                  <c:v>1.7</c:v>
                </c:pt>
                <c:pt idx="7545">
                  <c:v>1.7</c:v>
                </c:pt>
                <c:pt idx="7546">
                  <c:v>1.7</c:v>
                </c:pt>
                <c:pt idx="7547">
                  <c:v>1.7</c:v>
                </c:pt>
                <c:pt idx="7548">
                  <c:v>1.7</c:v>
                </c:pt>
                <c:pt idx="7549">
                  <c:v>1.7</c:v>
                </c:pt>
                <c:pt idx="7550">
                  <c:v>1.7</c:v>
                </c:pt>
                <c:pt idx="7551">
                  <c:v>1.7</c:v>
                </c:pt>
                <c:pt idx="7552">
                  <c:v>1.7</c:v>
                </c:pt>
                <c:pt idx="7553">
                  <c:v>1.7</c:v>
                </c:pt>
                <c:pt idx="7554">
                  <c:v>1.7</c:v>
                </c:pt>
                <c:pt idx="7555">
                  <c:v>1.7</c:v>
                </c:pt>
                <c:pt idx="7556">
                  <c:v>1.7</c:v>
                </c:pt>
                <c:pt idx="7557">
                  <c:v>1.7</c:v>
                </c:pt>
                <c:pt idx="7558">
                  <c:v>1.7</c:v>
                </c:pt>
                <c:pt idx="7559">
                  <c:v>1.7</c:v>
                </c:pt>
                <c:pt idx="7560">
                  <c:v>1.7</c:v>
                </c:pt>
                <c:pt idx="7561">
                  <c:v>1.7</c:v>
                </c:pt>
                <c:pt idx="7562">
                  <c:v>1.7</c:v>
                </c:pt>
                <c:pt idx="7563">
                  <c:v>1.7</c:v>
                </c:pt>
                <c:pt idx="7564">
                  <c:v>1.7</c:v>
                </c:pt>
                <c:pt idx="7565">
                  <c:v>1.7</c:v>
                </c:pt>
                <c:pt idx="7566">
                  <c:v>1.7</c:v>
                </c:pt>
                <c:pt idx="7567">
                  <c:v>1.7</c:v>
                </c:pt>
                <c:pt idx="7568">
                  <c:v>1.7</c:v>
                </c:pt>
                <c:pt idx="7569">
                  <c:v>1.7</c:v>
                </c:pt>
                <c:pt idx="7570">
                  <c:v>1.7</c:v>
                </c:pt>
                <c:pt idx="7571">
                  <c:v>1.7</c:v>
                </c:pt>
                <c:pt idx="7572">
                  <c:v>1.7</c:v>
                </c:pt>
                <c:pt idx="7573">
                  <c:v>1.7</c:v>
                </c:pt>
                <c:pt idx="7574">
                  <c:v>1.7</c:v>
                </c:pt>
                <c:pt idx="7575">
                  <c:v>1.7</c:v>
                </c:pt>
                <c:pt idx="7576">
                  <c:v>1.7</c:v>
                </c:pt>
                <c:pt idx="7577">
                  <c:v>1.7</c:v>
                </c:pt>
                <c:pt idx="7578">
                  <c:v>1.7</c:v>
                </c:pt>
                <c:pt idx="7579">
                  <c:v>1.7</c:v>
                </c:pt>
                <c:pt idx="7580">
                  <c:v>1.7</c:v>
                </c:pt>
                <c:pt idx="7581">
                  <c:v>1.7</c:v>
                </c:pt>
                <c:pt idx="7582">
                  <c:v>1.7</c:v>
                </c:pt>
                <c:pt idx="7583">
                  <c:v>1.7</c:v>
                </c:pt>
                <c:pt idx="7584">
                  <c:v>1.7</c:v>
                </c:pt>
                <c:pt idx="7585">
                  <c:v>1.7</c:v>
                </c:pt>
                <c:pt idx="7586">
                  <c:v>1.7</c:v>
                </c:pt>
                <c:pt idx="7587">
                  <c:v>1.7</c:v>
                </c:pt>
                <c:pt idx="7588">
                  <c:v>1.7</c:v>
                </c:pt>
                <c:pt idx="7589">
                  <c:v>1.7</c:v>
                </c:pt>
                <c:pt idx="7590">
                  <c:v>1.7</c:v>
                </c:pt>
                <c:pt idx="7591">
                  <c:v>1.7</c:v>
                </c:pt>
                <c:pt idx="7592">
                  <c:v>1.7</c:v>
                </c:pt>
                <c:pt idx="7593">
                  <c:v>1.7</c:v>
                </c:pt>
                <c:pt idx="7594">
                  <c:v>1.7</c:v>
                </c:pt>
                <c:pt idx="7595">
                  <c:v>1.7</c:v>
                </c:pt>
                <c:pt idx="7596">
                  <c:v>1.7</c:v>
                </c:pt>
                <c:pt idx="7597">
                  <c:v>1.7</c:v>
                </c:pt>
                <c:pt idx="7598">
                  <c:v>1.7</c:v>
                </c:pt>
                <c:pt idx="7599">
                  <c:v>1.7</c:v>
                </c:pt>
                <c:pt idx="7600">
                  <c:v>1.7</c:v>
                </c:pt>
                <c:pt idx="7601">
                  <c:v>1.7</c:v>
                </c:pt>
                <c:pt idx="7602">
                  <c:v>1.7</c:v>
                </c:pt>
                <c:pt idx="7603">
                  <c:v>1.7</c:v>
                </c:pt>
                <c:pt idx="7604">
                  <c:v>1.7</c:v>
                </c:pt>
                <c:pt idx="7605">
                  <c:v>1.7</c:v>
                </c:pt>
                <c:pt idx="7606">
                  <c:v>1.7</c:v>
                </c:pt>
                <c:pt idx="7607">
                  <c:v>1.7</c:v>
                </c:pt>
                <c:pt idx="7608">
                  <c:v>1.7</c:v>
                </c:pt>
                <c:pt idx="7609">
                  <c:v>1.7</c:v>
                </c:pt>
                <c:pt idx="7610">
                  <c:v>1.7</c:v>
                </c:pt>
                <c:pt idx="7611">
                  <c:v>1.7</c:v>
                </c:pt>
                <c:pt idx="7612">
                  <c:v>1.7</c:v>
                </c:pt>
                <c:pt idx="7613">
                  <c:v>1.7</c:v>
                </c:pt>
                <c:pt idx="7614">
                  <c:v>1.7</c:v>
                </c:pt>
                <c:pt idx="7615">
                  <c:v>1.7</c:v>
                </c:pt>
                <c:pt idx="7616">
                  <c:v>1.7</c:v>
                </c:pt>
                <c:pt idx="7617">
                  <c:v>1.7</c:v>
                </c:pt>
                <c:pt idx="7618">
                  <c:v>1.7</c:v>
                </c:pt>
                <c:pt idx="7619">
                  <c:v>1.7</c:v>
                </c:pt>
                <c:pt idx="7620">
                  <c:v>1.7</c:v>
                </c:pt>
                <c:pt idx="7621">
                  <c:v>1.7</c:v>
                </c:pt>
                <c:pt idx="7622">
                  <c:v>1.7</c:v>
                </c:pt>
                <c:pt idx="7623">
                  <c:v>1.7</c:v>
                </c:pt>
                <c:pt idx="7624">
                  <c:v>1.7</c:v>
                </c:pt>
                <c:pt idx="7625">
                  <c:v>1.7</c:v>
                </c:pt>
                <c:pt idx="7626">
                  <c:v>1.7</c:v>
                </c:pt>
                <c:pt idx="7627">
                  <c:v>1.7</c:v>
                </c:pt>
                <c:pt idx="7628">
                  <c:v>1.7</c:v>
                </c:pt>
                <c:pt idx="7629">
                  <c:v>1.7</c:v>
                </c:pt>
                <c:pt idx="7630">
                  <c:v>1.7</c:v>
                </c:pt>
                <c:pt idx="7631">
                  <c:v>1.7</c:v>
                </c:pt>
                <c:pt idx="7632">
                  <c:v>1.7</c:v>
                </c:pt>
                <c:pt idx="7633">
                  <c:v>1.7</c:v>
                </c:pt>
                <c:pt idx="7634">
                  <c:v>1.7</c:v>
                </c:pt>
                <c:pt idx="7635">
                  <c:v>1.7</c:v>
                </c:pt>
                <c:pt idx="7636">
                  <c:v>1.7</c:v>
                </c:pt>
                <c:pt idx="7637">
                  <c:v>1.7</c:v>
                </c:pt>
                <c:pt idx="7638">
                  <c:v>1.7</c:v>
                </c:pt>
                <c:pt idx="7639">
                  <c:v>1.7</c:v>
                </c:pt>
                <c:pt idx="7640">
                  <c:v>1.7</c:v>
                </c:pt>
                <c:pt idx="7641">
                  <c:v>1.7</c:v>
                </c:pt>
                <c:pt idx="7642">
                  <c:v>1.7</c:v>
                </c:pt>
                <c:pt idx="7643">
                  <c:v>1.7</c:v>
                </c:pt>
                <c:pt idx="7644">
                  <c:v>1.7</c:v>
                </c:pt>
                <c:pt idx="7645">
                  <c:v>1.7</c:v>
                </c:pt>
                <c:pt idx="7646">
                  <c:v>1.7</c:v>
                </c:pt>
                <c:pt idx="7647">
                  <c:v>1.7</c:v>
                </c:pt>
                <c:pt idx="7648">
                  <c:v>1.7</c:v>
                </c:pt>
                <c:pt idx="7649">
                  <c:v>1.7</c:v>
                </c:pt>
                <c:pt idx="7650">
                  <c:v>1.7</c:v>
                </c:pt>
                <c:pt idx="7651">
                  <c:v>1.7</c:v>
                </c:pt>
                <c:pt idx="7652">
                  <c:v>1.7</c:v>
                </c:pt>
                <c:pt idx="7653">
                  <c:v>1.7</c:v>
                </c:pt>
                <c:pt idx="7654">
                  <c:v>1.7</c:v>
                </c:pt>
                <c:pt idx="7655">
                  <c:v>1.7</c:v>
                </c:pt>
                <c:pt idx="7656">
                  <c:v>1.7</c:v>
                </c:pt>
                <c:pt idx="7657">
                  <c:v>1.7</c:v>
                </c:pt>
                <c:pt idx="7658">
                  <c:v>1.7</c:v>
                </c:pt>
                <c:pt idx="7659">
                  <c:v>1.7</c:v>
                </c:pt>
                <c:pt idx="7660">
                  <c:v>1.7</c:v>
                </c:pt>
                <c:pt idx="7661">
                  <c:v>1.7</c:v>
                </c:pt>
                <c:pt idx="7662">
                  <c:v>1.7</c:v>
                </c:pt>
                <c:pt idx="7663">
                  <c:v>1.7</c:v>
                </c:pt>
                <c:pt idx="7664">
                  <c:v>1.7</c:v>
                </c:pt>
                <c:pt idx="7665">
                  <c:v>1.7</c:v>
                </c:pt>
                <c:pt idx="7666">
                  <c:v>1.7</c:v>
                </c:pt>
                <c:pt idx="7667">
                  <c:v>1.7</c:v>
                </c:pt>
                <c:pt idx="7668">
                  <c:v>1.7</c:v>
                </c:pt>
                <c:pt idx="7669">
                  <c:v>1.7</c:v>
                </c:pt>
                <c:pt idx="7670">
                  <c:v>1.7</c:v>
                </c:pt>
                <c:pt idx="7671">
                  <c:v>1.7</c:v>
                </c:pt>
                <c:pt idx="7672">
                  <c:v>1.7</c:v>
                </c:pt>
                <c:pt idx="7673">
                  <c:v>1.7</c:v>
                </c:pt>
                <c:pt idx="7674">
                  <c:v>1.7</c:v>
                </c:pt>
                <c:pt idx="7675">
                  <c:v>1.7</c:v>
                </c:pt>
                <c:pt idx="7676">
                  <c:v>1.7</c:v>
                </c:pt>
                <c:pt idx="7677">
                  <c:v>1.7</c:v>
                </c:pt>
                <c:pt idx="7678">
                  <c:v>1.7</c:v>
                </c:pt>
                <c:pt idx="7679">
                  <c:v>1.7</c:v>
                </c:pt>
                <c:pt idx="7680">
                  <c:v>1.7</c:v>
                </c:pt>
                <c:pt idx="7681">
                  <c:v>1.7</c:v>
                </c:pt>
                <c:pt idx="7682">
                  <c:v>1.7</c:v>
                </c:pt>
                <c:pt idx="7683">
                  <c:v>1.7</c:v>
                </c:pt>
                <c:pt idx="7684">
                  <c:v>1.7</c:v>
                </c:pt>
                <c:pt idx="7685">
                  <c:v>1.7</c:v>
                </c:pt>
                <c:pt idx="7686">
                  <c:v>1.7</c:v>
                </c:pt>
                <c:pt idx="7687">
                  <c:v>1.7</c:v>
                </c:pt>
                <c:pt idx="7688">
                  <c:v>1.7</c:v>
                </c:pt>
                <c:pt idx="7689">
                  <c:v>1.7</c:v>
                </c:pt>
                <c:pt idx="7690">
                  <c:v>1.7</c:v>
                </c:pt>
                <c:pt idx="7691">
                  <c:v>1.7</c:v>
                </c:pt>
                <c:pt idx="7692">
                  <c:v>1.7</c:v>
                </c:pt>
                <c:pt idx="7693">
                  <c:v>1.7</c:v>
                </c:pt>
                <c:pt idx="7694">
                  <c:v>1.7</c:v>
                </c:pt>
                <c:pt idx="7695">
                  <c:v>1.7</c:v>
                </c:pt>
                <c:pt idx="7696">
                  <c:v>1.7</c:v>
                </c:pt>
                <c:pt idx="7697">
                  <c:v>1.7</c:v>
                </c:pt>
                <c:pt idx="7698">
                  <c:v>1.7</c:v>
                </c:pt>
                <c:pt idx="7699">
                  <c:v>1.7</c:v>
                </c:pt>
                <c:pt idx="7700">
                  <c:v>1.7</c:v>
                </c:pt>
                <c:pt idx="7701">
                  <c:v>1.7</c:v>
                </c:pt>
                <c:pt idx="7702">
                  <c:v>1.7</c:v>
                </c:pt>
                <c:pt idx="7703">
                  <c:v>1.7</c:v>
                </c:pt>
                <c:pt idx="7704">
                  <c:v>1.7</c:v>
                </c:pt>
                <c:pt idx="7705">
                  <c:v>1.7</c:v>
                </c:pt>
                <c:pt idx="7706">
                  <c:v>1.7</c:v>
                </c:pt>
                <c:pt idx="7707">
                  <c:v>1.7</c:v>
                </c:pt>
                <c:pt idx="7708">
                  <c:v>1.7</c:v>
                </c:pt>
                <c:pt idx="7709">
                  <c:v>1.7</c:v>
                </c:pt>
                <c:pt idx="7710">
                  <c:v>1.7</c:v>
                </c:pt>
                <c:pt idx="7711">
                  <c:v>1.7</c:v>
                </c:pt>
                <c:pt idx="7712">
                  <c:v>1.7</c:v>
                </c:pt>
                <c:pt idx="7713">
                  <c:v>1.7</c:v>
                </c:pt>
                <c:pt idx="7714">
                  <c:v>1.7</c:v>
                </c:pt>
                <c:pt idx="7715">
                  <c:v>1.7</c:v>
                </c:pt>
                <c:pt idx="7716">
                  <c:v>1.7</c:v>
                </c:pt>
                <c:pt idx="7717">
                  <c:v>1.7</c:v>
                </c:pt>
                <c:pt idx="7718">
                  <c:v>1.7</c:v>
                </c:pt>
                <c:pt idx="7719">
                  <c:v>1.7</c:v>
                </c:pt>
                <c:pt idx="7720">
                  <c:v>1.7</c:v>
                </c:pt>
                <c:pt idx="7721">
                  <c:v>1.7</c:v>
                </c:pt>
                <c:pt idx="7722">
                  <c:v>1.7</c:v>
                </c:pt>
                <c:pt idx="7723">
                  <c:v>1.7</c:v>
                </c:pt>
                <c:pt idx="7724">
                  <c:v>1.7</c:v>
                </c:pt>
                <c:pt idx="7725">
                  <c:v>1.7</c:v>
                </c:pt>
                <c:pt idx="7726">
                  <c:v>1.7</c:v>
                </c:pt>
                <c:pt idx="7727">
                  <c:v>1.7</c:v>
                </c:pt>
                <c:pt idx="7728">
                  <c:v>1.7</c:v>
                </c:pt>
                <c:pt idx="7729">
                  <c:v>1.7</c:v>
                </c:pt>
                <c:pt idx="7730">
                  <c:v>1.7</c:v>
                </c:pt>
                <c:pt idx="7731">
                  <c:v>1.7</c:v>
                </c:pt>
                <c:pt idx="7732">
                  <c:v>1.7</c:v>
                </c:pt>
                <c:pt idx="7733">
                  <c:v>1.7</c:v>
                </c:pt>
                <c:pt idx="7734">
                  <c:v>1.7</c:v>
                </c:pt>
                <c:pt idx="7735">
                  <c:v>1.7</c:v>
                </c:pt>
                <c:pt idx="7736">
                  <c:v>1.7</c:v>
                </c:pt>
                <c:pt idx="7737">
                  <c:v>1.7</c:v>
                </c:pt>
                <c:pt idx="7738">
                  <c:v>1.7</c:v>
                </c:pt>
                <c:pt idx="7739">
                  <c:v>1.7</c:v>
                </c:pt>
                <c:pt idx="7740">
                  <c:v>1.7</c:v>
                </c:pt>
                <c:pt idx="7741">
                  <c:v>1.7</c:v>
                </c:pt>
                <c:pt idx="7742">
                  <c:v>1.7</c:v>
                </c:pt>
                <c:pt idx="7743">
                  <c:v>1.7</c:v>
                </c:pt>
                <c:pt idx="7744">
                  <c:v>1.7</c:v>
                </c:pt>
                <c:pt idx="7745">
                  <c:v>1.7</c:v>
                </c:pt>
                <c:pt idx="7746">
                  <c:v>1.7</c:v>
                </c:pt>
                <c:pt idx="7747">
                  <c:v>1.7</c:v>
                </c:pt>
                <c:pt idx="7748">
                  <c:v>1.7</c:v>
                </c:pt>
                <c:pt idx="7749">
                  <c:v>1.7</c:v>
                </c:pt>
                <c:pt idx="7750">
                  <c:v>1.7</c:v>
                </c:pt>
                <c:pt idx="7751">
                  <c:v>1.7</c:v>
                </c:pt>
                <c:pt idx="7752">
                  <c:v>1.7</c:v>
                </c:pt>
                <c:pt idx="7753">
                  <c:v>1.7</c:v>
                </c:pt>
                <c:pt idx="7754">
                  <c:v>1.7</c:v>
                </c:pt>
                <c:pt idx="7755">
                  <c:v>1.7</c:v>
                </c:pt>
                <c:pt idx="7756">
                  <c:v>1.7</c:v>
                </c:pt>
                <c:pt idx="7757">
                  <c:v>1.7</c:v>
                </c:pt>
                <c:pt idx="7758">
                  <c:v>1.7</c:v>
                </c:pt>
                <c:pt idx="7759">
                  <c:v>1.7</c:v>
                </c:pt>
                <c:pt idx="7760">
                  <c:v>1.7</c:v>
                </c:pt>
                <c:pt idx="7761">
                  <c:v>1.7</c:v>
                </c:pt>
                <c:pt idx="7762">
                  <c:v>1.7</c:v>
                </c:pt>
                <c:pt idx="7763">
                  <c:v>1.7</c:v>
                </c:pt>
                <c:pt idx="7764">
                  <c:v>1.7</c:v>
                </c:pt>
                <c:pt idx="7765">
                  <c:v>1.7</c:v>
                </c:pt>
                <c:pt idx="7766">
                  <c:v>1.7</c:v>
                </c:pt>
                <c:pt idx="7767">
                  <c:v>1.7</c:v>
                </c:pt>
                <c:pt idx="7768">
                  <c:v>1.7</c:v>
                </c:pt>
                <c:pt idx="7769">
                  <c:v>1.7</c:v>
                </c:pt>
                <c:pt idx="7770">
                  <c:v>1.7</c:v>
                </c:pt>
                <c:pt idx="7771">
                  <c:v>1.7</c:v>
                </c:pt>
                <c:pt idx="7772">
                  <c:v>1.7</c:v>
                </c:pt>
                <c:pt idx="7773">
                  <c:v>1.7</c:v>
                </c:pt>
                <c:pt idx="7774">
                  <c:v>1.7</c:v>
                </c:pt>
                <c:pt idx="7775">
                  <c:v>1.7</c:v>
                </c:pt>
                <c:pt idx="7776">
                  <c:v>1.7</c:v>
                </c:pt>
                <c:pt idx="7777">
                  <c:v>1.7</c:v>
                </c:pt>
                <c:pt idx="7778">
                  <c:v>1.7</c:v>
                </c:pt>
                <c:pt idx="7779">
                  <c:v>1.7</c:v>
                </c:pt>
                <c:pt idx="7780">
                  <c:v>1.7</c:v>
                </c:pt>
                <c:pt idx="7781">
                  <c:v>1.7</c:v>
                </c:pt>
                <c:pt idx="7782">
                  <c:v>1.7</c:v>
                </c:pt>
                <c:pt idx="7783">
                  <c:v>1.7</c:v>
                </c:pt>
                <c:pt idx="7784">
                  <c:v>1.7</c:v>
                </c:pt>
                <c:pt idx="7785">
                  <c:v>1.7</c:v>
                </c:pt>
                <c:pt idx="7786">
                  <c:v>1.7</c:v>
                </c:pt>
                <c:pt idx="7787">
                  <c:v>1.7</c:v>
                </c:pt>
                <c:pt idx="7788">
                  <c:v>1.7</c:v>
                </c:pt>
                <c:pt idx="7789">
                  <c:v>1.7</c:v>
                </c:pt>
                <c:pt idx="7790">
                  <c:v>1.7</c:v>
                </c:pt>
                <c:pt idx="7791">
                  <c:v>1.7</c:v>
                </c:pt>
                <c:pt idx="7792">
                  <c:v>1.7</c:v>
                </c:pt>
                <c:pt idx="7793">
                  <c:v>1.7</c:v>
                </c:pt>
                <c:pt idx="7794">
                  <c:v>1.7</c:v>
                </c:pt>
                <c:pt idx="7795">
                  <c:v>1.7</c:v>
                </c:pt>
                <c:pt idx="7796">
                  <c:v>1.7</c:v>
                </c:pt>
                <c:pt idx="7797">
                  <c:v>1.7</c:v>
                </c:pt>
                <c:pt idx="7798">
                  <c:v>1.7</c:v>
                </c:pt>
                <c:pt idx="7799">
                  <c:v>1.7</c:v>
                </c:pt>
                <c:pt idx="7800">
                  <c:v>1.7</c:v>
                </c:pt>
                <c:pt idx="7801">
                  <c:v>1.7</c:v>
                </c:pt>
                <c:pt idx="7802">
                  <c:v>1.7</c:v>
                </c:pt>
                <c:pt idx="7803">
                  <c:v>1.7</c:v>
                </c:pt>
                <c:pt idx="7804">
                  <c:v>1.7</c:v>
                </c:pt>
                <c:pt idx="7805">
                  <c:v>1.7</c:v>
                </c:pt>
                <c:pt idx="7806">
                  <c:v>1.7</c:v>
                </c:pt>
                <c:pt idx="7807">
                  <c:v>1.7</c:v>
                </c:pt>
                <c:pt idx="7808">
                  <c:v>1.7</c:v>
                </c:pt>
                <c:pt idx="7809">
                  <c:v>1.7</c:v>
                </c:pt>
                <c:pt idx="7810">
                  <c:v>1.7</c:v>
                </c:pt>
                <c:pt idx="7811">
                  <c:v>1.7</c:v>
                </c:pt>
                <c:pt idx="7812">
                  <c:v>1.7</c:v>
                </c:pt>
                <c:pt idx="7813">
                  <c:v>1.7</c:v>
                </c:pt>
                <c:pt idx="7814">
                  <c:v>1.7</c:v>
                </c:pt>
                <c:pt idx="7815">
                  <c:v>1.7</c:v>
                </c:pt>
                <c:pt idx="7816">
                  <c:v>1.7</c:v>
                </c:pt>
                <c:pt idx="7817">
                  <c:v>1.7</c:v>
                </c:pt>
                <c:pt idx="7818">
                  <c:v>1.7</c:v>
                </c:pt>
                <c:pt idx="7819">
                  <c:v>1.7</c:v>
                </c:pt>
                <c:pt idx="7820">
                  <c:v>1.7</c:v>
                </c:pt>
                <c:pt idx="7821">
                  <c:v>1.7</c:v>
                </c:pt>
                <c:pt idx="7822">
                  <c:v>1.7</c:v>
                </c:pt>
                <c:pt idx="7823">
                  <c:v>1.7</c:v>
                </c:pt>
                <c:pt idx="7824">
                  <c:v>1.7</c:v>
                </c:pt>
                <c:pt idx="7825">
                  <c:v>1.7</c:v>
                </c:pt>
                <c:pt idx="7826">
                  <c:v>1.7</c:v>
                </c:pt>
                <c:pt idx="7827">
                  <c:v>1.7</c:v>
                </c:pt>
                <c:pt idx="7828">
                  <c:v>1.7</c:v>
                </c:pt>
                <c:pt idx="7829">
                  <c:v>1.7</c:v>
                </c:pt>
                <c:pt idx="7830">
                  <c:v>1.7</c:v>
                </c:pt>
                <c:pt idx="7831">
                  <c:v>1.7</c:v>
                </c:pt>
                <c:pt idx="7832">
                  <c:v>1.7</c:v>
                </c:pt>
                <c:pt idx="7833">
                  <c:v>1.7</c:v>
                </c:pt>
                <c:pt idx="7834">
                  <c:v>1.7</c:v>
                </c:pt>
                <c:pt idx="7835">
                  <c:v>1.7</c:v>
                </c:pt>
                <c:pt idx="7836">
                  <c:v>1.7</c:v>
                </c:pt>
                <c:pt idx="7837">
                  <c:v>1.7</c:v>
                </c:pt>
                <c:pt idx="7838">
                  <c:v>1.7</c:v>
                </c:pt>
                <c:pt idx="7839">
                  <c:v>1.7</c:v>
                </c:pt>
                <c:pt idx="7840">
                  <c:v>1.7</c:v>
                </c:pt>
                <c:pt idx="7841">
                  <c:v>1.7</c:v>
                </c:pt>
                <c:pt idx="7842">
                  <c:v>1.7</c:v>
                </c:pt>
                <c:pt idx="7843">
                  <c:v>1.7</c:v>
                </c:pt>
                <c:pt idx="7844">
                  <c:v>1.7</c:v>
                </c:pt>
                <c:pt idx="7845">
                  <c:v>1.7</c:v>
                </c:pt>
                <c:pt idx="7846">
                  <c:v>1.7</c:v>
                </c:pt>
                <c:pt idx="7847">
                  <c:v>1.7</c:v>
                </c:pt>
                <c:pt idx="7848">
                  <c:v>1.7</c:v>
                </c:pt>
                <c:pt idx="7849">
                  <c:v>1.7</c:v>
                </c:pt>
                <c:pt idx="7850">
                  <c:v>1.7</c:v>
                </c:pt>
                <c:pt idx="7851">
                  <c:v>1.7</c:v>
                </c:pt>
                <c:pt idx="7852">
                  <c:v>1.7</c:v>
                </c:pt>
                <c:pt idx="7853">
                  <c:v>1.7</c:v>
                </c:pt>
                <c:pt idx="7854">
                  <c:v>1.7</c:v>
                </c:pt>
                <c:pt idx="7855">
                  <c:v>1.7</c:v>
                </c:pt>
                <c:pt idx="7856">
                  <c:v>1.7</c:v>
                </c:pt>
                <c:pt idx="7857">
                  <c:v>1.7</c:v>
                </c:pt>
                <c:pt idx="7858">
                  <c:v>1.7</c:v>
                </c:pt>
                <c:pt idx="7859">
                  <c:v>1.7</c:v>
                </c:pt>
                <c:pt idx="7860">
                  <c:v>1.7</c:v>
                </c:pt>
                <c:pt idx="7861">
                  <c:v>1.7</c:v>
                </c:pt>
                <c:pt idx="7862">
                  <c:v>1.7</c:v>
                </c:pt>
                <c:pt idx="7863">
                  <c:v>1.7</c:v>
                </c:pt>
                <c:pt idx="7864">
                  <c:v>1.7</c:v>
                </c:pt>
                <c:pt idx="7865">
                  <c:v>1.7</c:v>
                </c:pt>
                <c:pt idx="7866">
                  <c:v>1.7</c:v>
                </c:pt>
                <c:pt idx="7867">
                  <c:v>1.7</c:v>
                </c:pt>
                <c:pt idx="7868">
                  <c:v>1.7</c:v>
                </c:pt>
                <c:pt idx="7869">
                  <c:v>1.7</c:v>
                </c:pt>
                <c:pt idx="7870">
                  <c:v>1.7</c:v>
                </c:pt>
                <c:pt idx="7871">
                  <c:v>1.7</c:v>
                </c:pt>
                <c:pt idx="7872">
                  <c:v>1.7</c:v>
                </c:pt>
                <c:pt idx="7873">
                  <c:v>1.7</c:v>
                </c:pt>
                <c:pt idx="7874">
                  <c:v>1.7</c:v>
                </c:pt>
                <c:pt idx="7875">
                  <c:v>1.7</c:v>
                </c:pt>
                <c:pt idx="7876">
                  <c:v>1.7</c:v>
                </c:pt>
                <c:pt idx="7877">
                  <c:v>1.7</c:v>
                </c:pt>
                <c:pt idx="7878">
                  <c:v>1.7</c:v>
                </c:pt>
                <c:pt idx="7879">
                  <c:v>1.7</c:v>
                </c:pt>
                <c:pt idx="7880">
                  <c:v>1.7</c:v>
                </c:pt>
                <c:pt idx="7881">
                  <c:v>1.7</c:v>
                </c:pt>
                <c:pt idx="7882">
                  <c:v>1.7</c:v>
                </c:pt>
                <c:pt idx="7883">
                  <c:v>1.7</c:v>
                </c:pt>
                <c:pt idx="7884">
                  <c:v>1.7</c:v>
                </c:pt>
                <c:pt idx="7885">
                  <c:v>1.7</c:v>
                </c:pt>
                <c:pt idx="7886">
                  <c:v>1.7</c:v>
                </c:pt>
                <c:pt idx="7887">
                  <c:v>1.7</c:v>
                </c:pt>
                <c:pt idx="7888">
                  <c:v>1.7</c:v>
                </c:pt>
                <c:pt idx="7889">
                  <c:v>1.7</c:v>
                </c:pt>
                <c:pt idx="7890">
                  <c:v>1.7</c:v>
                </c:pt>
                <c:pt idx="7891">
                  <c:v>1.7</c:v>
                </c:pt>
                <c:pt idx="7892">
                  <c:v>1.7</c:v>
                </c:pt>
                <c:pt idx="7893">
                  <c:v>1.7</c:v>
                </c:pt>
                <c:pt idx="7894">
                  <c:v>1.7</c:v>
                </c:pt>
                <c:pt idx="7895">
                  <c:v>1.7</c:v>
                </c:pt>
                <c:pt idx="7896">
                  <c:v>1.7</c:v>
                </c:pt>
                <c:pt idx="7897">
                  <c:v>1.7</c:v>
                </c:pt>
                <c:pt idx="7898">
                  <c:v>1.7</c:v>
                </c:pt>
                <c:pt idx="7899">
                  <c:v>1.7</c:v>
                </c:pt>
                <c:pt idx="7900">
                  <c:v>1.7</c:v>
                </c:pt>
                <c:pt idx="7901">
                  <c:v>1.7</c:v>
                </c:pt>
                <c:pt idx="7902">
                  <c:v>1.7</c:v>
                </c:pt>
                <c:pt idx="7903">
                  <c:v>1.7</c:v>
                </c:pt>
                <c:pt idx="7904">
                  <c:v>1.7</c:v>
                </c:pt>
                <c:pt idx="7905">
                  <c:v>1.7</c:v>
                </c:pt>
                <c:pt idx="7906">
                  <c:v>1.7</c:v>
                </c:pt>
                <c:pt idx="7907">
                  <c:v>1.7</c:v>
                </c:pt>
                <c:pt idx="7908">
                  <c:v>1.7</c:v>
                </c:pt>
                <c:pt idx="7909">
                  <c:v>1.7</c:v>
                </c:pt>
                <c:pt idx="7910">
                  <c:v>1.7</c:v>
                </c:pt>
                <c:pt idx="7911">
                  <c:v>1.7</c:v>
                </c:pt>
                <c:pt idx="7912">
                  <c:v>1.7</c:v>
                </c:pt>
                <c:pt idx="7913">
                  <c:v>1.7</c:v>
                </c:pt>
                <c:pt idx="7914">
                  <c:v>1.7</c:v>
                </c:pt>
                <c:pt idx="7915">
                  <c:v>1.7</c:v>
                </c:pt>
                <c:pt idx="7916">
                  <c:v>1.7</c:v>
                </c:pt>
                <c:pt idx="7917">
                  <c:v>1.7</c:v>
                </c:pt>
                <c:pt idx="7918">
                  <c:v>1.7</c:v>
                </c:pt>
                <c:pt idx="7919">
                  <c:v>1.7</c:v>
                </c:pt>
                <c:pt idx="7920">
                  <c:v>1.7</c:v>
                </c:pt>
                <c:pt idx="7921">
                  <c:v>1.7</c:v>
                </c:pt>
                <c:pt idx="7922">
                  <c:v>1.7</c:v>
                </c:pt>
                <c:pt idx="7923">
                  <c:v>1.7</c:v>
                </c:pt>
                <c:pt idx="7924">
                  <c:v>1.7</c:v>
                </c:pt>
                <c:pt idx="7925">
                  <c:v>1.7</c:v>
                </c:pt>
                <c:pt idx="7926">
                  <c:v>1.7</c:v>
                </c:pt>
                <c:pt idx="7927">
                  <c:v>1.7</c:v>
                </c:pt>
                <c:pt idx="7928">
                  <c:v>1.7</c:v>
                </c:pt>
                <c:pt idx="7929">
                  <c:v>1.7</c:v>
                </c:pt>
                <c:pt idx="7930">
                  <c:v>1.7</c:v>
                </c:pt>
                <c:pt idx="7931">
                  <c:v>1.7</c:v>
                </c:pt>
                <c:pt idx="7932">
                  <c:v>1.7</c:v>
                </c:pt>
                <c:pt idx="7933">
                  <c:v>1.7</c:v>
                </c:pt>
                <c:pt idx="7934">
                  <c:v>1.7</c:v>
                </c:pt>
                <c:pt idx="7935">
                  <c:v>1.7</c:v>
                </c:pt>
                <c:pt idx="7936">
                  <c:v>1.7</c:v>
                </c:pt>
                <c:pt idx="7937">
                  <c:v>1.7</c:v>
                </c:pt>
                <c:pt idx="7938">
                  <c:v>1.7</c:v>
                </c:pt>
                <c:pt idx="7939">
                  <c:v>1.7</c:v>
                </c:pt>
                <c:pt idx="7940">
                  <c:v>1.7</c:v>
                </c:pt>
                <c:pt idx="7941">
                  <c:v>1.7</c:v>
                </c:pt>
                <c:pt idx="7942">
                  <c:v>1.7</c:v>
                </c:pt>
                <c:pt idx="7943">
                  <c:v>1.7</c:v>
                </c:pt>
                <c:pt idx="7944">
                  <c:v>1.7</c:v>
                </c:pt>
                <c:pt idx="7945">
                  <c:v>1.7</c:v>
                </c:pt>
                <c:pt idx="7946">
                  <c:v>1.7</c:v>
                </c:pt>
                <c:pt idx="7947">
                  <c:v>1.7</c:v>
                </c:pt>
                <c:pt idx="7948">
                  <c:v>1.7</c:v>
                </c:pt>
                <c:pt idx="7949">
                  <c:v>1.7</c:v>
                </c:pt>
                <c:pt idx="7950">
                  <c:v>1.7</c:v>
                </c:pt>
                <c:pt idx="7951">
                  <c:v>1.7</c:v>
                </c:pt>
                <c:pt idx="7952">
                  <c:v>1.7</c:v>
                </c:pt>
                <c:pt idx="7953">
                  <c:v>1.7</c:v>
                </c:pt>
                <c:pt idx="7954">
                  <c:v>1.7</c:v>
                </c:pt>
                <c:pt idx="7955">
                  <c:v>1.7</c:v>
                </c:pt>
                <c:pt idx="7956">
                  <c:v>1.7</c:v>
                </c:pt>
                <c:pt idx="7957">
                  <c:v>1.7</c:v>
                </c:pt>
                <c:pt idx="7958">
                  <c:v>1.7</c:v>
                </c:pt>
                <c:pt idx="7959">
                  <c:v>1.7</c:v>
                </c:pt>
                <c:pt idx="7960">
                  <c:v>1.7</c:v>
                </c:pt>
                <c:pt idx="7961">
                  <c:v>1.7</c:v>
                </c:pt>
                <c:pt idx="7962">
                  <c:v>1.7</c:v>
                </c:pt>
                <c:pt idx="7963">
                  <c:v>1.7</c:v>
                </c:pt>
                <c:pt idx="7964">
                  <c:v>1.7</c:v>
                </c:pt>
                <c:pt idx="7965">
                  <c:v>1.7</c:v>
                </c:pt>
                <c:pt idx="7966">
                  <c:v>1.7</c:v>
                </c:pt>
                <c:pt idx="7967">
                  <c:v>1.7</c:v>
                </c:pt>
                <c:pt idx="7968">
                  <c:v>1.7</c:v>
                </c:pt>
                <c:pt idx="7969">
                  <c:v>1.7</c:v>
                </c:pt>
                <c:pt idx="7970">
                  <c:v>1.7</c:v>
                </c:pt>
                <c:pt idx="7971">
                  <c:v>1.7</c:v>
                </c:pt>
                <c:pt idx="7972">
                  <c:v>1.7</c:v>
                </c:pt>
                <c:pt idx="7973">
                  <c:v>1.7</c:v>
                </c:pt>
                <c:pt idx="7974">
                  <c:v>1.7</c:v>
                </c:pt>
                <c:pt idx="7975">
                  <c:v>1.7</c:v>
                </c:pt>
                <c:pt idx="7976">
                  <c:v>1.7</c:v>
                </c:pt>
                <c:pt idx="7977">
                  <c:v>1.7</c:v>
                </c:pt>
                <c:pt idx="7978">
                  <c:v>1.7</c:v>
                </c:pt>
                <c:pt idx="7979">
                  <c:v>1.7</c:v>
                </c:pt>
                <c:pt idx="7980">
                  <c:v>1.7</c:v>
                </c:pt>
                <c:pt idx="7981">
                  <c:v>1.7</c:v>
                </c:pt>
                <c:pt idx="7982">
                  <c:v>1.7</c:v>
                </c:pt>
                <c:pt idx="7983">
                  <c:v>1.7</c:v>
                </c:pt>
                <c:pt idx="7984">
                  <c:v>1.7</c:v>
                </c:pt>
                <c:pt idx="7985">
                  <c:v>1.7</c:v>
                </c:pt>
                <c:pt idx="7986">
                  <c:v>1.7</c:v>
                </c:pt>
                <c:pt idx="7987">
                  <c:v>1.7</c:v>
                </c:pt>
                <c:pt idx="7988">
                  <c:v>1.7</c:v>
                </c:pt>
                <c:pt idx="7989">
                  <c:v>1.7</c:v>
                </c:pt>
                <c:pt idx="7990">
                  <c:v>1.7</c:v>
                </c:pt>
                <c:pt idx="7991">
                  <c:v>1.7</c:v>
                </c:pt>
                <c:pt idx="7992">
                  <c:v>1.7</c:v>
                </c:pt>
                <c:pt idx="7993">
                  <c:v>1.7</c:v>
                </c:pt>
                <c:pt idx="7994">
                  <c:v>1.7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80F-434F-B146-775E74968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960376"/>
        <c:axId val="2131951752"/>
      </c:scatterChart>
      <c:valAx>
        <c:axId val="213196037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51752"/>
        <c:crossesAt val="-0.5"/>
        <c:crossBetween val="midCat"/>
      </c:valAx>
      <c:valAx>
        <c:axId val="2131951752"/>
        <c:scaling>
          <c:orientation val="minMax"/>
          <c:min val="-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60376"/>
        <c:crosses val="autoZero"/>
        <c:crossBetween val="midCat"/>
      </c:valAx>
      <c:spPr>
        <a:noFill/>
        <a:ln w="38100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i="1"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try_timing_v1!$B$1</c:f>
              <c:strCache>
                <c:ptCount val="1"/>
                <c:pt idx="0">
                  <c:v>x75igzocolumn1i1c_modx22_v1/ibitfar:n0 v s:6</c:v>
                </c:pt>
              </c:strCache>
            </c:strRef>
          </c:tx>
          <c:spPr>
            <a:ln w="381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try_timing_v1!$B$2:$B$25001</c:f>
              <c:numCache>
                <c:formatCode>General</c:formatCode>
                <c:ptCount val="25000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  <c:pt idx="19">
                  <c:v>0.8</c:v>
                </c:pt>
                <c:pt idx="20">
                  <c:v>0.8</c:v>
                </c:pt>
                <c:pt idx="21">
                  <c:v>0.8</c:v>
                </c:pt>
                <c:pt idx="22">
                  <c:v>0.8</c:v>
                </c:pt>
                <c:pt idx="23">
                  <c:v>0.8</c:v>
                </c:pt>
                <c:pt idx="24">
                  <c:v>0.8</c:v>
                </c:pt>
                <c:pt idx="25">
                  <c:v>0.8</c:v>
                </c:pt>
                <c:pt idx="26">
                  <c:v>0.8</c:v>
                </c:pt>
                <c:pt idx="27">
                  <c:v>0.8</c:v>
                </c:pt>
                <c:pt idx="28">
                  <c:v>0.8</c:v>
                </c:pt>
                <c:pt idx="29">
                  <c:v>0.8</c:v>
                </c:pt>
                <c:pt idx="30">
                  <c:v>0.8</c:v>
                </c:pt>
                <c:pt idx="31">
                  <c:v>0.8</c:v>
                </c:pt>
                <c:pt idx="32">
                  <c:v>0.8</c:v>
                </c:pt>
                <c:pt idx="33">
                  <c:v>0.8</c:v>
                </c:pt>
                <c:pt idx="34">
                  <c:v>0.8</c:v>
                </c:pt>
                <c:pt idx="35">
                  <c:v>0.8</c:v>
                </c:pt>
                <c:pt idx="36">
                  <c:v>0.8</c:v>
                </c:pt>
                <c:pt idx="37">
                  <c:v>0.8</c:v>
                </c:pt>
                <c:pt idx="38">
                  <c:v>0.8</c:v>
                </c:pt>
                <c:pt idx="39">
                  <c:v>0.8</c:v>
                </c:pt>
                <c:pt idx="40">
                  <c:v>0.8</c:v>
                </c:pt>
                <c:pt idx="41">
                  <c:v>0.8</c:v>
                </c:pt>
                <c:pt idx="42">
                  <c:v>0.8</c:v>
                </c:pt>
                <c:pt idx="43">
                  <c:v>0.8</c:v>
                </c:pt>
                <c:pt idx="44">
                  <c:v>0.8</c:v>
                </c:pt>
                <c:pt idx="45">
                  <c:v>0.8</c:v>
                </c:pt>
                <c:pt idx="46">
                  <c:v>0.8</c:v>
                </c:pt>
                <c:pt idx="47">
                  <c:v>0.8</c:v>
                </c:pt>
                <c:pt idx="48">
                  <c:v>0.8</c:v>
                </c:pt>
                <c:pt idx="49">
                  <c:v>0.8</c:v>
                </c:pt>
                <c:pt idx="50">
                  <c:v>0.8</c:v>
                </c:pt>
                <c:pt idx="51">
                  <c:v>0.8</c:v>
                </c:pt>
                <c:pt idx="52">
                  <c:v>0.8</c:v>
                </c:pt>
                <c:pt idx="53">
                  <c:v>0.8</c:v>
                </c:pt>
                <c:pt idx="54">
                  <c:v>0.8</c:v>
                </c:pt>
                <c:pt idx="55">
                  <c:v>0.8</c:v>
                </c:pt>
                <c:pt idx="56">
                  <c:v>0.8</c:v>
                </c:pt>
                <c:pt idx="57">
                  <c:v>0.8</c:v>
                </c:pt>
                <c:pt idx="58">
                  <c:v>0.8</c:v>
                </c:pt>
                <c:pt idx="59">
                  <c:v>0.8</c:v>
                </c:pt>
                <c:pt idx="60">
                  <c:v>0.8</c:v>
                </c:pt>
                <c:pt idx="61">
                  <c:v>0.8</c:v>
                </c:pt>
                <c:pt idx="62">
                  <c:v>0.8</c:v>
                </c:pt>
                <c:pt idx="63">
                  <c:v>0.8</c:v>
                </c:pt>
                <c:pt idx="64">
                  <c:v>0.8</c:v>
                </c:pt>
                <c:pt idx="65">
                  <c:v>0.8</c:v>
                </c:pt>
                <c:pt idx="66">
                  <c:v>0.8</c:v>
                </c:pt>
                <c:pt idx="67">
                  <c:v>0.8</c:v>
                </c:pt>
                <c:pt idx="68">
                  <c:v>0.8</c:v>
                </c:pt>
                <c:pt idx="69">
                  <c:v>0.8</c:v>
                </c:pt>
                <c:pt idx="70">
                  <c:v>0.8</c:v>
                </c:pt>
                <c:pt idx="71">
                  <c:v>0.8</c:v>
                </c:pt>
                <c:pt idx="72">
                  <c:v>0.8</c:v>
                </c:pt>
                <c:pt idx="73">
                  <c:v>0.8</c:v>
                </c:pt>
                <c:pt idx="74">
                  <c:v>0.8</c:v>
                </c:pt>
                <c:pt idx="75">
                  <c:v>0.8</c:v>
                </c:pt>
                <c:pt idx="76">
                  <c:v>0.8</c:v>
                </c:pt>
                <c:pt idx="77">
                  <c:v>0.8</c:v>
                </c:pt>
                <c:pt idx="78">
                  <c:v>0.8</c:v>
                </c:pt>
                <c:pt idx="79">
                  <c:v>0.8</c:v>
                </c:pt>
                <c:pt idx="80">
                  <c:v>0.8</c:v>
                </c:pt>
                <c:pt idx="81">
                  <c:v>0.8</c:v>
                </c:pt>
                <c:pt idx="82">
                  <c:v>0.8</c:v>
                </c:pt>
                <c:pt idx="83">
                  <c:v>0.8</c:v>
                </c:pt>
                <c:pt idx="84">
                  <c:v>0.8</c:v>
                </c:pt>
                <c:pt idx="85">
                  <c:v>0.8</c:v>
                </c:pt>
                <c:pt idx="86">
                  <c:v>0.8</c:v>
                </c:pt>
                <c:pt idx="87">
                  <c:v>0.8</c:v>
                </c:pt>
                <c:pt idx="88">
                  <c:v>0.8</c:v>
                </c:pt>
                <c:pt idx="89">
                  <c:v>0.8</c:v>
                </c:pt>
                <c:pt idx="90">
                  <c:v>0.8</c:v>
                </c:pt>
                <c:pt idx="91">
                  <c:v>0.8</c:v>
                </c:pt>
                <c:pt idx="92">
                  <c:v>0.8</c:v>
                </c:pt>
                <c:pt idx="93">
                  <c:v>0.8</c:v>
                </c:pt>
                <c:pt idx="94">
                  <c:v>0.8</c:v>
                </c:pt>
                <c:pt idx="95">
                  <c:v>0.8</c:v>
                </c:pt>
                <c:pt idx="96">
                  <c:v>0.8</c:v>
                </c:pt>
                <c:pt idx="97">
                  <c:v>0.8</c:v>
                </c:pt>
                <c:pt idx="98">
                  <c:v>0.8</c:v>
                </c:pt>
                <c:pt idx="99">
                  <c:v>0.8</c:v>
                </c:pt>
                <c:pt idx="100">
                  <c:v>0.8</c:v>
                </c:pt>
                <c:pt idx="101">
                  <c:v>0.8</c:v>
                </c:pt>
                <c:pt idx="102">
                  <c:v>0.8</c:v>
                </c:pt>
                <c:pt idx="103">
                  <c:v>0.8</c:v>
                </c:pt>
                <c:pt idx="104">
                  <c:v>0.8</c:v>
                </c:pt>
                <c:pt idx="105">
                  <c:v>0.8</c:v>
                </c:pt>
                <c:pt idx="106">
                  <c:v>0.8</c:v>
                </c:pt>
                <c:pt idx="107">
                  <c:v>0.8</c:v>
                </c:pt>
                <c:pt idx="108">
                  <c:v>0.8</c:v>
                </c:pt>
                <c:pt idx="109">
                  <c:v>0.8</c:v>
                </c:pt>
                <c:pt idx="110">
                  <c:v>0.8</c:v>
                </c:pt>
                <c:pt idx="111">
                  <c:v>0.8</c:v>
                </c:pt>
                <c:pt idx="112">
                  <c:v>0.8</c:v>
                </c:pt>
                <c:pt idx="113">
                  <c:v>0.8</c:v>
                </c:pt>
                <c:pt idx="114">
                  <c:v>0.8</c:v>
                </c:pt>
                <c:pt idx="115">
                  <c:v>0.8</c:v>
                </c:pt>
                <c:pt idx="116">
                  <c:v>0.8</c:v>
                </c:pt>
                <c:pt idx="117">
                  <c:v>0.8</c:v>
                </c:pt>
                <c:pt idx="118">
                  <c:v>0.8</c:v>
                </c:pt>
                <c:pt idx="119">
                  <c:v>0.8</c:v>
                </c:pt>
                <c:pt idx="120">
                  <c:v>0.8</c:v>
                </c:pt>
                <c:pt idx="121">
                  <c:v>0.8</c:v>
                </c:pt>
                <c:pt idx="122">
                  <c:v>0.8</c:v>
                </c:pt>
                <c:pt idx="123">
                  <c:v>0.8</c:v>
                </c:pt>
                <c:pt idx="124">
                  <c:v>0.8</c:v>
                </c:pt>
                <c:pt idx="125">
                  <c:v>0.8</c:v>
                </c:pt>
                <c:pt idx="126">
                  <c:v>0.8</c:v>
                </c:pt>
                <c:pt idx="127">
                  <c:v>0.8</c:v>
                </c:pt>
                <c:pt idx="128">
                  <c:v>0.8</c:v>
                </c:pt>
                <c:pt idx="129">
                  <c:v>0.8</c:v>
                </c:pt>
                <c:pt idx="130">
                  <c:v>0.8</c:v>
                </c:pt>
                <c:pt idx="131">
                  <c:v>0.8</c:v>
                </c:pt>
                <c:pt idx="132">
                  <c:v>0.8</c:v>
                </c:pt>
                <c:pt idx="133">
                  <c:v>0.8</c:v>
                </c:pt>
                <c:pt idx="134">
                  <c:v>0.8</c:v>
                </c:pt>
                <c:pt idx="135">
                  <c:v>0.8</c:v>
                </c:pt>
                <c:pt idx="136">
                  <c:v>0.8</c:v>
                </c:pt>
                <c:pt idx="137">
                  <c:v>0.8</c:v>
                </c:pt>
                <c:pt idx="138">
                  <c:v>0.8</c:v>
                </c:pt>
                <c:pt idx="139">
                  <c:v>0.8</c:v>
                </c:pt>
                <c:pt idx="140">
                  <c:v>0.8</c:v>
                </c:pt>
                <c:pt idx="141">
                  <c:v>0.8</c:v>
                </c:pt>
                <c:pt idx="142">
                  <c:v>0.8</c:v>
                </c:pt>
                <c:pt idx="143">
                  <c:v>0.8</c:v>
                </c:pt>
                <c:pt idx="144">
                  <c:v>0.8</c:v>
                </c:pt>
                <c:pt idx="145">
                  <c:v>0.8</c:v>
                </c:pt>
                <c:pt idx="146">
                  <c:v>0.8</c:v>
                </c:pt>
                <c:pt idx="147">
                  <c:v>0.8</c:v>
                </c:pt>
                <c:pt idx="148">
                  <c:v>0.8</c:v>
                </c:pt>
                <c:pt idx="149">
                  <c:v>0.8</c:v>
                </c:pt>
                <c:pt idx="150">
                  <c:v>0.8</c:v>
                </c:pt>
                <c:pt idx="151">
                  <c:v>0.8</c:v>
                </c:pt>
                <c:pt idx="152">
                  <c:v>0.8</c:v>
                </c:pt>
                <c:pt idx="153">
                  <c:v>0.8</c:v>
                </c:pt>
                <c:pt idx="154">
                  <c:v>0.8</c:v>
                </c:pt>
                <c:pt idx="155">
                  <c:v>0.8</c:v>
                </c:pt>
                <c:pt idx="156">
                  <c:v>0.8</c:v>
                </c:pt>
                <c:pt idx="157">
                  <c:v>0.8</c:v>
                </c:pt>
                <c:pt idx="158">
                  <c:v>0.8</c:v>
                </c:pt>
                <c:pt idx="159">
                  <c:v>0.8</c:v>
                </c:pt>
                <c:pt idx="160">
                  <c:v>0.8</c:v>
                </c:pt>
                <c:pt idx="161">
                  <c:v>0.8</c:v>
                </c:pt>
                <c:pt idx="162">
                  <c:v>0.8</c:v>
                </c:pt>
                <c:pt idx="163">
                  <c:v>0.8</c:v>
                </c:pt>
                <c:pt idx="164">
                  <c:v>0.8</c:v>
                </c:pt>
                <c:pt idx="165">
                  <c:v>0.8</c:v>
                </c:pt>
                <c:pt idx="166">
                  <c:v>0.8</c:v>
                </c:pt>
                <c:pt idx="167">
                  <c:v>0.8</c:v>
                </c:pt>
                <c:pt idx="168">
                  <c:v>0.8</c:v>
                </c:pt>
                <c:pt idx="169">
                  <c:v>0.8</c:v>
                </c:pt>
                <c:pt idx="170">
                  <c:v>0.8</c:v>
                </c:pt>
                <c:pt idx="171">
                  <c:v>0.8</c:v>
                </c:pt>
                <c:pt idx="172">
                  <c:v>0.8</c:v>
                </c:pt>
                <c:pt idx="173">
                  <c:v>0.8</c:v>
                </c:pt>
                <c:pt idx="174">
                  <c:v>0.8</c:v>
                </c:pt>
                <c:pt idx="175">
                  <c:v>0.8</c:v>
                </c:pt>
                <c:pt idx="176">
                  <c:v>0.8</c:v>
                </c:pt>
                <c:pt idx="177">
                  <c:v>0.8</c:v>
                </c:pt>
                <c:pt idx="178">
                  <c:v>0.8</c:v>
                </c:pt>
                <c:pt idx="179">
                  <c:v>0.8</c:v>
                </c:pt>
                <c:pt idx="180">
                  <c:v>0.8</c:v>
                </c:pt>
                <c:pt idx="181">
                  <c:v>0.8</c:v>
                </c:pt>
                <c:pt idx="182">
                  <c:v>0.8</c:v>
                </c:pt>
                <c:pt idx="183">
                  <c:v>0.8</c:v>
                </c:pt>
                <c:pt idx="184">
                  <c:v>0.8</c:v>
                </c:pt>
                <c:pt idx="185">
                  <c:v>0.8</c:v>
                </c:pt>
                <c:pt idx="186">
                  <c:v>0.8</c:v>
                </c:pt>
                <c:pt idx="187">
                  <c:v>0.8</c:v>
                </c:pt>
                <c:pt idx="188">
                  <c:v>0.8</c:v>
                </c:pt>
                <c:pt idx="189">
                  <c:v>0.8</c:v>
                </c:pt>
                <c:pt idx="190">
                  <c:v>0.8</c:v>
                </c:pt>
                <c:pt idx="191">
                  <c:v>0.8</c:v>
                </c:pt>
                <c:pt idx="192">
                  <c:v>0.8</c:v>
                </c:pt>
                <c:pt idx="193">
                  <c:v>0.8</c:v>
                </c:pt>
                <c:pt idx="194">
                  <c:v>0.8</c:v>
                </c:pt>
                <c:pt idx="195">
                  <c:v>0.8</c:v>
                </c:pt>
                <c:pt idx="196">
                  <c:v>0.8</c:v>
                </c:pt>
                <c:pt idx="197">
                  <c:v>0.8</c:v>
                </c:pt>
                <c:pt idx="198">
                  <c:v>0.8</c:v>
                </c:pt>
                <c:pt idx="199">
                  <c:v>0.8</c:v>
                </c:pt>
                <c:pt idx="200">
                  <c:v>0.8</c:v>
                </c:pt>
                <c:pt idx="201">
                  <c:v>0.8</c:v>
                </c:pt>
                <c:pt idx="202">
                  <c:v>0.8</c:v>
                </c:pt>
                <c:pt idx="203">
                  <c:v>0.8</c:v>
                </c:pt>
                <c:pt idx="204">
                  <c:v>0.8</c:v>
                </c:pt>
                <c:pt idx="205">
                  <c:v>0.8</c:v>
                </c:pt>
                <c:pt idx="206">
                  <c:v>0.8</c:v>
                </c:pt>
                <c:pt idx="207">
                  <c:v>0.8</c:v>
                </c:pt>
                <c:pt idx="208">
                  <c:v>0.8</c:v>
                </c:pt>
                <c:pt idx="209">
                  <c:v>0.8</c:v>
                </c:pt>
                <c:pt idx="210">
                  <c:v>0.8</c:v>
                </c:pt>
                <c:pt idx="211">
                  <c:v>0.8</c:v>
                </c:pt>
                <c:pt idx="212">
                  <c:v>0.8</c:v>
                </c:pt>
                <c:pt idx="213">
                  <c:v>0.8</c:v>
                </c:pt>
                <c:pt idx="214">
                  <c:v>0.8</c:v>
                </c:pt>
                <c:pt idx="215">
                  <c:v>0.8</c:v>
                </c:pt>
                <c:pt idx="216">
                  <c:v>0.8</c:v>
                </c:pt>
                <c:pt idx="217">
                  <c:v>0.8</c:v>
                </c:pt>
                <c:pt idx="218">
                  <c:v>0.8</c:v>
                </c:pt>
                <c:pt idx="219">
                  <c:v>0.8</c:v>
                </c:pt>
                <c:pt idx="220">
                  <c:v>0.8</c:v>
                </c:pt>
                <c:pt idx="221">
                  <c:v>0.8</c:v>
                </c:pt>
                <c:pt idx="222">
                  <c:v>0.8</c:v>
                </c:pt>
                <c:pt idx="223">
                  <c:v>0.8</c:v>
                </c:pt>
                <c:pt idx="224">
                  <c:v>0.8</c:v>
                </c:pt>
                <c:pt idx="225">
                  <c:v>0.8</c:v>
                </c:pt>
                <c:pt idx="226">
                  <c:v>0.8</c:v>
                </c:pt>
                <c:pt idx="227">
                  <c:v>0.8</c:v>
                </c:pt>
                <c:pt idx="228">
                  <c:v>0.8</c:v>
                </c:pt>
                <c:pt idx="229">
                  <c:v>0.8</c:v>
                </c:pt>
                <c:pt idx="230">
                  <c:v>0.8</c:v>
                </c:pt>
                <c:pt idx="231">
                  <c:v>0.8</c:v>
                </c:pt>
                <c:pt idx="232">
                  <c:v>0.8</c:v>
                </c:pt>
                <c:pt idx="233">
                  <c:v>0.8</c:v>
                </c:pt>
                <c:pt idx="234">
                  <c:v>0.8</c:v>
                </c:pt>
                <c:pt idx="235">
                  <c:v>0.8</c:v>
                </c:pt>
                <c:pt idx="236">
                  <c:v>0.8</c:v>
                </c:pt>
                <c:pt idx="237">
                  <c:v>0.8</c:v>
                </c:pt>
                <c:pt idx="238">
                  <c:v>0.8</c:v>
                </c:pt>
                <c:pt idx="239">
                  <c:v>0.8</c:v>
                </c:pt>
                <c:pt idx="240">
                  <c:v>0.8</c:v>
                </c:pt>
                <c:pt idx="241">
                  <c:v>0.8</c:v>
                </c:pt>
                <c:pt idx="242">
                  <c:v>0.8</c:v>
                </c:pt>
                <c:pt idx="243">
                  <c:v>0.8</c:v>
                </c:pt>
                <c:pt idx="244">
                  <c:v>0.8</c:v>
                </c:pt>
                <c:pt idx="245">
                  <c:v>0.8</c:v>
                </c:pt>
                <c:pt idx="246">
                  <c:v>0.8</c:v>
                </c:pt>
                <c:pt idx="247">
                  <c:v>0.8</c:v>
                </c:pt>
                <c:pt idx="248">
                  <c:v>0.8</c:v>
                </c:pt>
                <c:pt idx="249">
                  <c:v>0.8</c:v>
                </c:pt>
                <c:pt idx="250">
                  <c:v>0.8</c:v>
                </c:pt>
                <c:pt idx="251">
                  <c:v>0.8</c:v>
                </c:pt>
                <c:pt idx="252">
                  <c:v>0.8</c:v>
                </c:pt>
                <c:pt idx="253">
                  <c:v>0.8</c:v>
                </c:pt>
                <c:pt idx="254">
                  <c:v>0.8</c:v>
                </c:pt>
                <c:pt idx="255">
                  <c:v>0.8</c:v>
                </c:pt>
                <c:pt idx="256">
                  <c:v>0.8</c:v>
                </c:pt>
                <c:pt idx="257">
                  <c:v>0.8</c:v>
                </c:pt>
                <c:pt idx="258">
                  <c:v>0.8</c:v>
                </c:pt>
                <c:pt idx="259">
                  <c:v>0.8</c:v>
                </c:pt>
                <c:pt idx="260">
                  <c:v>0.8</c:v>
                </c:pt>
                <c:pt idx="261">
                  <c:v>0.8</c:v>
                </c:pt>
                <c:pt idx="262">
                  <c:v>0.8</c:v>
                </c:pt>
                <c:pt idx="263">
                  <c:v>0.8</c:v>
                </c:pt>
                <c:pt idx="264">
                  <c:v>0.8</c:v>
                </c:pt>
                <c:pt idx="265">
                  <c:v>0.8</c:v>
                </c:pt>
                <c:pt idx="266">
                  <c:v>0.8</c:v>
                </c:pt>
                <c:pt idx="267">
                  <c:v>0.8</c:v>
                </c:pt>
                <c:pt idx="268">
                  <c:v>0.8</c:v>
                </c:pt>
                <c:pt idx="269">
                  <c:v>0.8</c:v>
                </c:pt>
                <c:pt idx="270">
                  <c:v>0.8</c:v>
                </c:pt>
                <c:pt idx="271">
                  <c:v>0.8</c:v>
                </c:pt>
                <c:pt idx="272">
                  <c:v>0.8</c:v>
                </c:pt>
                <c:pt idx="273">
                  <c:v>0.8</c:v>
                </c:pt>
                <c:pt idx="274">
                  <c:v>0.8</c:v>
                </c:pt>
                <c:pt idx="275">
                  <c:v>0.8</c:v>
                </c:pt>
                <c:pt idx="276">
                  <c:v>0.8</c:v>
                </c:pt>
                <c:pt idx="277">
                  <c:v>0.8</c:v>
                </c:pt>
                <c:pt idx="278">
                  <c:v>0.8</c:v>
                </c:pt>
                <c:pt idx="279">
                  <c:v>0.8</c:v>
                </c:pt>
                <c:pt idx="280">
                  <c:v>0.8</c:v>
                </c:pt>
                <c:pt idx="281">
                  <c:v>0.8</c:v>
                </c:pt>
                <c:pt idx="282">
                  <c:v>0.8</c:v>
                </c:pt>
                <c:pt idx="283">
                  <c:v>0.8</c:v>
                </c:pt>
                <c:pt idx="284">
                  <c:v>0.8</c:v>
                </c:pt>
                <c:pt idx="285">
                  <c:v>0.8</c:v>
                </c:pt>
                <c:pt idx="286">
                  <c:v>0.8</c:v>
                </c:pt>
                <c:pt idx="287">
                  <c:v>0.8</c:v>
                </c:pt>
                <c:pt idx="288">
                  <c:v>0.8</c:v>
                </c:pt>
                <c:pt idx="289">
                  <c:v>0.8</c:v>
                </c:pt>
                <c:pt idx="290">
                  <c:v>0.8</c:v>
                </c:pt>
                <c:pt idx="291">
                  <c:v>0.8</c:v>
                </c:pt>
                <c:pt idx="292">
                  <c:v>0.8</c:v>
                </c:pt>
                <c:pt idx="293">
                  <c:v>0.8</c:v>
                </c:pt>
                <c:pt idx="294">
                  <c:v>0.8</c:v>
                </c:pt>
                <c:pt idx="295">
                  <c:v>0.8</c:v>
                </c:pt>
                <c:pt idx="296">
                  <c:v>0.8</c:v>
                </c:pt>
                <c:pt idx="297">
                  <c:v>0.8</c:v>
                </c:pt>
                <c:pt idx="298">
                  <c:v>0.8</c:v>
                </c:pt>
                <c:pt idx="299">
                  <c:v>0.8</c:v>
                </c:pt>
                <c:pt idx="300">
                  <c:v>0.8</c:v>
                </c:pt>
                <c:pt idx="301">
                  <c:v>0.8</c:v>
                </c:pt>
                <c:pt idx="302">
                  <c:v>0.8</c:v>
                </c:pt>
                <c:pt idx="303">
                  <c:v>0.8</c:v>
                </c:pt>
                <c:pt idx="304">
                  <c:v>0.8</c:v>
                </c:pt>
                <c:pt idx="305">
                  <c:v>0.8</c:v>
                </c:pt>
                <c:pt idx="306">
                  <c:v>0.8</c:v>
                </c:pt>
                <c:pt idx="307">
                  <c:v>0.8</c:v>
                </c:pt>
                <c:pt idx="308">
                  <c:v>0.8</c:v>
                </c:pt>
                <c:pt idx="309">
                  <c:v>0.8</c:v>
                </c:pt>
                <c:pt idx="310">
                  <c:v>0.8</c:v>
                </c:pt>
                <c:pt idx="311">
                  <c:v>0.8</c:v>
                </c:pt>
                <c:pt idx="312">
                  <c:v>0.8</c:v>
                </c:pt>
                <c:pt idx="313">
                  <c:v>0.8</c:v>
                </c:pt>
                <c:pt idx="314">
                  <c:v>0.8</c:v>
                </c:pt>
                <c:pt idx="315">
                  <c:v>0.8</c:v>
                </c:pt>
                <c:pt idx="316">
                  <c:v>0.8</c:v>
                </c:pt>
                <c:pt idx="317">
                  <c:v>0.8</c:v>
                </c:pt>
                <c:pt idx="318">
                  <c:v>0.8</c:v>
                </c:pt>
                <c:pt idx="319">
                  <c:v>0.8</c:v>
                </c:pt>
                <c:pt idx="320">
                  <c:v>0.8</c:v>
                </c:pt>
                <c:pt idx="321">
                  <c:v>0.8</c:v>
                </c:pt>
                <c:pt idx="322">
                  <c:v>0.8</c:v>
                </c:pt>
                <c:pt idx="323">
                  <c:v>0.8</c:v>
                </c:pt>
                <c:pt idx="324">
                  <c:v>0.8</c:v>
                </c:pt>
                <c:pt idx="325">
                  <c:v>0.8</c:v>
                </c:pt>
                <c:pt idx="326">
                  <c:v>0.8</c:v>
                </c:pt>
                <c:pt idx="327">
                  <c:v>0.8</c:v>
                </c:pt>
                <c:pt idx="328">
                  <c:v>0.8</c:v>
                </c:pt>
                <c:pt idx="329">
                  <c:v>0.8</c:v>
                </c:pt>
                <c:pt idx="330">
                  <c:v>0.8</c:v>
                </c:pt>
                <c:pt idx="331">
                  <c:v>0.8</c:v>
                </c:pt>
                <c:pt idx="332">
                  <c:v>0.8</c:v>
                </c:pt>
                <c:pt idx="333">
                  <c:v>0.8</c:v>
                </c:pt>
                <c:pt idx="334">
                  <c:v>0.8</c:v>
                </c:pt>
                <c:pt idx="335">
                  <c:v>0.8</c:v>
                </c:pt>
                <c:pt idx="336">
                  <c:v>0.8</c:v>
                </c:pt>
                <c:pt idx="337">
                  <c:v>0.8</c:v>
                </c:pt>
                <c:pt idx="338">
                  <c:v>0.8</c:v>
                </c:pt>
                <c:pt idx="339">
                  <c:v>0.8</c:v>
                </c:pt>
                <c:pt idx="340">
                  <c:v>0.8</c:v>
                </c:pt>
                <c:pt idx="341">
                  <c:v>0.8</c:v>
                </c:pt>
                <c:pt idx="342">
                  <c:v>0.8</c:v>
                </c:pt>
                <c:pt idx="343">
                  <c:v>0.8</c:v>
                </c:pt>
                <c:pt idx="344">
                  <c:v>0.8</c:v>
                </c:pt>
                <c:pt idx="345">
                  <c:v>0.8</c:v>
                </c:pt>
                <c:pt idx="346">
                  <c:v>0.8</c:v>
                </c:pt>
                <c:pt idx="347">
                  <c:v>0.8</c:v>
                </c:pt>
                <c:pt idx="348">
                  <c:v>0.8</c:v>
                </c:pt>
                <c:pt idx="349">
                  <c:v>0.8</c:v>
                </c:pt>
                <c:pt idx="350">
                  <c:v>0.8</c:v>
                </c:pt>
                <c:pt idx="351">
                  <c:v>0.8</c:v>
                </c:pt>
                <c:pt idx="352">
                  <c:v>0.8</c:v>
                </c:pt>
                <c:pt idx="353">
                  <c:v>0.8</c:v>
                </c:pt>
                <c:pt idx="354">
                  <c:v>0.8</c:v>
                </c:pt>
                <c:pt idx="355">
                  <c:v>0.8</c:v>
                </c:pt>
                <c:pt idx="356">
                  <c:v>0.8</c:v>
                </c:pt>
                <c:pt idx="357">
                  <c:v>0.8</c:v>
                </c:pt>
                <c:pt idx="358">
                  <c:v>0.8</c:v>
                </c:pt>
                <c:pt idx="359">
                  <c:v>0.8</c:v>
                </c:pt>
                <c:pt idx="360">
                  <c:v>0.8</c:v>
                </c:pt>
                <c:pt idx="361">
                  <c:v>0.8</c:v>
                </c:pt>
                <c:pt idx="362">
                  <c:v>0.8</c:v>
                </c:pt>
                <c:pt idx="363">
                  <c:v>0.8</c:v>
                </c:pt>
                <c:pt idx="364">
                  <c:v>0.8</c:v>
                </c:pt>
                <c:pt idx="365">
                  <c:v>0.8</c:v>
                </c:pt>
                <c:pt idx="366">
                  <c:v>0.8</c:v>
                </c:pt>
                <c:pt idx="367">
                  <c:v>0.8</c:v>
                </c:pt>
                <c:pt idx="368">
                  <c:v>0.8</c:v>
                </c:pt>
                <c:pt idx="369">
                  <c:v>0.8</c:v>
                </c:pt>
                <c:pt idx="370">
                  <c:v>0.8</c:v>
                </c:pt>
                <c:pt idx="371">
                  <c:v>0.8</c:v>
                </c:pt>
                <c:pt idx="372">
                  <c:v>0.8</c:v>
                </c:pt>
                <c:pt idx="373">
                  <c:v>0.8</c:v>
                </c:pt>
                <c:pt idx="374">
                  <c:v>0.8</c:v>
                </c:pt>
                <c:pt idx="375">
                  <c:v>0.8</c:v>
                </c:pt>
                <c:pt idx="376">
                  <c:v>0.8</c:v>
                </c:pt>
                <c:pt idx="377">
                  <c:v>0.8</c:v>
                </c:pt>
                <c:pt idx="378">
                  <c:v>0.8</c:v>
                </c:pt>
                <c:pt idx="379">
                  <c:v>0.8</c:v>
                </c:pt>
                <c:pt idx="380">
                  <c:v>0.8</c:v>
                </c:pt>
                <c:pt idx="381">
                  <c:v>0.8</c:v>
                </c:pt>
                <c:pt idx="382">
                  <c:v>0.8</c:v>
                </c:pt>
                <c:pt idx="383">
                  <c:v>0.8</c:v>
                </c:pt>
                <c:pt idx="384">
                  <c:v>0.8</c:v>
                </c:pt>
                <c:pt idx="385">
                  <c:v>0.8</c:v>
                </c:pt>
                <c:pt idx="386">
                  <c:v>0.8</c:v>
                </c:pt>
                <c:pt idx="387">
                  <c:v>0.8</c:v>
                </c:pt>
                <c:pt idx="388">
                  <c:v>0.8</c:v>
                </c:pt>
                <c:pt idx="389">
                  <c:v>0.8</c:v>
                </c:pt>
                <c:pt idx="390">
                  <c:v>0.8</c:v>
                </c:pt>
                <c:pt idx="391">
                  <c:v>0.8</c:v>
                </c:pt>
                <c:pt idx="392">
                  <c:v>0.8</c:v>
                </c:pt>
                <c:pt idx="393">
                  <c:v>0.8</c:v>
                </c:pt>
                <c:pt idx="394">
                  <c:v>0.8</c:v>
                </c:pt>
                <c:pt idx="395">
                  <c:v>0.8</c:v>
                </c:pt>
                <c:pt idx="396">
                  <c:v>0.8</c:v>
                </c:pt>
                <c:pt idx="397">
                  <c:v>0.8</c:v>
                </c:pt>
                <c:pt idx="398">
                  <c:v>0.8</c:v>
                </c:pt>
                <c:pt idx="399">
                  <c:v>0.8</c:v>
                </c:pt>
                <c:pt idx="400">
                  <c:v>0.8</c:v>
                </c:pt>
                <c:pt idx="401">
                  <c:v>0.8</c:v>
                </c:pt>
                <c:pt idx="402">
                  <c:v>0.8</c:v>
                </c:pt>
                <c:pt idx="403">
                  <c:v>0.8</c:v>
                </c:pt>
                <c:pt idx="404">
                  <c:v>0.8</c:v>
                </c:pt>
                <c:pt idx="405">
                  <c:v>0.8</c:v>
                </c:pt>
                <c:pt idx="406">
                  <c:v>0.8</c:v>
                </c:pt>
                <c:pt idx="407">
                  <c:v>0.8</c:v>
                </c:pt>
                <c:pt idx="408">
                  <c:v>0.8</c:v>
                </c:pt>
                <c:pt idx="409">
                  <c:v>0.8</c:v>
                </c:pt>
                <c:pt idx="410">
                  <c:v>0.8</c:v>
                </c:pt>
                <c:pt idx="411">
                  <c:v>0.8</c:v>
                </c:pt>
                <c:pt idx="412">
                  <c:v>0.8</c:v>
                </c:pt>
                <c:pt idx="413">
                  <c:v>0.8</c:v>
                </c:pt>
                <c:pt idx="414">
                  <c:v>0.8</c:v>
                </c:pt>
                <c:pt idx="415">
                  <c:v>0.8</c:v>
                </c:pt>
                <c:pt idx="416">
                  <c:v>0.8</c:v>
                </c:pt>
                <c:pt idx="417">
                  <c:v>0.8</c:v>
                </c:pt>
                <c:pt idx="418">
                  <c:v>0.8</c:v>
                </c:pt>
                <c:pt idx="419">
                  <c:v>0.8</c:v>
                </c:pt>
                <c:pt idx="420">
                  <c:v>0.8</c:v>
                </c:pt>
                <c:pt idx="421">
                  <c:v>0.8</c:v>
                </c:pt>
                <c:pt idx="422">
                  <c:v>0.8</c:v>
                </c:pt>
                <c:pt idx="423">
                  <c:v>0.8</c:v>
                </c:pt>
                <c:pt idx="424">
                  <c:v>0.8</c:v>
                </c:pt>
                <c:pt idx="425">
                  <c:v>0.8</c:v>
                </c:pt>
                <c:pt idx="426">
                  <c:v>0.8</c:v>
                </c:pt>
                <c:pt idx="427">
                  <c:v>0.8</c:v>
                </c:pt>
                <c:pt idx="428">
                  <c:v>0.8</c:v>
                </c:pt>
                <c:pt idx="429">
                  <c:v>0.8</c:v>
                </c:pt>
                <c:pt idx="430">
                  <c:v>0.8</c:v>
                </c:pt>
                <c:pt idx="431">
                  <c:v>0.8</c:v>
                </c:pt>
                <c:pt idx="432">
                  <c:v>0.8</c:v>
                </c:pt>
                <c:pt idx="433">
                  <c:v>0.8</c:v>
                </c:pt>
                <c:pt idx="434">
                  <c:v>0.8</c:v>
                </c:pt>
                <c:pt idx="435">
                  <c:v>0.8</c:v>
                </c:pt>
                <c:pt idx="436">
                  <c:v>0.8</c:v>
                </c:pt>
                <c:pt idx="437">
                  <c:v>0.8</c:v>
                </c:pt>
                <c:pt idx="438">
                  <c:v>0.8</c:v>
                </c:pt>
                <c:pt idx="439">
                  <c:v>0.8</c:v>
                </c:pt>
                <c:pt idx="440">
                  <c:v>0.8</c:v>
                </c:pt>
                <c:pt idx="441">
                  <c:v>0.8</c:v>
                </c:pt>
                <c:pt idx="442">
                  <c:v>0.8</c:v>
                </c:pt>
                <c:pt idx="443">
                  <c:v>0.8</c:v>
                </c:pt>
                <c:pt idx="444">
                  <c:v>0.8</c:v>
                </c:pt>
                <c:pt idx="445">
                  <c:v>0.8</c:v>
                </c:pt>
                <c:pt idx="446">
                  <c:v>0.8</c:v>
                </c:pt>
                <c:pt idx="447">
                  <c:v>0.8</c:v>
                </c:pt>
                <c:pt idx="448">
                  <c:v>0.8</c:v>
                </c:pt>
                <c:pt idx="449">
                  <c:v>0.8</c:v>
                </c:pt>
                <c:pt idx="450">
                  <c:v>0.8</c:v>
                </c:pt>
                <c:pt idx="451">
                  <c:v>0.8</c:v>
                </c:pt>
                <c:pt idx="452">
                  <c:v>0.8</c:v>
                </c:pt>
                <c:pt idx="453">
                  <c:v>0.8</c:v>
                </c:pt>
                <c:pt idx="454">
                  <c:v>0.8</c:v>
                </c:pt>
                <c:pt idx="455">
                  <c:v>0.8</c:v>
                </c:pt>
                <c:pt idx="456">
                  <c:v>0.8</c:v>
                </c:pt>
                <c:pt idx="457">
                  <c:v>0.8</c:v>
                </c:pt>
                <c:pt idx="458">
                  <c:v>0.8</c:v>
                </c:pt>
                <c:pt idx="459">
                  <c:v>0.8</c:v>
                </c:pt>
                <c:pt idx="460">
                  <c:v>0.8</c:v>
                </c:pt>
                <c:pt idx="461">
                  <c:v>0.8</c:v>
                </c:pt>
                <c:pt idx="462">
                  <c:v>0.8</c:v>
                </c:pt>
                <c:pt idx="463">
                  <c:v>0.8</c:v>
                </c:pt>
                <c:pt idx="464">
                  <c:v>0.8</c:v>
                </c:pt>
                <c:pt idx="465">
                  <c:v>0.8</c:v>
                </c:pt>
                <c:pt idx="466">
                  <c:v>0.8</c:v>
                </c:pt>
                <c:pt idx="467">
                  <c:v>0.8</c:v>
                </c:pt>
                <c:pt idx="468">
                  <c:v>0.8</c:v>
                </c:pt>
                <c:pt idx="469">
                  <c:v>0.8</c:v>
                </c:pt>
                <c:pt idx="470">
                  <c:v>0.8</c:v>
                </c:pt>
                <c:pt idx="471">
                  <c:v>0.8</c:v>
                </c:pt>
                <c:pt idx="472">
                  <c:v>0.8</c:v>
                </c:pt>
                <c:pt idx="473">
                  <c:v>0.8</c:v>
                </c:pt>
                <c:pt idx="474">
                  <c:v>0.8</c:v>
                </c:pt>
                <c:pt idx="475">
                  <c:v>0.8</c:v>
                </c:pt>
                <c:pt idx="476">
                  <c:v>0.8</c:v>
                </c:pt>
                <c:pt idx="477">
                  <c:v>0.8</c:v>
                </c:pt>
                <c:pt idx="478">
                  <c:v>0.8</c:v>
                </c:pt>
                <c:pt idx="479">
                  <c:v>0.8</c:v>
                </c:pt>
                <c:pt idx="480">
                  <c:v>0.8</c:v>
                </c:pt>
                <c:pt idx="481">
                  <c:v>0.8</c:v>
                </c:pt>
                <c:pt idx="482">
                  <c:v>0.8</c:v>
                </c:pt>
                <c:pt idx="483">
                  <c:v>0.8</c:v>
                </c:pt>
                <c:pt idx="484">
                  <c:v>0.8</c:v>
                </c:pt>
                <c:pt idx="485">
                  <c:v>0.8</c:v>
                </c:pt>
                <c:pt idx="486">
                  <c:v>0.8</c:v>
                </c:pt>
                <c:pt idx="487">
                  <c:v>0.8</c:v>
                </c:pt>
                <c:pt idx="488">
                  <c:v>0.8</c:v>
                </c:pt>
                <c:pt idx="489">
                  <c:v>0.8</c:v>
                </c:pt>
                <c:pt idx="490">
                  <c:v>0.8</c:v>
                </c:pt>
                <c:pt idx="491">
                  <c:v>0.8</c:v>
                </c:pt>
                <c:pt idx="492">
                  <c:v>0.8</c:v>
                </c:pt>
                <c:pt idx="493">
                  <c:v>0.8</c:v>
                </c:pt>
                <c:pt idx="494">
                  <c:v>0.8</c:v>
                </c:pt>
                <c:pt idx="495">
                  <c:v>0.8</c:v>
                </c:pt>
                <c:pt idx="496">
                  <c:v>0.8</c:v>
                </c:pt>
                <c:pt idx="497">
                  <c:v>0.8</c:v>
                </c:pt>
                <c:pt idx="498">
                  <c:v>0.8</c:v>
                </c:pt>
                <c:pt idx="499">
                  <c:v>0.8</c:v>
                </c:pt>
                <c:pt idx="500">
                  <c:v>0.8</c:v>
                </c:pt>
                <c:pt idx="501">
                  <c:v>0.8</c:v>
                </c:pt>
                <c:pt idx="502">
                  <c:v>0.8</c:v>
                </c:pt>
                <c:pt idx="503">
                  <c:v>0.8</c:v>
                </c:pt>
                <c:pt idx="504">
                  <c:v>0.8</c:v>
                </c:pt>
                <c:pt idx="505">
                  <c:v>0.8</c:v>
                </c:pt>
                <c:pt idx="506">
                  <c:v>0.8</c:v>
                </c:pt>
                <c:pt idx="507">
                  <c:v>0.8</c:v>
                </c:pt>
                <c:pt idx="508">
                  <c:v>0.8</c:v>
                </c:pt>
                <c:pt idx="509">
                  <c:v>0.8</c:v>
                </c:pt>
                <c:pt idx="510">
                  <c:v>0.8</c:v>
                </c:pt>
                <c:pt idx="511">
                  <c:v>0.8</c:v>
                </c:pt>
                <c:pt idx="512">
                  <c:v>0.8</c:v>
                </c:pt>
                <c:pt idx="513">
                  <c:v>0.8</c:v>
                </c:pt>
                <c:pt idx="514">
                  <c:v>0.8</c:v>
                </c:pt>
                <c:pt idx="515">
                  <c:v>0.8</c:v>
                </c:pt>
                <c:pt idx="516">
                  <c:v>0.8</c:v>
                </c:pt>
                <c:pt idx="517">
                  <c:v>0.8</c:v>
                </c:pt>
                <c:pt idx="518">
                  <c:v>0.8</c:v>
                </c:pt>
                <c:pt idx="519">
                  <c:v>0.8</c:v>
                </c:pt>
                <c:pt idx="520">
                  <c:v>0.8</c:v>
                </c:pt>
                <c:pt idx="521">
                  <c:v>0.8</c:v>
                </c:pt>
                <c:pt idx="522">
                  <c:v>0.8</c:v>
                </c:pt>
                <c:pt idx="523">
                  <c:v>0.8</c:v>
                </c:pt>
                <c:pt idx="524">
                  <c:v>0.8</c:v>
                </c:pt>
                <c:pt idx="525">
                  <c:v>0.8</c:v>
                </c:pt>
                <c:pt idx="526">
                  <c:v>0.8</c:v>
                </c:pt>
                <c:pt idx="527">
                  <c:v>0.8</c:v>
                </c:pt>
                <c:pt idx="528">
                  <c:v>0.8</c:v>
                </c:pt>
                <c:pt idx="529">
                  <c:v>0.8</c:v>
                </c:pt>
                <c:pt idx="530">
                  <c:v>0.8</c:v>
                </c:pt>
                <c:pt idx="531">
                  <c:v>0.8</c:v>
                </c:pt>
                <c:pt idx="532">
                  <c:v>0.8</c:v>
                </c:pt>
                <c:pt idx="533">
                  <c:v>0.8</c:v>
                </c:pt>
                <c:pt idx="534">
                  <c:v>0.8</c:v>
                </c:pt>
                <c:pt idx="535">
                  <c:v>0.8</c:v>
                </c:pt>
                <c:pt idx="536">
                  <c:v>0.8</c:v>
                </c:pt>
                <c:pt idx="537">
                  <c:v>0.8</c:v>
                </c:pt>
                <c:pt idx="538">
                  <c:v>0.8</c:v>
                </c:pt>
                <c:pt idx="539">
                  <c:v>0.8</c:v>
                </c:pt>
                <c:pt idx="540">
                  <c:v>0.8</c:v>
                </c:pt>
                <c:pt idx="541">
                  <c:v>0.8</c:v>
                </c:pt>
                <c:pt idx="542">
                  <c:v>0.8</c:v>
                </c:pt>
                <c:pt idx="543">
                  <c:v>0.8</c:v>
                </c:pt>
                <c:pt idx="544">
                  <c:v>0.8</c:v>
                </c:pt>
                <c:pt idx="545">
                  <c:v>0.8</c:v>
                </c:pt>
                <c:pt idx="546">
                  <c:v>0.8</c:v>
                </c:pt>
                <c:pt idx="547">
                  <c:v>0.8</c:v>
                </c:pt>
                <c:pt idx="548">
                  <c:v>0.8</c:v>
                </c:pt>
                <c:pt idx="549">
                  <c:v>0.8</c:v>
                </c:pt>
                <c:pt idx="550">
                  <c:v>0.8</c:v>
                </c:pt>
                <c:pt idx="551">
                  <c:v>0.8</c:v>
                </c:pt>
                <c:pt idx="552">
                  <c:v>0.8</c:v>
                </c:pt>
                <c:pt idx="553">
                  <c:v>0.8</c:v>
                </c:pt>
                <c:pt idx="554">
                  <c:v>0.8</c:v>
                </c:pt>
                <c:pt idx="555">
                  <c:v>0.8</c:v>
                </c:pt>
                <c:pt idx="556">
                  <c:v>0.8</c:v>
                </c:pt>
                <c:pt idx="557">
                  <c:v>0.8</c:v>
                </c:pt>
                <c:pt idx="558">
                  <c:v>0.8</c:v>
                </c:pt>
                <c:pt idx="559">
                  <c:v>0.8</c:v>
                </c:pt>
                <c:pt idx="560">
                  <c:v>0.8</c:v>
                </c:pt>
                <c:pt idx="561">
                  <c:v>0.8</c:v>
                </c:pt>
                <c:pt idx="562">
                  <c:v>0.8</c:v>
                </c:pt>
                <c:pt idx="563">
                  <c:v>0.8</c:v>
                </c:pt>
                <c:pt idx="564">
                  <c:v>0.8</c:v>
                </c:pt>
                <c:pt idx="565">
                  <c:v>0.8</c:v>
                </c:pt>
                <c:pt idx="566">
                  <c:v>0.8</c:v>
                </c:pt>
                <c:pt idx="567">
                  <c:v>0.8</c:v>
                </c:pt>
                <c:pt idx="568">
                  <c:v>0.8</c:v>
                </c:pt>
                <c:pt idx="569">
                  <c:v>0.8</c:v>
                </c:pt>
                <c:pt idx="570">
                  <c:v>0.8</c:v>
                </c:pt>
                <c:pt idx="571">
                  <c:v>0.8</c:v>
                </c:pt>
                <c:pt idx="572">
                  <c:v>0.8</c:v>
                </c:pt>
                <c:pt idx="573">
                  <c:v>0.8</c:v>
                </c:pt>
                <c:pt idx="574">
                  <c:v>0.8</c:v>
                </c:pt>
                <c:pt idx="575">
                  <c:v>0.8</c:v>
                </c:pt>
                <c:pt idx="576">
                  <c:v>0.8</c:v>
                </c:pt>
                <c:pt idx="577">
                  <c:v>0.8</c:v>
                </c:pt>
                <c:pt idx="578">
                  <c:v>0.8</c:v>
                </c:pt>
                <c:pt idx="579">
                  <c:v>0.8</c:v>
                </c:pt>
                <c:pt idx="580">
                  <c:v>0.8</c:v>
                </c:pt>
                <c:pt idx="581">
                  <c:v>0.8</c:v>
                </c:pt>
                <c:pt idx="582">
                  <c:v>0.8</c:v>
                </c:pt>
                <c:pt idx="583">
                  <c:v>0.8</c:v>
                </c:pt>
                <c:pt idx="584">
                  <c:v>0.8</c:v>
                </c:pt>
                <c:pt idx="585">
                  <c:v>0.8</c:v>
                </c:pt>
                <c:pt idx="586">
                  <c:v>0.8</c:v>
                </c:pt>
                <c:pt idx="587">
                  <c:v>0.8</c:v>
                </c:pt>
                <c:pt idx="588">
                  <c:v>0.8</c:v>
                </c:pt>
                <c:pt idx="589">
                  <c:v>0.8</c:v>
                </c:pt>
                <c:pt idx="590">
                  <c:v>0.8</c:v>
                </c:pt>
                <c:pt idx="591">
                  <c:v>0.8</c:v>
                </c:pt>
                <c:pt idx="592">
                  <c:v>0.8</c:v>
                </c:pt>
                <c:pt idx="593">
                  <c:v>0.8</c:v>
                </c:pt>
                <c:pt idx="594">
                  <c:v>0.8</c:v>
                </c:pt>
                <c:pt idx="595">
                  <c:v>0.8</c:v>
                </c:pt>
                <c:pt idx="596">
                  <c:v>0.8</c:v>
                </c:pt>
                <c:pt idx="597">
                  <c:v>0.8</c:v>
                </c:pt>
                <c:pt idx="598">
                  <c:v>0.8</c:v>
                </c:pt>
                <c:pt idx="599">
                  <c:v>0.8</c:v>
                </c:pt>
                <c:pt idx="600">
                  <c:v>0.8</c:v>
                </c:pt>
                <c:pt idx="601">
                  <c:v>0.8</c:v>
                </c:pt>
                <c:pt idx="602">
                  <c:v>0.8</c:v>
                </c:pt>
                <c:pt idx="603">
                  <c:v>0.8</c:v>
                </c:pt>
                <c:pt idx="604">
                  <c:v>0.8</c:v>
                </c:pt>
                <c:pt idx="605">
                  <c:v>0.8</c:v>
                </c:pt>
                <c:pt idx="606">
                  <c:v>0.8</c:v>
                </c:pt>
                <c:pt idx="607">
                  <c:v>0.8</c:v>
                </c:pt>
                <c:pt idx="608">
                  <c:v>0.8</c:v>
                </c:pt>
                <c:pt idx="609">
                  <c:v>0.8</c:v>
                </c:pt>
                <c:pt idx="610">
                  <c:v>0.8</c:v>
                </c:pt>
                <c:pt idx="611">
                  <c:v>0.8</c:v>
                </c:pt>
                <c:pt idx="612">
                  <c:v>0.8</c:v>
                </c:pt>
                <c:pt idx="613">
                  <c:v>0.8</c:v>
                </c:pt>
                <c:pt idx="614">
                  <c:v>0.8</c:v>
                </c:pt>
                <c:pt idx="615">
                  <c:v>0.8</c:v>
                </c:pt>
                <c:pt idx="616">
                  <c:v>0.8</c:v>
                </c:pt>
                <c:pt idx="617">
                  <c:v>0.8</c:v>
                </c:pt>
                <c:pt idx="618">
                  <c:v>0.8</c:v>
                </c:pt>
                <c:pt idx="619">
                  <c:v>0.8</c:v>
                </c:pt>
                <c:pt idx="620">
                  <c:v>0.8</c:v>
                </c:pt>
                <c:pt idx="621">
                  <c:v>0.8</c:v>
                </c:pt>
                <c:pt idx="622">
                  <c:v>0.8</c:v>
                </c:pt>
                <c:pt idx="623">
                  <c:v>0.8</c:v>
                </c:pt>
                <c:pt idx="624">
                  <c:v>0.8</c:v>
                </c:pt>
                <c:pt idx="625">
                  <c:v>0.8</c:v>
                </c:pt>
                <c:pt idx="626">
                  <c:v>0.8</c:v>
                </c:pt>
                <c:pt idx="627">
                  <c:v>0.8</c:v>
                </c:pt>
                <c:pt idx="628">
                  <c:v>0.8</c:v>
                </c:pt>
                <c:pt idx="629">
                  <c:v>0.8</c:v>
                </c:pt>
                <c:pt idx="630">
                  <c:v>0.8</c:v>
                </c:pt>
                <c:pt idx="631">
                  <c:v>0.8</c:v>
                </c:pt>
                <c:pt idx="632">
                  <c:v>0.8</c:v>
                </c:pt>
                <c:pt idx="633">
                  <c:v>0.8</c:v>
                </c:pt>
                <c:pt idx="634">
                  <c:v>0.8</c:v>
                </c:pt>
                <c:pt idx="635">
                  <c:v>0.8</c:v>
                </c:pt>
                <c:pt idx="636">
                  <c:v>0.8</c:v>
                </c:pt>
                <c:pt idx="637">
                  <c:v>0.8</c:v>
                </c:pt>
                <c:pt idx="638">
                  <c:v>0.8</c:v>
                </c:pt>
                <c:pt idx="639">
                  <c:v>0.8</c:v>
                </c:pt>
                <c:pt idx="640">
                  <c:v>0.8</c:v>
                </c:pt>
                <c:pt idx="641">
                  <c:v>0.8</c:v>
                </c:pt>
                <c:pt idx="642">
                  <c:v>0.8</c:v>
                </c:pt>
                <c:pt idx="643">
                  <c:v>0.8</c:v>
                </c:pt>
                <c:pt idx="644">
                  <c:v>0.8</c:v>
                </c:pt>
                <c:pt idx="645">
                  <c:v>0.8</c:v>
                </c:pt>
                <c:pt idx="646">
                  <c:v>0.8</c:v>
                </c:pt>
                <c:pt idx="647">
                  <c:v>0.8</c:v>
                </c:pt>
                <c:pt idx="648">
                  <c:v>0.8</c:v>
                </c:pt>
                <c:pt idx="649">
                  <c:v>0.8</c:v>
                </c:pt>
                <c:pt idx="650">
                  <c:v>0.8</c:v>
                </c:pt>
                <c:pt idx="651">
                  <c:v>0.8</c:v>
                </c:pt>
                <c:pt idx="652">
                  <c:v>0.8</c:v>
                </c:pt>
                <c:pt idx="653">
                  <c:v>0.8</c:v>
                </c:pt>
                <c:pt idx="654">
                  <c:v>0.8</c:v>
                </c:pt>
                <c:pt idx="655">
                  <c:v>0.8</c:v>
                </c:pt>
                <c:pt idx="656">
                  <c:v>0.8</c:v>
                </c:pt>
                <c:pt idx="657">
                  <c:v>0.8</c:v>
                </c:pt>
                <c:pt idx="658">
                  <c:v>0.8</c:v>
                </c:pt>
                <c:pt idx="659">
                  <c:v>0.8</c:v>
                </c:pt>
                <c:pt idx="660">
                  <c:v>0.8</c:v>
                </c:pt>
                <c:pt idx="661">
                  <c:v>0.8</c:v>
                </c:pt>
                <c:pt idx="662">
                  <c:v>0.8</c:v>
                </c:pt>
                <c:pt idx="663">
                  <c:v>0.8</c:v>
                </c:pt>
                <c:pt idx="664">
                  <c:v>0.8</c:v>
                </c:pt>
                <c:pt idx="665">
                  <c:v>0.8</c:v>
                </c:pt>
                <c:pt idx="666">
                  <c:v>0.8</c:v>
                </c:pt>
                <c:pt idx="667">
                  <c:v>0.8</c:v>
                </c:pt>
                <c:pt idx="668">
                  <c:v>0.8</c:v>
                </c:pt>
                <c:pt idx="669">
                  <c:v>0.8</c:v>
                </c:pt>
                <c:pt idx="670">
                  <c:v>0.8</c:v>
                </c:pt>
                <c:pt idx="671">
                  <c:v>0.8</c:v>
                </c:pt>
                <c:pt idx="672">
                  <c:v>0.8</c:v>
                </c:pt>
                <c:pt idx="673">
                  <c:v>0.8</c:v>
                </c:pt>
                <c:pt idx="674">
                  <c:v>0.8</c:v>
                </c:pt>
                <c:pt idx="675">
                  <c:v>0.8</c:v>
                </c:pt>
                <c:pt idx="676">
                  <c:v>0.8</c:v>
                </c:pt>
                <c:pt idx="677">
                  <c:v>0.8</c:v>
                </c:pt>
                <c:pt idx="678">
                  <c:v>0.8</c:v>
                </c:pt>
                <c:pt idx="679">
                  <c:v>0.8</c:v>
                </c:pt>
                <c:pt idx="680">
                  <c:v>0.8</c:v>
                </c:pt>
                <c:pt idx="681">
                  <c:v>0.8</c:v>
                </c:pt>
                <c:pt idx="682">
                  <c:v>0.8</c:v>
                </c:pt>
                <c:pt idx="683">
                  <c:v>0.8</c:v>
                </c:pt>
                <c:pt idx="684">
                  <c:v>0.8</c:v>
                </c:pt>
                <c:pt idx="685">
                  <c:v>0.8</c:v>
                </c:pt>
                <c:pt idx="686">
                  <c:v>0.8</c:v>
                </c:pt>
                <c:pt idx="687">
                  <c:v>0.8</c:v>
                </c:pt>
                <c:pt idx="688">
                  <c:v>0.8</c:v>
                </c:pt>
                <c:pt idx="689">
                  <c:v>0.8</c:v>
                </c:pt>
                <c:pt idx="690">
                  <c:v>0.8</c:v>
                </c:pt>
                <c:pt idx="691">
                  <c:v>0.8</c:v>
                </c:pt>
                <c:pt idx="692">
                  <c:v>0.8</c:v>
                </c:pt>
                <c:pt idx="693">
                  <c:v>0.8</c:v>
                </c:pt>
                <c:pt idx="694">
                  <c:v>0.8</c:v>
                </c:pt>
                <c:pt idx="695">
                  <c:v>0.8</c:v>
                </c:pt>
                <c:pt idx="696">
                  <c:v>0.8</c:v>
                </c:pt>
                <c:pt idx="697">
                  <c:v>0.8</c:v>
                </c:pt>
                <c:pt idx="698">
                  <c:v>0.8</c:v>
                </c:pt>
                <c:pt idx="699">
                  <c:v>0.8</c:v>
                </c:pt>
                <c:pt idx="700">
                  <c:v>0.8</c:v>
                </c:pt>
                <c:pt idx="701">
                  <c:v>0.8</c:v>
                </c:pt>
                <c:pt idx="702">
                  <c:v>0.8</c:v>
                </c:pt>
                <c:pt idx="703">
                  <c:v>0.8</c:v>
                </c:pt>
                <c:pt idx="704">
                  <c:v>0.8</c:v>
                </c:pt>
                <c:pt idx="705">
                  <c:v>0.8</c:v>
                </c:pt>
                <c:pt idx="706">
                  <c:v>0.8</c:v>
                </c:pt>
                <c:pt idx="707">
                  <c:v>0.8</c:v>
                </c:pt>
                <c:pt idx="708">
                  <c:v>0.8</c:v>
                </c:pt>
                <c:pt idx="709">
                  <c:v>0.8</c:v>
                </c:pt>
                <c:pt idx="710">
                  <c:v>0.8</c:v>
                </c:pt>
                <c:pt idx="711">
                  <c:v>0.8</c:v>
                </c:pt>
                <c:pt idx="712">
                  <c:v>0.8</c:v>
                </c:pt>
                <c:pt idx="713">
                  <c:v>0.8</c:v>
                </c:pt>
                <c:pt idx="714">
                  <c:v>0.8</c:v>
                </c:pt>
                <c:pt idx="715">
                  <c:v>0.8</c:v>
                </c:pt>
                <c:pt idx="716">
                  <c:v>0.8</c:v>
                </c:pt>
                <c:pt idx="717">
                  <c:v>0.8</c:v>
                </c:pt>
                <c:pt idx="718">
                  <c:v>0.8</c:v>
                </c:pt>
                <c:pt idx="719">
                  <c:v>0.8</c:v>
                </c:pt>
                <c:pt idx="720">
                  <c:v>0.8</c:v>
                </c:pt>
                <c:pt idx="721">
                  <c:v>0.8</c:v>
                </c:pt>
                <c:pt idx="722">
                  <c:v>0.8</c:v>
                </c:pt>
                <c:pt idx="723">
                  <c:v>0.8</c:v>
                </c:pt>
                <c:pt idx="724">
                  <c:v>0.8</c:v>
                </c:pt>
                <c:pt idx="725">
                  <c:v>0.8</c:v>
                </c:pt>
                <c:pt idx="726">
                  <c:v>0.8</c:v>
                </c:pt>
                <c:pt idx="727">
                  <c:v>0.8</c:v>
                </c:pt>
                <c:pt idx="728">
                  <c:v>0.8</c:v>
                </c:pt>
                <c:pt idx="729">
                  <c:v>0.8</c:v>
                </c:pt>
                <c:pt idx="730">
                  <c:v>0.8</c:v>
                </c:pt>
                <c:pt idx="731">
                  <c:v>0.8</c:v>
                </c:pt>
                <c:pt idx="732">
                  <c:v>0.8</c:v>
                </c:pt>
                <c:pt idx="733">
                  <c:v>0.8</c:v>
                </c:pt>
                <c:pt idx="734">
                  <c:v>0.8</c:v>
                </c:pt>
                <c:pt idx="735">
                  <c:v>0.8</c:v>
                </c:pt>
                <c:pt idx="736">
                  <c:v>0.8</c:v>
                </c:pt>
                <c:pt idx="737">
                  <c:v>0.8</c:v>
                </c:pt>
                <c:pt idx="738">
                  <c:v>0.8</c:v>
                </c:pt>
                <c:pt idx="739">
                  <c:v>0.8</c:v>
                </c:pt>
                <c:pt idx="740">
                  <c:v>0.8</c:v>
                </c:pt>
                <c:pt idx="741">
                  <c:v>0.8</c:v>
                </c:pt>
                <c:pt idx="742">
                  <c:v>0.8</c:v>
                </c:pt>
                <c:pt idx="743">
                  <c:v>0.8</c:v>
                </c:pt>
                <c:pt idx="744">
                  <c:v>0.8</c:v>
                </c:pt>
                <c:pt idx="745">
                  <c:v>0.8</c:v>
                </c:pt>
                <c:pt idx="746">
                  <c:v>0.8</c:v>
                </c:pt>
                <c:pt idx="747">
                  <c:v>0.8</c:v>
                </c:pt>
                <c:pt idx="748">
                  <c:v>0.8</c:v>
                </c:pt>
                <c:pt idx="749">
                  <c:v>0.8</c:v>
                </c:pt>
                <c:pt idx="750">
                  <c:v>0.8</c:v>
                </c:pt>
                <c:pt idx="751">
                  <c:v>0.8</c:v>
                </c:pt>
                <c:pt idx="752">
                  <c:v>0.8</c:v>
                </c:pt>
                <c:pt idx="753">
                  <c:v>0.8</c:v>
                </c:pt>
                <c:pt idx="754">
                  <c:v>0.8</c:v>
                </c:pt>
                <c:pt idx="755">
                  <c:v>0.8</c:v>
                </c:pt>
                <c:pt idx="756">
                  <c:v>0.8</c:v>
                </c:pt>
                <c:pt idx="757">
                  <c:v>0.8</c:v>
                </c:pt>
                <c:pt idx="758">
                  <c:v>0.8</c:v>
                </c:pt>
                <c:pt idx="759">
                  <c:v>0.8</c:v>
                </c:pt>
                <c:pt idx="760">
                  <c:v>0.8</c:v>
                </c:pt>
                <c:pt idx="761">
                  <c:v>0.8</c:v>
                </c:pt>
                <c:pt idx="762">
                  <c:v>0.8</c:v>
                </c:pt>
                <c:pt idx="763">
                  <c:v>0.8</c:v>
                </c:pt>
                <c:pt idx="764">
                  <c:v>0.8</c:v>
                </c:pt>
                <c:pt idx="765">
                  <c:v>0.8</c:v>
                </c:pt>
                <c:pt idx="766">
                  <c:v>0.8</c:v>
                </c:pt>
                <c:pt idx="767">
                  <c:v>0.8</c:v>
                </c:pt>
                <c:pt idx="768">
                  <c:v>0.8</c:v>
                </c:pt>
                <c:pt idx="769">
                  <c:v>0.8</c:v>
                </c:pt>
                <c:pt idx="770">
                  <c:v>0.8</c:v>
                </c:pt>
                <c:pt idx="771">
                  <c:v>0.8</c:v>
                </c:pt>
                <c:pt idx="772">
                  <c:v>0.8</c:v>
                </c:pt>
                <c:pt idx="773">
                  <c:v>0.8</c:v>
                </c:pt>
                <c:pt idx="774">
                  <c:v>0.8</c:v>
                </c:pt>
                <c:pt idx="775">
                  <c:v>0.8</c:v>
                </c:pt>
                <c:pt idx="776">
                  <c:v>0.8</c:v>
                </c:pt>
                <c:pt idx="777">
                  <c:v>0.8</c:v>
                </c:pt>
                <c:pt idx="778">
                  <c:v>0.8</c:v>
                </c:pt>
                <c:pt idx="779">
                  <c:v>0.8</c:v>
                </c:pt>
                <c:pt idx="780">
                  <c:v>0.8</c:v>
                </c:pt>
                <c:pt idx="781">
                  <c:v>0.8</c:v>
                </c:pt>
                <c:pt idx="782">
                  <c:v>0.8</c:v>
                </c:pt>
                <c:pt idx="783">
                  <c:v>0.8</c:v>
                </c:pt>
                <c:pt idx="784">
                  <c:v>0.8</c:v>
                </c:pt>
                <c:pt idx="785">
                  <c:v>0.8</c:v>
                </c:pt>
                <c:pt idx="786">
                  <c:v>0.8</c:v>
                </c:pt>
                <c:pt idx="787">
                  <c:v>0.8</c:v>
                </c:pt>
                <c:pt idx="788">
                  <c:v>0.8</c:v>
                </c:pt>
                <c:pt idx="789">
                  <c:v>0.8</c:v>
                </c:pt>
                <c:pt idx="790">
                  <c:v>0.8</c:v>
                </c:pt>
                <c:pt idx="791">
                  <c:v>0.8</c:v>
                </c:pt>
                <c:pt idx="792">
                  <c:v>0.8</c:v>
                </c:pt>
                <c:pt idx="793">
                  <c:v>0.8</c:v>
                </c:pt>
                <c:pt idx="794">
                  <c:v>0.8</c:v>
                </c:pt>
                <c:pt idx="795">
                  <c:v>0.8</c:v>
                </c:pt>
                <c:pt idx="796">
                  <c:v>0.8</c:v>
                </c:pt>
                <c:pt idx="797">
                  <c:v>0.8</c:v>
                </c:pt>
                <c:pt idx="798">
                  <c:v>0.8</c:v>
                </c:pt>
                <c:pt idx="799">
                  <c:v>0.8</c:v>
                </c:pt>
                <c:pt idx="800">
                  <c:v>0.8</c:v>
                </c:pt>
                <c:pt idx="801">
                  <c:v>0.8</c:v>
                </c:pt>
                <c:pt idx="802">
                  <c:v>0.8</c:v>
                </c:pt>
                <c:pt idx="803">
                  <c:v>0.8</c:v>
                </c:pt>
                <c:pt idx="804">
                  <c:v>0.8</c:v>
                </c:pt>
                <c:pt idx="805">
                  <c:v>0.8</c:v>
                </c:pt>
                <c:pt idx="806">
                  <c:v>0.8</c:v>
                </c:pt>
                <c:pt idx="807">
                  <c:v>0.8</c:v>
                </c:pt>
                <c:pt idx="808">
                  <c:v>0.8</c:v>
                </c:pt>
                <c:pt idx="809">
                  <c:v>0.8</c:v>
                </c:pt>
                <c:pt idx="810">
                  <c:v>0.8</c:v>
                </c:pt>
                <c:pt idx="811">
                  <c:v>0.8</c:v>
                </c:pt>
                <c:pt idx="812">
                  <c:v>0.8</c:v>
                </c:pt>
                <c:pt idx="813">
                  <c:v>0.8</c:v>
                </c:pt>
                <c:pt idx="814">
                  <c:v>0.8</c:v>
                </c:pt>
                <c:pt idx="815">
                  <c:v>0.8</c:v>
                </c:pt>
                <c:pt idx="816">
                  <c:v>0.8</c:v>
                </c:pt>
                <c:pt idx="817">
                  <c:v>0.8</c:v>
                </c:pt>
                <c:pt idx="818">
                  <c:v>0.8</c:v>
                </c:pt>
                <c:pt idx="819">
                  <c:v>0.8</c:v>
                </c:pt>
                <c:pt idx="820">
                  <c:v>0.8</c:v>
                </c:pt>
                <c:pt idx="821">
                  <c:v>0.8</c:v>
                </c:pt>
                <c:pt idx="822">
                  <c:v>0.8</c:v>
                </c:pt>
                <c:pt idx="823">
                  <c:v>0.8</c:v>
                </c:pt>
                <c:pt idx="824">
                  <c:v>0.8</c:v>
                </c:pt>
                <c:pt idx="825">
                  <c:v>0.8</c:v>
                </c:pt>
                <c:pt idx="826">
                  <c:v>0.8</c:v>
                </c:pt>
                <c:pt idx="827">
                  <c:v>0.8</c:v>
                </c:pt>
                <c:pt idx="828">
                  <c:v>0.8</c:v>
                </c:pt>
                <c:pt idx="829">
                  <c:v>0.8</c:v>
                </c:pt>
                <c:pt idx="830">
                  <c:v>0.8</c:v>
                </c:pt>
                <c:pt idx="831">
                  <c:v>0.8</c:v>
                </c:pt>
                <c:pt idx="832">
                  <c:v>0.8</c:v>
                </c:pt>
                <c:pt idx="833">
                  <c:v>0.8</c:v>
                </c:pt>
                <c:pt idx="834">
                  <c:v>0.8</c:v>
                </c:pt>
                <c:pt idx="835">
                  <c:v>0.8</c:v>
                </c:pt>
                <c:pt idx="836">
                  <c:v>0.8</c:v>
                </c:pt>
                <c:pt idx="837">
                  <c:v>0.8</c:v>
                </c:pt>
                <c:pt idx="838">
                  <c:v>0.8</c:v>
                </c:pt>
                <c:pt idx="839">
                  <c:v>0.8</c:v>
                </c:pt>
                <c:pt idx="840">
                  <c:v>0.8</c:v>
                </c:pt>
                <c:pt idx="841">
                  <c:v>0.8</c:v>
                </c:pt>
                <c:pt idx="842">
                  <c:v>0.8</c:v>
                </c:pt>
                <c:pt idx="843">
                  <c:v>0.8</c:v>
                </c:pt>
                <c:pt idx="844">
                  <c:v>0.8</c:v>
                </c:pt>
                <c:pt idx="845">
                  <c:v>0.8</c:v>
                </c:pt>
                <c:pt idx="846">
                  <c:v>0.8</c:v>
                </c:pt>
                <c:pt idx="847">
                  <c:v>0.8</c:v>
                </c:pt>
                <c:pt idx="848">
                  <c:v>0.8</c:v>
                </c:pt>
                <c:pt idx="849">
                  <c:v>0.8</c:v>
                </c:pt>
                <c:pt idx="850">
                  <c:v>0.8</c:v>
                </c:pt>
                <c:pt idx="851">
                  <c:v>0.8</c:v>
                </c:pt>
                <c:pt idx="852">
                  <c:v>0.8</c:v>
                </c:pt>
                <c:pt idx="853">
                  <c:v>0.8</c:v>
                </c:pt>
                <c:pt idx="854">
                  <c:v>0.8</c:v>
                </c:pt>
                <c:pt idx="855">
                  <c:v>0.8</c:v>
                </c:pt>
                <c:pt idx="856">
                  <c:v>0.8</c:v>
                </c:pt>
                <c:pt idx="857">
                  <c:v>0.8</c:v>
                </c:pt>
                <c:pt idx="858">
                  <c:v>0.8</c:v>
                </c:pt>
                <c:pt idx="859">
                  <c:v>0.8</c:v>
                </c:pt>
                <c:pt idx="860">
                  <c:v>0.8</c:v>
                </c:pt>
                <c:pt idx="861">
                  <c:v>0.8</c:v>
                </c:pt>
                <c:pt idx="862">
                  <c:v>0.8</c:v>
                </c:pt>
                <c:pt idx="863">
                  <c:v>0.8</c:v>
                </c:pt>
                <c:pt idx="864">
                  <c:v>0.8</c:v>
                </c:pt>
                <c:pt idx="865">
                  <c:v>0.8</c:v>
                </c:pt>
                <c:pt idx="866">
                  <c:v>0.8</c:v>
                </c:pt>
                <c:pt idx="867">
                  <c:v>0.8</c:v>
                </c:pt>
                <c:pt idx="868">
                  <c:v>0.8</c:v>
                </c:pt>
                <c:pt idx="869">
                  <c:v>0.8</c:v>
                </c:pt>
                <c:pt idx="870">
                  <c:v>0.8</c:v>
                </c:pt>
                <c:pt idx="871">
                  <c:v>0.8</c:v>
                </c:pt>
                <c:pt idx="872">
                  <c:v>0.8</c:v>
                </c:pt>
                <c:pt idx="873">
                  <c:v>0.8</c:v>
                </c:pt>
                <c:pt idx="874">
                  <c:v>0.8</c:v>
                </c:pt>
                <c:pt idx="875">
                  <c:v>0.8</c:v>
                </c:pt>
                <c:pt idx="876">
                  <c:v>0.8</c:v>
                </c:pt>
                <c:pt idx="877">
                  <c:v>0.8</c:v>
                </c:pt>
                <c:pt idx="878">
                  <c:v>0.8</c:v>
                </c:pt>
                <c:pt idx="879">
                  <c:v>0.8</c:v>
                </c:pt>
                <c:pt idx="880">
                  <c:v>0.8</c:v>
                </c:pt>
                <c:pt idx="881">
                  <c:v>0.8</c:v>
                </c:pt>
                <c:pt idx="882">
                  <c:v>0.8</c:v>
                </c:pt>
                <c:pt idx="883">
                  <c:v>0.8</c:v>
                </c:pt>
                <c:pt idx="884">
                  <c:v>0.8</c:v>
                </c:pt>
                <c:pt idx="885">
                  <c:v>0.8</c:v>
                </c:pt>
                <c:pt idx="886">
                  <c:v>0.8</c:v>
                </c:pt>
                <c:pt idx="887">
                  <c:v>0.8</c:v>
                </c:pt>
                <c:pt idx="888">
                  <c:v>0.8</c:v>
                </c:pt>
                <c:pt idx="889">
                  <c:v>0.8</c:v>
                </c:pt>
                <c:pt idx="890">
                  <c:v>0.8</c:v>
                </c:pt>
                <c:pt idx="891">
                  <c:v>0.8</c:v>
                </c:pt>
                <c:pt idx="892">
                  <c:v>0.8</c:v>
                </c:pt>
                <c:pt idx="893">
                  <c:v>0.8</c:v>
                </c:pt>
                <c:pt idx="894">
                  <c:v>0.8</c:v>
                </c:pt>
                <c:pt idx="895">
                  <c:v>0.8</c:v>
                </c:pt>
                <c:pt idx="896">
                  <c:v>0.8</c:v>
                </c:pt>
                <c:pt idx="897">
                  <c:v>0.8</c:v>
                </c:pt>
                <c:pt idx="898">
                  <c:v>0.8</c:v>
                </c:pt>
                <c:pt idx="899">
                  <c:v>0.8</c:v>
                </c:pt>
                <c:pt idx="900">
                  <c:v>0.8</c:v>
                </c:pt>
                <c:pt idx="901">
                  <c:v>0.8</c:v>
                </c:pt>
                <c:pt idx="902">
                  <c:v>0.8</c:v>
                </c:pt>
                <c:pt idx="903">
                  <c:v>0.8</c:v>
                </c:pt>
                <c:pt idx="904">
                  <c:v>0.8</c:v>
                </c:pt>
                <c:pt idx="905">
                  <c:v>0.8</c:v>
                </c:pt>
                <c:pt idx="906">
                  <c:v>0.8</c:v>
                </c:pt>
                <c:pt idx="907">
                  <c:v>0.8</c:v>
                </c:pt>
                <c:pt idx="908">
                  <c:v>0.8</c:v>
                </c:pt>
                <c:pt idx="909">
                  <c:v>0.8</c:v>
                </c:pt>
                <c:pt idx="910">
                  <c:v>0.8</c:v>
                </c:pt>
                <c:pt idx="911">
                  <c:v>0.8</c:v>
                </c:pt>
                <c:pt idx="912">
                  <c:v>0.8</c:v>
                </c:pt>
                <c:pt idx="913">
                  <c:v>0.8</c:v>
                </c:pt>
                <c:pt idx="914">
                  <c:v>0.8</c:v>
                </c:pt>
                <c:pt idx="915">
                  <c:v>0.8</c:v>
                </c:pt>
                <c:pt idx="916">
                  <c:v>0.8</c:v>
                </c:pt>
                <c:pt idx="917">
                  <c:v>0.8</c:v>
                </c:pt>
                <c:pt idx="918">
                  <c:v>0.8</c:v>
                </c:pt>
                <c:pt idx="919">
                  <c:v>0.8</c:v>
                </c:pt>
                <c:pt idx="920">
                  <c:v>0.8</c:v>
                </c:pt>
                <c:pt idx="921">
                  <c:v>0.8</c:v>
                </c:pt>
                <c:pt idx="922">
                  <c:v>0.8</c:v>
                </c:pt>
                <c:pt idx="923">
                  <c:v>0.8</c:v>
                </c:pt>
                <c:pt idx="924">
                  <c:v>0.8</c:v>
                </c:pt>
                <c:pt idx="925">
                  <c:v>0.8</c:v>
                </c:pt>
                <c:pt idx="926">
                  <c:v>0.8</c:v>
                </c:pt>
                <c:pt idx="927">
                  <c:v>0.8</c:v>
                </c:pt>
                <c:pt idx="928">
                  <c:v>0.8</c:v>
                </c:pt>
                <c:pt idx="929">
                  <c:v>0.8</c:v>
                </c:pt>
                <c:pt idx="930">
                  <c:v>0.8</c:v>
                </c:pt>
                <c:pt idx="931">
                  <c:v>0.8</c:v>
                </c:pt>
                <c:pt idx="932">
                  <c:v>0.8</c:v>
                </c:pt>
                <c:pt idx="933">
                  <c:v>0.8</c:v>
                </c:pt>
                <c:pt idx="934">
                  <c:v>0.8</c:v>
                </c:pt>
                <c:pt idx="935">
                  <c:v>0.8</c:v>
                </c:pt>
                <c:pt idx="936">
                  <c:v>0.8</c:v>
                </c:pt>
                <c:pt idx="937">
                  <c:v>0.8</c:v>
                </c:pt>
                <c:pt idx="938">
                  <c:v>0.8</c:v>
                </c:pt>
                <c:pt idx="939">
                  <c:v>0.8</c:v>
                </c:pt>
                <c:pt idx="940">
                  <c:v>0.8</c:v>
                </c:pt>
                <c:pt idx="941">
                  <c:v>0.8</c:v>
                </c:pt>
                <c:pt idx="942">
                  <c:v>0.8</c:v>
                </c:pt>
                <c:pt idx="943">
                  <c:v>0.8</c:v>
                </c:pt>
                <c:pt idx="944">
                  <c:v>0.8</c:v>
                </c:pt>
                <c:pt idx="945">
                  <c:v>0.8</c:v>
                </c:pt>
                <c:pt idx="946">
                  <c:v>0.8</c:v>
                </c:pt>
                <c:pt idx="947">
                  <c:v>0.8</c:v>
                </c:pt>
                <c:pt idx="948">
                  <c:v>0.8</c:v>
                </c:pt>
                <c:pt idx="949">
                  <c:v>0.8</c:v>
                </c:pt>
                <c:pt idx="950">
                  <c:v>0.8</c:v>
                </c:pt>
                <c:pt idx="951">
                  <c:v>0.8</c:v>
                </c:pt>
                <c:pt idx="952">
                  <c:v>0.8</c:v>
                </c:pt>
                <c:pt idx="953">
                  <c:v>0.8</c:v>
                </c:pt>
                <c:pt idx="954">
                  <c:v>0.8</c:v>
                </c:pt>
                <c:pt idx="955">
                  <c:v>0.8</c:v>
                </c:pt>
                <c:pt idx="956">
                  <c:v>0.8</c:v>
                </c:pt>
                <c:pt idx="957">
                  <c:v>0.8</c:v>
                </c:pt>
                <c:pt idx="958">
                  <c:v>0.8</c:v>
                </c:pt>
                <c:pt idx="959">
                  <c:v>0.8</c:v>
                </c:pt>
                <c:pt idx="960">
                  <c:v>0.8</c:v>
                </c:pt>
                <c:pt idx="961">
                  <c:v>0.8</c:v>
                </c:pt>
                <c:pt idx="962">
                  <c:v>0.8</c:v>
                </c:pt>
                <c:pt idx="963">
                  <c:v>0.8</c:v>
                </c:pt>
                <c:pt idx="964">
                  <c:v>0.8</c:v>
                </c:pt>
                <c:pt idx="965">
                  <c:v>0.8</c:v>
                </c:pt>
                <c:pt idx="966">
                  <c:v>0.8</c:v>
                </c:pt>
                <c:pt idx="967">
                  <c:v>0.8</c:v>
                </c:pt>
                <c:pt idx="968">
                  <c:v>0.8</c:v>
                </c:pt>
                <c:pt idx="969">
                  <c:v>0.8</c:v>
                </c:pt>
                <c:pt idx="970">
                  <c:v>0.8</c:v>
                </c:pt>
                <c:pt idx="971">
                  <c:v>0.8</c:v>
                </c:pt>
                <c:pt idx="972">
                  <c:v>0.8</c:v>
                </c:pt>
                <c:pt idx="973">
                  <c:v>0.8</c:v>
                </c:pt>
                <c:pt idx="974">
                  <c:v>0.8</c:v>
                </c:pt>
                <c:pt idx="975">
                  <c:v>0.8</c:v>
                </c:pt>
                <c:pt idx="976">
                  <c:v>0.8</c:v>
                </c:pt>
                <c:pt idx="977">
                  <c:v>0.8</c:v>
                </c:pt>
                <c:pt idx="978">
                  <c:v>0.8</c:v>
                </c:pt>
                <c:pt idx="979">
                  <c:v>0.8</c:v>
                </c:pt>
                <c:pt idx="980">
                  <c:v>0.8</c:v>
                </c:pt>
                <c:pt idx="981">
                  <c:v>0.8</c:v>
                </c:pt>
                <c:pt idx="982">
                  <c:v>0.8</c:v>
                </c:pt>
                <c:pt idx="983">
                  <c:v>0.8</c:v>
                </c:pt>
                <c:pt idx="984">
                  <c:v>0.8</c:v>
                </c:pt>
                <c:pt idx="985">
                  <c:v>0.8</c:v>
                </c:pt>
                <c:pt idx="986">
                  <c:v>0.8</c:v>
                </c:pt>
                <c:pt idx="987">
                  <c:v>0.8</c:v>
                </c:pt>
                <c:pt idx="988">
                  <c:v>0.8</c:v>
                </c:pt>
                <c:pt idx="989">
                  <c:v>0.8</c:v>
                </c:pt>
                <c:pt idx="990">
                  <c:v>0.8</c:v>
                </c:pt>
                <c:pt idx="991">
                  <c:v>0.8</c:v>
                </c:pt>
                <c:pt idx="992">
                  <c:v>0.8</c:v>
                </c:pt>
                <c:pt idx="993">
                  <c:v>0.8</c:v>
                </c:pt>
                <c:pt idx="994">
                  <c:v>0.8</c:v>
                </c:pt>
                <c:pt idx="995">
                  <c:v>0.8</c:v>
                </c:pt>
                <c:pt idx="996">
                  <c:v>0.8</c:v>
                </c:pt>
                <c:pt idx="997">
                  <c:v>0.8</c:v>
                </c:pt>
                <c:pt idx="998">
                  <c:v>0.8</c:v>
                </c:pt>
                <c:pt idx="999">
                  <c:v>0.8</c:v>
                </c:pt>
                <c:pt idx="1000">
                  <c:v>0.8</c:v>
                </c:pt>
                <c:pt idx="1001">
                  <c:v>0.8</c:v>
                </c:pt>
                <c:pt idx="1002">
                  <c:v>0.8</c:v>
                </c:pt>
                <c:pt idx="1003">
                  <c:v>0.8</c:v>
                </c:pt>
                <c:pt idx="1004">
                  <c:v>0.8</c:v>
                </c:pt>
                <c:pt idx="1005">
                  <c:v>0.8</c:v>
                </c:pt>
                <c:pt idx="1006">
                  <c:v>0.8</c:v>
                </c:pt>
                <c:pt idx="1007">
                  <c:v>0.8</c:v>
                </c:pt>
                <c:pt idx="1008">
                  <c:v>0.8</c:v>
                </c:pt>
                <c:pt idx="1009">
                  <c:v>0.8</c:v>
                </c:pt>
                <c:pt idx="1010">
                  <c:v>0.8</c:v>
                </c:pt>
                <c:pt idx="1011">
                  <c:v>0.8</c:v>
                </c:pt>
                <c:pt idx="1012">
                  <c:v>0.8</c:v>
                </c:pt>
                <c:pt idx="1013">
                  <c:v>0.8</c:v>
                </c:pt>
                <c:pt idx="1014">
                  <c:v>0.8</c:v>
                </c:pt>
                <c:pt idx="1015">
                  <c:v>0.8</c:v>
                </c:pt>
                <c:pt idx="1016">
                  <c:v>0.8</c:v>
                </c:pt>
                <c:pt idx="1017">
                  <c:v>0.8</c:v>
                </c:pt>
                <c:pt idx="1018">
                  <c:v>0.8</c:v>
                </c:pt>
                <c:pt idx="1019">
                  <c:v>0.8</c:v>
                </c:pt>
                <c:pt idx="1020">
                  <c:v>0.8</c:v>
                </c:pt>
                <c:pt idx="1021">
                  <c:v>0.8</c:v>
                </c:pt>
                <c:pt idx="1022">
                  <c:v>0.8</c:v>
                </c:pt>
                <c:pt idx="1023">
                  <c:v>0.8</c:v>
                </c:pt>
                <c:pt idx="1024">
                  <c:v>0.8</c:v>
                </c:pt>
                <c:pt idx="1025">
                  <c:v>0.8</c:v>
                </c:pt>
                <c:pt idx="1026">
                  <c:v>0.8</c:v>
                </c:pt>
                <c:pt idx="1027">
                  <c:v>0.8</c:v>
                </c:pt>
                <c:pt idx="1028">
                  <c:v>0.8</c:v>
                </c:pt>
                <c:pt idx="1029">
                  <c:v>0.8</c:v>
                </c:pt>
                <c:pt idx="1030">
                  <c:v>0.8</c:v>
                </c:pt>
                <c:pt idx="1031">
                  <c:v>0.8</c:v>
                </c:pt>
                <c:pt idx="1032">
                  <c:v>0.8</c:v>
                </c:pt>
                <c:pt idx="1033">
                  <c:v>0.8</c:v>
                </c:pt>
                <c:pt idx="1034">
                  <c:v>0.8</c:v>
                </c:pt>
                <c:pt idx="1035">
                  <c:v>0.8</c:v>
                </c:pt>
                <c:pt idx="1036">
                  <c:v>0.8</c:v>
                </c:pt>
                <c:pt idx="1037">
                  <c:v>0.8</c:v>
                </c:pt>
                <c:pt idx="1038">
                  <c:v>0.8</c:v>
                </c:pt>
                <c:pt idx="1039">
                  <c:v>0.8</c:v>
                </c:pt>
                <c:pt idx="1040">
                  <c:v>0.8</c:v>
                </c:pt>
                <c:pt idx="1041">
                  <c:v>0.8</c:v>
                </c:pt>
                <c:pt idx="1042">
                  <c:v>0.8</c:v>
                </c:pt>
                <c:pt idx="1043">
                  <c:v>0.8</c:v>
                </c:pt>
                <c:pt idx="1044">
                  <c:v>0.8</c:v>
                </c:pt>
                <c:pt idx="1045">
                  <c:v>0.8</c:v>
                </c:pt>
                <c:pt idx="1046">
                  <c:v>0.8</c:v>
                </c:pt>
                <c:pt idx="1047">
                  <c:v>0.8</c:v>
                </c:pt>
                <c:pt idx="1048">
                  <c:v>0.8</c:v>
                </c:pt>
                <c:pt idx="1049">
                  <c:v>0.8</c:v>
                </c:pt>
                <c:pt idx="1050">
                  <c:v>0.8</c:v>
                </c:pt>
                <c:pt idx="1051">
                  <c:v>0.8</c:v>
                </c:pt>
                <c:pt idx="1052">
                  <c:v>0.8</c:v>
                </c:pt>
                <c:pt idx="1053">
                  <c:v>0.8</c:v>
                </c:pt>
                <c:pt idx="1054">
                  <c:v>0.8</c:v>
                </c:pt>
                <c:pt idx="1055">
                  <c:v>0.8</c:v>
                </c:pt>
                <c:pt idx="1056">
                  <c:v>0.8</c:v>
                </c:pt>
                <c:pt idx="1057">
                  <c:v>0.8</c:v>
                </c:pt>
                <c:pt idx="1058">
                  <c:v>0.8</c:v>
                </c:pt>
                <c:pt idx="1059">
                  <c:v>0.8</c:v>
                </c:pt>
                <c:pt idx="1060">
                  <c:v>0.8</c:v>
                </c:pt>
                <c:pt idx="1061">
                  <c:v>0.8</c:v>
                </c:pt>
                <c:pt idx="1062">
                  <c:v>0.8</c:v>
                </c:pt>
                <c:pt idx="1063">
                  <c:v>0.8</c:v>
                </c:pt>
                <c:pt idx="1064">
                  <c:v>0.8</c:v>
                </c:pt>
                <c:pt idx="1065">
                  <c:v>0.8</c:v>
                </c:pt>
                <c:pt idx="1066">
                  <c:v>0.8</c:v>
                </c:pt>
                <c:pt idx="1067">
                  <c:v>0.8</c:v>
                </c:pt>
                <c:pt idx="1068">
                  <c:v>0.8</c:v>
                </c:pt>
                <c:pt idx="1069">
                  <c:v>0.8</c:v>
                </c:pt>
                <c:pt idx="1070">
                  <c:v>0.8</c:v>
                </c:pt>
                <c:pt idx="1071">
                  <c:v>0.8</c:v>
                </c:pt>
                <c:pt idx="1072">
                  <c:v>0.8</c:v>
                </c:pt>
                <c:pt idx="1073">
                  <c:v>0.8</c:v>
                </c:pt>
                <c:pt idx="1074">
                  <c:v>0.8</c:v>
                </c:pt>
                <c:pt idx="1075">
                  <c:v>0.8</c:v>
                </c:pt>
                <c:pt idx="1076">
                  <c:v>0.8</c:v>
                </c:pt>
                <c:pt idx="1077">
                  <c:v>0.8</c:v>
                </c:pt>
                <c:pt idx="1078">
                  <c:v>0.8</c:v>
                </c:pt>
                <c:pt idx="1079">
                  <c:v>0.8</c:v>
                </c:pt>
                <c:pt idx="1080">
                  <c:v>0.8</c:v>
                </c:pt>
                <c:pt idx="1081">
                  <c:v>0.8</c:v>
                </c:pt>
                <c:pt idx="1082">
                  <c:v>0.8</c:v>
                </c:pt>
                <c:pt idx="1083">
                  <c:v>0.8</c:v>
                </c:pt>
                <c:pt idx="1084">
                  <c:v>0.8</c:v>
                </c:pt>
                <c:pt idx="1085">
                  <c:v>0.8</c:v>
                </c:pt>
                <c:pt idx="1086">
                  <c:v>0.8</c:v>
                </c:pt>
                <c:pt idx="1087">
                  <c:v>0.8</c:v>
                </c:pt>
                <c:pt idx="1088">
                  <c:v>0.8</c:v>
                </c:pt>
                <c:pt idx="1089">
                  <c:v>0.8</c:v>
                </c:pt>
                <c:pt idx="1090">
                  <c:v>0.8</c:v>
                </c:pt>
                <c:pt idx="1091">
                  <c:v>0.8</c:v>
                </c:pt>
                <c:pt idx="1092">
                  <c:v>0.8</c:v>
                </c:pt>
                <c:pt idx="1093">
                  <c:v>0.8</c:v>
                </c:pt>
                <c:pt idx="1094">
                  <c:v>0.8</c:v>
                </c:pt>
                <c:pt idx="1095">
                  <c:v>0.8</c:v>
                </c:pt>
                <c:pt idx="1096">
                  <c:v>0.8</c:v>
                </c:pt>
                <c:pt idx="1097">
                  <c:v>0.8</c:v>
                </c:pt>
                <c:pt idx="1098">
                  <c:v>0.8</c:v>
                </c:pt>
                <c:pt idx="1099">
                  <c:v>0.8</c:v>
                </c:pt>
                <c:pt idx="1100">
                  <c:v>0.8</c:v>
                </c:pt>
                <c:pt idx="1101">
                  <c:v>0.8</c:v>
                </c:pt>
                <c:pt idx="1102">
                  <c:v>0.8</c:v>
                </c:pt>
                <c:pt idx="1103">
                  <c:v>0.8</c:v>
                </c:pt>
                <c:pt idx="1104">
                  <c:v>0.8</c:v>
                </c:pt>
                <c:pt idx="1105">
                  <c:v>0.8</c:v>
                </c:pt>
                <c:pt idx="1106">
                  <c:v>0.8</c:v>
                </c:pt>
                <c:pt idx="1107">
                  <c:v>0.8</c:v>
                </c:pt>
                <c:pt idx="1108">
                  <c:v>0.8</c:v>
                </c:pt>
                <c:pt idx="1109">
                  <c:v>0.8</c:v>
                </c:pt>
                <c:pt idx="1110">
                  <c:v>0.8</c:v>
                </c:pt>
                <c:pt idx="1111">
                  <c:v>0.8</c:v>
                </c:pt>
                <c:pt idx="1112">
                  <c:v>0.8</c:v>
                </c:pt>
                <c:pt idx="1113">
                  <c:v>0.8</c:v>
                </c:pt>
                <c:pt idx="1114">
                  <c:v>0.8</c:v>
                </c:pt>
                <c:pt idx="1115">
                  <c:v>0.8</c:v>
                </c:pt>
                <c:pt idx="1116">
                  <c:v>0.8</c:v>
                </c:pt>
                <c:pt idx="1117">
                  <c:v>0.8</c:v>
                </c:pt>
                <c:pt idx="1118">
                  <c:v>0.8</c:v>
                </c:pt>
                <c:pt idx="1119">
                  <c:v>0.8</c:v>
                </c:pt>
                <c:pt idx="1120">
                  <c:v>0.8</c:v>
                </c:pt>
                <c:pt idx="1121">
                  <c:v>0.8</c:v>
                </c:pt>
                <c:pt idx="1122">
                  <c:v>0.8</c:v>
                </c:pt>
                <c:pt idx="1123">
                  <c:v>0.8</c:v>
                </c:pt>
                <c:pt idx="1124">
                  <c:v>0.8</c:v>
                </c:pt>
                <c:pt idx="1125">
                  <c:v>0.8</c:v>
                </c:pt>
                <c:pt idx="1126">
                  <c:v>0.8</c:v>
                </c:pt>
                <c:pt idx="1127">
                  <c:v>0.8</c:v>
                </c:pt>
                <c:pt idx="1128">
                  <c:v>0.8</c:v>
                </c:pt>
                <c:pt idx="1129">
                  <c:v>0.8</c:v>
                </c:pt>
                <c:pt idx="1130">
                  <c:v>0.8</c:v>
                </c:pt>
                <c:pt idx="1131">
                  <c:v>0.8</c:v>
                </c:pt>
                <c:pt idx="1132">
                  <c:v>0.8</c:v>
                </c:pt>
                <c:pt idx="1133">
                  <c:v>0.8</c:v>
                </c:pt>
                <c:pt idx="1134">
                  <c:v>0.8</c:v>
                </c:pt>
                <c:pt idx="1135">
                  <c:v>0.8</c:v>
                </c:pt>
                <c:pt idx="1136">
                  <c:v>0.8</c:v>
                </c:pt>
                <c:pt idx="1137">
                  <c:v>0.8</c:v>
                </c:pt>
                <c:pt idx="1138">
                  <c:v>0.8</c:v>
                </c:pt>
                <c:pt idx="1139">
                  <c:v>0.8</c:v>
                </c:pt>
                <c:pt idx="1140">
                  <c:v>0.8</c:v>
                </c:pt>
                <c:pt idx="1141">
                  <c:v>0.8</c:v>
                </c:pt>
                <c:pt idx="1142">
                  <c:v>0.8</c:v>
                </c:pt>
                <c:pt idx="1143">
                  <c:v>0.8</c:v>
                </c:pt>
                <c:pt idx="1144">
                  <c:v>0.8</c:v>
                </c:pt>
                <c:pt idx="1145">
                  <c:v>0.8</c:v>
                </c:pt>
                <c:pt idx="1146">
                  <c:v>0.8</c:v>
                </c:pt>
                <c:pt idx="1147">
                  <c:v>0.8</c:v>
                </c:pt>
                <c:pt idx="1148">
                  <c:v>0.8</c:v>
                </c:pt>
                <c:pt idx="1149">
                  <c:v>0.8</c:v>
                </c:pt>
                <c:pt idx="1150">
                  <c:v>0.8</c:v>
                </c:pt>
                <c:pt idx="1151">
                  <c:v>0.8</c:v>
                </c:pt>
                <c:pt idx="1152">
                  <c:v>0.8</c:v>
                </c:pt>
                <c:pt idx="1153">
                  <c:v>0.8</c:v>
                </c:pt>
                <c:pt idx="1154">
                  <c:v>0.8</c:v>
                </c:pt>
                <c:pt idx="1155">
                  <c:v>0.8</c:v>
                </c:pt>
                <c:pt idx="1156">
                  <c:v>0.8</c:v>
                </c:pt>
                <c:pt idx="1157">
                  <c:v>0.8</c:v>
                </c:pt>
                <c:pt idx="1158">
                  <c:v>0.8</c:v>
                </c:pt>
                <c:pt idx="1159">
                  <c:v>0.8</c:v>
                </c:pt>
                <c:pt idx="1160">
                  <c:v>0.8</c:v>
                </c:pt>
                <c:pt idx="1161">
                  <c:v>0.8</c:v>
                </c:pt>
                <c:pt idx="1162">
                  <c:v>0.8</c:v>
                </c:pt>
                <c:pt idx="1163">
                  <c:v>0.8</c:v>
                </c:pt>
                <c:pt idx="1164">
                  <c:v>0.8</c:v>
                </c:pt>
                <c:pt idx="1165">
                  <c:v>0.8</c:v>
                </c:pt>
                <c:pt idx="1166">
                  <c:v>0.8</c:v>
                </c:pt>
                <c:pt idx="1167">
                  <c:v>0.8</c:v>
                </c:pt>
                <c:pt idx="1168">
                  <c:v>0.8</c:v>
                </c:pt>
                <c:pt idx="1169">
                  <c:v>0.8</c:v>
                </c:pt>
                <c:pt idx="1170">
                  <c:v>0.8</c:v>
                </c:pt>
                <c:pt idx="1171">
                  <c:v>0.8</c:v>
                </c:pt>
                <c:pt idx="1172">
                  <c:v>0.8</c:v>
                </c:pt>
                <c:pt idx="1173">
                  <c:v>0.8</c:v>
                </c:pt>
                <c:pt idx="1174">
                  <c:v>0.8</c:v>
                </c:pt>
                <c:pt idx="1175">
                  <c:v>0.8</c:v>
                </c:pt>
                <c:pt idx="1176">
                  <c:v>0.8</c:v>
                </c:pt>
                <c:pt idx="1177">
                  <c:v>0.8</c:v>
                </c:pt>
                <c:pt idx="1178">
                  <c:v>0.8</c:v>
                </c:pt>
                <c:pt idx="1179">
                  <c:v>0.8</c:v>
                </c:pt>
                <c:pt idx="1180">
                  <c:v>0.8</c:v>
                </c:pt>
                <c:pt idx="1181">
                  <c:v>0.8</c:v>
                </c:pt>
                <c:pt idx="1182">
                  <c:v>0.8</c:v>
                </c:pt>
                <c:pt idx="1183">
                  <c:v>0.8</c:v>
                </c:pt>
                <c:pt idx="1184">
                  <c:v>0.8</c:v>
                </c:pt>
                <c:pt idx="1185">
                  <c:v>0.8</c:v>
                </c:pt>
                <c:pt idx="1186">
                  <c:v>0.8</c:v>
                </c:pt>
                <c:pt idx="1187">
                  <c:v>0.8</c:v>
                </c:pt>
                <c:pt idx="1188">
                  <c:v>0.8</c:v>
                </c:pt>
                <c:pt idx="1189">
                  <c:v>0.8</c:v>
                </c:pt>
                <c:pt idx="1190">
                  <c:v>0.8</c:v>
                </c:pt>
                <c:pt idx="1191">
                  <c:v>0.8</c:v>
                </c:pt>
                <c:pt idx="1192">
                  <c:v>0.8</c:v>
                </c:pt>
                <c:pt idx="1193">
                  <c:v>0.8</c:v>
                </c:pt>
                <c:pt idx="1194">
                  <c:v>0.8</c:v>
                </c:pt>
                <c:pt idx="1195">
                  <c:v>0.8</c:v>
                </c:pt>
                <c:pt idx="1196">
                  <c:v>0.8</c:v>
                </c:pt>
                <c:pt idx="1197">
                  <c:v>0.8</c:v>
                </c:pt>
                <c:pt idx="1198">
                  <c:v>0.8</c:v>
                </c:pt>
                <c:pt idx="1199">
                  <c:v>0.8</c:v>
                </c:pt>
                <c:pt idx="1200">
                  <c:v>0.8</c:v>
                </c:pt>
                <c:pt idx="1201">
                  <c:v>0.8</c:v>
                </c:pt>
                <c:pt idx="1202">
                  <c:v>0.8</c:v>
                </c:pt>
                <c:pt idx="1203">
                  <c:v>0.8</c:v>
                </c:pt>
                <c:pt idx="1204">
                  <c:v>0.8</c:v>
                </c:pt>
                <c:pt idx="1205">
                  <c:v>0.8</c:v>
                </c:pt>
                <c:pt idx="1206">
                  <c:v>0.8</c:v>
                </c:pt>
                <c:pt idx="1207">
                  <c:v>0.8</c:v>
                </c:pt>
                <c:pt idx="1208">
                  <c:v>0.8</c:v>
                </c:pt>
                <c:pt idx="1209">
                  <c:v>0.8</c:v>
                </c:pt>
                <c:pt idx="1210">
                  <c:v>0.8</c:v>
                </c:pt>
                <c:pt idx="1211">
                  <c:v>0.8</c:v>
                </c:pt>
                <c:pt idx="1212">
                  <c:v>0.8</c:v>
                </c:pt>
                <c:pt idx="1213">
                  <c:v>0.8</c:v>
                </c:pt>
                <c:pt idx="1214">
                  <c:v>0.8</c:v>
                </c:pt>
                <c:pt idx="1215">
                  <c:v>0.8</c:v>
                </c:pt>
                <c:pt idx="1216">
                  <c:v>0.8</c:v>
                </c:pt>
                <c:pt idx="1217">
                  <c:v>0.8</c:v>
                </c:pt>
                <c:pt idx="1218">
                  <c:v>0.8</c:v>
                </c:pt>
                <c:pt idx="1219">
                  <c:v>0.8</c:v>
                </c:pt>
                <c:pt idx="1220">
                  <c:v>0.8</c:v>
                </c:pt>
                <c:pt idx="1221">
                  <c:v>0.8</c:v>
                </c:pt>
                <c:pt idx="1222">
                  <c:v>0.8</c:v>
                </c:pt>
                <c:pt idx="1223">
                  <c:v>0.8</c:v>
                </c:pt>
                <c:pt idx="1224">
                  <c:v>0.8</c:v>
                </c:pt>
                <c:pt idx="1225">
                  <c:v>0.8</c:v>
                </c:pt>
                <c:pt idx="1226">
                  <c:v>0.8</c:v>
                </c:pt>
                <c:pt idx="1227">
                  <c:v>0.8</c:v>
                </c:pt>
                <c:pt idx="1228">
                  <c:v>0.8</c:v>
                </c:pt>
                <c:pt idx="1229">
                  <c:v>0.8</c:v>
                </c:pt>
                <c:pt idx="1230">
                  <c:v>0.8</c:v>
                </c:pt>
                <c:pt idx="1231">
                  <c:v>0.8</c:v>
                </c:pt>
                <c:pt idx="1232">
                  <c:v>0.8</c:v>
                </c:pt>
                <c:pt idx="1233">
                  <c:v>0.8</c:v>
                </c:pt>
                <c:pt idx="1234">
                  <c:v>0.8</c:v>
                </c:pt>
                <c:pt idx="1235">
                  <c:v>0.8</c:v>
                </c:pt>
                <c:pt idx="1236">
                  <c:v>0.8</c:v>
                </c:pt>
                <c:pt idx="1237">
                  <c:v>0.8</c:v>
                </c:pt>
                <c:pt idx="1238">
                  <c:v>0.8</c:v>
                </c:pt>
                <c:pt idx="1239">
                  <c:v>0.8</c:v>
                </c:pt>
                <c:pt idx="1240">
                  <c:v>0.8</c:v>
                </c:pt>
                <c:pt idx="1241">
                  <c:v>0.8</c:v>
                </c:pt>
                <c:pt idx="1242">
                  <c:v>0.8</c:v>
                </c:pt>
                <c:pt idx="1243">
                  <c:v>0.8</c:v>
                </c:pt>
                <c:pt idx="1244">
                  <c:v>0.8</c:v>
                </c:pt>
                <c:pt idx="1245">
                  <c:v>0.8</c:v>
                </c:pt>
                <c:pt idx="1246">
                  <c:v>0.8</c:v>
                </c:pt>
                <c:pt idx="1247">
                  <c:v>0.8</c:v>
                </c:pt>
                <c:pt idx="1248">
                  <c:v>0.8</c:v>
                </c:pt>
                <c:pt idx="1249">
                  <c:v>0.8</c:v>
                </c:pt>
                <c:pt idx="1250">
                  <c:v>0.8</c:v>
                </c:pt>
                <c:pt idx="1251">
                  <c:v>0.8</c:v>
                </c:pt>
                <c:pt idx="1252">
                  <c:v>0.8</c:v>
                </c:pt>
                <c:pt idx="1253">
                  <c:v>0.8</c:v>
                </c:pt>
                <c:pt idx="1254">
                  <c:v>0.8</c:v>
                </c:pt>
                <c:pt idx="1255">
                  <c:v>0.8</c:v>
                </c:pt>
                <c:pt idx="1256">
                  <c:v>0.8</c:v>
                </c:pt>
                <c:pt idx="1257">
                  <c:v>0.8</c:v>
                </c:pt>
                <c:pt idx="1258">
                  <c:v>0.8</c:v>
                </c:pt>
                <c:pt idx="1259">
                  <c:v>0.8</c:v>
                </c:pt>
                <c:pt idx="1260">
                  <c:v>0.8</c:v>
                </c:pt>
                <c:pt idx="1261">
                  <c:v>0.8</c:v>
                </c:pt>
                <c:pt idx="1262">
                  <c:v>0.8</c:v>
                </c:pt>
                <c:pt idx="1263">
                  <c:v>0.8</c:v>
                </c:pt>
                <c:pt idx="1264">
                  <c:v>0.8</c:v>
                </c:pt>
                <c:pt idx="1265">
                  <c:v>0.8</c:v>
                </c:pt>
                <c:pt idx="1266">
                  <c:v>0.8</c:v>
                </c:pt>
                <c:pt idx="1267">
                  <c:v>0.8</c:v>
                </c:pt>
                <c:pt idx="1268">
                  <c:v>0.8</c:v>
                </c:pt>
                <c:pt idx="1269">
                  <c:v>0.8</c:v>
                </c:pt>
                <c:pt idx="1270">
                  <c:v>0.8</c:v>
                </c:pt>
                <c:pt idx="1271">
                  <c:v>0.8</c:v>
                </c:pt>
                <c:pt idx="1272">
                  <c:v>0.8</c:v>
                </c:pt>
                <c:pt idx="1273">
                  <c:v>0.8</c:v>
                </c:pt>
                <c:pt idx="1274">
                  <c:v>0.8</c:v>
                </c:pt>
                <c:pt idx="1275">
                  <c:v>0.8</c:v>
                </c:pt>
                <c:pt idx="1276">
                  <c:v>0.8</c:v>
                </c:pt>
                <c:pt idx="1277">
                  <c:v>0.8</c:v>
                </c:pt>
                <c:pt idx="1278">
                  <c:v>0.8</c:v>
                </c:pt>
                <c:pt idx="1279">
                  <c:v>0.8</c:v>
                </c:pt>
                <c:pt idx="1280">
                  <c:v>0.8</c:v>
                </c:pt>
                <c:pt idx="1281">
                  <c:v>0.8</c:v>
                </c:pt>
                <c:pt idx="1282">
                  <c:v>0.8</c:v>
                </c:pt>
                <c:pt idx="1283">
                  <c:v>0.8</c:v>
                </c:pt>
                <c:pt idx="1284">
                  <c:v>0.8</c:v>
                </c:pt>
                <c:pt idx="1285">
                  <c:v>0.8</c:v>
                </c:pt>
                <c:pt idx="1286">
                  <c:v>0.8</c:v>
                </c:pt>
                <c:pt idx="1287">
                  <c:v>0.8</c:v>
                </c:pt>
                <c:pt idx="1288">
                  <c:v>0.8</c:v>
                </c:pt>
                <c:pt idx="1289">
                  <c:v>0.8</c:v>
                </c:pt>
                <c:pt idx="1290">
                  <c:v>0.8</c:v>
                </c:pt>
                <c:pt idx="1291">
                  <c:v>0.8</c:v>
                </c:pt>
                <c:pt idx="1292">
                  <c:v>0.8</c:v>
                </c:pt>
                <c:pt idx="1293">
                  <c:v>0.8</c:v>
                </c:pt>
                <c:pt idx="1294">
                  <c:v>0.8</c:v>
                </c:pt>
                <c:pt idx="1295">
                  <c:v>0.8</c:v>
                </c:pt>
                <c:pt idx="1296">
                  <c:v>0.8</c:v>
                </c:pt>
                <c:pt idx="1297">
                  <c:v>0.8</c:v>
                </c:pt>
                <c:pt idx="1298">
                  <c:v>0.8</c:v>
                </c:pt>
                <c:pt idx="1299">
                  <c:v>0.8</c:v>
                </c:pt>
                <c:pt idx="1300">
                  <c:v>0.8</c:v>
                </c:pt>
                <c:pt idx="1301">
                  <c:v>0.8</c:v>
                </c:pt>
                <c:pt idx="1302">
                  <c:v>0.8</c:v>
                </c:pt>
                <c:pt idx="1303">
                  <c:v>0.8</c:v>
                </c:pt>
                <c:pt idx="1304">
                  <c:v>0.8</c:v>
                </c:pt>
                <c:pt idx="1305">
                  <c:v>0.8</c:v>
                </c:pt>
                <c:pt idx="1306">
                  <c:v>0.8</c:v>
                </c:pt>
                <c:pt idx="1307">
                  <c:v>0.8</c:v>
                </c:pt>
                <c:pt idx="1308">
                  <c:v>0.8</c:v>
                </c:pt>
                <c:pt idx="1309">
                  <c:v>0.8</c:v>
                </c:pt>
                <c:pt idx="1310">
                  <c:v>0.8</c:v>
                </c:pt>
                <c:pt idx="1311">
                  <c:v>0.8</c:v>
                </c:pt>
                <c:pt idx="1312">
                  <c:v>0.8</c:v>
                </c:pt>
                <c:pt idx="1313">
                  <c:v>0.8</c:v>
                </c:pt>
                <c:pt idx="1314">
                  <c:v>0.8</c:v>
                </c:pt>
                <c:pt idx="1315">
                  <c:v>0.8</c:v>
                </c:pt>
                <c:pt idx="1316">
                  <c:v>0.8</c:v>
                </c:pt>
                <c:pt idx="1317">
                  <c:v>0.8</c:v>
                </c:pt>
                <c:pt idx="1318">
                  <c:v>0.8</c:v>
                </c:pt>
                <c:pt idx="1319">
                  <c:v>0.8</c:v>
                </c:pt>
                <c:pt idx="1320">
                  <c:v>0.8</c:v>
                </c:pt>
                <c:pt idx="1321">
                  <c:v>0.8</c:v>
                </c:pt>
                <c:pt idx="1322">
                  <c:v>0.8</c:v>
                </c:pt>
                <c:pt idx="1323">
                  <c:v>0.8</c:v>
                </c:pt>
                <c:pt idx="1324">
                  <c:v>0.8</c:v>
                </c:pt>
                <c:pt idx="1325">
                  <c:v>0.8</c:v>
                </c:pt>
                <c:pt idx="1326">
                  <c:v>0.8</c:v>
                </c:pt>
                <c:pt idx="1327">
                  <c:v>0.8</c:v>
                </c:pt>
                <c:pt idx="1328">
                  <c:v>0.8</c:v>
                </c:pt>
                <c:pt idx="1329">
                  <c:v>0.8</c:v>
                </c:pt>
                <c:pt idx="1330">
                  <c:v>0.8</c:v>
                </c:pt>
                <c:pt idx="1331">
                  <c:v>0.8</c:v>
                </c:pt>
                <c:pt idx="1332">
                  <c:v>0.8</c:v>
                </c:pt>
                <c:pt idx="1333">
                  <c:v>0.8</c:v>
                </c:pt>
                <c:pt idx="1334">
                  <c:v>0.8</c:v>
                </c:pt>
                <c:pt idx="1335">
                  <c:v>0.8</c:v>
                </c:pt>
                <c:pt idx="1336">
                  <c:v>0.8</c:v>
                </c:pt>
                <c:pt idx="1337">
                  <c:v>0.8</c:v>
                </c:pt>
                <c:pt idx="1338">
                  <c:v>0.8</c:v>
                </c:pt>
                <c:pt idx="1339">
                  <c:v>0.8</c:v>
                </c:pt>
                <c:pt idx="1340">
                  <c:v>0.8</c:v>
                </c:pt>
                <c:pt idx="1341">
                  <c:v>0.8</c:v>
                </c:pt>
                <c:pt idx="1342">
                  <c:v>0.8</c:v>
                </c:pt>
                <c:pt idx="1343">
                  <c:v>0.8</c:v>
                </c:pt>
                <c:pt idx="1344">
                  <c:v>0.8</c:v>
                </c:pt>
                <c:pt idx="1345">
                  <c:v>0.8</c:v>
                </c:pt>
                <c:pt idx="1346">
                  <c:v>0.8</c:v>
                </c:pt>
                <c:pt idx="1347">
                  <c:v>0.8</c:v>
                </c:pt>
                <c:pt idx="1348">
                  <c:v>0.8</c:v>
                </c:pt>
                <c:pt idx="1349">
                  <c:v>0.8</c:v>
                </c:pt>
                <c:pt idx="1350">
                  <c:v>0.8</c:v>
                </c:pt>
                <c:pt idx="1351">
                  <c:v>0.8</c:v>
                </c:pt>
                <c:pt idx="1352">
                  <c:v>0.8</c:v>
                </c:pt>
                <c:pt idx="1353">
                  <c:v>0.8</c:v>
                </c:pt>
                <c:pt idx="1354">
                  <c:v>0.8</c:v>
                </c:pt>
                <c:pt idx="1355">
                  <c:v>0.8</c:v>
                </c:pt>
                <c:pt idx="1356">
                  <c:v>0.8</c:v>
                </c:pt>
                <c:pt idx="1357">
                  <c:v>0.8</c:v>
                </c:pt>
                <c:pt idx="1358">
                  <c:v>0.8</c:v>
                </c:pt>
                <c:pt idx="1359">
                  <c:v>0.8</c:v>
                </c:pt>
                <c:pt idx="1360">
                  <c:v>0.8</c:v>
                </c:pt>
                <c:pt idx="1361">
                  <c:v>0.8</c:v>
                </c:pt>
                <c:pt idx="1362">
                  <c:v>0.8</c:v>
                </c:pt>
                <c:pt idx="1363">
                  <c:v>0.8</c:v>
                </c:pt>
                <c:pt idx="1364">
                  <c:v>0.8</c:v>
                </c:pt>
                <c:pt idx="1365">
                  <c:v>0.8</c:v>
                </c:pt>
                <c:pt idx="1366">
                  <c:v>0.8</c:v>
                </c:pt>
                <c:pt idx="1367">
                  <c:v>0.8</c:v>
                </c:pt>
                <c:pt idx="1368">
                  <c:v>0.8</c:v>
                </c:pt>
                <c:pt idx="1369">
                  <c:v>0.8</c:v>
                </c:pt>
                <c:pt idx="1370">
                  <c:v>0.8</c:v>
                </c:pt>
                <c:pt idx="1371">
                  <c:v>0.8</c:v>
                </c:pt>
                <c:pt idx="1372">
                  <c:v>0.8</c:v>
                </c:pt>
                <c:pt idx="1373">
                  <c:v>0.8</c:v>
                </c:pt>
                <c:pt idx="1374">
                  <c:v>0.8</c:v>
                </c:pt>
                <c:pt idx="1375">
                  <c:v>0.8</c:v>
                </c:pt>
                <c:pt idx="1376">
                  <c:v>0.8</c:v>
                </c:pt>
                <c:pt idx="1377">
                  <c:v>0.8</c:v>
                </c:pt>
                <c:pt idx="1378">
                  <c:v>0.8</c:v>
                </c:pt>
                <c:pt idx="1379">
                  <c:v>0.8</c:v>
                </c:pt>
                <c:pt idx="1380">
                  <c:v>0.8</c:v>
                </c:pt>
                <c:pt idx="1381">
                  <c:v>0.8</c:v>
                </c:pt>
                <c:pt idx="1382">
                  <c:v>0.8</c:v>
                </c:pt>
                <c:pt idx="1383">
                  <c:v>0.8</c:v>
                </c:pt>
                <c:pt idx="1384">
                  <c:v>0.8</c:v>
                </c:pt>
                <c:pt idx="1385">
                  <c:v>0.8</c:v>
                </c:pt>
                <c:pt idx="1386">
                  <c:v>0.8</c:v>
                </c:pt>
                <c:pt idx="1387">
                  <c:v>0.8</c:v>
                </c:pt>
                <c:pt idx="1388">
                  <c:v>0.8</c:v>
                </c:pt>
                <c:pt idx="1389">
                  <c:v>0.8</c:v>
                </c:pt>
                <c:pt idx="1390">
                  <c:v>0.8</c:v>
                </c:pt>
                <c:pt idx="1391">
                  <c:v>0.8</c:v>
                </c:pt>
                <c:pt idx="1392">
                  <c:v>0.8</c:v>
                </c:pt>
                <c:pt idx="1393">
                  <c:v>0.8</c:v>
                </c:pt>
                <c:pt idx="1394">
                  <c:v>0.8</c:v>
                </c:pt>
                <c:pt idx="1395">
                  <c:v>0.8</c:v>
                </c:pt>
                <c:pt idx="1396">
                  <c:v>0.8</c:v>
                </c:pt>
                <c:pt idx="1397">
                  <c:v>0.8</c:v>
                </c:pt>
                <c:pt idx="1398">
                  <c:v>0.8</c:v>
                </c:pt>
                <c:pt idx="1399">
                  <c:v>0.8</c:v>
                </c:pt>
                <c:pt idx="1400">
                  <c:v>0.8</c:v>
                </c:pt>
                <c:pt idx="1401">
                  <c:v>0.8</c:v>
                </c:pt>
                <c:pt idx="1402">
                  <c:v>0.8</c:v>
                </c:pt>
                <c:pt idx="1403">
                  <c:v>0.8</c:v>
                </c:pt>
                <c:pt idx="1404">
                  <c:v>0.8</c:v>
                </c:pt>
                <c:pt idx="1405">
                  <c:v>0.8</c:v>
                </c:pt>
                <c:pt idx="1406">
                  <c:v>0.8</c:v>
                </c:pt>
                <c:pt idx="1407">
                  <c:v>0.8</c:v>
                </c:pt>
                <c:pt idx="1408">
                  <c:v>0.8</c:v>
                </c:pt>
                <c:pt idx="1409">
                  <c:v>0.8</c:v>
                </c:pt>
                <c:pt idx="1410">
                  <c:v>0.8</c:v>
                </c:pt>
                <c:pt idx="1411">
                  <c:v>0.8</c:v>
                </c:pt>
                <c:pt idx="1412">
                  <c:v>0.8</c:v>
                </c:pt>
                <c:pt idx="1413">
                  <c:v>0.8</c:v>
                </c:pt>
                <c:pt idx="1414">
                  <c:v>0.8</c:v>
                </c:pt>
                <c:pt idx="1415">
                  <c:v>0.8</c:v>
                </c:pt>
                <c:pt idx="1416">
                  <c:v>0.8</c:v>
                </c:pt>
                <c:pt idx="1417">
                  <c:v>0.8</c:v>
                </c:pt>
                <c:pt idx="1418">
                  <c:v>0.8</c:v>
                </c:pt>
                <c:pt idx="1419">
                  <c:v>0.8</c:v>
                </c:pt>
                <c:pt idx="1420">
                  <c:v>0.8</c:v>
                </c:pt>
                <c:pt idx="1421">
                  <c:v>0.8</c:v>
                </c:pt>
                <c:pt idx="1422">
                  <c:v>0.8</c:v>
                </c:pt>
                <c:pt idx="1423">
                  <c:v>0.8</c:v>
                </c:pt>
                <c:pt idx="1424">
                  <c:v>0.8</c:v>
                </c:pt>
                <c:pt idx="1425">
                  <c:v>0.8</c:v>
                </c:pt>
                <c:pt idx="1426">
                  <c:v>0.8</c:v>
                </c:pt>
                <c:pt idx="1427">
                  <c:v>0.8</c:v>
                </c:pt>
                <c:pt idx="1428">
                  <c:v>0.8</c:v>
                </c:pt>
                <c:pt idx="1429">
                  <c:v>0.8</c:v>
                </c:pt>
                <c:pt idx="1430">
                  <c:v>0.8</c:v>
                </c:pt>
                <c:pt idx="1431">
                  <c:v>0.8</c:v>
                </c:pt>
                <c:pt idx="1432">
                  <c:v>0.8</c:v>
                </c:pt>
                <c:pt idx="1433">
                  <c:v>0.8</c:v>
                </c:pt>
                <c:pt idx="1434">
                  <c:v>0.8</c:v>
                </c:pt>
                <c:pt idx="1435">
                  <c:v>0.8</c:v>
                </c:pt>
                <c:pt idx="1436">
                  <c:v>0.8</c:v>
                </c:pt>
                <c:pt idx="1437">
                  <c:v>0.8</c:v>
                </c:pt>
                <c:pt idx="1438">
                  <c:v>0.8</c:v>
                </c:pt>
                <c:pt idx="1439">
                  <c:v>0.8</c:v>
                </c:pt>
                <c:pt idx="1440">
                  <c:v>0.8</c:v>
                </c:pt>
                <c:pt idx="1441">
                  <c:v>0.8</c:v>
                </c:pt>
                <c:pt idx="1442">
                  <c:v>0.8</c:v>
                </c:pt>
                <c:pt idx="1443">
                  <c:v>0.8</c:v>
                </c:pt>
                <c:pt idx="1444">
                  <c:v>0.8</c:v>
                </c:pt>
                <c:pt idx="1445">
                  <c:v>0.8</c:v>
                </c:pt>
                <c:pt idx="1446">
                  <c:v>0.8</c:v>
                </c:pt>
                <c:pt idx="1447">
                  <c:v>0.8</c:v>
                </c:pt>
                <c:pt idx="1448">
                  <c:v>0.8</c:v>
                </c:pt>
                <c:pt idx="1449">
                  <c:v>0.8</c:v>
                </c:pt>
                <c:pt idx="1450">
                  <c:v>0.8</c:v>
                </c:pt>
                <c:pt idx="1451">
                  <c:v>0.8</c:v>
                </c:pt>
                <c:pt idx="1452">
                  <c:v>0.8</c:v>
                </c:pt>
                <c:pt idx="1453">
                  <c:v>0.8</c:v>
                </c:pt>
                <c:pt idx="1454">
                  <c:v>0.8</c:v>
                </c:pt>
                <c:pt idx="1455">
                  <c:v>0.8</c:v>
                </c:pt>
                <c:pt idx="1456">
                  <c:v>0.8</c:v>
                </c:pt>
                <c:pt idx="1457">
                  <c:v>0.8</c:v>
                </c:pt>
                <c:pt idx="1458">
                  <c:v>0.8</c:v>
                </c:pt>
                <c:pt idx="1459">
                  <c:v>0.8</c:v>
                </c:pt>
                <c:pt idx="1460">
                  <c:v>0.8</c:v>
                </c:pt>
                <c:pt idx="1461">
                  <c:v>0.8</c:v>
                </c:pt>
                <c:pt idx="1462">
                  <c:v>0.8</c:v>
                </c:pt>
                <c:pt idx="1463">
                  <c:v>0.8</c:v>
                </c:pt>
                <c:pt idx="1464">
                  <c:v>0.8</c:v>
                </c:pt>
                <c:pt idx="1465">
                  <c:v>0.8</c:v>
                </c:pt>
                <c:pt idx="1466">
                  <c:v>0.8</c:v>
                </c:pt>
                <c:pt idx="1467">
                  <c:v>0.8</c:v>
                </c:pt>
                <c:pt idx="1468">
                  <c:v>0.8</c:v>
                </c:pt>
                <c:pt idx="1469">
                  <c:v>0.8</c:v>
                </c:pt>
                <c:pt idx="1470">
                  <c:v>0.8</c:v>
                </c:pt>
                <c:pt idx="1471">
                  <c:v>0.8</c:v>
                </c:pt>
                <c:pt idx="1472">
                  <c:v>0.8</c:v>
                </c:pt>
                <c:pt idx="1473">
                  <c:v>0.8</c:v>
                </c:pt>
                <c:pt idx="1474">
                  <c:v>0.8</c:v>
                </c:pt>
                <c:pt idx="1475">
                  <c:v>0.8</c:v>
                </c:pt>
                <c:pt idx="1476">
                  <c:v>0.8</c:v>
                </c:pt>
                <c:pt idx="1477">
                  <c:v>0.8</c:v>
                </c:pt>
                <c:pt idx="1478">
                  <c:v>0.8</c:v>
                </c:pt>
                <c:pt idx="1479">
                  <c:v>0.8</c:v>
                </c:pt>
                <c:pt idx="1480">
                  <c:v>0.8</c:v>
                </c:pt>
                <c:pt idx="1481">
                  <c:v>0.8</c:v>
                </c:pt>
                <c:pt idx="1482">
                  <c:v>0.8</c:v>
                </c:pt>
                <c:pt idx="1483">
                  <c:v>0.8</c:v>
                </c:pt>
                <c:pt idx="1484">
                  <c:v>0.8</c:v>
                </c:pt>
                <c:pt idx="1485">
                  <c:v>0.8</c:v>
                </c:pt>
                <c:pt idx="1486">
                  <c:v>0.8</c:v>
                </c:pt>
                <c:pt idx="1487">
                  <c:v>0.8</c:v>
                </c:pt>
                <c:pt idx="1488">
                  <c:v>0.8</c:v>
                </c:pt>
                <c:pt idx="1489">
                  <c:v>0.8</c:v>
                </c:pt>
                <c:pt idx="1490">
                  <c:v>0.8</c:v>
                </c:pt>
                <c:pt idx="1491">
                  <c:v>0.8</c:v>
                </c:pt>
                <c:pt idx="1492">
                  <c:v>0.8</c:v>
                </c:pt>
                <c:pt idx="1493">
                  <c:v>0.8</c:v>
                </c:pt>
                <c:pt idx="1494">
                  <c:v>0.8</c:v>
                </c:pt>
                <c:pt idx="1495">
                  <c:v>0.8</c:v>
                </c:pt>
                <c:pt idx="1496">
                  <c:v>0.8</c:v>
                </c:pt>
                <c:pt idx="1497">
                  <c:v>0.8</c:v>
                </c:pt>
                <c:pt idx="1498">
                  <c:v>0.8</c:v>
                </c:pt>
                <c:pt idx="1499">
                  <c:v>0.8</c:v>
                </c:pt>
                <c:pt idx="1500">
                  <c:v>0.8</c:v>
                </c:pt>
                <c:pt idx="1501">
                  <c:v>0.8</c:v>
                </c:pt>
                <c:pt idx="1502">
                  <c:v>0.8</c:v>
                </c:pt>
                <c:pt idx="1503">
                  <c:v>0.8</c:v>
                </c:pt>
                <c:pt idx="1504">
                  <c:v>0.8</c:v>
                </c:pt>
                <c:pt idx="1505">
                  <c:v>0.8</c:v>
                </c:pt>
                <c:pt idx="1506">
                  <c:v>0.8</c:v>
                </c:pt>
                <c:pt idx="1507">
                  <c:v>0.8</c:v>
                </c:pt>
                <c:pt idx="1508">
                  <c:v>0.8</c:v>
                </c:pt>
                <c:pt idx="1509">
                  <c:v>0.8</c:v>
                </c:pt>
                <c:pt idx="1510">
                  <c:v>0.8</c:v>
                </c:pt>
                <c:pt idx="1511">
                  <c:v>0.8</c:v>
                </c:pt>
                <c:pt idx="1512">
                  <c:v>0.8</c:v>
                </c:pt>
                <c:pt idx="1513">
                  <c:v>0.8</c:v>
                </c:pt>
                <c:pt idx="1514">
                  <c:v>0.8</c:v>
                </c:pt>
                <c:pt idx="1515">
                  <c:v>0.8</c:v>
                </c:pt>
                <c:pt idx="1516">
                  <c:v>0.8</c:v>
                </c:pt>
                <c:pt idx="1517">
                  <c:v>0.8</c:v>
                </c:pt>
                <c:pt idx="1518">
                  <c:v>0.8</c:v>
                </c:pt>
                <c:pt idx="1519">
                  <c:v>0.8</c:v>
                </c:pt>
                <c:pt idx="1520">
                  <c:v>0.8</c:v>
                </c:pt>
                <c:pt idx="1521">
                  <c:v>0.8</c:v>
                </c:pt>
                <c:pt idx="1522">
                  <c:v>0.8</c:v>
                </c:pt>
                <c:pt idx="1523">
                  <c:v>0.8</c:v>
                </c:pt>
                <c:pt idx="1524">
                  <c:v>0.8</c:v>
                </c:pt>
                <c:pt idx="1525">
                  <c:v>0.8</c:v>
                </c:pt>
                <c:pt idx="1526">
                  <c:v>0.8</c:v>
                </c:pt>
                <c:pt idx="1527">
                  <c:v>0.8</c:v>
                </c:pt>
                <c:pt idx="1528">
                  <c:v>0.8</c:v>
                </c:pt>
                <c:pt idx="1529">
                  <c:v>0.8</c:v>
                </c:pt>
                <c:pt idx="1530">
                  <c:v>0.8</c:v>
                </c:pt>
                <c:pt idx="1531">
                  <c:v>0.8</c:v>
                </c:pt>
                <c:pt idx="1532">
                  <c:v>0.8</c:v>
                </c:pt>
                <c:pt idx="1533">
                  <c:v>0.8</c:v>
                </c:pt>
                <c:pt idx="1534">
                  <c:v>0.8</c:v>
                </c:pt>
                <c:pt idx="1535">
                  <c:v>0.8</c:v>
                </c:pt>
                <c:pt idx="1536">
                  <c:v>0.8</c:v>
                </c:pt>
                <c:pt idx="1537">
                  <c:v>0.8</c:v>
                </c:pt>
                <c:pt idx="1538">
                  <c:v>0.8</c:v>
                </c:pt>
                <c:pt idx="1539">
                  <c:v>0.8</c:v>
                </c:pt>
                <c:pt idx="1540">
                  <c:v>0.8</c:v>
                </c:pt>
                <c:pt idx="1541">
                  <c:v>0.8</c:v>
                </c:pt>
                <c:pt idx="1542">
                  <c:v>0.8</c:v>
                </c:pt>
                <c:pt idx="1543">
                  <c:v>0.8</c:v>
                </c:pt>
                <c:pt idx="1544">
                  <c:v>0.8</c:v>
                </c:pt>
                <c:pt idx="1545">
                  <c:v>0.8</c:v>
                </c:pt>
                <c:pt idx="1546">
                  <c:v>0.8</c:v>
                </c:pt>
                <c:pt idx="1547">
                  <c:v>0.8</c:v>
                </c:pt>
                <c:pt idx="1548">
                  <c:v>0.8</c:v>
                </c:pt>
                <c:pt idx="1549">
                  <c:v>0.8</c:v>
                </c:pt>
                <c:pt idx="1550">
                  <c:v>0.8</c:v>
                </c:pt>
                <c:pt idx="1551">
                  <c:v>0.8</c:v>
                </c:pt>
                <c:pt idx="1552">
                  <c:v>0.8</c:v>
                </c:pt>
                <c:pt idx="1553">
                  <c:v>0.8</c:v>
                </c:pt>
                <c:pt idx="1554">
                  <c:v>0.8</c:v>
                </c:pt>
                <c:pt idx="1555">
                  <c:v>0.8</c:v>
                </c:pt>
                <c:pt idx="1556">
                  <c:v>0.8</c:v>
                </c:pt>
                <c:pt idx="1557">
                  <c:v>0.8</c:v>
                </c:pt>
                <c:pt idx="1558">
                  <c:v>0.8</c:v>
                </c:pt>
                <c:pt idx="1559">
                  <c:v>0.8</c:v>
                </c:pt>
                <c:pt idx="1560">
                  <c:v>0.8</c:v>
                </c:pt>
                <c:pt idx="1561">
                  <c:v>0.8</c:v>
                </c:pt>
                <c:pt idx="1562">
                  <c:v>0.8</c:v>
                </c:pt>
                <c:pt idx="1563">
                  <c:v>0.8</c:v>
                </c:pt>
                <c:pt idx="1564">
                  <c:v>0.8</c:v>
                </c:pt>
                <c:pt idx="1565">
                  <c:v>0.8</c:v>
                </c:pt>
                <c:pt idx="1566">
                  <c:v>0.8</c:v>
                </c:pt>
                <c:pt idx="1567">
                  <c:v>0.8</c:v>
                </c:pt>
                <c:pt idx="1568">
                  <c:v>0.8</c:v>
                </c:pt>
                <c:pt idx="1569">
                  <c:v>0.8</c:v>
                </c:pt>
                <c:pt idx="1570">
                  <c:v>0.8</c:v>
                </c:pt>
                <c:pt idx="1571">
                  <c:v>0.8</c:v>
                </c:pt>
                <c:pt idx="1572">
                  <c:v>0.8</c:v>
                </c:pt>
                <c:pt idx="1573">
                  <c:v>0.8</c:v>
                </c:pt>
                <c:pt idx="1574">
                  <c:v>0.8</c:v>
                </c:pt>
                <c:pt idx="1575">
                  <c:v>0.8</c:v>
                </c:pt>
                <c:pt idx="1576">
                  <c:v>0.8</c:v>
                </c:pt>
                <c:pt idx="1577">
                  <c:v>0.8</c:v>
                </c:pt>
                <c:pt idx="1578">
                  <c:v>0.8</c:v>
                </c:pt>
                <c:pt idx="1579">
                  <c:v>0.8</c:v>
                </c:pt>
                <c:pt idx="1580">
                  <c:v>0.8</c:v>
                </c:pt>
                <c:pt idx="1581">
                  <c:v>0.8</c:v>
                </c:pt>
                <c:pt idx="1582">
                  <c:v>0.8</c:v>
                </c:pt>
                <c:pt idx="1583">
                  <c:v>0.8</c:v>
                </c:pt>
                <c:pt idx="1584">
                  <c:v>0.8</c:v>
                </c:pt>
                <c:pt idx="1585">
                  <c:v>0.8</c:v>
                </c:pt>
                <c:pt idx="1586">
                  <c:v>0.8</c:v>
                </c:pt>
                <c:pt idx="1587">
                  <c:v>0.8</c:v>
                </c:pt>
                <c:pt idx="1588">
                  <c:v>0.8</c:v>
                </c:pt>
                <c:pt idx="1589">
                  <c:v>0.8</c:v>
                </c:pt>
                <c:pt idx="1590">
                  <c:v>0.8</c:v>
                </c:pt>
                <c:pt idx="1591">
                  <c:v>0.8</c:v>
                </c:pt>
                <c:pt idx="1592">
                  <c:v>0.8</c:v>
                </c:pt>
                <c:pt idx="1593">
                  <c:v>0.8</c:v>
                </c:pt>
                <c:pt idx="1594">
                  <c:v>0.8</c:v>
                </c:pt>
                <c:pt idx="1595">
                  <c:v>0.8</c:v>
                </c:pt>
                <c:pt idx="1596">
                  <c:v>0.8</c:v>
                </c:pt>
                <c:pt idx="1597">
                  <c:v>0.8</c:v>
                </c:pt>
                <c:pt idx="1598">
                  <c:v>0.8</c:v>
                </c:pt>
                <c:pt idx="1599">
                  <c:v>0.8</c:v>
                </c:pt>
                <c:pt idx="1600">
                  <c:v>0.8</c:v>
                </c:pt>
                <c:pt idx="1601">
                  <c:v>0.8</c:v>
                </c:pt>
                <c:pt idx="1602">
                  <c:v>0.8</c:v>
                </c:pt>
                <c:pt idx="1603">
                  <c:v>0.8</c:v>
                </c:pt>
                <c:pt idx="1604">
                  <c:v>0.8</c:v>
                </c:pt>
                <c:pt idx="1605">
                  <c:v>0.8</c:v>
                </c:pt>
                <c:pt idx="1606">
                  <c:v>0.8</c:v>
                </c:pt>
                <c:pt idx="1607">
                  <c:v>0.8</c:v>
                </c:pt>
                <c:pt idx="1608">
                  <c:v>0.8</c:v>
                </c:pt>
                <c:pt idx="1609">
                  <c:v>0.8</c:v>
                </c:pt>
                <c:pt idx="1610">
                  <c:v>0.8</c:v>
                </c:pt>
                <c:pt idx="1611">
                  <c:v>0.8</c:v>
                </c:pt>
                <c:pt idx="1612">
                  <c:v>0.8</c:v>
                </c:pt>
                <c:pt idx="1613">
                  <c:v>0.8</c:v>
                </c:pt>
                <c:pt idx="1614">
                  <c:v>0.8</c:v>
                </c:pt>
                <c:pt idx="1615">
                  <c:v>0.8</c:v>
                </c:pt>
                <c:pt idx="1616">
                  <c:v>0.8</c:v>
                </c:pt>
                <c:pt idx="1617">
                  <c:v>0.8</c:v>
                </c:pt>
                <c:pt idx="1618">
                  <c:v>0.8</c:v>
                </c:pt>
                <c:pt idx="1619">
                  <c:v>0.8</c:v>
                </c:pt>
                <c:pt idx="1620">
                  <c:v>0.8</c:v>
                </c:pt>
                <c:pt idx="1621">
                  <c:v>0.8</c:v>
                </c:pt>
                <c:pt idx="1622">
                  <c:v>0.8</c:v>
                </c:pt>
                <c:pt idx="1623">
                  <c:v>0.8</c:v>
                </c:pt>
                <c:pt idx="1624">
                  <c:v>0.8</c:v>
                </c:pt>
                <c:pt idx="1625">
                  <c:v>0.8</c:v>
                </c:pt>
                <c:pt idx="1626">
                  <c:v>0.8</c:v>
                </c:pt>
                <c:pt idx="1627">
                  <c:v>0.8</c:v>
                </c:pt>
                <c:pt idx="1628">
                  <c:v>0.8</c:v>
                </c:pt>
                <c:pt idx="1629">
                  <c:v>0.8</c:v>
                </c:pt>
                <c:pt idx="1630">
                  <c:v>0.8</c:v>
                </c:pt>
                <c:pt idx="1631">
                  <c:v>0.8</c:v>
                </c:pt>
                <c:pt idx="1632">
                  <c:v>0.8</c:v>
                </c:pt>
                <c:pt idx="1633">
                  <c:v>0.8</c:v>
                </c:pt>
                <c:pt idx="1634">
                  <c:v>0.8</c:v>
                </c:pt>
                <c:pt idx="1635">
                  <c:v>0.8</c:v>
                </c:pt>
                <c:pt idx="1636">
                  <c:v>0.8</c:v>
                </c:pt>
                <c:pt idx="1637">
                  <c:v>0.8</c:v>
                </c:pt>
                <c:pt idx="1638">
                  <c:v>0.8</c:v>
                </c:pt>
                <c:pt idx="1639">
                  <c:v>0.8</c:v>
                </c:pt>
                <c:pt idx="1640">
                  <c:v>0.8</c:v>
                </c:pt>
                <c:pt idx="1641">
                  <c:v>0.8</c:v>
                </c:pt>
                <c:pt idx="1642">
                  <c:v>0.8</c:v>
                </c:pt>
                <c:pt idx="1643">
                  <c:v>0.8</c:v>
                </c:pt>
                <c:pt idx="1644">
                  <c:v>0.8</c:v>
                </c:pt>
                <c:pt idx="1645">
                  <c:v>0.8</c:v>
                </c:pt>
                <c:pt idx="1646">
                  <c:v>0.8</c:v>
                </c:pt>
                <c:pt idx="1647">
                  <c:v>0.8</c:v>
                </c:pt>
                <c:pt idx="1648">
                  <c:v>0.8</c:v>
                </c:pt>
                <c:pt idx="1649">
                  <c:v>0.8</c:v>
                </c:pt>
                <c:pt idx="1650">
                  <c:v>0.8</c:v>
                </c:pt>
                <c:pt idx="1651">
                  <c:v>0.8</c:v>
                </c:pt>
                <c:pt idx="1652">
                  <c:v>0.8</c:v>
                </c:pt>
                <c:pt idx="1653">
                  <c:v>0.8</c:v>
                </c:pt>
                <c:pt idx="1654">
                  <c:v>0.8</c:v>
                </c:pt>
                <c:pt idx="1655">
                  <c:v>0.8</c:v>
                </c:pt>
                <c:pt idx="1656">
                  <c:v>0.8</c:v>
                </c:pt>
                <c:pt idx="1657">
                  <c:v>0.8</c:v>
                </c:pt>
                <c:pt idx="1658">
                  <c:v>0.8</c:v>
                </c:pt>
                <c:pt idx="1659">
                  <c:v>0.8</c:v>
                </c:pt>
                <c:pt idx="1660">
                  <c:v>0.8</c:v>
                </c:pt>
                <c:pt idx="1661">
                  <c:v>0.8</c:v>
                </c:pt>
                <c:pt idx="1662">
                  <c:v>0.8</c:v>
                </c:pt>
                <c:pt idx="1663">
                  <c:v>0.8</c:v>
                </c:pt>
                <c:pt idx="1664">
                  <c:v>0.8</c:v>
                </c:pt>
                <c:pt idx="1665">
                  <c:v>0.8</c:v>
                </c:pt>
                <c:pt idx="1666">
                  <c:v>0.8</c:v>
                </c:pt>
                <c:pt idx="1667">
                  <c:v>0.8</c:v>
                </c:pt>
                <c:pt idx="1668">
                  <c:v>0.8</c:v>
                </c:pt>
                <c:pt idx="1669">
                  <c:v>0.8</c:v>
                </c:pt>
                <c:pt idx="1670">
                  <c:v>0.8</c:v>
                </c:pt>
                <c:pt idx="1671">
                  <c:v>0.8</c:v>
                </c:pt>
                <c:pt idx="1672">
                  <c:v>0.8</c:v>
                </c:pt>
                <c:pt idx="1673">
                  <c:v>0.8</c:v>
                </c:pt>
                <c:pt idx="1674">
                  <c:v>0.8</c:v>
                </c:pt>
                <c:pt idx="1675">
                  <c:v>0.8</c:v>
                </c:pt>
                <c:pt idx="1676">
                  <c:v>0.8</c:v>
                </c:pt>
                <c:pt idx="1677">
                  <c:v>0.8</c:v>
                </c:pt>
                <c:pt idx="1678">
                  <c:v>0.8</c:v>
                </c:pt>
                <c:pt idx="1679">
                  <c:v>0.8</c:v>
                </c:pt>
                <c:pt idx="1680">
                  <c:v>0.8</c:v>
                </c:pt>
                <c:pt idx="1681">
                  <c:v>0.8</c:v>
                </c:pt>
                <c:pt idx="1682">
                  <c:v>0.8</c:v>
                </c:pt>
                <c:pt idx="1683">
                  <c:v>0.8</c:v>
                </c:pt>
                <c:pt idx="1684">
                  <c:v>0.8</c:v>
                </c:pt>
                <c:pt idx="1685">
                  <c:v>0.8</c:v>
                </c:pt>
                <c:pt idx="1686">
                  <c:v>0.8</c:v>
                </c:pt>
                <c:pt idx="1687">
                  <c:v>0.8</c:v>
                </c:pt>
                <c:pt idx="1688">
                  <c:v>0.8</c:v>
                </c:pt>
                <c:pt idx="1689">
                  <c:v>0.8</c:v>
                </c:pt>
                <c:pt idx="1690">
                  <c:v>0.8</c:v>
                </c:pt>
                <c:pt idx="1691">
                  <c:v>0.8</c:v>
                </c:pt>
                <c:pt idx="1692">
                  <c:v>0.8</c:v>
                </c:pt>
                <c:pt idx="1693">
                  <c:v>0.8</c:v>
                </c:pt>
                <c:pt idx="1694">
                  <c:v>0.8</c:v>
                </c:pt>
                <c:pt idx="1695">
                  <c:v>0.8</c:v>
                </c:pt>
                <c:pt idx="1696">
                  <c:v>0.8</c:v>
                </c:pt>
                <c:pt idx="1697">
                  <c:v>0.8</c:v>
                </c:pt>
                <c:pt idx="1698">
                  <c:v>0.8</c:v>
                </c:pt>
                <c:pt idx="1699">
                  <c:v>0.8</c:v>
                </c:pt>
                <c:pt idx="1700">
                  <c:v>0.8</c:v>
                </c:pt>
                <c:pt idx="1701">
                  <c:v>0.8</c:v>
                </c:pt>
                <c:pt idx="1702">
                  <c:v>0.8</c:v>
                </c:pt>
                <c:pt idx="1703">
                  <c:v>0.8</c:v>
                </c:pt>
                <c:pt idx="1704">
                  <c:v>0.8</c:v>
                </c:pt>
                <c:pt idx="1705">
                  <c:v>0.8</c:v>
                </c:pt>
                <c:pt idx="1706">
                  <c:v>0.8</c:v>
                </c:pt>
                <c:pt idx="1707">
                  <c:v>0.8</c:v>
                </c:pt>
                <c:pt idx="1708">
                  <c:v>0.8</c:v>
                </c:pt>
                <c:pt idx="1709">
                  <c:v>0.8</c:v>
                </c:pt>
                <c:pt idx="1710">
                  <c:v>0.8</c:v>
                </c:pt>
                <c:pt idx="1711">
                  <c:v>0.8</c:v>
                </c:pt>
                <c:pt idx="1712">
                  <c:v>0.8</c:v>
                </c:pt>
                <c:pt idx="1713">
                  <c:v>0.8</c:v>
                </c:pt>
                <c:pt idx="1714">
                  <c:v>0.8</c:v>
                </c:pt>
                <c:pt idx="1715">
                  <c:v>0.8</c:v>
                </c:pt>
                <c:pt idx="1716">
                  <c:v>0.8</c:v>
                </c:pt>
                <c:pt idx="1717">
                  <c:v>0.8</c:v>
                </c:pt>
                <c:pt idx="1718">
                  <c:v>0.8</c:v>
                </c:pt>
                <c:pt idx="1719">
                  <c:v>0.8</c:v>
                </c:pt>
                <c:pt idx="1720">
                  <c:v>0.8</c:v>
                </c:pt>
                <c:pt idx="1721">
                  <c:v>0.8</c:v>
                </c:pt>
                <c:pt idx="1722">
                  <c:v>0.8</c:v>
                </c:pt>
                <c:pt idx="1723">
                  <c:v>0.8</c:v>
                </c:pt>
                <c:pt idx="1724">
                  <c:v>0.8</c:v>
                </c:pt>
                <c:pt idx="1725">
                  <c:v>0.8</c:v>
                </c:pt>
                <c:pt idx="1726">
                  <c:v>0.8</c:v>
                </c:pt>
                <c:pt idx="1727">
                  <c:v>0.8</c:v>
                </c:pt>
                <c:pt idx="1728">
                  <c:v>0.8</c:v>
                </c:pt>
                <c:pt idx="1729">
                  <c:v>0.8</c:v>
                </c:pt>
                <c:pt idx="1730">
                  <c:v>0.8</c:v>
                </c:pt>
                <c:pt idx="1731">
                  <c:v>0.8</c:v>
                </c:pt>
                <c:pt idx="1732">
                  <c:v>0.8</c:v>
                </c:pt>
                <c:pt idx="1733">
                  <c:v>0.8</c:v>
                </c:pt>
                <c:pt idx="1734">
                  <c:v>0.8</c:v>
                </c:pt>
                <c:pt idx="1735">
                  <c:v>0.8</c:v>
                </c:pt>
                <c:pt idx="1736">
                  <c:v>0.8</c:v>
                </c:pt>
                <c:pt idx="1737">
                  <c:v>0.8</c:v>
                </c:pt>
                <c:pt idx="1738">
                  <c:v>0.8</c:v>
                </c:pt>
                <c:pt idx="1739">
                  <c:v>0.8</c:v>
                </c:pt>
                <c:pt idx="1740">
                  <c:v>0.8</c:v>
                </c:pt>
                <c:pt idx="1741">
                  <c:v>0.8</c:v>
                </c:pt>
                <c:pt idx="1742">
                  <c:v>0.8</c:v>
                </c:pt>
                <c:pt idx="1743">
                  <c:v>0.8</c:v>
                </c:pt>
                <c:pt idx="1744">
                  <c:v>0.8</c:v>
                </c:pt>
                <c:pt idx="1745">
                  <c:v>0.8</c:v>
                </c:pt>
                <c:pt idx="1746">
                  <c:v>0.8</c:v>
                </c:pt>
                <c:pt idx="1747">
                  <c:v>0.8</c:v>
                </c:pt>
                <c:pt idx="1748">
                  <c:v>0.8</c:v>
                </c:pt>
                <c:pt idx="1749">
                  <c:v>0.8</c:v>
                </c:pt>
                <c:pt idx="1750">
                  <c:v>0.8</c:v>
                </c:pt>
                <c:pt idx="1751">
                  <c:v>0.8</c:v>
                </c:pt>
                <c:pt idx="1752">
                  <c:v>0.8</c:v>
                </c:pt>
                <c:pt idx="1753">
                  <c:v>0.8</c:v>
                </c:pt>
                <c:pt idx="1754">
                  <c:v>0.8</c:v>
                </c:pt>
                <c:pt idx="1755">
                  <c:v>0.8</c:v>
                </c:pt>
                <c:pt idx="1756">
                  <c:v>0.8</c:v>
                </c:pt>
                <c:pt idx="1757">
                  <c:v>0.8</c:v>
                </c:pt>
                <c:pt idx="1758">
                  <c:v>0.8</c:v>
                </c:pt>
                <c:pt idx="1759">
                  <c:v>0.8</c:v>
                </c:pt>
                <c:pt idx="1760">
                  <c:v>0.8</c:v>
                </c:pt>
                <c:pt idx="1761">
                  <c:v>0.8</c:v>
                </c:pt>
                <c:pt idx="1762">
                  <c:v>0.8</c:v>
                </c:pt>
                <c:pt idx="1763">
                  <c:v>0.8</c:v>
                </c:pt>
                <c:pt idx="1764">
                  <c:v>0.8</c:v>
                </c:pt>
                <c:pt idx="1765">
                  <c:v>0.8</c:v>
                </c:pt>
                <c:pt idx="1766">
                  <c:v>0.8</c:v>
                </c:pt>
                <c:pt idx="1767">
                  <c:v>0.8</c:v>
                </c:pt>
                <c:pt idx="1768">
                  <c:v>0.8</c:v>
                </c:pt>
                <c:pt idx="1769">
                  <c:v>0.8</c:v>
                </c:pt>
                <c:pt idx="1770">
                  <c:v>0.8</c:v>
                </c:pt>
                <c:pt idx="1771">
                  <c:v>0.8</c:v>
                </c:pt>
                <c:pt idx="1772">
                  <c:v>0.8</c:v>
                </c:pt>
                <c:pt idx="1773">
                  <c:v>0.8</c:v>
                </c:pt>
                <c:pt idx="1774">
                  <c:v>0.8</c:v>
                </c:pt>
                <c:pt idx="1775">
                  <c:v>0.8</c:v>
                </c:pt>
                <c:pt idx="1776">
                  <c:v>0.8</c:v>
                </c:pt>
                <c:pt idx="1777">
                  <c:v>0.8</c:v>
                </c:pt>
                <c:pt idx="1778">
                  <c:v>0.8</c:v>
                </c:pt>
                <c:pt idx="1779">
                  <c:v>0.8</c:v>
                </c:pt>
                <c:pt idx="1780">
                  <c:v>0.8</c:v>
                </c:pt>
                <c:pt idx="1781">
                  <c:v>0.8</c:v>
                </c:pt>
                <c:pt idx="1782">
                  <c:v>0.8</c:v>
                </c:pt>
                <c:pt idx="1783">
                  <c:v>0.8</c:v>
                </c:pt>
                <c:pt idx="1784">
                  <c:v>0.8</c:v>
                </c:pt>
                <c:pt idx="1785">
                  <c:v>0.8</c:v>
                </c:pt>
                <c:pt idx="1786">
                  <c:v>0.8</c:v>
                </c:pt>
                <c:pt idx="1787">
                  <c:v>0.8</c:v>
                </c:pt>
                <c:pt idx="1788">
                  <c:v>0.8</c:v>
                </c:pt>
                <c:pt idx="1789">
                  <c:v>0.8</c:v>
                </c:pt>
                <c:pt idx="1790">
                  <c:v>0.8</c:v>
                </c:pt>
                <c:pt idx="1791">
                  <c:v>0.8</c:v>
                </c:pt>
                <c:pt idx="1792">
                  <c:v>0.8</c:v>
                </c:pt>
                <c:pt idx="1793">
                  <c:v>0.8</c:v>
                </c:pt>
                <c:pt idx="1794">
                  <c:v>0.8</c:v>
                </c:pt>
                <c:pt idx="1795">
                  <c:v>0.8</c:v>
                </c:pt>
                <c:pt idx="1796">
                  <c:v>0.8</c:v>
                </c:pt>
                <c:pt idx="1797">
                  <c:v>0.8</c:v>
                </c:pt>
                <c:pt idx="1798">
                  <c:v>0.8</c:v>
                </c:pt>
                <c:pt idx="1799">
                  <c:v>0.8</c:v>
                </c:pt>
                <c:pt idx="1800">
                  <c:v>0.8</c:v>
                </c:pt>
                <c:pt idx="1801">
                  <c:v>0.8</c:v>
                </c:pt>
                <c:pt idx="1802">
                  <c:v>0.80000199999999999</c:v>
                </c:pt>
                <c:pt idx="1803">
                  <c:v>0.80000599999999999</c:v>
                </c:pt>
                <c:pt idx="1804">
                  <c:v>0.80001</c:v>
                </c:pt>
                <c:pt idx="1805">
                  <c:v>0.80001299999999997</c:v>
                </c:pt>
                <c:pt idx="1806">
                  <c:v>0.80001699999999998</c:v>
                </c:pt>
                <c:pt idx="1807">
                  <c:v>0.80002099999999998</c:v>
                </c:pt>
                <c:pt idx="1808">
                  <c:v>0.80002399999999996</c:v>
                </c:pt>
                <c:pt idx="1809">
                  <c:v>0.80002799999999996</c:v>
                </c:pt>
                <c:pt idx="1810">
                  <c:v>0.80003199999999997</c:v>
                </c:pt>
                <c:pt idx="1811">
                  <c:v>0.80003500000000005</c:v>
                </c:pt>
                <c:pt idx="1812">
                  <c:v>0.80003899999999994</c:v>
                </c:pt>
                <c:pt idx="1813">
                  <c:v>0.80004299999999995</c:v>
                </c:pt>
                <c:pt idx="1814">
                  <c:v>0.80004600000000003</c:v>
                </c:pt>
                <c:pt idx="1815">
                  <c:v>0.80005000000000004</c:v>
                </c:pt>
                <c:pt idx="1816">
                  <c:v>0.80005400000000004</c:v>
                </c:pt>
                <c:pt idx="1817">
                  <c:v>0.80005700000000002</c:v>
                </c:pt>
                <c:pt idx="1818">
                  <c:v>0.80006100000000002</c:v>
                </c:pt>
                <c:pt idx="1819">
                  <c:v>0.80006500000000003</c:v>
                </c:pt>
                <c:pt idx="1820">
                  <c:v>0.800068</c:v>
                </c:pt>
                <c:pt idx="1821">
                  <c:v>0.80007200000000001</c:v>
                </c:pt>
                <c:pt idx="1822">
                  <c:v>0.80007600000000001</c:v>
                </c:pt>
                <c:pt idx="1823">
                  <c:v>0.80007899999999998</c:v>
                </c:pt>
                <c:pt idx="1824">
                  <c:v>0.80008299999999999</c:v>
                </c:pt>
                <c:pt idx="1825">
                  <c:v>0.80008699999999999</c:v>
                </c:pt>
                <c:pt idx="1826">
                  <c:v>0.80008999999999997</c:v>
                </c:pt>
                <c:pt idx="1827">
                  <c:v>0.80009399999999997</c:v>
                </c:pt>
                <c:pt idx="1828">
                  <c:v>0.80009799999999998</c:v>
                </c:pt>
                <c:pt idx="1829">
                  <c:v>0.80010099999999995</c:v>
                </c:pt>
                <c:pt idx="1830">
                  <c:v>0.80010499999999996</c:v>
                </c:pt>
                <c:pt idx="1831">
                  <c:v>0.80010899999999996</c:v>
                </c:pt>
                <c:pt idx="1832">
                  <c:v>0.80011200000000005</c:v>
                </c:pt>
                <c:pt idx="1833">
                  <c:v>0.80011600000000005</c:v>
                </c:pt>
                <c:pt idx="1834">
                  <c:v>0.80012000000000005</c:v>
                </c:pt>
                <c:pt idx="1835">
                  <c:v>0.80012300000000003</c:v>
                </c:pt>
                <c:pt idx="1836">
                  <c:v>0.80012700000000003</c:v>
                </c:pt>
                <c:pt idx="1837">
                  <c:v>0.80013100000000004</c:v>
                </c:pt>
                <c:pt idx="1838">
                  <c:v>0.80013400000000001</c:v>
                </c:pt>
                <c:pt idx="1839">
                  <c:v>0.80013800000000002</c:v>
                </c:pt>
                <c:pt idx="1840">
                  <c:v>0.80014200000000002</c:v>
                </c:pt>
                <c:pt idx="1841">
                  <c:v>0.800145</c:v>
                </c:pt>
                <c:pt idx="1842">
                  <c:v>0.800149</c:v>
                </c:pt>
                <c:pt idx="1843">
                  <c:v>0.800153</c:v>
                </c:pt>
                <c:pt idx="1844">
                  <c:v>0.80015599999999998</c:v>
                </c:pt>
                <c:pt idx="1845">
                  <c:v>0.80015999999999998</c:v>
                </c:pt>
                <c:pt idx="1846">
                  <c:v>0.80016399999999999</c:v>
                </c:pt>
                <c:pt idx="1847">
                  <c:v>0.80016699999999996</c:v>
                </c:pt>
                <c:pt idx="1848">
                  <c:v>0.80017099999999997</c:v>
                </c:pt>
                <c:pt idx="1849">
                  <c:v>0.80017499999999997</c:v>
                </c:pt>
                <c:pt idx="1850">
                  <c:v>0.80017799999999994</c:v>
                </c:pt>
                <c:pt idx="1851">
                  <c:v>0.80018199999999995</c:v>
                </c:pt>
                <c:pt idx="1852">
                  <c:v>0.80018599999999995</c:v>
                </c:pt>
                <c:pt idx="1853">
                  <c:v>0.80018900000000004</c:v>
                </c:pt>
                <c:pt idx="1854">
                  <c:v>0.80019300000000004</c:v>
                </c:pt>
                <c:pt idx="1855">
                  <c:v>0.80019700000000005</c:v>
                </c:pt>
                <c:pt idx="1856">
                  <c:v>0.80020000000000002</c:v>
                </c:pt>
                <c:pt idx="1857">
                  <c:v>0.80020400000000003</c:v>
                </c:pt>
                <c:pt idx="1858">
                  <c:v>0.80020800000000003</c:v>
                </c:pt>
                <c:pt idx="1859">
                  <c:v>0.80021100000000001</c:v>
                </c:pt>
                <c:pt idx="1860">
                  <c:v>0.80021500000000001</c:v>
                </c:pt>
                <c:pt idx="1861">
                  <c:v>0.80021900000000001</c:v>
                </c:pt>
                <c:pt idx="1862">
                  <c:v>0.80022199999999999</c:v>
                </c:pt>
                <c:pt idx="1863">
                  <c:v>0.80022599999999999</c:v>
                </c:pt>
                <c:pt idx="1864">
                  <c:v>0.80023</c:v>
                </c:pt>
                <c:pt idx="1865">
                  <c:v>0.80023299999999997</c:v>
                </c:pt>
                <c:pt idx="1866">
                  <c:v>0.80023699999999998</c:v>
                </c:pt>
                <c:pt idx="1867">
                  <c:v>0.80024099999999998</c:v>
                </c:pt>
                <c:pt idx="1868">
                  <c:v>0.80024399999999996</c:v>
                </c:pt>
                <c:pt idx="1869">
                  <c:v>0.80024799999999996</c:v>
                </c:pt>
                <c:pt idx="1870">
                  <c:v>0.80025199999999996</c:v>
                </c:pt>
                <c:pt idx="1871">
                  <c:v>0.80025500000000005</c:v>
                </c:pt>
                <c:pt idx="1872">
                  <c:v>0.80025900000000005</c:v>
                </c:pt>
                <c:pt idx="1873">
                  <c:v>0.80026299999999995</c:v>
                </c:pt>
                <c:pt idx="1874">
                  <c:v>0.80026600000000003</c:v>
                </c:pt>
                <c:pt idx="1875">
                  <c:v>0.80027000000000004</c:v>
                </c:pt>
                <c:pt idx="1876">
                  <c:v>0.80027400000000004</c:v>
                </c:pt>
                <c:pt idx="1877">
                  <c:v>0.80027700000000002</c:v>
                </c:pt>
                <c:pt idx="1878">
                  <c:v>0.80028100000000002</c:v>
                </c:pt>
                <c:pt idx="1879">
                  <c:v>0.80028500000000002</c:v>
                </c:pt>
                <c:pt idx="1880">
                  <c:v>0.800288</c:v>
                </c:pt>
                <c:pt idx="1881">
                  <c:v>0.800292</c:v>
                </c:pt>
                <c:pt idx="1882">
                  <c:v>0.80029600000000001</c:v>
                </c:pt>
                <c:pt idx="1883">
                  <c:v>0.80029899999999998</c:v>
                </c:pt>
                <c:pt idx="1884">
                  <c:v>0.80030299999999999</c:v>
                </c:pt>
                <c:pt idx="1885">
                  <c:v>0.80030699999999999</c:v>
                </c:pt>
                <c:pt idx="1886">
                  <c:v>0.80030999999999997</c:v>
                </c:pt>
                <c:pt idx="1887">
                  <c:v>0.80031399999999997</c:v>
                </c:pt>
                <c:pt idx="1888">
                  <c:v>0.80031799999999997</c:v>
                </c:pt>
                <c:pt idx="1889">
                  <c:v>0.80032099999999995</c:v>
                </c:pt>
                <c:pt idx="1890">
                  <c:v>0.80032499999999995</c:v>
                </c:pt>
                <c:pt idx="1891">
                  <c:v>0.80032899999999996</c:v>
                </c:pt>
                <c:pt idx="1892">
                  <c:v>0.80033200000000004</c:v>
                </c:pt>
                <c:pt idx="1893">
                  <c:v>0.80033600000000005</c:v>
                </c:pt>
                <c:pt idx="1894">
                  <c:v>0.80034000000000005</c:v>
                </c:pt>
                <c:pt idx="1895">
                  <c:v>0.80034300000000003</c:v>
                </c:pt>
                <c:pt idx="1896">
                  <c:v>0.80034700000000003</c:v>
                </c:pt>
                <c:pt idx="1897">
                  <c:v>0.80035100000000003</c:v>
                </c:pt>
                <c:pt idx="1898">
                  <c:v>0.80035400000000001</c:v>
                </c:pt>
                <c:pt idx="1899">
                  <c:v>0.80035800000000001</c:v>
                </c:pt>
                <c:pt idx="1900">
                  <c:v>0.80036200000000002</c:v>
                </c:pt>
                <c:pt idx="1901">
                  <c:v>0.80036499999999999</c:v>
                </c:pt>
                <c:pt idx="1902">
                  <c:v>0.800369</c:v>
                </c:pt>
                <c:pt idx="1903">
                  <c:v>0.800373</c:v>
                </c:pt>
                <c:pt idx="1904">
                  <c:v>0.80037599999999998</c:v>
                </c:pt>
                <c:pt idx="1905">
                  <c:v>0.80037999999999998</c:v>
                </c:pt>
                <c:pt idx="1906">
                  <c:v>0.80038399999999998</c:v>
                </c:pt>
                <c:pt idx="1907">
                  <c:v>0.80038699999999996</c:v>
                </c:pt>
                <c:pt idx="1908">
                  <c:v>0.80039099999999996</c:v>
                </c:pt>
                <c:pt idx="1909">
                  <c:v>0.80039499999999997</c:v>
                </c:pt>
                <c:pt idx="1910">
                  <c:v>0.80039800000000005</c:v>
                </c:pt>
                <c:pt idx="1911">
                  <c:v>0.80040199999999995</c:v>
                </c:pt>
                <c:pt idx="1912">
                  <c:v>0.80040599999999995</c:v>
                </c:pt>
                <c:pt idx="1913">
                  <c:v>0.80040900000000004</c:v>
                </c:pt>
                <c:pt idx="1914">
                  <c:v>0.80041300000000004</c:v>
                </c:pt>
                <c:pt idx="1915">
                  <c:v>0.80041600000000002</c:v>
                </c:pt>
                <c:pt idx="1916">
                  <c:v>0.80042000000000002</c:v>
                </c:pt>
                <c:pt idx="1917">
                  <c:v>0.80042400000000002</c:v>
                </c:pt>
                <c:pt idx="1918">
                  <c:v>0.800427</c:v>
                </c:pt>
                <c:pt idx="1919">
                  <c:v>0.800431</c:v>
                </c:pt>
                <c:pt idx="1920">
                  <c:v>0.80043500000000001</c:v>
                </c:pt>
                <c:pt idx="1921">
                  <c:v>0.80043799999999998</c:v>
                </c:pt>
                <c:pt idx="1922">
                  <c:v>0.80044199999999999</c:v>
                </c:pt>
                <c:pt idx="1923">
                  <c:v>0.80044599999999999</c:v>
                </c:pt>
                <c:pt idx="1924">
                  <c:v>0.80044899999999997</c:v>
                </c:pt>
                <c:pt idx="1925">
                  <c:v>0.80045299999999997</c:v>
                </c:pt>
                <c:pt idx="1926">
                  <c:v>0.80045699999999997</c:v>
                </c:pt>
                <c:pt idx="1927">
                  <c:v>0.80045999999999995</c:v>
                </c:pt>
                <c:pt idx="1928">
                  <c:v>0.80046399999999995</c:v>
                </c:pt>
                <c:pt idx="1929">
                  <c:v>0.80046799999999996</c:v>
                </c:pt>
                <c:pt idx="1930">
                  <c:v>0.80047100000000004</c:v>
                </c:pt>
                <c:pt idx="1931">
                  <c:v>0.80047500000000005</c:v>
                </c:pt>
                <c:pt idx="1932">
                  <c:v>0.80047900000000005</c:v>
                </c:pt>
                <c:pt idx="1933">
                  <c:v>0.80048200000000003</c:v>
                </c:pt>
                <c:pt idx="1934">
                  <c:v>0.80048600000000003</c:v>
                </c:pt>
                <c:pt idx="1935">
                  <c:v>0.80049000000000003</c:v>
                </c:pt>
                <c:pt idx="1936">
                  <c:v>0.80049300000000001</c:v>
                </c:pt>
                <c:pt idx="1937">
                  <c:v>0.80049700000000001</c:v>
                </c:pt>
                <c:pt idx="1938">
                  <c:v>0.80050100000000002</c:v>
                </c:pt>
                <c:pt idx="1939">
                  <c:v>0.80050399999999999</c:v>
                </c:pt>
                <c:pt idx="1940">
                  <c:v>0.800508</c:v>
                </c:pt>
                <c:pt idx="1941">
                  <c:v>0.800512</c:v>
                </c:pt>
                <c:pt idx="1942">
                  <c:v>0.80051499999999998</c:v>
                </c:pt>
                <c:pt idx="1943">
                  <c:v>0.80051899999999998</c:v>
                </c:pt>
                <c:pt idx="1944">
                  <c:v>0.80052299999999998</c:v>
                </c:pt>
                <c:pt idx="1945">
                  <c:v>0.80052599999999996</c:v>
                </c:pt>
                <c:pt idx="1946">
                  <c:v>0.80052999999999996</c:v>
                </c:pt>
                <c:pt idx="1947">
                  <c:v>0.80053399999999997</c:v>
                </c:pt>
                <c:pt idx="1948">
                  <c:v>0.80053700000000005</c:v>
                </c:pt>
                <c:pt idx="1949">
                  <c:v>0.80054099999999995</c:v>
                </c:pt>
                <c:pt idx="1950">
                  <c:v>0.80054499999999995</c:v>
                </c:pt>
                <c:pt idx="1951">
                  <c:v>0.80054800000000004</c:v>
                </c:pt>
                <c:pt idx="1952">
                  <c:v>0.80055200000000004</c:v>
                </c:pt>
                <c:pt idx="1953">
                  <c:v>0.80055600000000005</c:v>
                </c:pt>
                <c:pt idx="1954">
                  <c:v>0.80055900000000002</c:v>
                </c:pt>
                <c:pt idx="1955">
                  <c:v>0.80056300000000002</c:v>
                </c:pt>
                <c:pt idx="1956">
                  <c:v>0.80056700000000003</c:v>
                </c:pt>
                <c:pt idx="1957">
                  <c:v>0.80057</c:v>
                </c:pt>
                <c:pt idx="1958">
                  <c:v>0.80057400000000001</c:v>
                </c:pt>
                <c:pt idx="1959">
                  <c:v>0.80057800000000001</c:v>
                </c:pt>
                <c:pt idx="1960">
                  <c:v>0.80058099999999999</c:v>
                </c:pt>
                <c:pt idx="1961">
                  <c:v>0.80058499999999999</c:v>
                </c:pt>
                <c:pt idx="1962">
                  <c:v>0.800589</c:v>
                </c:pt>
                <c:pt idx="1963">
                  <c:v>0.80059199999999997</c:v>
                </c:pt>
                <c:pt idx="1964">
                  <c:v>0.80059599999999997</c:v>
                </c:pt>
                <c:pt idx="1965">
                  <c:v>0.80059999999999998</c:v>
                </c:pt>
                <c:pt idx="1966">
                  <c:v>0.80060299999999995</c:v>
                </c:pt>
                <c:pt idx="1967">
                  <c:v>0.80060699999999996</c:v>
                </c:pt>
                <c:pt idx="1968">
                  <c:v>0.80061099999999996</c:v>
                </c:pt>
                <c:pt idx="1969">
                  <c:v>0.80061400000000005</c:v>
                </c:pt>
                <c:pt idx="1970">
                  <c:v>0.80061800000000005</c:v>
                </c:pt>
                <c:pt idx="1971">
                  <c:v>0.80062199999999994</c:v>
                </c:pt>
                <c:pt idx="1972">
                  <c:v>0.80062500000000003</c:v>
                </c:pt>
                <c:pt idx="1973">
                  <c:v>0.80062900000000004</c:v>
                </c:pt>
                <c:pt idx="1974">
                  <c:v>0.80063300000000004</c:v>
                </c:pt>
                <c:pt idx="1975">
                  <c:v>0.80063600000000001</c:v>
                </c:pt>
                <c:pt idx="1976">
                  <c:v>0.80064000000000002</c:v>
                </c:pt>
                <c:pt idx="1977">
                  <c:v>0.80064400000000002</c:v>
                </c:pt>
                <c:pt idx="1978">
                  <c:v>0.800647</c:v>
                </c:pt>
                <c:pt idx="1979">
                  <c:v>0.800651</c:v>
                </c:pt>
                <c:pt idx="1980">
                  <c:v>0.80065500000000001</c:v>
                </c:pt>
                <c:pt idx="1981">
                  <c:v>0.80065799999999998</c:v>
                </c:pt>
                <c:pt idx="1982">
                  <c:v>0.80066199999999998</c:v>
                </c:pt>
                <c:pt idx="1983">
                  <c:v>0.80066599999999999</c:v>
                </c:pt>
                <c:pt idx="1984">
                  <c:v>0.80066899999999996</c:v>
                </c:pt>
                <c:pt idx="1985">
                  <c:v>0.80067299999999997</c:v>
                </c:pt>
                <c:pt idx="1986">
                  <c:v>0.80067699999999997</c:v>
                </c:pt>
                <c:pt idx="1987">
                  <c:v>0.80067999999999995</c:v>
                </c:pt>
                <c:pt idx="1988">
                  <c:v>0.80068399999999995</c:v>
                </c:pt>
                <c:pt idx="1989">
                  <c:v>0.80068799999999996</c:v>
                </c:pt>
                <c:pt idx="1990">
                  <c:v>0.80069100000000004</c:v>
                </c:pt>
                <c:pt idx="1991">
                  <c:v>0.80069500000000005</c:v>
                </c:pt>
                <c:pt idx="1992">
                  <c:v>0.80069900000000005</c:v>
                </c:pt>
                <c:pt idx="1993">
                  <c:v>0.80070200000000002</c:v>
                </c:pt>
                <c:pt idx="1994">
                  <c:v>0.80070600000000003</c:v>
                </c:pt>
                <c:pt idx="1995">
                  <c:v>0.80071000000000003</c:v>
                </c:pt>
                <c:pt idx="1996">
                  <c:v>0.80071300000000001</c:v>
                </c:pt>
                <c:pt idx="1997">
                  <c:v>0.80071700000000001</c:v>
                </c:pt>
                <c:pt idx="1998">
                  <c:v>0.80072100000000002</c:v>
                </c:pt>
                <c:pt idx="1999">
                  <c:v>0.80072399999999999</c:v>
                </c:pt>
                <c:pt idx="2000">
                  <c:v>0.800728</c:v>
                </c:pt>
                <c:pt idx="2001">
                  <c:v>0.800732</c:v>
                </c:pt>
                <c:pt idx="2002">
                  <c:v>0.80073499999999997</c:v>
                </c:pt>
                <c:pt idx="2003">
                  <c:v>0.80073899999999998</c:v>
                </c:pt>
                <c:pt idx="2004">
                  <c:v>0.80074299999999998</c:v>
                </c:pt>
                <c:pt idx="2005">
                  <c:v>0.80074599999999996</c:v>
                </c:pt>
                <c:pt idx="2006">
                  <c:v>0.80074999999999996</c:v>
                </c:pt>
                <c:pt idx="2007">
                  <c:v>0.80075399999999997</c:v>
                </c:pt>
                <c:pt idx="2008">
                  <c:v>0.80075700000000005</c:v>
                </c:pt>
                <c:pt idx="2009">
                  <c:v>0.80076099999999995</c:v>
                </c:pt>
                <c:pt idx="2010">
                  <c:v>0.80076499999999995</c:v>
                </c:pt>
                <c:pt idx="2011">
                  <c:v>0.80076800000000004</c:v>
                </c:pt>
                <c:pt idx="2012">
                  <c:v>0.80077200000000004</c:v>
                </c:pt>
                <c:pt idx="2013">
                  <c:v>0.80077600000000004</c:v>
                </c:pt>
                <c:pt idx="2014">
                  <c:v>0.80077900000000002</c:v>
                </c:pt>
                <c:pt idx="2015">
                  <c:v>0.80078300000000002</c:v>
                </c:pt>
                <c:pt idx="2016">
                  <c:v>0.80078700000000003</c:v>
                </c:pt>
                <c:pt idx="2017">
                  <c:v>0.80079</c:v>
                </c:pt>
                <c:pt idx="2018">
                  <c:v>0.80079400000000001</c:v>
                </c:pt>
                <c:pt idx="2019">
                  <c:v>0.80079800000000001</c:v>
                </c:pt>
                <c:pt idx="2020">
                  <c:v>0.80080099999999999</c:v>
                </c:pt>
                <c:pt idx="2021">
                  <c:v>0.80080499999999999</c:v>
                </c:pt>
                <c:pt idx="2022">
                  <c:v>0.80080899999999999</c:v>
                </c:pt>
                <c:pt idx="2023">
                  <c:v>0.80081199999999997</c:v>
                </c:pt>
                <c:pt idx="2024">
                  <c:v>0.80081599999999997</c:v>
                </c:pt>
                <c:pt idx="2025">
                  <c:v>0.80081999999999998</c:v>
                </c:pt>
                <c:pt idx="2026">
                  <c:v>0.80082299999999995</c:v>
                </c:pt>
                <c:pt idx="2027">
                  <c:v>0.80082699999999996</c:v>
                </c:pt>
                <c:pt idx="2028">
                  <c:v>0.80083099999999996</c:v>
                </c:pt>
                <c:pt idx="2029">
                  <c:v>0.80083400000000005</c:v>
                </c:pt>
                <c:pt idx="2030">
                  <c:v>0.80083800000000005</c:v>
                </c:pt>
                <c:pt idx="2031">
                  <c:v>0.80084200000000005</c:v>
                </c:pt>
                <c:pt idx="2032">
                  <c:v>0.80084500000000003</c:v>
                </c:pt>
                <c:pt idx="2033">
                  <c:v>0.80084900000000003</c:v>
                </c:pt>
                <c:pt idx="2034">
                  <c:v>0.80085300000000004</c:v>
                </c:pt>
                <c:pt idx="2035">
                  <c:v>0.80085600000000001</c:v>
                </c:pt>
                <c:pt idx="2036">
                  <c:v>0.80086000000000002</c:v>
                </c:pt>
                <c:pt idx="2037">
                  <c:v>0.80086400000000002</c:v>
                </c:pt>
                <c:pt idx="2038">
                  <c:v>0.800867</c:v>
                </c:pt>
                <c:pt idx="2039">
                  <c:v>0.800871</c:v>
                </c:pt>
                <c:pt idx="2040">
                  <c:v>0.800875</c:v>
                </c:pt>
                <c:pt idx="2041">
                  <c:v>0.80087799999999998</c:v>
                </c:pt>
                <c:pt idx="2042">
                  <c:v>0.80088199999999998</c:v>
                </c:pt>
                <c:pt idx="2043">
                  <c:v>0.80088599999999999</c:v>
                </c:pt>
                <c:pt idx="2044">
                  <c:v>0.80088899999999996</c:v>
                </c:pt>
                <c:pt idx="2045">
                  <c:v>0.80089299999999997</c:v>
                </c:pt>
                <c:pt idx="2046">
                  <c:v>0.80089699999999997</c:v>
                </c:pt>
                <c:pt idx="2047">
                  <c:v>0.80089999999999995</c:v>
                </c:pt>
                <c:pt idx="2048">
                  <c:v>0.80090399999999995</c:v>
                </c:pt>
                <c:pt idx="2049">
                  <c:v>0.80090799999999995</c:v>
                </c:pt>
                <c:pt idx="2050">
                  <c:v>0.80091100000000004</c:v>
                </c:pt>
                <c:pt idx="2051">
                  <c:v>0.80091500000000004</c:v>
                </c:pt>
                <c:pt idx="2052">
                  <c:v>0.80091900000000005</c:v>
                </c:pt>
                <c:pt idx="2053">
                  <c:v>0.80092200000000002</c:v>
                </c:pt>
                <c:pt idx="2054">
                  <c:v>0.80092600000000003</c:v>
                </c:pt>
                <c:pt idx="2055">
                  <c:v>0.80093000000000003</c:v>
                </c:pt>
                <c:pt idx="2056">
                  <c:v>0.80093300000000001</c:v>
                </c:pt>
                <c:pt idx="2057">
                  <c:v>0.80093700000000001</c:v>
                </c:pt>
                <c:pt idx="2058">
                  <c:v>0.80094100000000001</c:v>
                </c:pt>
                <c:pt idx="2059">
                  <c:v>0.80094399999999999</c:v>
                </c:pt>
                <c:pt idx="2060">
                  <c:v>0.80094799999999999</c:v>
                </c:pt>
                <c:pt idx="2061">
                  <c:v>0.800952</c:v>
                </c:pt>
                <c:pt idx="2062">
                  <c:v>0.80095499999999997</c:v>
                </c:pt>
                <c:pt idx="2063">
                  <c:v>0.80095899999999998</c:v>
                </c:pt>
                <c:pt idx="2064">
                  <c:v>0.80096299999999998</c:v>
                </c:pt>
                <c:pt idx="2065">
                  <c:v>0.80096599999999996</c:v>
                </c:pt>
                <c:pt idx="2066">
                  <c:v>0.80096999999999996</c:v>
                </c:pt>
                <c:pt idx="2067">
                  <c:v>0.80097399999999996</c:v>
                </c:pt>
                <c:pt idx="2068">
                  <c:v>0.80097700000000005</c:v>
                </c:pt>
                <c:pt idx="2069">
                  <c:v>0.80098100000000005</c:v>
                </c:pt>
                <c:pt idx="2070">
                  <c:v>0.80098499999999995</c:v>
                </c:pt>
                <c:pt idx="2071">
                  <c:v>0.80098800000000003</c:v>
                </c:pt>
                <c:pt idx="2072">
                  <c:v>0.80099200000000004</c:v>
                </c:pt>
                <c:pt idx="2073">
                  <c:v>0.80099600000000004</c:v>
                </c:pt>
                <c:pt idx="2074">
                  <c:v>0.80099900000000002</c:v>
                </c:pt>
                <c:pt idx="2075">
                  <c:v>0.80100300000000002</c:v>
                </c:pt>
                <c:pt idx="2076">
                  <c:v>0.80100700000000002</c:v>
                </c:pt>
                <c:pt idx="2077">
                  <c:v>0.80101</c:v>
                </c:pt>
                <c:pt idx="2078">
                  <c:v>0.801014</c:v>
                </c:pt>
                <c:pt idx="2079">
                  <c:v>0.80101800000000001</c:v>
                </c:pt>
                <c:pt idx="2080">
                  <c:v>0.80102099999999998</c:v>
                </c:pt>
                <c:pt idx="2081">
                  <c:v>0.80102499999999999</c:v>
                </c:pt>
                <c:pt idx="2082">
                  <c:v>0.80102899999999999</c:v>
                </c:pt>
                <c:pt idx="2083">
                  <c:v>0.80103199999999997</c:v>
                </c:pt>
                <c:pt idx="2084">
                  <c:v>0.80103599999999997</c:v>
                </c:pt>
                <c:pt idx="2085">
                  <c:v>0.80103999999999997</c:v>
                </c:pt>
                <c:pt idx="2086">
                  <c:v>0.80104299999999995</c:v>
                </c:pt>
                <c:pt idx="2087">
                  <c:v>0.80104699999999995</c:v>
                </c:pt>
                <c:pt idx="2088">
                  <c:v>0.80105099999999996</c:v>
                </c:pt>
                <c:pt idx="2089">
                  <c:v>0.80105400000000004</c:v>
                </c:pt>
                <c:pt idx="2090">
                  <c:v>0.80105800000000005</c:v>
                </c:pt>
                <c:pt idx="2091">
                  <c:v>0.80106200000000005</c:v>
                </c:pt>
                <c:pt idx="2092">
                  <c:v>0.80106500000000003</c:v>
                </c:pt>
                <c:pt idx="2093">
                  <c:v>0.80106900000000003</c:v>
                </c:pt>
                <c:pt idx="2094">
                  <c:v>0.80107300000000004</c:v>
                </c:pt>
                <c:pt idx="2095">
                  <c:v>0.80107600000000001</c:v>
                </c:pt>
                <c:pt idx="2096">
                  <c:v>0.80108000000000001</c:v>
                </c:pt>
                <c:pt idx="2097">
                  <c:v>0.80108400000000002</c:v>
                </c:pt>
                <c:pt idx="2098">
                  <c:v>0.80108699999999999</c:v>
                </c:pt>
                <c:pt idx="2099">
                  <c:v>0.801091</c:v>
                </c:pt>
                <c:pt idx="2100">
                  <c:v>0.801095</c:v>
                </c:pt>
                <c:pt idx="2101">
                  <c:v>0.80109799999999998</c:v>
                </c:pt>
                <c:pt idx="2102">
                  <c:v>0.80110199999999998</c:v>
                </c:pt>
                <c:pt idx="2103">
                  <c:v>0.80110599999999998</c:v>
                </c:pt>
                <c:pt idx="2104">
                  <c:v>0.80110899999999996</c:v>
                </c:pt>
                <c:pt idx="2105">
                  <c:v>0.80111299999999996</c:v>
                </c:pt>
                <c:pt idx="2106">
                  <c:v>0.80111699999999997</c:v>
                </c:pt>
                <c:pt idx="2107">
                  <c:v>0.80112000000000005</c:v>
                </c:pt>
                <c:pt idx="2108">
                  <c:v>0.80112399999999995</c:v>
                </c:pt>
                <c:pt idx="2109">
                  <c:v>0.80112799999999995</c:v>
                </c:pt>
                <c:pt idx="2110">
                  <c:v>0.80113100000000004</c:v>
                </c:pt>
                <c:pt idx="2111">
                  <c:v>0.80113500000000004</c:v>
                </c:pt>
                <c:pt idx="2112">
                  <c:v>0.80113900000000005</c:v>
                </c:pt>
                <c:pt idx="2113">
                  <c:v>0.80114200000000002</c:v>
                </c:pt>
                <c:pt idx="2114">
                  <c:v>0.80114600000000002</c:v>
                </c:pt>
                <c:pt idx="2115">
                  <c:v>0.80115000000000003</c:v>
                </c:pt>
                <c:pt idx="2116">
                  <c:v>0.801153</c:v>
                </c:pt>
                <c:pt idx="2117">
                  <c:v>0.80115700000000001</c:v>
                </c:pt>
                <c:pt idx="2118">
                  <c:v>0.80116100000000001</c:v>
                </c:pt>
                <c:pt idx="2119">
                  <c:v>0.80116399999999999</c:v>
                </c:pt>
                <c:pt idx="2120">
                  <c:v>0.80116799999999999</c:v>
                </c:pt>
                <c:pt idx="2121">
                  <c:v>0.801172</c:v>
                </c:pt>
                <c:pt idx="2122">
                  <c:v>0.80117499999999997</c:v>
                </c:pt>
                <c:pt idx="2123">
                  <c:v>0.80117899999999997</c:v>
                </c:pt>
                <c:pt idx="2124">
                  <c:v>0.80118299999999998</c:v>
                </c:pt>
                <c:pt idx="2125">
                  <c:v>0.80118599999999995</c:v>
                </c:pt>
                <c:pt idx="2126">
                  <c:v>0.80118999999999996</c:v>
                </c:pt>
                <c:pt idx="2127">
                  <c:v>0.80119399999999996</c:v>
                </c:pt>
                <c:pt idx="2128">
                  <c:v>0.80119700000000005</c:v>
                </c:pt>
                <c:pt idx="2129">
                  <c:v>0.80120100000000005</c:v>
                </c:pt>
                <c:pt idx="2130">
                  <c:v>0.80120499999999995</c:v>
                </c:pt>
                <c:pt idx="2131">
                  <c:v>0.80120800000000003</c:v>
                </c:pt>
                <c:pt idx="2132">
                  <c:v>0.80121200000000004</c:v>
                </c:pt>
                <c:pt idx="2133">
                  <c:v>0.80121600000000004</c:v>
                </c:pt>
                <c:pt idx="2134">
                  <c:v>0.80121900000000001</c:v>
                </c:pt>
                <c:pt idx="2135">
                  <c:v>0.80122300000000002</c:v>
                </c:pt>
                <c:pt idx="2136">
                  <c:v>0.80122700000000002</c:v>
                </c:pt>
                <c:pt idx="2137">
                  <c:v>0.80123</c:v>
                </c:pt>
                <c:pt idx="2138">
                  <c:v>0.801234</c:v>
                </c:pt>
                <c:pt idx="2139">
                  <c:v>0.80123800000000001</c:v>
                </c:pt>
                <c:pt idx="2140">
                  <c:v>0.80124099999999998</c:v>
                </c:pt>
                <c:pt idx="2141">
                  <c:v>0.80124499999999999</c:v>
                </c:pt>
                <c:pt idx="2142">
                  <c:v>0.80124899999999999</c:v>
                </c:pt>
                <c:pt idx="2143">
                  <c:v>0.80125199999999996</c:v>
                </c:pt>
                <c:pt idx="2144">
                  <c:v>0.80125599999999997</c:v>
                </c:pt>
                <c:pt idx="2145">
                  <c:v>0.80125999999999997</c:v>
                </c:pt>
                <c:pt idx="2146">
                  <c:v>0.80126299999999995</c:v>
                </c:pt>
                <c:pt idx="2147">
                  <c:v>0.80126699999999995</c:v>
                </c:pt>
                <c:pt idx="2148">
                  <c:v>0.80127099999999996</c:v>
                </c:pt>
                <c:pt idx="2149">
                  <c:v>0.80127400000000004</c:v>
                </c:pt>
                <c:pt idx="2150">
                  <c:v>0.80127800000000005</c:v>
                </c:pt>
                <c:pt idx="2151">
                  <c:v>0.80128600000000005</c:v>
                </c:pt>
                <c:pt idx="2152">
                  <c:v>0.80130299999999999</c:v>
                </c:pt>
                <c:pt idx="2153">
                  <c:v>0.80132700000000001</c:v>
                </c:pt>
                <c:pt idx="2154">
                  <c:v>0.80135299999999998</c:v>
                </c:pt>
                <c:pt idx="2155">
                  <c:v>0.80137899999999995</c:v>
                </c:pt>
                <c:pt idx="2156">
                  <c:v>0.80140500000000003</c:v>
                </c:pt>
                <c:pt idx="2157">
                  <c:v>0.80142999999999998</c:v>
                </c:pt>
                <c:pt idx="2158">
                  <c:v>0.80145599999999995</c:v>
                </c:pt>
                <c:pt idx="2159">
                  <c:v>0.80148200000000003</c:v>
                </c:pt>
                <c:pt idx="2160">
                  <c:v>0.80150699999999997</c:v>
                </c:pt>
                <c:pt idx="2161">
                  <c:v>0.80153300000000005</c:v>
                </c:pt>
                <c:pt idx="2162">
                  <c:v>0.80155900000000002</c:v>
                </c:pt>
                <c:pt idx="2163">
                  <c:v>0.80158399999999996</c:v>
                </c:pt>
                <c:pt idx="2164">
                  <c:v>0.80161000000000004</c:v>
                </c:pt>
                <c:pt idx="2165">
                  <c:v>0.80163600000000002</c:v>
                </c:pt>
                <c:pt idx="2166">
                  <c:v>0.80166099999999996</c:v>
                </c:pt>
                <c:pt idx="2167">
                  <c:v>0.80168700000000004</c:v>
                </c:pt>
                <c:pt idx="2168">
                  <c:v>0.80171300000000001</c:v>
                </c:pt>
                <c:pt idx="2169">
                  <c:v>0.80173899999999998</c:v>
                </c:pt>
                <c:pt idx="2170">
                  <c:v>0.80176400000000003</c:v>
                </c:pt>
                <c:pt idx="2171">
                  <c:v>0.80179</c:v>
                </c:pt>
                <c:pt idx="2172">
                  <c:v>0.80181599999999997</c:v>
                </c:pt>
                <c:pt idx="2173">
                  <c:v>0.80184100000000003</c:v>
                </c:pt>
                <c:pt idx="2174">
                  <c:v>0.801867</c:v>
                </c:pt>
                <c:pt idx="2175">
                  <c:v>0.80189299999999997</c:v>
                </c:pt>
                <c:pt idx="2176">
                  <c:v>0.80191800000000002</c:v>
                </c:pt>
                <c:pt idx="2177">
                  <c:v>0.80194399999999999</c:v>
                </c:pt>
                <c:pt idx="2178">
                  <c:v>0.80196999999999996</c:v>
                </c:pt>
                <c:pt idx="2179">
                  <c:v>0.80199500000000001</c:v>
                </c:pt>
                <c:pt idx="2180">
                  <c:v>0.80202099999999998</c:v>
                </c:pt>
                <c:pt idx="2181">
                  <c:v>0.80204699999999995</c:v>
                </c:pt>
                <c:pt idx="2182">
                  <c:v>0.80207200000000001</c:v>
                </c:pt>
                <c:pt idx="2183">
                  <c:v>0.80209799999999998</c:v>
                </c:pt>
                <c:pt idx="2184">
                  <c:v>0.80212399999999995</c:v>
                </c:pt>
                <c:pt idx="2185">
                  <c:v>0.802149</c:v>
                </c:pt>
                <c:pt idx="2186">
                  <c:v>0.80217499999999997</c:v>
                </c:pt>
                <c:pt idx="2187">
                  <c:v>0.80220100000000005</c:v>
                </c:pt>
                <c:pt idx="2188">
                  <c:v>0.80222599999999999</c:v>
                </c:pt>
                <c:pt idx="2189">
                  <c:v>0.80225199999999997</c:v>
                </c:pt>
                <c:pt idx="2190">
                  <c:v>0.80227800000000005</c:v>
                </c:pt>
                <c:pt idx="2191">
                  <c:v>0.80230299999999999</c:v>
                </c:pt>
                <c:pt idx="2192">
                  <c:v>0.80232899999999996</c:v>
                </c:pt>
                <c:pt idx="2193">
                  <c:v>0.80235500000000004</c:v>
                </c:pt>
                <c:pt idx="2194">
                  <c:v>0.80237999999999998</c:v>
                </c:pt>
                <c:pt idx="2195">
                  <c:v>0.80240599999999995</c:v>
                </c:pt>
                <c:pt idx="2196">
                  <c:v>0.80243200000000003</c:v>
                </c:pt>
                <c:pt idx="2197">
                  <c:v>0.802458</c:v>
                </c:pt>
                <c:pt idx="2198">
                  <c:v>0.80248299999999995</c:v>
                </c:pt>
                <c:pt idx="2199">
                  <c:v>0.80250900000000003</c:v>
                </c:pt>
                <c:pt idx="2200">
                  <c:v>0.802535</c:v>
                </c:pt>
                <c:pt idx="2201">
                  <c:v>0.80256000000000005</c:v>
                </c:pt>
                <c:pt idx="2202">
                  <c:v>0.80258600000000002</c:v>
                </c:pt>
                <c:pt idx="2203">
                  <c:v>0.80261199999999999</c:v>
                </c:pt>
                <c:pt idx="2204">
                  <c:v>0.80263700000000004</c:v>
                </c:pt>
                <c:pt idx="2205">
                  <c:v>0.80266300000000002</c:v>
                </c:pt>
                <c:pt idx="2206">
                  <c:v>0.80268899999999999</c:v>
                </c:pt>
                <c:pt idx="2207">
                  <c:v>0.80271400000000004</c:v>
                </c:pt>
                <c:pt idx="2208">
                  <c:v>0.80274000000000001</c:v>
                </c:pt>
                <c:pt idx="2209">
                  <c:v>0.80276599999999998</c:v>
                </c:pt>
                <c:pt idx="2210">
                  <c:v>0.80279100000000003</c:v>
                </c:pt>
                <c:pt idx="2211">
                  <c:v>0.802817</c:v>
                </c:pt>
                <c:pt idx="2212">
                  <c:v>0.80284299999999997</c:v>
                </c:pt>
                <c:pt idx="2213">
                  <c:v>0.80286800000000003</c:v>
                </c:pt>
                <c:pt idx="2214">
                  <c:v>0.802894</c:v>
                </c:pt>
                <c:pt idx="2215">
                  <c:v>0.80291999999999997</c:v>
                </c:pt>
                <c:pt idx="2216">
                  <c:v>0.80294600000000005</c:v>
                </c:pt>
                <c:pt idx="2217">
                  <c:v>0.80297099999999999</c:v>
                </c:pt>
                <c:pt idx="2218">
                  <c:v>0.80299699999999996</c:v>
                </c:pt>
                <c:pt idx="2219">
                  <c:v>0.80302300000000004</c:v>
                </c:pt>
                <c:pt idx="2220">
                  <c:v>0.80304799999999998</c:v>
                </c:pt>
                <c:pt idx="2221">
                  <c:v>0.80307399999999995</c:v>
                </c:pt>
                <c:pt idx="2222">
                  <c:v>0.80310000000000004</c:v>
                </c:pt>
                <c:pt idx="2223">
                  <c:v>0.80312499999999998</c:v>
                </c:pt>
                <c:pt idx="2224">
                  <c:v>0.80315099999999995</c:v>
                </c:pt>
                <c:pt idx="2225">
                  <c:v>0.80317700000000003</c:v>
                </c:pt>
                <c:pt idx="2226">
                  <c:v>0.80320199999999997</c:v>
                </c:pt>
                <c:pt idx="2227">
                  <c:v>0.80322800000000005</c:v>
                </c:pt>
                <c:pt idx="2228">
                  <c:v>0.80325400000000002</c:v>
                </c:pt>
                <c:pt idx="2229">
                  <c:v>0.80327999999999999</c:v>
                </c:pt>
                <c:pt idx="2230">
                  <c:v>0.80330500000000005</c:v>
                </c:pt>
                <c:pt idx="2231">
                  <c:v>0.80333100000000002</c:v>
                </c:pt>
                <c:pt idx="2232">
                  <c:v>0.80335699999999999</c:v>
                </c:pt>
                <c:pt idx="2233">
                  <c:v>0.80338200000000004</c:v>
                </c:pt>
                <c:pt idx="2234">
                  <c:v>0.80340800000000001</c:v>
                </c:pt>
                <c:pt idx="2235">
                  <c:v>0.80343399999999998</c:v>
                </c:pt>
                <c:pt idx="2236">
                  <c:v>0.80345900000000003</c:v>
                </c:pt>
                <c:pt idx="2237">
                  <c:v>0.803485</c:v>
                </c:pt>
                <c:pt idx="2238">
                  <c:v>0.80351099999999998</c:v>
                </c:pt>
                <c:pt idx="2239">
                  <c:v>0.80353699999999995</c:v>
                </c:pt>
                <c:pt idx="2240">
                  <c:v>0.803562</c:v>
                </c:pt>
                <c:pt idx="2241">
                  <c:v>0.80358799999999997</c:v>
                </c:pt>
                <c:pt idx="2242">
                  <c:v>0.80361400000000005</c:v>
                </c:pt>
                <c:pt idx="2243">
                  <c:v>0.80363899999999999</c:v>
                </c:pt>
                <c:pt idx="2244">
                  <c:v>0.80366499999999996</c:v>
                </c:pt>
                <c:pt idx="2245">
                  <c:v>0.80369100000000004</c:v>
                </c:pt>
                <c:pt idx="2246">
                  <c:v>0.80371599999999999</c:v>
                </c:pt>
                <c:pt idx="2247">
                  <c:v>0.80374199999999996</c:v>
                </c:pt>
                <c:pt idx="2248">
                  <c:v>0.80376800000000004</c:v>
                </c:pt>
                <c:pt idx="2249">
                  <c:v>0.80379400000000001</c:v>
                </c:pt>
                <c:pt idx="2250">
                  <c:v>0.80381899999999995</c:v>
                </c:pt>
                <c:pt idx="2251">
                  <c:v>0.80384500000000003</c:v>
                </c:pt>
                <c:pt idx="2252">
                  <c:v>0.803871</c:v>
                </c:pt>
                <c:pt idx="2253">
                  <c:v>0.80389600000000005</c:v>
                </c:pt>
                <c:pt idx="2254">
                  <c:v>0.80392200000000003</c:v>
                </c:pt>
                <c:pt idx="2255">
                  <c:v>0.803948</c:v>
                </c:pt>
                <c:pt idx="2256">
                  <c:v>0.80397300000000005</c:v>
                </c:pt>
                <c:pt idx="2257">
                  <c:v>0.80399900000000002</c:v>
                </c:pt>
                <c:pt idx="2258">
                  <c:v>0.80402499999999999</c:v>
                </c:pt>
                <c:pt idx="2259">
                  <c:v>0.80405099999999996</c:v>
                </c:pt>
                <c:pt idx="2260">
                  <c:v>0.80407600000000001</c:v>
                </c:pt>
                <c:pt idx="2261">
                  <c:v>0.80410199999999998</c:v>
                </c:pt>
                <c:pt idx="2262">
                  <c:v>0.80412799999999995</c:v>
                </c:pt>
                <c:pt idx="2263">
                  <c:v>0.80415300000000001</c:v>
                </c:pt>
                <c:pt idx="2264">
                  <c:v>0.80417899999999998</c:v>
                </c:pt>
                <c:pt idx="2265">
                  <c:v>0.80420499999999995</c:v>
                </c:pt>
                <c:pt idx="2266">
                  <c:v>0.80423100000000003</c:v>
                </c:pt>
                <c:pt idx="2267">
                  <c:v>0.80425599999999997</c:v>
                </c:pt>
                <c:pt idx="2268">
                  <c:v>0.80428200000000005</c:v>
                </c:pt>
                <c:pt idx="2269">
                  <c:v>0.80430800000000002</c:v>
                </c:pt>
                <c:pt idx="2270">
                  <c:v>0.80433299999999996</c:v>
                </c:pt>
                <c:pt idx="2271">
                  <c:v>0.80435900000000005</c:v>
                </c:pt>
                <c:pt idx="2272">
                  <c:v>0.80438500000000002</c:v>
                </c:pt>
                <c:pt idx="2273">
                  <c:v>0.80441099999999999</c:v>
                </c:pt>
                <c:pt idx="2274">
                  <c:v>0.80443600000000004</c:v>
                </c:pt>
                <c:pt idx="2275">
                  <c:v>0.80446200000000001</c:v>
                </c:pt>
                <c:pt idx="2276">
                  <c:v>0.80448799999999998</c:v>
                </c:pt>
                <c:pt idx="2277">
                  <c:v>0.80451300000000003</c:v>
                </c:pt>
                <c:pt idx="2278">
                  <c:v>0.804539</c:v>
                </c:pt>
                <c:pt idx="2279">
                  <c:v>0.80456499999999997</c:v>
                </c:pt>
                <c:pt idx="2280">
                  <c:v>0.80459099999999995</c:v>
                </c:pt>
                <c:pt idx="2281">
                  <c:v>0.804616</c:v>
                </c:pt>
                <c:pt idx="2282">
                  <c:v>0.80464199999999997</c:v>
                </c:pt>
                <c:pt idx="2283">
                  <c:v>0.80466800000000005</c:v>
                </c:pt>
                <c:pt idx="2284">
                  <c:v>0.80469299999999999</c:v>
                </c:pt>
                <c:pt idx="2285">
                  <c:v>0.80471899999999996</c:v>
                </c:pt>
                <c:pt idx="2286">
                  <c:v>0.80474500000000004</c:v>
                </c:pt>
                <c:pt idx="2287">
                  <c:v>0.80477100000000001</c:v>
                </c:pt>
                <c:pt idx="2288">
                  <c:v>0.80479599999999996</c:v>
                </c:pt>
                <c:pt idx="2289">
                  <c:v>0.80482200000000004</c:v>
                </c:pt>
                <c:pt idx="2290">
                  <c:v>0.80484800000000001</c:v>
                </c:pt>
                <c:pt idx="2291">
                  <c:v>0.80487299999999995</c:v>
                </c:pt>
                <c:pt idx="2292">
                  <c:v>0.80489900000000003</c:v>
                </c:pt>
                <c:pt idx="2293">
                  <c:v>0.804925</c:v>
                </c:pt>
                <c:pt idx="2294">
                  <c:v>0.80495099999999997</c:v>
                </c:pt>
                <c:pt idx="2295">
                  <c:v>0.80497600000000002</c:v>
                </c:pt>
                <c:pt idx="2296">
                  <c:v>0.805002</c:v>
                </c:pt>
                <c:pt idx="2297">
                  <c:v>0.80502799999999997</c:v>
                </c:pt>
                <c:pt idx="2298">
                  <c:v>0.80505300000000002</c:v>
                </c:pt>
                <c:pt idx="2299">
                  <c:v>0.80507899999999999</c:v>
                </c:pt>
                <c:pt idx="2300">
                  <c:v>0.80510499999999996</c:v>
                </c:pt>
                <c:pt idx="2301">
                  <c:v>0.80513199999999996</c:v>
                </c:pt>
                <c:pt idx="2302">
                  <c:v>0.80515999999999999</c:v>
                </c:pt>
                <c:pt idx="2303">
                  <c:v>0.80519099999999999</c:v>
                </c:pt>
                <c:pt idx="2304">
                  <c:v>0.80522199999999999</c:v>
                </c:pt>
                <c:pt idx="2305">
                  <c:v>0.805253</c:v>
                </c:pt>
                <c:pt idx="2306">
                  <c:v>0.805284</c:v>
                </c:pt>
                <c:pt idx="2307">
                  <c:v>0.805315</c:v>
                </c:pt>
                <c:pt idx="2308">
                  <c:v>0.80534499999999998</c:v>
                </c:pt>
                <c:pt idx="2309">
                  <c:v>0.80537599999999998</c:v>
                </c:pt>
                <c:pt idx="2310">
                  <c:v>0.80540699999999998</c:v>
                </c:pt>
                <c:pt idx="2311">
                  <c:v>0.80543799999999999</c:v>
                </c:pt>
                <c:pt idx="2312">
                  <c:v>0.80546899999999999</c:v>
                </c:pt>
                <c:pt idx="2313">
                  <c:v>0.80549999999999999</c:v>
                </c:pt>
                <c:pt idx="2314">
                  <c:v>0.805531</c:v>
                </c:pt>
                <c:pt idx="2315">
                  <c:v>0.80556099999999997</c:v>
                </c:pt>
                <c:pt idx="2316">
                  <c:v>0.80559199999999997</c:v>
                </c:pt>
                <c:pt idx="2317">
                  <c:v>0.80562299999999998</c:v>
                </c:pt>
                <c:pt idx="2318">
                  <c:v>0.80565399999999998</c:v>
                </c:pt>
                <c:pt idx="2319">
                  <c:v>0.80568499999999998</c:v>
                </c:pt>
                <c:pt idx="2320">
                  <c:v>0.80571599999999999</c:v>
                </c:pt>
                <c:pt idx="2321">
                  <c:v>0.80574699999999999</c:v>
                </c:pt>
                <c:pt idx="2322">
                  <c:v>0.80577799999999999</c:v>
                </c:pt>
                <c:pt idx="2323">
                  <c:v>0.80580799999999997</c:v>
                </c:pt>
                <c:pt idx="2324">
                  <c:v>0.80583899999999997</c:v>
                </c:pt>
                <c:pt idx="2325">
                  <c:v>0.80586999999999998</c:v>
                </c:pt>
                <c:pt idx="2326">
                  <c:v>0.80590099999999998</c:v>
                </c:pt>
                <c:pt idx="2327">
                  <c:v>0.80593199999999998</c:v>
                </c:pt>
                <c:pt idx="2328">
                  <c:v>0.80596299999999998</c:v>
                </c:pt>
                <c:pt idx="2329">
                  <c:v>0.80599399999999999</c:v>
                </c:pt>
                <c:pt idx="2330">
                  <c:v>0.80602499999999999</c:v>
                </c:pt>
                <c:pt idx="2331">
                  <c:v>0.80605499999999997</c:v>
                </c:pt>
                <c:pt idx="2332">
                  <c:v>0.80608599999999997</c:v>
                </c:pt>
                <c:pt idx="2333">
                  <c:v>0.80611699999999997</c:v>
                </c:pt>
                <c:pt idx="2334">
                  <c:v>0.80614799999999998</c:v>
                </c:pt>
                <c:pt idx="2335">
                  <c:v>0.80617899999999998</c:v>
                </c:pt>
                <c:pt idx="2336">
                  <c:v>0.80620999999999998</c:v>
                </c:pt>
                <c:pt idx="2337">
                  <c:v>0.80624099999999999</c:v>
                </c:pt>
                <c:pt idx="2338">
                  <c:v>0.80627199999999999</c:v>
                </c:pt>
                <c:pt idx="2339">
                  <c:v>0.80630299999999999</c:v>
                </c:pt>
                <c:pt idx="2340">
                  <c:v>0.80633299999999997</c:v>
                </c:pt>
                <c:pt idx="2341">
                  <c:v>0.80636399999999997</c:v>
                </c:pt>
                <c:pt idx="2342">
                  <c:v>0.80639499999999997</c:v>
                </c:pt>
                <c:pt idx="2343">
                  <c:v>0.80642599999999998</c:v>
                </c:pt>
                <c:pt idx="2344">
                  <c:v>0.80645699999999998</c:v>
                </c:pt>
                <c:pt idx="2345">
                  <c:v>0.80648799999999998</c:v>
                </c:pt>
                <c:pt idx="2346">
                  <c:v>0.80651899999999999</c:v>
                </c:pt>
                <c:pt idx="2347">
                  <c:v>0.80654999999999999</c:v>
                </c:pt>
                <c:pt idx="2348">
                  <c:v>0.80658099999999999</c:v>
                </c:pt>
                <c:pt idx="2349">
                  <c:v>0.80661099999999997</c:v>
                </c:pt>
                <c:pt idx="2350">
                  <c:v>0.80664199999999997</c:v>
                </c:pt>
                <c:pt idx="2351">
                  <c:v>0.80667299999999997</c:v>
                </c:pt>
                <c:pt idx="2352">
                  <c:v>0.80670399999999998</c:v>
                </c:pt>
                <c:pt idx="2353">
                  <c:v>0.80673499999999998</c:v>
                </c:pt>
                <c:pt idx="2354">
                  <c:v>0.80676599999999998</c:v>
                </c:pt>
                <c:pt idx="2355">
                  <c:v>0.80679699999999999</c:v>
                </c:pt>
                <c:pt idx="2356">
                  <c:v>0.80682799999999999</c:v>
                </c:pt>
                <c:pt idx="2357">
                  <c:v>0.80685899999999999</c:v>
                </c:pt>
                <c:pt idx="2358">
                  <c:v>0.80688899999999997</c:v>
                </c:pt>
                <c:pt idx="2359">
                  <c:v>0.80691999999999997</c:v>
                </c:pt>
                <c:pt idx="2360">
                  <c:v>0.80695099999999997</c:v>
                </c:pt>
                <c:pt idx="2361">
                  <c:v>0.80698199999999998</c:v>
                </c:pt>
                <c:pt idx="2362">
                  <c:v>0.80701299999999998</c:v>
                </c:pt>
                <c:pt idx="2363">
                  <c:v>0.80704399999999998</c:v>
                </c:pt>
                <c:pt idx="2364">
                  <c:v>0.80707499999999999</c:v>
                </c:pt>
                <c:pt idx="2365">
                  <c:v>0.80710599999999999</c:v>
                </c:pt>
                <c:pt idx="2366">
                  <c:v>0.80713699999999999</c:v>
                </c:pt>
                <c:pt idx="2367">
                  <c:v>0.807168</c:v>
                </c:pt>
                <c:pt idx="2368">
                  <c:v>0.80719799999999997</c:v>
                </c:pt>
                <c:pt idx="2369">
                  <c:v>0.80722899999999997</c:v>
                </c:pt>
                <c:pt idx="2370">
                  <c:v>0.80725999999999998</c:v>
                </c:pt>
                <c:pt idx="2371">
                  <c:v>0.80729099999999998</c:v>
                </c:pt>
                <c:pt idx="2372">
                  <c:v>0.80732199999999998</c:v>
                </c:pt>
                <c:pt idx="2373">
                  <c:v>0.80735299999999999</c:v>
                </c:pt>
                <c:pt idx="2374">
                  <c:v>0.80738399999999999</c:v>
                </c:pt>
                <c:pt idx="2375">
                  <c:v>0.80741499999999999</c:v>
                </c:pt>
                <c:pt idx="2376">
                  <c:v>0.807446</c:v>
                </c:pt>
                <c:pt idx="2377">
                  <c:v>0.807477</c:v>
                </c:pt>
                <c:pt idx="2378">
                  <c:v>0.80750699999999997</c:v>
                </c:pt>
                <c:pt idx="2379">
                  <c:v>0.80753799999999998</c:v>
                </c:pt>
                <c:pt idx="2380">
                  <c:v>0.80756899999999998</c:v>
                </c:pt>
                <c:pt idx="2381">
                  <c:v>0.80759999999999998</c:v>
                </c:pt>
                <c:pt idx="2382">
                  <c:v>0.80763099999999999</c:v>
                </c:pt>
                <c:pt idx="2383">
                  <c:v>0.80766199999999999</c:v>
                </c:pt>
                <c:pt idx="2384">
                  <c:v>0.80769299999999999</c:v>
                </c:pt>
                <c:pt idx="2385">
                  <c:v>0.807724</c:v>
                </c:pt>
                <c:pt idx="2386">
                  <c:v>0.807755</c:v>
                </c:pt>
                <c:pt idx="2387">
                  <c:v>0.807786</c:v>
                </c:pt>
                <c:pt idx="2388">
                  <c:v>0.80781599999999998</c:v>
                </c:pt>
                <c:pt idx="2389">
                  <c:v>0.80784699999999998</c:v>
                </c:pt>
                <c:pt idx="2390">
                  <c:v>0.80787799999999999</c:v>
                </c:pt>
                <c:pt idx="2391">
                  <c:v>0.80790899999999999</c:v>
                </c:pt>
                <c:pt idx="2392">
                  <c:v>0.80793999999999999</c:v>
                </c:pt>
                <c:pt idx="2393">
                  <c:v>0.80797099999999999</c:v>
                </c:pt>
                <c:pt idx="2394">
                  <c:v>0.808002</c:v>
                </c:pt>
                <c:pt idx="2395">
                  <c:v>0.808033</c:v>
                </c:pt>
                <c:pt idx="2396">
                  <c:v>0.808064</c:v>
                </c:pt>
                <c:pt idx="2397">
                  <c:v>0.80809500000000001</c:v>
                </c:pt>
                <c:pt idx="2398">
                  <c:v>0.80812499999999998</c:v>
                </c:pt>
                <c:pt idx="2399">
                  <c:v>0.80815599999999999</c:v>
                </c:pt>
                <c:pt idx="2400">
                  <c:v>0.80818699999999999</c:v>
                </c:pt>
                <c:pt idx="2401">
                  <c:v>0.80821799999999999</c:v>
                </c:pt>
                <c:pt idx="2402">
                  <c:v>0.808249</c:v>
                </c:pt>
                <c:pt idx="2403">
                  <c:v>0.80828</c:v>
                </c:pt>
                <c:pt idx="2404">
                  <c:v>0.808311</c:v>
                </c:pt>
                <c:pt idx="2405">
                  <c:v>0.808342</c:v>
                </c:pt>
                <c:pt idx="2406">
                  <c:v>0.80837300000000001</c:v>
                </c:pt>
                <c:pt idx="2407">
                  <c:v>0.80840400000000001</c:v>
                </c:pt>
                <c:pt idx="2408">
                  <c:v>0.80843399999999999</c:v>
                </c:pt>
                <c:pt idx="2409">
                  <c:v>0.80846499999999999</c:v>
                </c:pt>
                <c:pt idx="2410">
                  <c:v>0.80849599999999999</c:v>
                </c:pt>
                <c:pt idx="2411">
                  <c:v>0.808527</c:v>
                </c:pt>
                <c:pt idx="2412">
                  <c:v>0.808558</c:v>
                </c:pt>
                <c:pt idx="2413">
                  <c:v>0.808589</c:v>
                </c:pt>
                <c:pt idx="2414">
                  <c:v>0.80862000000000001</c:v>
                </c:pt>
                <c:pt idx="2415">
                  <c:v>0.80865100000000001</c:v>
                </c:pt>
                <c:pt idx="2416">
                  <c:v>0.80868099999999998</c:v>
                </c:pt>
                <c:pt idx="2417">
                  <c:v>0.80871199999999999</c:v>
                </c:pt>
                <c:pt idx="2418">
                  <c:v>0.80874299999999999</c:v>
                </c:pt>
                <c:pt idx="2419">
                  <c:v>0.80877399999999999</c:v>
                </c:pt>
                <c:pt idx="2420">
                  <c:v>0.808805</c:v>
                </c:pt>
                <c:pt idx="2421">
                  <c:v>0.808836</c:v>
                </c:pt>
                <c:pt idx="2422">
                  <c:v>0.808867</c:v>
                </c:pt>
                <c:pt idx="2423">
                  <c:v>0.80889800000000001</c:v>
                </c:pt>
                <c:pt idx="2424">
                  <c:v>0.80892799999999998</c:v>
                </c:pt>
                <c:pt idx="2425">
                  <c:v>0.80895899999999998</c:v>
                </c:pt>
                <c:pt idx="2426">
                  <c:v>0.80898999999999999</c:v>
                </c:pt>
                <c:pt idx="2427">
                  <c:v>0.80902099999999999</c:v>
                </c:pt>
                <c:pt idx="2428">
                  <c:v>0.80905199999999999</c:v>
                </c:pt>
                <c:pt idx="2429">
                  <c:v>0.809083</c:v>
                </c:pt>
                <c:pt idx="2430">
                  <c:v>0.80911299999999997</c:v>
                </c:pt>
                <c:pt idx="2431">
                  <c:v>0.80914399999999997</c:v>
                </c:pt>
                <c:pt idx="2432">
                  <c:v>0.80917499999999998</c:v>
                </c:pt>
                <c:pt idx="2433">
                  <c:v>0.80920599999999998</c:v>
                </c:pt>
                <c:pt idx="2434">
                  <c:v>0.80923699999999998</c:v>
                </c:pt>
                <c:pt idx="2435">
                  <c:v>0.80926799999999999</c:v>
                </c:pt>
                <c:pt idx="2436">
                  <c:v>0.80929799999999996</c:v>
                </c:pt>
                <c:pt idx="2437">
                  <c:v>0.80932899999999997</c:v>
                </c:pt>
                <c:pt idx="2438">
                  <c:v>0.80935999999999997</c:v>
                </c:pt>
                <c:pt idx="2439">
                  <c:v>0.80939099999999997</c:v>
                </c:pt>
                <c:pt idx="2440">
                  <c:v>0.80942099999999995</c:v>
                </c:pt>
                <c:pt idx="2441">
                  <c:v>0.80945199999999995</c:v>
                </c:pt>
                <c:pt idx="2442">
                  <c:v>0.80948299999999995</c:v>
                </c:pt>
                <c:pt idx="2443">
                  <c:v>0.80951399999999996</c:v>
                </c:pt>
                <c:pt idx="2444">
                  <c:v>0.80954400000000004</c:v>
                </c:pt>
                <c:pt idx="2445">
                  <c:v>0.80957500000000004</c:v>
                </c:pt>
                <c:pt idx="2446">
                  <c:v>0.80960600000000005</c:v>
                </c:pt>
                <c:pt idx="2447">
                  <c:v>0.80963600000000002</c:v>
                </c:pt>
                <c:pt idx="2448">
                  <c:v>0.80966700000000003</c:v>
                </c:pt>
                <c:pt idx="2449">
                  <c:v>0.80969800000000003</c:v>
                </c:pt>
                <c:pt idx="2450">
                  <c:v>0.809728</c:v>
                </c:pt>
                <c:pt idx="2451">
                  <c:v>0.80975900000000001</c:v>
                </c:pt>
                <c:pt idx="2452">
                  <c:v>0.80979000000000001</c:v>
                </c:pt>
                <c:pt idx="2453">
                  <c:v>0.80981999999999998</c:v>
                </c:pt>
                <c:pt idx="2454">
                  <c:v>0.80985099999999999</c:v>
                </c:pt>
                <c:pt idx="2455">
                  <c:v>0.80988099999999996</c:v>
                </c:pt>
                <c:pt idx="2456">
                  <c:v>0.80991199999999997</c:v>
                </c:pt>
                <c:pt idx="2457">
                  <c:v>0.80994200000000005</c:v>
                </c:pt>
                <c:pt idx="2458">
                  <c:v>0.80997300000000005</c:v>
                </c:pt>
                <c:pt idx="2459">
                  <c:v>0.81000300000000003</c:v>
                </c:pt>
                <c:pt idx="2460">
                  <c:v>0.81003400000000003</c:v>
                </c:pt>
                <c:pt idx="2461">
                  <c:v>0.81006400000000001</c:v>
                </c:pt>
                <c:pt idx="2462">
                  <c:v>0.81009500000000001</c:v>
                </c:pt>
                <c:pt idx="2463">
                  <c:v>0.81012499999999998</c:v>
                </c:pt>
                <c:pt idx="2464">
                  <c:v>0.81015499999999996</c:v>
                </c:pt>
                <c:pt idx="2465">
                  <c:v>0.81018599999999996</c:v>
                </c:pt>
                <c:pt idx="2466">
                  <c:v>0.81021600000000005</c:v>
                </c:pt>
                <c:pt idx="2467">
                  <c:v>0.81024600000000002</c:v>
                </c:pt>
                <c:pt idx="2468">
                  <c:v>0.810276</c:v>
                </c:pt>
                <c:pt idx="2469">
                  <c:v>0.810307</c:v>
                </c:pt>
                <c:pt idx="2470">
                  <c:v>0.81033699999999997</c:v>
                </c:pt>
                <c:pt idx="2471">
                  <c:v>0.81036699999999995</c:v>
                </c:pt>
                <c:pt idx="2472">
                  <c:v>0.81039700000000003</c:v>
                </c:pt>
                <c:pt idx="2473">
                  <c:v>0.81042700000000001</c:v>
                </c:pt>
                <c:pt idx="2474">
                  <c:v>0.81045699999999998</c:v>
                </c:pt>
                <c:pt idx="2475">
                  <c:v>0.81048600000000004</c:v>
                </c:pt>
                <c:pt idx="2476">
                  <c:v>0.81051600000000001</c:v>
                </c:pt>
                <c:pt idx="2477">
                  <c:v>0.81054599999999999</c:v>
                </c:pt>
                <c:pt idx="2478">
                  <c:v>0.81057599999999996</c:v>
                </c:pt>
                <c:pt idx="2479">
                  <c:v>0.81060500000000002</c:v>
                </c:pt>
                <c:pt idx="2480">
                  <c:v>0.81063499999999999</c:v>
                </c:pt>
                <c:pt idx="2481">
                  <c:v>0.81066400000000005</c:v>
                </c:pt>
                <c:pt idx="2482">
                  <c:v>0.81069400000000003</c:v>
                </c:pt>
                <c:pt idx="2483">
                  <c:v>0.81072299999999997</c:v>
                </c:pt>
                <c:pt idx="2484">
                  <c:v>0.81075299999999995</c:v>
                </c:pt>
                <c:pt idx="2485">
                  <c:v>0.810782</c:v>
                </c:pt>
                <c:pt idx="2486">
                  <c:v>0.81081099999999995</c:v>
                </c:pt>
                <c:pt idx="2487">
                  <c:v>0.81084000000000001</c:v>
                </c:pt>
                <c:pt idx="2488">
                  <c:v>0.81086899999999995</c:v>
                </c:pt>
                <c:pt idx="2489">
                  <c:v>0.81089699999999998</c:v>
                </c:pt>
                <c:pt idx="2490">
                  <c:v>0.81092600000000004</c:v>
                </c:pt>
                <c:pt idx="2491">
                  <c:v>0.81095499999999998</c:v>
                </c:pt>
                <c:pt idx="2492">
                  <c:v>0.81098300000000001</c:v>
                </c:pt>
                <c:pt idx="2493">
                  <c:v>0.81101100000000004</c:v>
                </c:pt>
                <c:pt idx="2494">
                  <c:v>0.81103899999999995</c:v>
                </c:pt>
                <c:pt idx="2495">
                  <c:v>0.81106699999999998</c:v>
                </c:pt>
                <c:pt idx="2496">
                  <c:v>0.81109500000000001</c:v>
                </c:pt>
                <c:pt idx="2497">
                  <c:v>0.81112300000000004</c:v>
                </c:pt>
                <c:pt idx="2498">
                  <c:v>0.81115000000000004</c:v>
                </c:pt>
                <c:pt idx="2499">
                  <c:v>0.81117799999999995</c:v>
                </c:pt>
                <c:pt idx="2500">
                  <c:v>0.81120499999999995</c:v>
                </c:pt>
                <c:pt idx="2501">
                  <c:v>0.81123199999999995</c:v>
                </c:pt>
                <c:pt idx="2502">
                  <c:v>0.81125899999999995</c:v>
                </c:pt>
                <c:pt idx="2503">
                  <c:v>0.81128500000000003</c:v>
                </c:pt>
                <c:pt idx="2504">
                  <c:v>0.811311</c:v>
                </c:pt>
                <c:pt idx="2505">
                  <c:v>0.81133699999999997</c:v>
                </c:pt>
                <c:pt idx="2506">
                  <c:v>0.81136299999999995</c:v>
                </c:pt>
                <c:pt idx="2507">
                  <c:v>0.81138900000000003</c:v>
                </c:pt>
                <c:pt idx="2508">
                  <c:v>0.81141399999999997</c:v>
                </c:pt>
                <c:pt idx="2509">
                  <c:v>0.81143900000000002</c:v>
                </c:pt>
                <c:pt idx="2510">
                  <c:v>0.81146399999999996</c:v>
                </c:pt>
                <c:pt idx="2511">
                  <c:v>0.81148799999999999</c:v>
                </c:pt>
                <c:pt idx="2512">
                  <c:v>0.81151200000000001</c:v>
                </c:pt>
                <c:pt idx="2513">
                  <c:v>0.81153600000000004</c:v>
                </c:pt>
                <c:pt idx="2514">
                  <c:v>0.81155900000000003</c:v>
                </c:pt>
                <c:pt idx="2515">
                  <c:v>0.81158200000000003</c:v>
                </c:pt>
                <c:pt idx="2516">
                  <c:v>0.81160500000000002</c:v>
                </c:pt>
                <c:pt idx="2517">
                  <c:v>0.81162699999999999</c:v>
                </c:pt>
                <c:pt idx="2518">
                  <c:v>0.81164800000000004</c:v>
                </c:pt>
                <c:pt idx="2519">
                  <c:v>0.81167</c:v>
                </c:pt>
                <c:pt idx="2520">
                  <c:v>0.81169000000000002</c:v>
                </c:pt>
                <c:pt idx="2521">
                  <c:v>0.81171099999999996</c:v>
                </c:pt>
                <c:pt idx="2522">
                  <c:v>0.81172999999999995</c:v>
                </c:pt>
                <c:pt idx="2523">
                  <c:v>0.81174900000000005</c:v>
                </c:pt>
                <c:pt idx="2524">
                  <c:v>0.81176800000000005</c:v>
                </c:pt>
                <c:pt idx="2525">
                  <c:v>0.81178600000000001</c:v>
                </c:pt>
                <c:pt idx="2526">
                  <c:v>0.81180300000000005</c:v>
                </c:pt>
                <c:pt idx="2527">
                  <c:v>0.81181999999999999</c:v>
                </c:pt>
                <c:pt idx="2528">
                  <c:v>0.811836</c:v>
                </c:pt>
                <c:pt idx="2529">
                  <c:v>0.81185099999999999</c:v>
                </c:pt>
                <c:pt idx="2530">
                  <c:v>0.81186599999999998</c:v>
                </c:pt>
                <c:pt idx="2531">
                  <c:v>0.81187900000000002</c:v>
                </c:pt>
                <c:pt idx="2532">
                  <c:v>0.81189199999999995</c:v>
                </c:pt>
                <c:pt idx="2533">
                  <c:v>0.81190499999999999</c:v>
                </c:pt>
                <c:pt idx="2534">
                  <c:v>0.81191599999999997</c:v>
                </c:pt>
                <c:pt idx="2535">
                  <c:v>0.81192600000000004</c:v>
                </c:pt>
                <c:pt idx="2536">
                  <c:v>0.81193599999999999</c:v>
                </c:pt>
                <c:pt idx="2537">
                  <c:v>0.811944</c:v>
                </c:pt>
                <c:pt idx="2538">
                  <c:v>0.81195200000000001</c:v>
                </c:pt>
                <c:pt idx="2539">
                  <c:v>0.81195799999999996</c:v>
                </c:pt>
                <c:pt idx="2540">
                  <c:v>0.81196400000000002</c:v>
                </c:pt>
                <c:pt idx="2541">
                  <c:v>0.81196800000000002</c:v>
                </c:pt>
                <c:pt idx="2542">
                  <c:v>0.81197200000000003</c:v>
                </c:pt>
                <c:pt idx="2543">
                  <c:v>0.81197399999999997</c:v>
                </c:pt>
                <c:pt idx="2544">
                  <c:v>0.811975</c:v>
                </c:pt>
                <c:pt idx="2545">
                  <c:v>0.811975</c:v>
                </c:pt>
                <c:pt idx="2546">
                  <c:v>0.81197399999999997</c:v>
                </c:pt>
                <c:pt idx="2547">
                  <c:v>0.81197200000000003</c:v>
                </c:pt>
                <c:pt idx="2548">
                  <c:v>0.81196800000000002</c:v>
                </c:pt>
                <c:pt idx="2549">
                  <c:v>0.81196299999999999</c:v>
                </c:pt>
                <c:pt idx="2550">
                  <c:v>0.81195700000000004</c:v>
                </c:pt>
                <c:pt idx="2551">
                  <c:v>0.81194999999999995</c:v>
                </c:pt>
                <c:pt idx="2552">
                  <c:v>0.81194100000000002</c:v>
                </c:pt>
                <c:pt idx="2553">
                  <c:v>0.81193099999999996</c:v>
                </c:pt>
                <c:pt idx="2554">
                  <c:v>0.81191999999999998</c:v>
                </c:pt>
                <c:pt idx="2555">
                  <c:v>0.81190799999999996</c:v>
                </c:pt>
                <c:pt idx="2556">
                  <c:v>0.811894</c:v>
                </c:pt>
                <c:pt idx="2557">
                  <c:v>0.81187900000000002</c:v>
                </c:pt>
                <c:pt idx="2558">
                  <c:v>0.811863</c:v>
                </c:pt>
                <c:pt idx="2559">
                  <c:v>0.81184500000000004</c:v>
                </c:pt>
                <c:pt idx="2560">
                  <c:v>0.81182699999999997</c:v>
                </c:pt>
                <c:pt idx="2561">
                  <c:v>0.81180699999999995</c:v>
                </c:pt>
                <c:pt idx="2562">
                  <c:v>0.81178600000000001</c:v>
                </c:pt>
                <c:pt idx="2563">
                  <c:v>0.81176400000000004</c:v>
                </c:pt>
                <c:pt idx="2564">
                  <c:v>0.81174100000000005</c:v>
                </c:pt>
                <c:pt idx="2565">
                  <c:v>0.81171599999999999</c:v>
                </c:pt>
                <c:pt idx="2566">
                  <c:v>0.81169100000000005</c:v>
                </c:pt>
                <c:pt idx="2567">
                  <c:v>0.81166499999999997</c:v>
                </c:pt>
                <c:pt idx="2568">
                  <c:v>0.81163700000000005</c:v>
                </c:pt>
                <c:pt idx="2569">
                  <c:v>0.81160900000000002</c:v>
                </c:pt>
                <c:pt idx="2570">
                  <c:v>0.81157900000000005</c:v>
                </c:pt>
                <c:pt idx="2571">
                  <c:v>0.81154899999999996</c:v>
                </c:pt>
                <c:pt idx="2572">
                  <c:v>0.81151799999999996</c:v>
                </c:pt>
                <c:pt idx="2573">
                  <c:v>0.81148600000000004</c:v>
                </c:pt>
                <c:pt idx="2574">
                  <c:v>0.81145299999999998</c:v>
                </c:pt>
                <c:pt idx="2575">
                  <c:v>0.81142000000000003</c:v>
                </c:pt>
                <c:pt idx="2576">
                  <c:v>0.81138500000000002</c:v>
                </c:pt>
                <c:pt idx="2577">
                  <c:v>0.81135000000000002</c:v>
                </c:pt>
                <c:pt idx="2578">
                  <c:v>0.81131399999999998</c:v>
                </c:pt>
                <c:pt idx="2579">
                  <c:v>0.81127800000000005</c:v>
                </c:pt>
                <c:pt idx="2580">
                  <c:v>0.81124099999999999</c:v>
                </c:pt>
                <c:pt idx="2581">
                  <c:v>0.81120300000000001</c:v>
                </c:pt>
                <c:pt idx="2582">
                  <c:v>0.81116500000000002</c:v>
                </c:pt>
                <c:pt idx="2583">
                  <c:v>0.81112600000000001</c:v>
                </c:pt>
                <c:pt idx="2584">
                  <c:v>0.81108599999999997</c:v>
                </c:pt>
                <c:pt idx="2585">
                  <c:v>0.81104600000000004</c:v>
                </c:pt>
                <c:pt idx="2586">
                  <c:v>0.811006</c:v>
                </c:pt>
                <c:pt idx="2587">
                  <c:v>0.81096400000000002</c:v>
                </c:pt>
                <c:pt idx="2588">
                  <c:v>0.81092299999999995</c:v>
                </c:pt>
                <c:pt idx="2589">
                  <c:v>0.81088000000000005</c:v>
                </c:pt>
                <c:pt idx="2590">
                  <c:v>0.81083799999999995</c:v>
                </c:pt>
                <c:pt idx="2591">
                  <c:v>0.81079400000000001</c:v>
                </c:pt>
                <c:pt idx="2592">
                  <c:v>0.810751</c:v>
                </c:pt>
                <c:pt idx="2593">
                  <c:v>0.81070600000000004</c:v>
                </c:pt>
                <c:pt idx="2594">
                  <c:v>0.81066199999999999</c:v>
                </c:pt>
                <c:pt idx="2595">
                  <c:v>0.810616</c:v>
                </c:pt>
                <c:pt idx="2596">
                  <c:v>0.81057100000000004</c:v>
                </c:pt>
                <c:pt idx="2597">
                  <c:v>0.81052500000000005</c:v>
                </c:pt>
                <c:pt idx="2598">
                  <c:v>0.81047800000000003</c:v>
                </c:pt>
                <c:pt idx="2599">
                  <c:v>0.81043100000000001</c:v>
                </c:pt>
                <c:pt idx="2600">
                  <c:v>0.81038299999999996</c:v>
                </c:pt>
                <c:pt idx="2601">
                  <c:v>0.81033500000000003</c:v>
                </c:pt>
                <c:pt idx="2602">
                  <c:v>0.81028599999999995</c:v>
                </c:pt>
                <c:pt idx="2603">
                  <c:v>0.81023699999999999</c:v>
                </c:pt>
                <c:pt idx="2604">
                  <c:v>0.81018699999999999</c:v>
                </c:pt>
                <c:pt idx="2605">
                  <c:v>0.810137</c:v>
                </c:pt>
                <c:pt idx="2606">
                  <c:v>0.81008599999999997</c:v>
                </c:pt>
                <c:pt idx="2607">
                  <c:v>0.81003499999999995</c:v>
                </c:pt>
                <c:pt idx="2608">
                  <c:v>0.80998300000000001</c:v>
                </c:pt>
                <c:pt idx="2609">
                  <c:v>0.80993000000000004</c:v>
                </c:pt>
                <c:pt idx="2610">
                  <c:v>0.80987699999999996</c:v>
                </c:pt>
                <c:pt idx="2611">
                  <c:v>0.80982399999999999</c:v>
                </c:pt>
                <c:pt idx="2612">
                  <c:v>0.80976899999999996</c:v>
                </c:pt>
                <c:pt idx="2613">
                  <c:v>0.80971499999999996</c:v>
                </c:pt>
                <c:pt idx="2614">
                  <c:v>0.80965900000000002</c:v>
                </c:pt>
                <c:pt idx="2615">
                  <c:v>0.80960299999999996</c:v>
                </c:pt>
                <c:pt idx="2616">
                  <c:v>0.80954700000000002</c:v>
                </c:pt>
                <c:pt idx="2617">
                  <c:v>0.80948900000000001</c:v>
                </c:pt>
                <c:pt idx="2618">
                  <c:v>0.80943100000000001</c:v>
                </c:pt>
                <c:pt idx="2619">
                  <c:v>0.80937300000000001</c:v>
                </c:pt>
                <c:pt idx="2620">
                  <c:v>0.80931399999999998</c:v>
                </c:pt>
                <c:pt idx="2621">
                  <c:v>0.80925400000000003</c:v>
                </c:pt>
                <c:pt idx="2622">
                  <c:v>0.80919300000000005</c:v>
                </c:pt>
                <c:pt idx="2623">
                  <c:v>0.80913199999999996</c:v>
                </c:pt>
                <c:pt idx="2624">
                  <c:v>0.80906999999999996</c:v>
                </c:pt>
                <c:pt idx="2625">
                  <c:v>0.80900799999999995</c:v>
                </c:pt>
                <c:pt idx="2626">
                  <c:v>0.808944</c:v>
                </c:pt>
                <c:pt idx="2627">
                  <c:v>0.80888000000000004</c:v>
                </c:pt>
                <c:pt idx="2628">
                  <c:v>0.80881599999999998</c:v>
                </c:pt>
                <c:pt idx="2629">
                  <c:v>0.80874999999999997</c:v>
                </c:pt>
                <c:pt idx="2630">
                  <c:v>0.80868399999999996</c:v>
                </c:pt>
                <c:pt idx="2631">
                  <c:v>0.80861700000000003</c:v>
                </c:pt>
                <c:pt idx="2632">
                  <c:v>0.80854899999999996</c:v>
                </c:pt>
                <c:pt idx="2633">
                  <c:v>0.80847999999999998</c:v>
                </c:pt>
                <c:pt idx="2634">
                  <c:v>0.80841099999999999</c:v>
                </c:pt>
                <c:pt idx="2635">
                  <c:v>0.80833999999999995</c:v>
                </c:pt>
                <c:pt idx="2636">
                  <c:v>0.80826900000000002</c:v>
                </c:pt>
                <c:pt idx="2637">
                  <c:v>0.80819700000000005</c:v>
                </c:pt>
                <c:pt idx="2638">
                  <c:v>0.80812399999999995</c:v>
                </c:pt>
                <c:pt idx="2639">
                  <c:v>0.80805099999999996</c:v>
                </c:pt>
                <c:pt idx="2640">
                  <c:v>0.80797600000000003</c:v>
                </c:pt>
                <c:pt idx="2641">
                  <c:v>0.80790099999999998</c:v>
                </c:pt>
                <c:pt idx="2642">
                  <c:v>0.80782399999999999</c:v>
                </c:pt>
                <c:pt idx="2643">
                  <c:v>0.80774699999999999</c:v>
                </c:pt>
                <c:pt idx="2644">
                  <c:v>0.80766899999999997</c:v>
                </c:pt>
                <c:pt idx="2645">
                  <c:v>0.80759000000000003</c:v>
                </c:pt>
                <c:pt idx="2646">
                  <c:v>0.80750999999999995</c:v>
                </c:pt>
                <c:pt idx="2647">
                  <c:v>0.80742899999999995</c:v>
                </c:pt>
                <c:pt idx="2648">
                  <c:v>0.80734700000000004</c:v>
                </c:pt>
                <c:pt idx="2649">
                  <c:v>0.80726399999999998</c:v>
                </c:pt>
                <c:pt idx="2650">
                  <c:v>0.80718000000000001</c:v>
                </c:pt>
                <c:pt idx="2651">
                  <c:v>0.80709500000000001</c:v>
                </c:pt>
                <c:pt idx="2652">
                  <c:v>0.80701000000000001</c:v>
                </c:pt>
                <c:pt idx="2653">
                  <c:v>0.80692299999999995</c:v>
                </c:pt>
                <c:pt idx="2654">
                  <c:v>0.80683499999999997</c:v>
                </c:pt>
                <c:pt idx="2655">
                  <c:v>0.80674599999999996</c:v>
                </c:pt>
                <c:pt idx="2656">
                  <c:v>0.80665600000000004</c:v>
                </c:pt>
                <c:pt idx="2657">
                  <c:v>0.80656600000000001</c:v>
                </c:pt>
                <c:pt idx="2658">
                  <c:v>0.80647400000000002</c:v>
                </c:pt>
                <c:pt idx="2659">
                  <c:v>0.80638100000000001</c:v>
                </c:pt>
                <c:pt idx="2660">
                  <c:v>0.80628699999999998</c:v>
                </c:pt>
                <c:pt idx="2661">
                  <c:v>0.80619200000000002</c:v>
                </c:pt>
                <c:pt idx="2662">
                  <c:v>0.80609600000000003</c:v>
                </c:pt>
                <c:pt idx="2663">
                  <c:v>0.80599900000000002</c:v>
                </c:pt>
                <c:pt idx="2664">
                  <c:v>0.80590099999999998</c:v>
                </c:pt>
                <c:pt idx="2665">
                  <c:v>0.80580099999999999</c:v>
                </c:pt>
                <c:pt idx="2666">
                  <c:v>0.805701</c:v>
                </c:pt>
                <c:pt idx="2667">
                  <c:v>0.80559999999999998</c:v>
                </c:pt>
                <c:pt idx="2668">
                  <c:v>0.80549700000000002</c:v>
                </c:pt>
                <c:pt idx="2669">
                  <c:v>0.80539400000000005</c:v>
                </c:pt>
                <c:pt idx="2670">
                  <c:v>0.80528900000000003</c:v>
                </c:pt>
                <c:pt idx="2671">
                  <c:v>0.80518299999999998</c:v>
                </c:pt>
                <c:pt idx="2672">
                  <c:v>0.80507700000000004</c:v>
                </c:pt>
                <c:pt idx="2673">
                  <c:v>0.80496900000000005</c:v>
                </c:pt>
                <c:pt idx="2674">
                  <c:v>0.80486000000000002</c:v>
                </c:pt>
                <c:pt idx="2675">
                  <c:v>0.80474999999999997</c:v>
                </c:pt>
                <c:pt idx="2676">
                  <c:v>0.80463899999999999</c:v>
                </c:pt>
                <c:pt idx="2677">
                  <c:v>0.80452699999999999</c:v>
                </c:pt>
                <c:pt idx="2678">
                  <c:v>0.80441300000000004</c:v>
                </c:pt>
                <c:pt idx="2679">
                  <c:v>0.80429899999999999</c:v>
                </c:pt>
                <c:pt idx="2680">
                  <c:v>0.80418299999999998</c:v>
                </c:pt>
                <c:pt idx="2681">
                  <c:v>0.80406699999999998</c:v>
                </c:pt>
                <c:pt idx="2682">
                  <c:v>0.80394900000000002</c:v>
                </c:pt>
                <c:pt idx="2683">
                  <c:v>0.80383000000000004</c:v>
                </c:pt>
                <c:pt idx="2684">
                  <c:v>0.80371000000000004</c:v>
                </c:pt>
                <c:pt idx="2685">
                  <c:v>0.803589</c:v>
                </c:pt>
                <c:pt idx="2686">
                  <c:v>0.80346700000000004</c:v>
                </c:pt>
                <c:pt idx="2687">
                  <c:v>0.80334399999999995</c:v>
                </c:pt>
                <c:pt idx="2688">
                  <c:v>0.80322000000000005</c:v>
                </c:pt>
                <c:pt idx="2689">
                  <c:v>0.80309399999999997</c:v>
                </c:pt>
                <c:pt idx="2690">
                  <c:v>0.80296800000000002</c:v>
                </c:pt>
                <c:pt idx="2691">
                  <c:v>0.80284</c:v>
                </c:pt>
                <c:pt idx="2692">
                  <c:v>0.80271199999999998</c:v>
                </c:pt>
                <c:pt idx="2693">
                  <c:v>0.80258200000000002</c:v>
                </c:pt>
                <c:pt idx="2694">
                  <c:v>0.80245100000000003</c:v>
                </c:pt>
                <c:pt idx="2695">
                  <c:v>0.802319</c:v>
                </c:pt>
                <c:pt idx="2696">
                  <c:v>0.80218599999999995</c:v>
                </c:pt>
                <c:pt idx="2697">
                  <c:v>0.80205199999999999</c:v>
                </c:pt>
                <c:pt idx="2698">
                  <c:v>0.80191699999999999</c:v>
                </c:pt>
                <c:pt idx="2699">
                  <c:v>0.80178099999999997</c:v>
                </c:pt>
                <c:pt idx="2700">
                  <c:v>0.80164299999999999</c:v>
                </c:pt>
                <c:pt idx="2701">
                  <c:v>0.80150500000000002</c:v>
                </c:pt>
                <c:pt idx="2702">
                  <c:v>0.80136600000000002</c:v>
                </c:pt>
                <c:pt idx="2703">
                  <c:v>0.80122499999999997</c:v>
                </c:pt>
                <c:pt idx="2704">
                  <c:v>0.80108299999999999</c:v>
                </c:pt>
                <c:pt idx="2705">
                  <c:v>0.80094100000000001</c:v>
                </c:pt>
                <c:pt idx="2706">
                  <c:v>0.80079699999999998</c:v>
                </c:pt>
                <c:pt idx="2707">
                  <c:v>0.80065200000000003</c:v>
                </c:pt>
                <c:pt idx="2708">
                  <c:v>0.80050600000000005</c:v>
                </c:pt>
                <c:pt idx="2709">
                  <c:v>0.80035900000000004</c:v>
                </c:pt>
                <c:pt idx="2710">
                  <c:v>0.80021100000000001</c:v>
                </c:pt>
                <c:pt idx="2711">
                  <c:v>0.80006200000000005</c:v>
                </c:pt>
                <c:pt idx="2712">
                  <c:v>0.79991199999999996</c:v>
                </c:pt>
                <c:pt idx="2713">
                  <c:v>0.79976100000000006</c:v>
                </c:pt>
                <c:pt idx="2714">
                  <c:v>0.79960900000000001</c:v>
                </c:pt>
                <c:pt idx="2715">
                  <c:v>0.79945500000000003</c:v>
                </c:pt>
                <c:pt idx="2716">
                  <c:v>0.79930100000000004</c:v>
                </c:pt>
                <c:pt idx="2717">
                  <c:v>0.79914600000000002</c:v>
                </c:pt>
                <c:pt idx="2718">
                  <c:v>0.79898899999999995</c:v>
                </c:pt>
                <c:pt idx="2719">
                  <c:v>0.79883199999999999</c:v>
                </c:pt>
                <c:pt idx="2720">
                  <c:v>0.79867299999999997</c:v>
                </c:pt>
                <c:pt idx="2721">
                  <c:v>0.79851399999999995</c:v>
                </c:pt>
                <c:pt idx="2722">
                  <c:v>0.79835299999999998</c:v>
                </c:pt>
                <c:pt idx="2723">
                  <c:v>0.79819200000000001</c:v>
                </c:pt>
                <c:pt idx="2724">
                  <c:v>0.79802899999999999</c:v>
                </c:pt>
                <c:pt idx="2725">
                  <c:v>0.79786599999999996</c:v>
                </c:pt>
                <c:pt idx="2726">
                  <c:v>0.79770099999999999</c:v>
                </c:pt>
                <c:pt idx="2727">
                  <c:v>0.79753499999999999</c:v>
                </c:pt>
                <c:pt idx="2728">
                  <c:v>0.79736899999999999</c:v>
                </c:pt>
                <c:pt idx="2729">
                  <c:v>0.79720100000000005</c:v>
                </c:pt>
                <c:pt idx="2730">
                  <c:v>0.79703199999999996</c:v>
                </c:pt>
                <c:pt idx="2731">
                  <c:v>0.79686199999999996</c:v>
                </c:pt>
                <c:pt idx="2732">
                  <c:v>0.79669199999999996</c:v>
                </c:pt>
                <c:pt idx="2733">
                  <c:v>0.79652000000000001</c:v>
                </c:pt>
                <c:pt idx="2734">
                  <c:v>0.79634700000000003</c:v>
                </c:pt>
                <c:pt idx="2735">
                  <c:v>0.79617400000000005</c:v>
                </c:pt>
                <c:pt idx="2736">
                  <c:v>0.79599900000000001</c:v>
                </c:pt>
                <c:pt idx="2737">
                  <c:v>0.79582299999999995</c:v>
                </c:pt>
                <c:pt idx="2738">
                  <c:v>0.79564599999999996</c:v>
                </c:pt>
                <c:pt idx="2739">
                  <c:v>0.79546899999999998</c:v>
                </c:pt>
                <c:pt idx="2740">
                  <c:v>0.79529000000000005</c:v>
                </c:pt>
                <c:pt idx="2741">
                  <c:v>0.79510999999999998</c:v>
                </c:pt>
                <c:pt idx="2742">
                  <c:v>0.79493000000000003</c:v>
                </c:pt>
                <c:pt idx="2743">
                  <c:v>0.79474800000000001</c:v>
                </c:pt>
                <c:pt idx="2744">
                  <c:v>0.79456499999999997</c:v>
                </c:pt>
                <c:pt idx="2745">
                  <c:v>0.79438200000000003</c:v>
                </c:pt>
                <c:pt idx="2746">
                  <c:v>0.79419700000000004</c:v>
                </c:pt>
                <c:pt idx="2747">
                  <c:v>0.79401200000000005</c:v>
                </c:pt>
                <c:pt idx="2748">
                  <c:v>0.793825</c:v>
                </c:pt>
                <c:pt idx="2749">
                  <c:v>0.79363799999999995</c:v>
                </c:pt>
                <c:pt idx="2750">
                  <c:v>0.79344899999999996</c:v>
                </c:pt>
                <c:pt idx="2751">
                  <c:v>0.79325999999999997</c:v>
                </c:pt>
                <c:pt idx="2752">
                  <c:v>0.79306900000000002</c:v>
                </c:pt>
                <c:pt idx="2753">
                  <c:v>0.79287799999999997</c:v>
                </c:pt>
                <c:pt idx="2754">
                  <c:v>0.792686</c:v>
                </c:pt>
                <c:pt idx="2755">
                  <c:v>0.792493</c:v>
                </c:pt>
                <c:pt idx="2756">
                  <c:v>0.79229799999999995</c:v>
                </c:pt>
                <c:pt idx="2757">
                  <c:v>0.792103</c:v>
                </c:pt>
                <c:pt idx="2758">
                  <c:v>0.79190700000000003</c:v>
                </c:pt>
                <c:pt idx="2759">
                  <c:v>0.79171000000000002</c:v>
                </c:pt>
                <c:pt idx="2760">
                  <c:v>0.79151199999999999</c:v>
                </c:pt>
                <c:pt idx="2761">
                  <c:v>0.79131300000000004</c:v>
                </c:pt>
                <c:pt idx="2762">
                  <c:v>0.79111399999999998</c:v>
                </c:pt>
                <c:pt idx="2763">
                  <c:v>0.79091299999999998</c:v>
                </c:pt>
                <c:pt idx="2764">
                  <c:v>0.79071100000000005</c:v>
                </c:pt>
                <c:pt idx="2765">
                  <c:v>0.79050900000000002</c:v>
                </c:pt>
                <c:pt idx="2766">
                  <c:v>0.79030500000000004</c:v>
                </c:pt>
                <c:pt idx="2767">
                  <c:v>0.79010100000000005</c:v>
                </c:pt>
                <c:pt idx="2768">
                  <c:v>0.78989500000000001</c:v>
                </c:pt>
                <c:pt idx="2769">
                  <c:v>0.78968899999999997</c:v>
                </c:pt>
                <c:pt idx="2770">
                  <c:v>0.78948200000000002</c:v>
                </c:pt>
                <c:pt idx="2771">
                  <c:v>0.78927400000000003</c:v>
                </c:pt>
                <c:pt idx="2772">
                  <c:v>0.78906500000000002</c:v>
                </c:pt>
                <c:pt idx="2773">
                  <c:v>0.78885499999999997</c:v>
                </c:pt>
                <c:pt idx="2774">
                  <c:v>0.78864400000000001</c:v>
                </c:pt>
                <c:pt idx="2775">
                  <c:v>0.78843200000000002</c:v>
                </c:pt>
                <c:pt idx="2776">
                  <c:v>0.788219</c:v>
                </c:pt>
                <c:pt idx="2777">
                  <c:v>0.78800599999999998</c:v>
                </c:pt>
                <c:pt idx="2778">
                  <c:v>0.78779100000000002</c:v>
                </c:pt>
                <c:pt idx="2779">
                  <c:v>0.78757600000000005</c:v>
                </c:pt>
                <c:pt idx="2780">
                  <c:v>0.78735999999999995</c:v>
                </c:pt>
                <c:pt idx="2781">
                  <c:v>0.78714300000000004</c:v>
                </c:pt>
                <c:pt idx="2782">
                  <c:v>0.78692499999999999</c:v>
                </c:pt>
                <c:pt idx="2783">
                  <c:v>0.78670600000000002</c:v>
                </c:pt>
                <c:pt idx="2784">
                  <c:v>0.78648600000000002</c:v>
                </c:pt>
                <c:pt idx="2785">
                  <c:v>0.78626499999999999</c:v>
                </c:pt>
                <c:pt idx="2786">
                  <c:v>0.78604399999999996</c:v>
                </c:pt>
                <c:pt idx="2787">
                  <c:v>0.78582099999999999</c:v>
                </c:pt>
                <c:pt idx="2788">
                  <c:v>0.78559800000000002</c:v>
                </c:pt>
                <c:pt idx="2789">
                  <c:v>0.78537400000000002</c:v>
                </c:pt>
                <c:pt idx="2790">
                  <c:v>0.78514899999999999</c:v>
                </c:pt>
                <c:pt idx="2791">
                  <c:v>0.78492300000000004</c:v>
                </c:pt>
                <c:pt idx="2792">
                  <c:v>0.78469599999999995</c:v>
                </c:pt>
                <c:pt idx="2793">
                  <c:v>0.78446899999999997</c:v>
                </c:pt>
                <c:pt idx="2794">
                  <c:v>0.78424000000000005</c:v>
                </c:pt>
                <c:pt idx="2795">
                  <c:v>0.78401100000000001</c:v>
                </c:pt>
                <c:pt idx="2796">
                  <c:v>0.78378099999999995</c:v>
                </c:pt>
                <c:pt idx="2797">
                  <c:v>0.78354999999999997</c:v>
                </c:pt>
                <c:pt idx="2798">
                  <c:v>0.78331799999999996</c:v>
                </c:pt>
                <c:pt idx="2799">
                  <c:v>0.78308500000000003</c:v>
                </c:pt>
                <c:pt idx="2800">
                  <c:v>0.78285199999999999</c:v>
                </c:pt>
                <c:pt idx="2801">
                  <c:v>0.78261400000000003</c:v>
                </c:pt>
                <c:pt idx="2802">
                  <c:v>0.78236899999999998</c:v>
                </c:pt>
                <c:pt idx="2803">
                  <c:v>0.78211600000000003</c:v>
                </c:pt>
                <c:pt idx="2804">
                  <c:v>0.78186</c:v>
                </c:pt>
                <c:pt idx="2805">
                  <c:v>0.78160499999999999</c:v>
                </c:pt>
                <c:pt idx="2806">
                  <c:v>0.78134899999999996</c:v>
                </c:pt>
                <c:pt idx="2807">
                  <c:v>0.78109300000000004</c:v>
                </c:pt>
                <c:pt idx="2808">
                  <c:v>0.78083599999999997</c:v>
                </c:pt>
                <c:pt idx="2809">
                  <c:v>0.78058000000000005</c:v>
                </c:pt>
                <c:pt idx="2810">
                  <c:v>0.78032299999999999</c:v>
                </c:pt>
                <c:pt idx="2811">
                  <c:v>0.78006500000000001</c:v>
                </c:pt>
                <c:pt idx="2812">
                  <c:v>0.77980799999999995</c:v>
                </c:pt>
                <c:pt idx="2813">
                  <c:v>0.77954999999999997</c:v>
                </c:pt>
                <c:pt idx="2814">
                  <c:v>0.77929199999999998</c:v>
                </c:pt>
                <c:pt idx="2815">
                  <c:v>0.77903299999999998</c:v>
                </c:pt>
                <c:pt idx="2816">
                  <c:v>0.77877399999999997</c:v>
                </c:pt>
                <c:pt idx="2817">
                  <c:v>0.77851499999999996</c:v>
                </c:pt>
                <c:pt idx="2818">
                  <c:v>0.77825599999999995</c:v>
                </c:pt>
                <c:pt idx="2819">
                  <c:v>0.77799600000000002</c:v>
                </c:pt>
                <c:pt idx="2820">
                  <c:v>0.77773599999999998</c:v>
                </c:pt>
                <c:pt idx="2821">
                  <c:v>0.77747599999999994</c:v>
                </c:pt>
                <c:pt idx="2822">
                  <c:v>0.77721499999999999</c:v>
                </c:pt>
                <c:pt idx="2823">
                  <c:v>0.77695400000000003</c:v>
                </c:pt>
                <c:pt idx="2824">
                  <c:v>0.77669299999999997</c:v>
                </c:pt>
                <c:pt idx="2825">
                  <c:v>0.77643200000000001</c:v>
                </c:pt>
                <c:pt idx="2826">
                  <c:v>0.77617000000000003</c:v>
                </c:pt>
                <c:pt idx="2827">
                  <c:v>0.77590800000000004</c:v>
                </c:pt>
                <c:pt idx="2828">
                  <c:v>0.77564500000000003</c:v>
                </c:pt>
                <c:pt idx="2829">
                  <c:v>0.77538300000000004</c:v>
                </c:pt>
                <c:pt idx="2830">
                  <c:v>0.77512000000000003</c:v>
                </c:pt>
                <c:pt idx="2831">
                  <c:v>0.77485599999999999</c:v>
                </c:pt>
                <c:pt idx="2832">
                  <c:v>0.77459299999999998</c:v>
                </c:pt>
                <c:pt idx="2833">
                  <c:v>0.77432900000000005</c:v>
                </c:pt>
                <c:pt idx="2834">
                  <c:v>0.774065</c:v>
                </c:pt>
                <c:pt idx="2835">
                  <c:v>0.77380000000000004</c:v>
                </c:pt>
                <c:pt idx="2836">
                  <c:v>0.773536</c:v>
                </c:pt>
                <c:pt idx="2837">
                  <c:v>0.77327100000000004</c:v>
                </c:pt>
                <c:pt idx="2838">
                  <c:v>0.77300500000000005</c:v>
                </c:pt>
                <c:pt idx="2839">
                  <c:v>0.77273999999999998</c:v>
                </c:pt>
                <c:pt idx="2840">
                  <c:v>0.77247399999999999</c:v>
                </c:pt>
                <c:pt idx="2841">
                  <c:v>0.77220800000000001</c:v>
                </c:pt>
                <c:pt idx="2842">
                  <c:v>0.77194099999999999</c:v>
                </c:pt>
                <c:pt idx="2843">
                  <c:v>0.771675</c:v>
                </c:pt>
                <c:pt idx="2844">
                  <c:v>0.77140799999999998</c:v>
                </c:pt>
                <c:pt idx="2845">
                  <c:v>0.77114000000000005</c:v>
                </c:pt>
                <c:pt idx="2846">
                  <c:v>0.77087300000000003</c:v>
                </c:pt>
                <c:pt idx="2847">
                  <c:v>0.77060499999999998</c:v>
                </c:pt>
                <c:pt idx="2848">
                  <c:v>0.77033700000000005</c:v>
                </c:pt>
                <c:pt idx="2849">
                  <c:v>0.77006799999999997</c:v>
                </c:pt>
                <c:pt idx="2850">
                  <c:v>0.76980000000000004</c:v>
                </c:pt>
                <c:pt idx="2851">
                  <c:v>0.76953099999999997</c:v>
                </c:pt>
                <c:pt idx="2852">
                  <c:v>0.769262</c:v>
                </c:pt>
                <c:pt idx="2853">
                  <c:v>0.76899200000000001</c:v>
                </c:pt>
                <c:pt idx="2854">
                  <c:v>0.76872200000000002</c:v>
                </c:pt>
                <c:pt idx="2855">
                  <c:v>0.76845200000000002</c:v>
                </c:pt>
                <c:pt idx="2856">
                  <c:v>0.76818200000000003</c:v>
                </c:pt>
                <c:pt idx="2857">
                  <c:v>0.76791100000000001</c:v>
                </c:pt>
                <c:pt idx="2858">
                  <c:v>0.76763999999999999</c:v>
                </c:pt>
                <c:pt idx="2859">
                  <c:v>0.76736899999999997</c:v>
                </c:pt>
                <c:pt idx="2860">
                  <c:v>0.76709799999999995</c:v>
                </c:pt>
                <c:pt idx="2861">
                  <c:v>0.76682600000000001</c:v>
                </c:pt>
                <c:pt idx="2862">
                  <c:v>0.76655399999999996</c:v>
                </c:pt>
                <c:pt idx="2863">
                  <c:v>0.76628200000000002</c:v>
                </c:pt>
                <c:pt idx="2864">
                  <c:v>0.76600900000000005</c:v>
                </c:pt>
                <c:pt idx="2865">
                  <c:v>0.76573599999999997</c:v>
                </c:pt>
                <c:pt idx="2866">
                  <c:v>0.765463</c:v>
                </c:pt>
                <c:pt idx="2867">
                  <c:v>0.76519000000000004</c:v>
                </c:pt>
                <c:pt idx="2868">
                  <c:v>0.76491600000000004</c:v>
                </c:pt>
                <c:pt idx="2869">
                  <c:v>0.76464299999999996</c:v>
                </c:pt>
                <c:pt idx="2870">
                  <c:v>0.76436800000000005</c:v>
                </c:pt>
                <c:pt idx="2871">
                  <c:v>0.76409400000000005</c:v>
                </c:pt>
                <c:pt idx="2872">
                  <c:v>0.76381900000000003</c:v>
                </c:pt>
                <c:pt idx="2873">
                  <c:v>0.763544</c:v>
                </c:pt>
                <c:pt idx="2874">
                  <c:v>0.76326899999999998</c:v>
                </c:pt>
                <c:pt idx="2875">
                  <c:v>0.76299399999999995</c:v>
                </c:pt>
                <c:pt idx="2876">
                  <c:v>0.76271800000000001</c:v>
                </c:pt>
                <c:pt idx="2877">
                  <c:v>0.76244199999999995</c:v>
                </c:pt>
                <c:pt idx="2878">
                  <c:v>0.76216600000000001</c:v>
                </c:pt>
                <c:pt idx="2879">
                  <c:v>0.76188900000000004</c:v>
                </c:pt>
                <c:pt idx="2880">
                  <c:v>0.76161299999999998</c:v>
                </c:pt>
                <c:pt idx="2881">
                  <c:v>0.76133499999999998</c:v>
                </c:pt>
                <c:pt idx="2882">
                  <c:v>0.76105800000000001</c:v>
                </c:pt>
                <c:pt idx="2883">
                  <c:v>0.76078100000000004</c:v>
                </c:pt>
                <c:pt idx="2884">
                  <c:v>0.76050300000000004</c:v>
                </c:pt>
                <c:pt idx="2885">
                  <c:v>0.76022500000000004</c:v>
                </c:pt>
                <c:pt idx="2886">
                  <c:v>0.75994600000000001</c:v>
                </c:pt>
                <c:pt idx="2887">
                  <c:v>0.75966800000000001</c:v>
                </c:pt>
                <c:pt idx="2888">
                  <c:v>0.75938899999999998</c:v>
                </c:pt>
                <c:pt idx="2889">
                  <c:v>0.75910999999999995</c:v>
                </c:pt>
                <c:pt idx="2890">
                  <c:v>0.75883100000000003</c:v>
                </c:pt>
                <c:pt idx="2891">
                  <c:v>0.75855099999999998</c:v>
                </c:pt>
                <c:pt idx="2892">
                  <c:v>0.75827100000000003</c:v>
                </c:pt>
                <c:pt idx="2893">
                  <c:v>0.75799099999999997</c:v>
                </c:pt>
                <c:pt idx="2894">
                  <c:v>0.75771100000000002</c:v>
                </c:pt>
                <c:pt idx="2895">
                  <c:v>0.75743000000000005</c:v>
                </c:pt>
                <c:pt idx="2896">
                  <c:v>0.75714899999999996</c:v>
                </c:pt>
                <c:pt idx="2897">
                  <c:v>0.75686799999999999</c:v>
                </c:pt>
                <c:pt idx="2898">
                  <c:v>0.75658700000000001</c:v>
                </c:pt>
                <c:pt idx="2899">
                  <c:v>0.75630500000000001</c:v>
                </c:pt>
                <c:pt idx="2900">
                  <c:v>0.75602400000000003</c:v>
                </c:pt>
                <c:pt idx="2901">
                  <c:v>0.75574200000000002</c:v>
                </c:pt>
                <c:pt idx="2902">
                  <c:v>0.75545899999999999</c:v>
                </c:pt>
                <c:pt idx="2903">
                  <c:v>0.75517699999999999</c:v>
                </c:pt>
                <c:pt idx="2904">
                  <c:v>0.75489399999999995</c:v>
                </c:pt>
                <c:pt idx="2905">
                  <c:v>0.75461100000000003</c:v>
                </c:pt>
                <c:pt idx="2906">
                  <c:v>0.75432699999999997</c:v>
                </c:pt>
                <c:pt idx="2907">
                  <c:v>0.75404400000000005</c:v>
                </c:pt>
                <c:pt idx="2908">
                  <c:v>0.75375999999999999</c:v>
                </c:pt>
                <c:pt idx="2909">
                  <c:v>0.75347600000000003</c:v>
                </c:pt>
                <c:pt idx="2910">
                  <c:v>0.75319199999999997</c:v>
                </c:pt>
                <c:pt idx="2911">
                  <c:v>0.75290699999999999</c:v>
                </c:pt>
                <c:pt idx="2912">
                  <c:v>0.75262300000000004</c:v>
                </c:pt>
                <c:pt idx="2913">
                  <c:v>0.75233799999999995</c:v>
                </c:pt>
                <c:pt idx="2914">
                  <c:v>0.75205200000000005</c:v>
                </c:pt>
                <c:pt idx="2915">
                  <c:v>0.75176699999999996</c:v>
                </c:pt>
                <c:pt idx="2916">
                  <c:v>0.75148099999999995</c:v>
                </c:pt>
                <c:pt idx="2917">
                  <c:v>0.75119499999999995</c:v>
                </c:pt>
                <c:pt idx="2918">
                  <c:v>0.75090900000000005</c:v>
                </c:pt>
                <c:pt idx="2919">
                  <c:v>0.75062300000000004</c:v>
                </c:pt>
                <c:pt idx="2920">
                  <c:v>0.750336</c:v>
                </c:pt>
                <c:pt idx="2921">
                  <c:v>0.75004899999999997</c:v>
                </c:pt>
                <c:pt idx="2922">
                  <c:v>0.74976200000000004</c:v>
                </c:pt>
                <c:pt idx="2923">
                  <c:v>0.749475</c:v>
                </c:pt>
                <c:pt idx="2924">
                  <c:v>0.74918799999999997</c:v>
                </c:pt>
                <c:pt idx="2925">
                  <c:v>0.74890000000000001</c:v>
                </c:pt>
                <c:pt idx="2926">
                  <c:v>0.74861200000000006</c:v>
                </c:pt>
                <c:pt idx="2927">
                  <c:v>0.74832399999999999</c:v>
                </c:pt>
                <c:pt idx="2928">
                  <c:v>0.74803500000000001</c:v>
                </c:pt>
                <c:pt idx="2929">
                  <c:v>0.74774600000000002</c:v>
                </c:pt>
                <c:pt idx="2930">
                  <c:v>0.74745700000000004</c:v>
                </c:pt>
                <c:pt idx="2931">
                  <c:v>0.74716800000000005</c:v>
                </c:pt>
                <c:pt idx="2932">
                  <c:v>0.74687899999999996</c:v>
                </c:pt>
                <c:pt idx="2933">
                  <c:v>0.74658899999999995</c:v>
                </c:pt>
                <c:pt idx="2934">
                  <c:v>0.74629999999999996</c:v>
                </c:pt>
                <c:pt idx="2935">
                  <c:v>0.74600999999999995</c:v>
                </c:pt>
                <c:pt idx="2936">
                  <c:v>0.74571900000000002</c:v>
                </c:pt>
                <c:pt idx="2937">
                  <c:v>0.74542900000000001</c:v>
                </c:pt>
                <c:pt idx="2938">
                  <c:v>0.74513799999999997</c:v>
                </c:pt>
                <c:pt idx="2939">
                  <c:v>0.74484700000000004</c:v>
                </c:pt>
                <c:pt idx="2940">
                  <c:v>0.744556</c:v>
                </c:pt>
                <c:pt idx="2941">
                  <c:v>0.74426499999999995</c:v>
                </c:pt>
                <c:pt idx="2942">
                  <c:v>0.743973</c:v>
                </c:pt>
                <c:pt idx="2943">
                  <c:v>0.74368100000000004</c:v>
                </c:pt>
                <c:pt idx="2944">
                  <c:v>0.74338899999999997</c:v>
                </c:pt>
                <c:pt idx="2945">
                  <c:v>0.74309700000000001</c:v>
                </c:pt>
                <c:pt idx="2946">
                  <c:v>0.74280500000000005</c:v>
                </c:pt>
                <c:pt idx="2947">
                  <c:v>0.74251199999999995</c:v>
                </c:pt>
                <c:pt idx="2948">
                  <c:v>0.74221899999999996</c:v>
                </c:pt>
                <c:pt idx="2949">
                  <c:v>0.74192599999999997</c:v>
                </c:pt>
                <c:pt idx="2950">
                  <c:v>0.74163299999999999</c:v>
                </c:pt>
                <c:pt idx="2951">
                  <c:v>0.74133899999999997</c:v>
                </c:pt>
                <c:pt idx="2952">
                  <c:v>0.74104599999999998</c:v>
                </c:pt>
                <c:pt idx="2953">
                  <c:v>0.74075199999999997</c:v>
                </c:pt>
                <c:pt idx="2954">
                  <c:v>0.74045799999999995</c:v>
                </c:pt>
                <c:pt idx="2955">
                  <c:v>0.74016300000000002</c:v>
                </c:pt>
                <c:pt idx="2956">
                  <c:v>0.739869</c:v>
                </c:pt>
                <c:pt idx="2957">
                  <c:v>0.73957399999999995</c:v>
                </c:pt>
                <c:pt idx="2958">
                  <c:v>0.73927900000000002</c:v>
                </c:pt>
                <c:pt idx="2959">
                  <c:v>0.73898399999999997</c:v>
                </c:pt>
                <c:pt idx="2960">
                  <c:v>0.73868900000000004</c:v>
                </c:pt>
                <c:pt idx="2961">
                  <c:v>0.73839299999999997</c:v>
                </c:pt>
                <c:pt idx="2962">
                  <c:v>0.738097</c:v>
                </c:pt>
                <c:pt idx="2963">
                  <c:v>0.73780100000000004</c:v>
                </c:pt>
                <c:pt idx="2964">
                  <c:v>0.73750499999999997</c:v>
                </c:pt>
                <c:pt idx="2965">
                  <c:v>0.737209</c:v>
                </c:pt>
                <c:pt idx="2966">
                  <c:v>0.73691200000000001</c:v>
                </c:pt>
                <c:pt idx="2967">
                  <c:v>0.73661600000000005</c:v>
                </c:pt>
                <c:pt idx="2968">
                  <c:v>0.73631899999999995</c:v>
                </c:pt>
                <c:pt idx="2969">
                  <c:v>0.73602100000000004</c:v>
                </c:pt>
                <c:pt idx="2970">
                  <c:v>0.73572400000000004</c:v>
                </c:pt>
                <c:pt idx="2971">
                  <c:v>0.73542700000000005</c:v>
                </c:pt>
                <c:pt idx="2972">
                  <c:v>0.73512900000000003</c:v>
                </c:pt>
                <c:pt idx="2973">
                  <c:v>0.73483100000000001</c:v>
                </c:pt>
                <c:pt idx="2974">
                  <c:v>0.73453299999999999</c:v>
                </c:pt>
                <c:pt idx="2975">
                  <c:v>0.73423400000000005</c:v>
                </c:pt>
                <c:pt idx="2976">
                  <c:v>0.73393600000000003</c:v>
                </c:pt>
                <c:pt idx="2977">
                  <c:v>0.73363699999999998</c:v>
                </c:pt>
                <c:pt idx="2978">
                  <c:v>0.73333800000000005</c:v>
                </c:pt>
                <c:pt idx="2979">
                  <c:v>0.733039</c:v>
                </c:pt>
                <c:pt idx="2980">
                  <c:v>0.73273999999999995</c:v>
                </c:pt>
                <c:pt idx="2981">
                  <c:v>0.73243999999999998</c:v>
                </c:pt>
                <c:pt idx="2982">
                  <c:v>0.73214100000000004</c:v>
                </c:pt>
                <c:pt idx="2983">
                  <c:v>0.73184099999999996</c:v>
                </c:pt>
                <c:pt idx="2984">
                  <c:v>0.731541</c:v>
                </c:pt>
                <c:pt idx="2985">
                  <c:v>0.73124100000000003</c:v>
                </c:pt>
                <c:pt idx="2986">
                  <c:v>0.73094000000000003</c:v>
                </c:pt>
                <c:pt idx="2987">
                  <c:v>0.73063999999999996</c:v>
                </c:pt>
                <c:pt idx="2988">
                  <c:v>0.73033899999999996</c:v>
                </c:pt>
                <c:pt idx="2989">
                  <c:v>0.73003799999999996</c:v>
                </c:pt>
                <c:pt idx="2990">
                  <c:v>0.72973699999999997</c:v>
                </c:pt>
                <c:pt idx="2991">
                  <c:v>0.72943599999999997</c:v>
                </c:pt>
                <c:pt idx="2992">
                  <c:v>0.72913399999999995</c:v>
                </c:pt>
                <c:pt idx="2993">
                  <c:v>0.72883299999999995</c:v>
                </c:pt>
                <c:pt idx="2994">
                  <c:v>0.72853100000000004</c:v>
                </c:pt>
                <c:pt idx="2995">
                  <c:v>0.72822799999999999</c:v>
                </c:pt>
                <c:pt idx="2996">
                  <c:v>0.72792299999999999</c:v>
                </c:pt>
                <c:pt idx="2997">
                  <c:v>0.72761600000000004</c:v>
                </c:pt>
                <c:pt idx="2998">
                  <c:v>0.72730899999999998</c:v>
                </c:pt>
                <c:pt idx="2999">
                  <c:v>0.72700100000000001</c:v>
                </c:pt>
                <c:pt idx="3000">
                  <c:v>0.72669300000000003</c:v>
                </c:pt>
                <c:pt idx="3001">
                  <c:v>0.72638499999999995</c:v>
                </c:pt>
                <c:pt idx="3002">
                  <c:v>0.72607699999999997</c:v>
                </c:pt>
                <c:pt idx="3003">
                  <c:v>0.72577000000000003</c:v>
                </c:pt>
                <c:pt idx="3004">
                  <c:v>0.72546200000000005</c:v>
                </c:pt>
                <c:pt idx="3005">
                  <c:v>0.72515399999999997</c:v>
                </c:pt>
                <c:pt idx="3006">
                  <c:v>0.72484599999999999</c:v>
                </c:pt>
                <c:pt idx="3007">
                  <c:v>0.72453699999999999</c:v>
                </c:pt>
                <c:pt idx="3008">
                  <c:v>0.72422900000000001</c:v>
                </c:pt>
                <c:pt idx="3009">
                  <c:v>0.72392100000000004</c:v>
                </c:pt>
                <c:pt idx="3010">
                  <c:v>0.72361299999999995</c:v>
                </c:pt>
                <c:pt idx="3011">
                  <c:v>0.72330499999999998</c:v>
                </c:pt>
                <c:pt idx="3012">
                  <c:v>0.72299599999999997</c:v>
                </c:pt>
                <c:pt idx="3013">
                  <c:v>0.722688</c:v>
                </c:pt>
                <c:pt idx="3014">
                  <c:v>0.72237899999999999</c:v>
                </c:pt>
                <c:pt idx="3015">
                  <c:v>0.72207100000000002</c:v>
                </c:pt>
                <c:pt idx="3016">
                  <c:v>0.72176200000000001</c:v>
                </c:pt>
                <c:pt idx="3017">
                  <c:v>0.72145400000000004</c:v>
                </c:pt>
                <c:pt idx="3018">
                  <c:v>0.72114500000000004</c:v>
                </c:pt>
                <c:pt idx="3019">
                  <c:v>0.72083699999999995</c:v>
                </c:pt>
                <c:pt idx="3020">
                  <c:v>0.72052799999999995</c:v>
                </c:pt>
                <c:pt idx="3021">
                  <c:v>0.72021900000000005</c:v>
                </c:pt>
                <c:pt idx="3022">
                  <c:v>0.71991099999999997</c:v>
                </c:pt>
                <c:pt idx="3023">
                  <c:v>0.71960199999999996</c:v>
                </c:pt>
                <c:pt idx="3024">
                  <c:v>0.71929299999999996</c:v>
                </c:pt>
                <c:pt idx="3025">
                  <c:v>0.71898399999999996</c:v>
                </c:pt>
                <c:pt idx="3026">
                  <c:v>0.71867499999999995</c:v>
                </c:pt>
                <c:pt idx="3027">
                  <c:v>0.71836599999999995</c:v>
                </c:pt>
                <c:pt idx="3028">
                  <c:v>0.71805699999999995</c:v>
                </c:pt>
                <c:pt idx="3029">
                  <c:v>0.71774800000000005</c:v>
                </c:pt>
                <c:pt idx="3030">
                  <c:v>0.71743900000000005</c:v>
                </c:pt>
                <c:pt idx="3031">
                  <c:v>0.71713000000000005</c:v>
                </c:pt>
                <c:pt idx="3032">
                  <c:v>0.71682100000000004</c:v>
                </c:pt>
                <c:pt idx="3033">
                  <c:v>0.71651200000000004</c:v>
                </c:pt>
                <c:pt idx="3034">
                  <c:v>0.71620300000000003</c:v>
                </c:pt>
                <c:pt idx="3035">
                  <c:v>0.71589400000000003</c:v>
                </c:pt>
                <c:pt idx="3036">
                  <c:v>0.71558500000000003</c:v>
                </c:pt>
                <c:pt idx="3037">
                  <c:v>0.71527499999999999</c:v>
                </c:pt>
                <c:pt idx="3038">
                  <c:v>0.71496599999999999</c:v>
                </c:pt>
                <c:pt idx="3039">
                  <c:v>0.71465699999999999</c:v>
                </c:pt>
                <c:pt idx="3040">
                  <c:v>0.71434699999999995</c:v>
                </c:pt>
                <c:pt idx="3041">
                  <c:v>0.71403799999999995</c:v>
                </c:pt>
                <c:pt idx="3042">
                  <c:v>0.71372899999999995</c:v>
                </c:pt>
                <c:pt idx="3043">
                  <c:v>0.71341900000000003</c:v>
                </c:pt>
                <c:pt idx="3044">
                  <c:v>0.71311000000000002</c:v>
                </c:pt>
                <c:pt idx="3045">
                  <c:v>0.71279999999999999</c:v>
                </c:pt>
                <c:pt idx="3046">
                  <c:v>0.71249099999999999</c:v>
                </c:pt>
                <c:pt idx="3047">
                  <c:v>0.71218099999999995</c:v>
                </c:pt>
                <c:pt idx="3048">
                  <c:v>0.71187199999999995</c:v>
                </c:pt>
                <c:pt idx="3049">
                  <c:v>0.71156200000000003</c:v>
                </c:pt>
                <c:pt idx="3050">
                  <c:v>0.71125300000000002</c:v>
                </c:pt>
                <c:pt idx="3051">
                  <c:v>0.71094299999999999</c:v>
                </c:pt>
                <c:pt idx="3052">
                  <c:v>0.71063399999999999</c:v>
                </c:pt>
                <c:pt idx="3053">
                  <c:v>0.71032399999999996</c:v>
                </c:pt>
                <c:pt idx="3054">
                  <c:v>0.71001400000000003</c:v>
                </c:pt>
                <c:pt idx="3055">
                  <c:v>0.70970500000000003</c:v>
                </c:pt>
                <c:pt idx="3056">
                  <c:v>0.709395</c:v>
                </c:pt>
                <c:pt idx="3057">
                  <c:v>0.70908499999999997</c:v>
                </c:pt>
                <c:pt idx="3058">
                  <c:v>0.70877599999999996</c:v>
                </c:pt>
                <c:pt idx="3059">
                  <c:v>0.70846600000000004</c:v>
                </c:pt>
                <c:pt idx="3060">
                  <c:v>0.70815600000000001</c:v>
                </c:pt>
                <c:pt idx="3061">
                  <c:v>0.70784599999999998</c:v>
                </c:pt>
                <c:pt idx="3062">
                  <c:v>0.70753600000000005</c:v>
                </c:pt>
                <c:pt idx="3063">
                  <c:v>0.70722700000000005</c:v>
                </c:pt>
                <c:pt idx="3064">
                  <c:v>0.70691700000000002</c:v>
                </c:pt>
                <c:pt idx="3065">
                  <c:v>0.70660699999999999</c:v>
                </c:pt>
                <c:pt idx="3066">
                  <c:v>0.70629699999999995</c:v>
                </c:pt>
                <c:pt idx="3067">
                  <c:v>0.70598700000000003</c:v>
                </c:pt>
                <c:pt idx="3068">
                  <c:v>0.70567800000000003</c:v>
                </c:pt>
                <c:pt idx="3069">
                  <c:v>0.70536799999999999</c:v>
                </c:pt>
                <c:pt idx="3070">
                  <c:v>0.70505799999999996</c:v>
                </c:pt>
                <c:pt idx="3071">
                  <c:v>0.70474800000000004</c:v>
                </c:pt>
                <c:pt idx="3072">
                  <c:v>0.70443800000000001</c:v>
                </c:pt>
                <c:pt idx="3073">
                  <c:v>0.70412799999999998</c:v>
                </c:pt>
                <c:pt idx="3074">
                  <c:v>0.70381800000000005</c:v>
                </c:pt>
                <c:pt idx="3075">
                  <c:v>0.70350800000000002</c:v>
                </c:pt>
                <c:pt idx="3076">
                  <c:v>0.70319900000000002</c:v>
                </c:pt>
                <c:pt idx="3077">
                  <c:v>0.70288899999999999</c:v>
                </c:pt>
                <c:pt idx="3078">
                  <c:v>0.70257899999999995</c:v>
                </c:pt>
                <c:pt idx="3079">
                  <c:v>0.70226900000000003</c:v>
                </c:pt>
                <c:pt idx="3080">
                  <c:v>0.701959</c:v>
                </c:pt>
                <c:pt idx="3081">
                  <c:v>0.70164899999999997</c:v>
                </c:pt>
                <c:pt idx="3082">
                  <c:v>0.70133900000000005</c:v>
                </c:pt>
                <c:pt idx="3083">
                  <c:v>0.70102900000000001</c:v>
                </c:pt>
                <c:pt idx="3084">
                  <c:v>0.70071899999999998</c:v>
                </c:pt>
                <c:pt idx="3085">
                  <c:v>0.70040899999999995</c:v>
                </c:pt>
                <c:pt idx="3086">
                  <c:v>0.70009999999999994</c:v>
                </c:pt>
                <c:pt idx="3087">
                  <c:v>0.69979000000000002</c:v>
                </c:pt>
                <c:pt idx="3088">
                  <c:v>0.69947999999999999</c:v>
                </c:pt>
                <c:pt idx="3089">
                  <c:v>0.69916999999999996</c:v>
                </c:pt>
                <c:pt idx="3090">
                  <c:v>0.69886000000000004</c:v>
                </c:pt>
                <c:pt idx="3091">
                  <c:v>0.69855</c:v>
                </c:pt>
                <c:pt idx="3092">
                  <c:v>0.69823999999999997</c:v>
                </c:pt>
                <c:pt idx="3093">
                  <c:v>0.69793000000000005</c:v>
                </c:pt>
                <c:pt idx="3094">
                  <c:v>0.69762100000000005</c:v>
                </c:pt>
                <c:pt idx="3095">
                  <c:v>0.69731100000000001</c:v>
                </c:pt>
                <c:pt idx="3096">
                  <c:v>0.69700099999999998</c:v>
                </c:pt>
                <c:pt idx="3097">
                  <c:v>0.69669099999999995</c:v>
                </c:pt>
                <c:pt idx="3098">
                  <c:v>0.69638100000000003</c:v>
                </c:pt>
                <c:pt idx="3099">
                  <c:v>0.69607200000000002</c:v>
                </c:pt>
                <c:pt idx="3100">
                  <c:v>0.69576199999999999</c:v>
                </c:pt>
                <c:pt idx="3101">
                  <c:v>0.69545199999999996</c:v>
                </c:pt>
                <c:pt idx="3102">
                  <c:v>0.69514200000000004</c:v>
                </c:pt>
                <c:pt idx="3103">
                  <c:v>0.69483300000000003</c:v>
                </c:pt>
                <c:pt idx="3104">
                  <c:v>0.694523</c:v>
                </c:pt>
                <c:pt idx="3105">
                  <c:v>0.69421299999999997</c:v>
                </c:pt>
                <c:pt idx="3106">
                  <c:v>0.69390399999999997</c:v>
                </c:pt>
                <c:pt idx="3107">
                  <c:v>0.69359400000000004</c:v>
                </c:pt>
                <c:pt idx="3108">
                  <c:v>0.69328400000000001</c:v>
                </c:pt>
                <c:pt idx="3109">
                  <c:v>0.69297500000000001</c:v>
                </c:pt>
                <c:pt idx="3110">
                  <c:v>0.69266499999999998</c:v>
                </c:pt>
                <c:pt idx="3111">
                  <c:v>0.69235500000000005</c:v>
                </c:pt>
                <c:pt idx="3112">
                  <c:v>0.69204600000000005</c:v>
                </c:pt>
                <c:pt idx="3113">
                  <c:v>0.69173600000000002</c:v>
                </c:pt>
                <c:pt idx="3114">
                  <c:v>0.69142700000000001</c:v>
                </c:pt>
                <c:pt idx="3115">
                  <c:v>0.69111699999999998</c:v>
                </c:pt>
                <c:pt idx="3116">
                  <c:v>0.69080799999999998</c:v>
                </c:pt>
                <c:pt idx="3117">
                  <c:v>0.69049899999999997</c:v>
                </c:pt>
                <c:pt idx="3118">
                  <c:v>0.69018900000000005</c:v>
                </c:pt>
                <c:pt idx="3119">
                  <c:v>0.68988000000000005</c:v>
                </c:pt>
                <c:pt idx="3120">
                  <c:v>0.68957000000000002</c:v>
                </c:pt>
                <c:pt idx="3121">
                  <c:v>0.68926100000000001</c:v>
                </c:pt>
                <c:pt idx="3122">
                  <c:v>0.68895200000000001</c:v>
                </c:pt>
                <c:pt idx="3123">
                  <c:v>0.68864300000000001</c:v>
                </c:pt>
                <c:pt idx="3124">
                  <c:v>0.68833299999999997</c:v>
                </c:pt>
                <c:pt idx="3125">
                  <c:v>0.68802399999999997</c:v>
                </c:pt>
                <c:pt idx="3126">
                  <c:v>0.68771499999999997</c:v>
                </c:pt>
                <c:pt idx="3127">
                  <c:v>0.68740599999999996</c:v>
                </c:pt>
                <c:pt idx="3128">
                  <c:v>0.68709699999999996</c:v>
                </c:pt>
                <c:pt idx="3129">
                  <c:v>0.68678799999999995</c:v>
                </c:pt>
                <c:pt idx="3130">
                  <c:v>0.68647899999999995</c:v>
                </c:pt>
                <c:pt idx="3131">
                  <c:v>0.68616999999999995</c:v>
                </c:pt>
                <c:pt idx="3132">
                  <c:v>0.68586100000000005</c:v>
                </c:pt>
                <c:pt idx="3133">
                  <c:v>0.68555200000000005</c:v>
                </c:pt>
                <c:pt idx="3134">
                  <c:v>0.68524300000000005</c:v>
                </c:pt>
                <c:pt idx="3135">
                  <c:v>0.68493499999999996</c:v>
                </c:pt>
                <c:pt idx="3136">
                  <c:v>0.68462599999999996</c:v>
                </c:pt>
                <c:pt idx="3137">
                  <c:v>0.68431699999999995</c:v>
                </c:pt>
                <c:pt idx="3138">
                  <c:v>0.68400899999999998</c:v>
                </c:pt>
                <c:pt idx="3139">
                  <c:v>0.68369999999999997</c:v>
                </c:pt>
                <c:pt idx="3140">
                  <c:v>0.68339099999999997</c:v>
                </c:pt>
                <c:pt idx="3141">
                  <c:v>0.683083</c:v>
                </c:pt>
                <c:pt idx="3142">
                  <c:v>0.68277399999999999</c:v>
                </c:pt>
                <c:pt idx="3143">
                  <c:v>0.68246600000000002</c:v>
                </c:pt>
                <c:pt idx="3144">
                  <c:v>0.68215800000000004</c:v>
                </c:pt>
                <c:pt idx="3145">
                  <c:v>0.68184900000000004</c:v>
                </c:pt>
                <c:pt idx="3146">
                  <c:v>0.68154099999999995</c:v>
                </c:pt>
                <c:pt idx="3147">
                  <c:v>0.68123299999999998</c:v>
                </c:pt>
                <c:pt idx="3148">
                  <c:v>0.680925</c:v>
                </c:pt>
                <c:pt idx="3149">
                  <c:v>0.68061700000000003</c:v>
                </c:pt>
                <c:pt idx="3150">
                  <c:v>0.68030900000000005</c:v>
                </c:pt>
                <c:pt idx="3151">
                  <c:v>0.68000099999999997</c:v>
                </c:pt>
                <c:pt idx="3152">
                  <c:v>0.67969299999999999</c:v>
                </c:pt>
                <c:pt idx="3153">
                  <c:v>0.67938500000000002</c:v>
                </c:pt>
                <c:pt idx="3154">
                  <c:v>0.67907700000000004</c:v>
                </c:pt>
                <c:pt idx="3155">
                  <c:v>0.67876899999999996</c:v>
                </c:pt>
                <c:pt idx="3156">
                  <c:v>0.67846200000000001</c:v>
                </c:pt>
                <c:pt idx="3157">
                  <c:v>0.67815400000000003</c:v>
                </c:pt>
                <c:pt idx="3158">
                  <c:v>0.67784599999999995</c:v>
                </c:pt>
                <c:pt idx="3159">
                  <c:v>0.677539</c:v>
                </c:pt>
                <c:pt idx="3160">
                  <c:v>0.67723199999999995</c:v>
                </c:pt>
                <c:pt idx="3161">
                  <c:v>0.67692399999999997</c:v>
                </c:pt>
                <c:pt idx="3162">
                  <c:v>0.67661700000000002</c:v>
                </c:pt>
                <c:pt idx="3163">
                  <c:v>0.67630999999999997</c:v>
                </c:pt>
                <c:pt idx="3164">
                  <c:v>0.67600300000000002</c:v>
                </c:pt>
                <c:pt idx="3165">
                  <c:v>0.67569500000000005</c:v>
                </c:pt>
                <c:pt idx="3166">
                  <c:v>0.67538900000000002</c:v>
                </c:pt>
                <c:pt idx="3167">
                  <c:v>0.67508199999999996</c:v>
                </c:pt>
                <c:pt idx="3168">
                  <c:v>0.67477500000000001</c:v>
                </c:pt>
                <c:pt idx="3169">
                  <c:v>0.67446799999999996</c:v>
                </c:pt>
                <c:pt idx="3170">
                  <c:v>0.67416100000000001</c:v>
                </c:pt>
                <c:pt idx="3171">
                  <c:v>0.67385499999999998</c:v>
                </c:pt>
                <c:pt idx="3172">
                  <c:v>0.67354800000000004</c:v>
                </c:pt>
                <c:pt idx="3173">
                  <c:v>0.67324200000000001</c:v>
                </c:pt>
                <c:pt idx="3174">
                  <c:v>0.67293499999999995</c:v>
                </c:pt>
                <c:pt idx="3175">
                  <c:v>0.67262900000000003</c:v>
                </c:pt>
                <c:pt idx="3176">
                  <c:v>0.672323</c:v>
                </c:pt>
                <c:pt idx="3177">
                  <c:v>0.67201699999999998</c:v>
                </c:pt>
                <c:pt idx="3178">
                  <c:v>0.67171000000000003</c:v>
                </c:pt>
                <c:pt idx="3179">
                  <c:v>0.671404</c:v>
                </c:pt>
                <c:pt idx="3180">
                  <c:v>0.671099</c:v>
                </c:pt>
                <c:pt idx="3181">
                  <c:v>0.67079299999999997</c:v>
                </c:pt>
                <c:pt idx="3182">
                  <c:v>0.67048700000000006</c:v>
                </c:pt>
                <c:pt idx="3183">
                  <c:v>0.67018100000000003</c:v>
                </c:pt>
                <c:pt idx="3184">
                  <c:v>0.66987600000000003</c:v>
                </c:pt>
                <c:pt idx="3185">
                  <c:v>0.66957100000000003</c:v>
                </c:pt>
                <c:pt idx="3186">
                  <c:v>0.669265</c:v>
                </c:pt>
                <c:pt idx="3187">
                  <c:v>0.66896</c:v>
                </c:pt>
                <c:pt idx="3188">
                  <c:v>0.668655</c:v>
                </c:pt>
                <c:pt idx="3189">
                  <c:v>0.66835</c:v>
                </c:pt>
                <c:pt idx="3190">
                  <c:v>0.668045</c:v>
                </c:pt>
                <c:pt idx="3191">
                  <c:v>0.66774</c:v>
                </c:pt>
                <c:pt idx="3192">
                  <c:v>0.667435</c:v>
                </c:pt>
                <c:pt idx="3193">
                  <c:v>0.66713</c:v>
                </c:pt>
                <c:pt idx="3194">
                  <c:v>0.66682600000000003</c:v>
                </c:pt>
                <c:pt idx="3195">
                  <c:v>0.66652100000000003</c:v>
                </c:pt>
                <c:pt idx="3196">
                  <c:v>0.66621699999999995</c:v>
                </c:pt>
                <c:pt idx="3197">
                  <c:v>0.66591299999999998</c:v>
                </c:pt>
                <c:pt idx="3198">
                  <c:v>0.66560900000000001</c:v>
                </c:pt>
                <c:pt idx="3199">
                  <c:v>0.66530500000000004</c:v>
                </c:pt>
                <c:pt idx="3200">
                  <c:v>0.66500099999999995</c:v>
                </c:pt>
                <c:pt idx="3201">
                  <c:v>0.66469699999999998</c:v>
                </c:pt>
                <c:pt idx="3202">
                  <c:v>0.66439300000000001</c:v>
                </c:pt>
                <c:pt idx="3203">
                  <c:v>0.66408999999999996</c:v>
                </c:pt>
                <c:pt idx="3204">
                  <c:v>0.66378599999999999</c:v>
                </c:pt>
                <c:pt idx="3205">
                  <c:v>0.66348300000000004</c:v>
                </c:pt>
                <c:pt idx="3206">
                  <c:v>0.66317999999999999</c:v>
                </c:pt>
                <c:pt idx="3207">
                  <c:v>0.66287600000000002</c:v>
                </c:pt>
                <c:pt idx="3208">
                  <c:v>0.66257299999999997</c:v>
                </c:pt>
                <c:pt idx="3209">
                  <c:v>0.66227100000000005</c:v>
                </c:pt>
                <c:pt idx="3210">
                  <c:v>0.661968</c:v>
                </c:pt>
                <c:pt idx="3211">
                  <c:v>0.66166499999999995</c:v>
                </c:pt>
                <c:pt idx="3212">
                  <c:v>0.66136300000000003</c:v>
                </c:pt>
                <c:pt idx="3213">
                  <c:v>0.66105999999999998</c:v>
                </c:pt>
                <c:pt idx="3214">
                  <c:v>0.66075799999999996</c:v>
                </c:pt>
                <c:pt idx="3215">
                  <c:v>0.66045600000000004</c:v>
                </c:pt>
                <c:pt idx="3216">
                  <c:v>0.66015400000000002</c:v>
                </c:pt>
                <c:pt idx="3217">
                  <c:v>0.65985199999999999</c:v>
                </c:pt>
                <c:pt idx="3218">
                  <c:v>0.65954999999999997</c:v>
                </c:pt>
                <c:pt idx="3219">
                  <c:v>0.65924899999999997</c:v>
                </c:pt>
                <c:pt idx="3220">
                  <c:v>0.65894699999999995</c:v>
                </c:pt>
                <c:pt idx="3221">
                  <c:v>0.65864599999999995</c:v>
                </c:pt>
                <c:pt idx="3222">
                  <c:v>0.65834499999999996</c:v>
                </c:pt>
                <c:pt idx="3223">
                  <c:v>0.65804399999999996</c:v>
                </c:pt>
                <c:pt idx="3224">
                  <c:v>0.65774299999999997</c:v>
                </c:pt>
                <c:pt idx="3225">
                  <c:v>0.65744199999999997</c:v>
                </c:pt>
                <c:pt idx="3226">
                  <c:v>0.65714099999999998</c:v>
                </c:pt>
                <c:pt idx="3227">
                  <c:v>0.65684100000000001</c:v>
                </c:pt>
                <c:pt idx="3228">
                  <c:v>0.65654000000000001</c:v>
                </c:pt>
                <c:pt idx="3229">
                  <c:v>0.65624000000000005</c:v>
                </c:pt>
                <c:pt idx="3230">
                  <c:v>0.65593999999999997</c:v>
                </c:pt>
                <c:pt idx="3231">
                  <c:v>0.65564</c:v>
                </c:pt>
                <c:pt idx="3232">
                  <c:v>0.65534000000000003</c:v>
                </c:pt>
                <c:pt idx="3233">
                  <c:v>0.65504099999999998</c:v>
                </c:pt>
                <c:pt idx="3234">
                  <c:v>0.65474100000000002</c:v>
                </c:pt>
                <c:pt idx="3235">
                  <c:v>0.65444199999999997</c:v>
                </c:pt>
                <c:pt idx="3236">
                  <c:v>0.65414300000000003</c:v>
                </c:pt>
                <c:pt idx="3237">
                  <c:v>0.65384399999999998</c:v>
                </c:pt>
                <c:pt idx="3238">
                  <c:v>0.65354500000000004</c:v>
                </c:pt>
                <c:pt idx="3239">
                  <c:v>0.65324599999999999</c:v>
                </c:pt>
                <c:pt idx="3240">
                  <c:v>0.65294799999999997</c:v>
                </c:pt>
                <c:pt idx="3241">
                  <c:v>0.65264900000000003</c:v>
                </c:pt>
                <c:pt idx="3242">
                  <c:v>0.65235100000000001</c:v>
                </c:pt>
                <c:pt idx="3243">
                  <c:v>0.65205299999999999</c:v>
                </c:pt>
                <c:pt idx="3244">
                  <c:v>0.65175499999999997</c:v>
                </c:pt>
                <c:pt idx="3245">
                  <c:v>0.65145799999999998</c:v>
                </c:pt>
                <c:pt idx="3246">
                  <c:v>0.65115999999999996</c:v>
                </c:pt>
                <c:pt idx="3247">
                  <c:v>0.65086299999999997</c:v>
                </c:pt>
                <c:pt idx="3248">
                  <c:v>0.65056599999999998</c:v>
                </c:pt>
                <c:pt idx="3249">
                  <c:v>0.65026899999999999</c:v>
                </c:pt>
                <c:pt idx="3250">
                  <c:v>0.64997199999999999</c:v>
                </c:pt>
                <c:pt idx="3251">
                  <c:v>0.649675</c:v>
                </c:pt>
                <c:pt idx="3252">
                  <c:v>0.64937900000000004</c:v>
                </c:pt>
                <c:pt idx="3253">
                  <c:v>0.64908200000000005</c:v>
                </c:pt>
                <c:pt idx="3254">
                  <c:v>0.64878599999999997</c:v>
                </c:pt>
                <c:pt idx="3255">
                  <c:v>0.64849000000000001</c:v>
                </c:pt>
                <c:pt idx="3256">
                  <c:v>0.64819499999999997</c:v>
                </c:pt>
                <c:pt idx="3257">
                  <c:v>0.647899</c:v>
                </c:pt>
                <c:pt idx="3258">
                  <c:v>0.64760399999999996</c:v>
                </c:pt>
                <c:pt idx="3259">
                  <c:v>0.64730799999999999</c:v>
                </c:pt>
                <c:pt idx="3260">
                  <c:v>0.64701299999999995</c:v>
                </c:pt>
                <c:pt idx="3261">
                  <c:v>0.64671900000000004</c:v>
                </c:pt>
                <c:pt idx="3262">
                  <c:v>0.646424</c:v>
                </c:pt>
                <c:pt idx="3263">
                  <c:v>0.64612999999999998</c:v>
                </c:pt>
                <c:pt idx="3264">
                  <c:v>0.64583500000000005</c:v>
                </c:pt>
                <c:pt idx="3265">
                  <c:v>0.64554100000000003</c:v>
                </c:pt>
                <c:pt idx="3266">
                  <c:v>0.64524800000000004</c:v>
                </c:pt>
                <c:pt idx="3267">
                  <c:v>0.64495400000000003</c:v>
                </c:pt>
                <c:pt idx="3268">
                  <c:v>0.64466100000000004</c:v>
                </c:pt>
                <c:pt idx="3269">
                  <c:v>0.64436700000000002</c:v>
                </c:pt>
                <c:pt idx="3270">
                  <c:v>0.64407400000000004</c:v>
                </c:pt>
                <c:pt idx="3271">
                  <c:v>0.64378199999999997</c:v>
                </c:pt>
                <c:pt idx="3272">
                  <c:v>0.64348899999999998</c:v>
                </c:pt>
                <c:pt idx="3273">
                  <c:v>0.64319700000000002</c:v>
                </c:pt>
                <c:pt idx="3274">
                  <c:v>0.64290499999999995</c:v>
                </c:pt>
                <c:pt idx="3275">
                  <c:v>0.64261299999999999</c:v>
                </c:pt>
                <c:pt idx="3276">
                  <c:v>0.64232100000000003</c:v>
                </c:pt>
                <c:pt idx="3277">
                  <c:v>0.64202899999999996</c:v>
                </c:pt>
                <c:pt idx="3278">
                  <c:v>0.64173800000000003</c:v>
                </c:pt>
                <c:pt idx="3279">
                  <c:v>0.64144699999999999</c:v>
                </c:pt>
                <c:pt idx="3280">
                  <c:v>0.64115599999999995</c:v>
                </c:pt>
                <c:pt idx="3281">
                  <c:v>0.64086600000000005</c:v>
                </c:pt>
                <c:pt idx="3282">
                  <c:v>0.64057500000000001</c:v>
                </c:pt>
                <c:pt idx="3283">
                  <c:v>0.64028499999999999</c:v>
                </c:pt>
                <c:pt idx="3284">
                  <c:v>0.63999499999999998</c:v>
                </c:pt>
                <c:pt idx="3285">
                  <c:v>0.639706</c:v>
                </c:pt>
                <c:pt idx="3286">
                  <c:v>0.63941599999999998</c:v>
                </c:pt>
                <c:pt idx="3287">
                  <c:v>0.639127</c:v>
                </c:pt>
                <c:pt idx="3288">
                  <c:v>0.63883800000000002</c:v>
                </c:pt>
                <c:pt idx="3289">
                  <c:v>0.63854900000000003</c:v>
                </c:pt>
                <c:pt idx="3290">
                  <c:v>0.63826099999999997</c:v>
                </c:pt>
                <c:pt idx="3291">
                  <c:v>0.63797199999999998</c:v>
                </c:pt>
                <c:pt idx="3292">
                  <c:v>0.63768400000000003</c:v>
                </c:pt>
                <c:pt idx="3293">
                  <c:v>0.63739699999999999</c:v>
                </c:pt>
                <c:pt idx="3294">
                  <c:v>0.63710900000000004</c:v>
                </c:pt>
                <c:pt idx="3295">
                  <c:v>0.636822</c:v>
                </c:pt>
                <c:pt idx="3296">
                  <c:v>0.63653499999999996</c:v>
                </c:pt>
                <c:pt idx="3297">
                  <c:v>0.63624800000000004</c:v>
                </c:pt>
                <c:pt idx="3298">
                  <c:v>0.63596200000000003</c:v>
                </c:pt>
                <c:pt idx="3299">
                  <c:v>0.63567499999999999</c:v>
                </c:pt>
                <c:pt idx="3300">
                  <c:v>0.63538899999999998</c:v>
                </c:pt>
                <c:pt idx="3301">
                  <c:v>0.63510200000000006</c:v>
                </c:pt>
                <c:pt idx="3302">
                  <c:v>0.63481100000000001</c:v>
                </c:pt>
                <c:pt idx="3303">
                  <c:v>0.63451800000000003</c:v>
                </c:pt>
                <c:pt idx="3304">
                  <c:v>0.63422400000000001</c:v>
                </c:pt>
                <c:pt idx="3305">
                  <c:v>0.63392999999999999</c:v>
                </c:pt>
                <c:pt idx="3306">
                  <c:v>0.63363700000000001</c:v>
                </c:pt>
                <c:pt idx="3307">
                  <c:v>0.63334400000000002</c:v>
                </c:pt>
                <c:pt idx="3308">
                  <c:v>0.63305199999999995</c:v>
                </c:pt>
                <c:pt idx="3309">
                  <c:v>0.63275999999999999</c:v>
                </c:pt>
                <c:pt idx="3310">
                  <c:v>0.63246800000000003</c:v>
                </c:pt>
                <c:pt idx="3311">
                  <c:v>0.63217699999999999</c:v>
                </c:pt>
                <c:pt idx="3312">
                  <c:v>0.63188599999999995</c:v>
                </c:pt>
                <c:pt idx="3313">
                  <c:v>0.63159600000000005</c:v>
                </c:pt>
                <c:pt idx="3314">
                  <c:v>0.63130600000000003</c:v>
                </c:pt>
                <c:pt idx="3315">
                  <c:v>0.63101700000000005</c:v>
                </c:pt>
                <c:pt idx="3316">
                  <c:v>0.63072799999999996</c:v>
                </c:pt>
                <c:pt idx="3317">
                  <c:v>0.63043899999999997</c:v>
                </c:pt>
                <c:pt idx="3318">
                  <c:v>0.63015100000000002</c:v>
                </c:pt>
                <c:pt idx="3319">
                  <c:v>0.62986399999999998</c:v>
                </c:pt>
                <c:pt idx="3320">
                  <c:v>0.62957600000000002</c:v>
                </c:pt>
                <c:pt idx="3321">
                  <c:v>0.62928899999999999</c:v>
                </c:pt>
                <c:pt idx="3322">
                  <c:v>0.62900299999999998</c:v>
                </c:pt>
                <c:pt idx="3323">
                  <c:v>0.62871699999999997</c:v>
                </c:pt>
                <c:pt idx="3324">
                  <c:v>0.62843199999999999</c:v>
                </c:pt>
                <c:pt idx="3325">
                  <c:v>0.62814700000000001</c:v>
                </c:pt>
                <c:pt idx="3326">
                  <c:v>0.62786200000000003</c:v>
                </c:pt>
                <c:pt idx="3327">
                  <c:v>0.62757799999999997</c:v>
                </c:pt>
                <c:pt idx="3328">
                  <c:v>0.62729400000000002</c:v>
                </c:pt>
                <c:pt idx="3329">
                  <c:v>0.62701099999999999</c:v>
                </c:pt>
                <c:pt idx="3330">
                  <c:v>0.62672799999999995</c:v>
                </c:pt>
                <c:pt idx="3331">
                  <c:v>0.62644599999999995</c:v>
                </c:pt>
                <c:pt idx="3332">
                  <c:v>0.62616400000000005</c:v>
                </c:pt>
                <c:pt idx="3333">
                  <c:v>0.62588200000000005</c:v>
                </c:pt>
                <c:pt idx="3334">
                  <c:v>0.62560099999999996</c:v>
                </c:pt>
                <c:pt idx="3335">
                  <c:v>0.62532100000000002</c:v>
                </c:pt>
                <c:pt idx="3336">
                  <c:v>0.62504099999999996</c:v>
                </c:pt>
                <c:pt idx="3337">
                  <c:v>0.62476100000000001</c:v>
                </c:pt>
                <c:pt idx="3338">
                  <c:v>0.62448199999999998</c:v>
                </c:pt>
                <c:pt idx="3339">
                  <c:v>0.62420299999999995</c:v>
                </c:pt>
                <c:pt idx="3340">
                  <c:v>0.62392499999999995</c:v>
                </c:pt>
                <c:pt idx="3341">
                  <c:v>0.62364699999999995</c:v>
                </c:pt>
                <c:pt idx="3342">
                  <c:v>0.62336999999999998</c:v>
                </c:pt>
                <c:pt idx="3343">
                  <c:v>0.62309300000000001</c:v>
                </c:pt>
                <c:pt idx="3344">
                  <c:v>0.62281600000000004</c:v>
                </c:pt>
                <c:pt idx="3345">
                  <c:v>0.62253999999999998</c:v>
                </c:pt>
                <c:pt idx="3346">
                  <c:v>0.62226499999999996</c:v>
                </c:pt>
                <c:pt idx="3347">
                  <c:v>0.62199000000000004</c:v>
                </c:pt>
                <c:pt idx="3348">
                  <c:v>0.62171500000000002</c:v>
                </c:pt>
                <c:pt idx="3349">
                  <c:v>0.62144100000000002</c:v>
                </c:pt>
                <c:pt idx="3350">
                  <c:v>0.62116800000000005</c:v>
                </c:pt>
                <c:pt idx="3351">
                  <c:v>0.62089499999999997</c:v>
                </c:pt>
                <c:pt idx="3352">
                  <c:v>0.62062200000000001</c:v>
                </c:pt>
                <c:pt idx="3353">
                  <c:v>0.62034999999999996</c:v>
                </c:pt>
                <c:pt idx="3354">
                  <c:v>0.62007800000000002</c:v>
                </c:pt>
                <c:pt idx="3355">
                  <c:v>0.619807</c:v>
                </c:pt>
                <c:pt idx="3356">
                  <c:v>0.61953599999999998</c:v>
                </c:pt>
                <c:pt idx="3357">
                  <c:v>0.61926599999999998</c:v>
                </c:pt>
                <c:pt idx="3358">
                  <c:v>0.61899700000000002</c:v>
                </c:pt>
                <c:pt idx="3359">
                  <c:v>0.61872700000000003</c:v>
                </c:pt>
                <c:pt idx="3360">
                  <c:v>0.61845899999999998</c:v>
                </c:pt>
                <c:pt idx="3361">
                  <c:v>0.61819000000000002</c:v>
                </c:pt>
                <c:pt idx="3362">
                  <c:v>0.617923</c:v>
                </c:pt>
                <c:pt idx="3363">
                  <c:v>0.61765499999999995</c:v>
                </c:pt>
                <c:pt idx="3364">
                  <c:v>0.61738899999999997</c:v>
                </c:pt>
                <c:pt idx="3365">
                  <c:v>0.61712199999999995</c:v>
                </c:pt>
                <c:pt idx="3366">
                  <c:v>0.61685699999999999</c:v>
                </c:pt>
                <c:pt idx="3367">
                  <c:v>0.616591</c:v>
                </c:pt>
                <c:pt idx="3368">
                  <c:v>0.61632699999999996</c:v>
                </c:pt>
                <c:pt idx="3369">
                  <c:v>0.616062</c:v>
                </c:pt>
                <c:pt idx="3370">
                  <c:v>0.61579899999999999</c:v>
                </c:pt>
                <c:pt idx="3371">
                  <c:v>0.61553500000000005</c:v>
                </c:pt>
                <c:pt idx="3372">
                  <c:v>0.61527299999999996</c:v>
                </c:pt>
                <c:pt idx="3373">
                  <c:v>0.61500999999999995</c:v>
                </c:pt>
                <c:pt idx="3374">
                  <c:v>0.61474899999999999</c:v>
                </c:pt>
                <c:pt idx="3375">
                  <c:v>0.61448800000000003</c:v>
                </c:pt>
                <c:pt idx="3376">
                  <c:v>0.61422699999999997</c:v>
                </c:pt>
                <c:pt idx="3377">
                  <c:v>0.61396700000000004</c:v>
                </c:pt>
                <c:pt idx="3378">
                  <c:v>0.613707</c:v>
                </c:pt>
                <c:pt idx="3379">
                  <c:v>0.61344799999999999</c:v>
                </c:pt>
                <c:pt idx="3380">
                  <c:v>0.61319000000000001</c:v>
                </c:pt>
                <c:pt idx="3381">
                  <c:v>0.612931</c:v>
                </c:pt>
                <c:pt idx="3382">
                  <c:v>0.61267400000000005</c:v>
                </c:pt>
                <c:pt idx="3383">
                  <c:v>0.61241699999999999</c:v>
                </c:pt>
                <c:pt idx="3384">
                  <c:v>0.61216000000000004</c:v>
                </c:pt>
                <c:pt idx="3385">
                  <c:v>0.611904</c:v>
                </c:pt>
                <c:pt idx="3386">
                  <c:v>0.611649</c:v>
                </c:pt>
                <c:pt idx="3387">
                  <c:v>0.61139399999999999</c:v>
                </c:pt>
                <c:pt idx="3388">
                  <c:v>0.61114000000000002</c:v>
                </c:pt>
                <c:pt idx="3389">
                  <c:v>0.61088600000000004</c:v>
                </c:pt>
                <c:pt idx="3390">
                  <c:v>0.61063299999999998</c:v>
                </c:pt>
                <c:pt idx="3391">
                  <c:v>0.61038000000000003</c:v>
                </c:pt>
                <c:pt idx="3392">
                  <c:v>0.610128</c:v>
                </c:pt>
                <c:pt idx="3393">
                  <c:v>0.60987599999999997</c:v>
                </c:pt>
                <c:pt idx="3394">
                  <c:v>0.60962499999999997</c:v>
                </c:pt>
                <c:pt idx="3395">
                  <c:v>0.609375</c:v>
                </c:pt>
                <c:pt idx="3396">
                  <c:v>0.60912500000000003</c:v>
                </c:pt>
                <c:pt idx="3397">
                  <c:v>0.60887500000000006</c:v>
                </c:pt>
                <c:pt idx="3398">
                  <c:v>0.608626</c:v>
                </c:pt>
                <c:pt idx="3399">
                  <c:v>0.60837799999999997</c:v>
                </c:pt>
                <c:pt idx="3400">
                  <c:v>0.60812999999999995</c:v>
                </c:pt>
                <c:pt idx="3401">
                  <c:v>0.60788299999999995</c:v>
                </c:pt>
                <c:pt idx="3402">
                  <c:v>0.60763599999999995</c:v>
                </c:pt>
                <c:pt idx="3403">
                  <c:v>0.60738999999999999</c:v>
                </c:pt>
                <c:pt idx="3404">
                  <c:v>0.60714500000000005</c:v>
                </c:pt>
                <c:pt idx="3405">
                  <c:v>0.6069</c:v>
                </c:pt>
                <c:pt idx="3406">
                  <c:v>0.60665599999999997</c:v>
                </c:pt>
                <c:pt idx="3407">
                  <c:v>0.60641199999999995</c:v>
                </c:pt>
                <c:pt idx="3408">
                  <c:v>0.60616899999999996</c:v>
                </c:pt>
                <c:pt idx="3409">
                  <c:v>0.60592599999999996</c:v>
                </c:pt>
                <c:pt idx="3410">
                  <c:v>0.605684</c:v>
                </c:pt>
                <c:pt idx="3411">
                  <c:v>0.60544200000000004</c:v>
                </c:pt>
                <c:pt idx="3412">
                  <c:v>0.60520099999999999</c:v>
                </c:pt>
                <c:pt idx="3413">
                  <c:v>0.60496099999999997</c:v>
                </c:pt>
                <c:pt idx="3414">
                  <c:v>0.60472099999999995</c:v>
                </c:pt>
                <c:pt idx="3415">
                  <c:v>0.60448199999999996</c:v>
                </c:pt>
                <c:pt idx="3416">
                  <c:v>0.604244</c:v>
                </c:pt>
                <c:pt idx="3417">
                  <c:v>0.60400600000000004</c:v>
                </c:pt>
                <c:pt idx="3418">
                  <c:v>0.60376799999999997</c:v>
                </c:pt>
                <c:pt idx="3419">
                  <c:v>0.60353100000000004</c:v>
                </c:pt>
                <c:pt idx="3420">
                  <c:v>0.60329500000000003</c:v>
                </c:pt>
                <c:pt idx="3421">
                  <c:v>0.60306000000000004</c:v>
                </c:pt>
                <c:pt idx="3422">
                  <c:v>0.60282500000000006</c:v>
                </c:pt>
                <c:pt idx="3423">
                  <c:v>0.60258999999999996</c:v>
                </c:pt>
                <c:pt idx="3424">
                  <c:v>0.602356</c:v>
                </c:pt>
                <c:pt idx="3425">
                  <c:v>0.60212299999999996</c:v>
                </c:pt>
                <c:pt idx="3426">
                  <c:v>0.60189099999999995</c:v>
                </c:pt>
                <c:pt idx="3427">
                  <c:v>0.60165900000000005</c:v>
                </c:pt>
                <c:pt idx="3428">
                  <c:v>0.60142700000000004</c:v>
                </c:pt>
                <c:pt idx="3429">
                  <c:v>0.60119599999999995</c:v>
                </c:pt>
                <c:pt idx="3430">
                  <c:v>0.600966</c:v>
                </c:pt>
                <c:pt idx="3431">
                  <c:v>0.60073699999999997</c:v>
                </c:pt>
                <c:pt idx="3432">
                  <c:v>0.60050800000000004</c:v>
                </c:pt>
                <c:pt idx="3433">
                  <c:v>0.60027900000000001</c:v>
                </c:pt>
                <c:pt idx="3434">
                  <c:v>0.600051</c:v>
                </c:pt>
                <c:pt idx="3435">
                  <c:v>0.59982400000000002</c:v>
                </c:pt>
                <c:pt idx="3436">
                  <c:v>0.59959799999999996</c:v>
                </c:pt>
                <c:pt idx="3437">
                  <c:v>0.59937200000000002</c:v>
                </c:pt>
                <c:pt idx="3438">
                  <c:v>0.59914599999999996</c:v>
                </c:pt>
                <c:pt idx="3439">
                  <c:v>0.59892199999999995</c:v>
                </c:pt>
                <c:pt idx="3440">
                  <c:v>0.59869799999999995</c:v>
                </c:pt>
                <c:pt idx="3441">
                  <c:v>0.59847399999999995</c:v>
                </c:pt>
                <c:pt idx="3442">
                  <c:v>0.59825099999999998</c:v>
                </c:pt>
                <c:pt idx="3443">
                  <c:v>0.59802900000000003</c:v>
                </c:pt>
                <c:pt idx="3444">
                  <c:v>0.59780699999999998</c:v>
                </c:pt>
                <c:pt idx="3445">
                  <c:v>0.59758599999999995</c:v>
                </c:pt>
                <c:pt idx="3446">
                  <c:v>0.59736500000000003</c:v>
                </c:pt>
                <c:pt idx="3447">
                  <c:v>0.59714500000000004</c:v>
                </c:pt>
                <c:pt idx="3448">
                  <c:v>0.59692500000000004</c:v>
                </c:pt>
                <c:pt idx="3449">
                  <c:v>0.59670699999999999</c:v>
                </c:pt>
                <c:pt idx="3450">
                  <c:v>0.59648800000000002</c:v>
                </c:pt>
                <c:pt idx="3451">
                  <c:v>0.59626999999999997</c:v>
                </c:pt>
                <c:pt idx="3452">
                  <c:v>0.59605300000000006</c:v>
                </c:pt>
                <c:pt idx="3453">
                  <c:v>0.59583600000000003</c:v>
                </c:pt>
                <c:pt idx="3454">
                  <c:v>0.59562000000000004</c:v>
                </c:pt>
                <c:pt idx="3455">
                  <c:v>0.59540400000000004</c:v>
                </c:pt>
                <c:pt idx="3456">
                  <c:v>0.59518899999999997</c:v>
                </c:pt>
                <c:pt idx="3457">
                  <c:v>0.594974</c:v>
                </c:pt>
                <c:pt idx="3458">
                  <c:v>0.59475900000000004</c:v>
                </c:pt>
                <c:pt idx="3459">
                  <c:v>0.59454499999999999</c:v>
                </c:pt>
                <c:pt idx="3460">
                  <c:v>0.59433199999999997</c:v>
                </c:pt>
                <c:pt idx="3461">
                  <c:v>0.59411899999999995</c:v>
                </c:pt>
                <c:pt idx="3462">
                  <c:v>0.59390600000000004</c:v>
                </c:pt>
                <c:pt idx="3463">
                  <c:v>0.59369300000000003</c:v>
                </c:pt>
                <c:pt idx="3464">
                  <c:v>0.59348100000000004</c:v>
                </c:pt>
                <c:pt idx="3465">
                  <c:v>0.59326999999999996</c:v>
                </c:pt>
                <c:pt idx="3466">
                  <c:v>0.593059</c:v>
                </c:pt>
                <c:pt idx="3467">
                  <c:v>0.59284700000000001</c:v>
                </c:pt>
                <c:pt idx="3468">
                  <c:v>0.59263699999999997</c:v>
                </c:pt>
                <c:pt idx="3469">
                  <c:v>0.59242600000000001</c:v>
                </c:pt>
                <c:pt idx="3470">
                  <c:v>0.59221599999999996</c:v>
                </c:pt>
                <c:pt idx="3471">
                  <c:v>0.59200600000000003</c:v>
                </c:pt>
                <c:pt idx="3472">
                  <c:v>0.59179599999999999</c:v>
                </c:pt>
                <c:pt idx="3473">
                  <c:v>0.59158699999999997</c:v>
                </c:pt>
                <c:pt idx="3474">
                  <c:v>0.59137700000000004</c:v>
                </c:pt>
                <c:pt idx="3475">
                  <c:v>0.59116800000000003</c:v>
                </c:pt>
                <c:pt idx="3476">
                  <c:v>0.59096000000000004</c:v>
                </c:pt>
                <c:pt idx="3477">
                  <c:v>0.59075100000000003</c:v>
                </c:pt>
                <c:pt idx="3478">
                  <c:v>0.59054300000000004</c:v>
                </c:pt>
                <c:pt idx="3479">
                  <c:v>0.59033500000000005</c:v>
                </c:pt>
                <c:pt idx="3480">
                  <c:v>0.59012699999999996</c:v>
                </c:pt>
                <c:pt idx="3481">
                  <c:v>0.58992</c:v>
                </c:pt>
                <c:pt idx="3482">
                  <c:v>0.58971300000000004</c:v>
                </c:pt>
                <c:pt idx="3483">
                  <c:v>0.589507</c:v>
                </c:pt>
                <c:pt idx="3484">
                  <c:v>0.58930000000000005</c:v>
                </c:pt>
                <c:pt idx="3485">
                  <c:v>0.58909500000000004</c:v>
                </c:pt>
                <c:pt idx="3486">
                  <c:v>0.58889000000000002</c:v>
                </c:pt>
                <c:pt idx="3487">
                  <c:v>0.58868600000000004</c:v>
                </c:pt>
                <c:pt idx="3488">
                  <c:v>0.58848400000000001</c:v>
                </c:pt>
                <c:pt idx="3489">
                  <c:v>0.58828199999999997</c:v>
                </c:pt>
                <c:pt idx="3490">
                  <c:v>0.58808099999999996</c:v>
                </c:pt>
                <c:pt idx="3491">
                  <c:v>0.58788099999999999</c:v>
                </c:pt>
                <c:pt idx="3492">
                  <c:v>0.58768200000000004</c:v>
                </c:pt>
                <c:pt idx="3493">
                  <c:v>0.58748500000000003</c:v>
                </c:pt>
                <c:pt idx="3494">
                  <c:v>0.58729100000000001</c:v>
                </c:pt>
                <c:pt idx="3495">
                  <c:v>0.58709999999999996</c:v>
                </c:pt>
                <c:pt idx="3496">
                  <c:v>0.58691099999999996</c:v>
                </c:pt>
                <c:pt idx="3497">
                  <c:v>0.58672500000000005</c:v>
                </c:pt>
                <c:pt idx="3498">
                  <c:v>0.58654099999999998</c:v>
                </c:pt>
                <c:pt idx="3499">
                  <c:v>0.58635999999999999</c:v>
                </c:pt>
                <c:pt idx="3500">
                  <c:v>0.58618000000000003</c:v>
                </c:pt>
                <c:pt idx="3501">
                  <c:v>0.58600200000000002</c:v>
                </c:pt>
                <c:pt idx="3502">
                  <c:v>0.58582699999999999</c:v>
                </c:pt>
                <c:pt idx="3503">
                  <c:v>0.58565400000000001</c:v>
                </c:pt>
                <c:pt idx="3504">
                  <c:v>0.58548299999999998</c:v>
                </c:pt>
                <c:pt idx="3505">
                  <c:v>0.58531299999999997</c:v>
                </c:pt>
                <c:pt idx="3506">
                  <c:v>0.58514600000000005</c:v>
                </c:pt>
                <c:pt idx="3507">
                  <c:v>0.58498099999999997</c:v>
                </c:pt>
                <c:pt idx="3508">
                  <c:v>0.58482000000000001</c:v>
                </c:pt>
                <c:pt idx="3509">
                  <c:v>0.58466499999999999</c:v>
                </c:pt>
                <c:pt idx="3510">
                  <c:v>0.58451399999999998</c:v>
                </c:pt>
                <c:pt idx="3511">
                  <c:v>0.58436600000000005</c:v>
                </c:pt>
                <c:pt idx="3512">
                  <c:v>0.58422200000000002</c:v>
                </c:pt>
                <c:pt idx="3513">
                  <c:v>0.58408000000000004</c:v>
                </c:pt>
                <c:pt idx="3514">
                  <c:v>0.58394199999999996</c:v>
                </c:pt>
                <c:pt idx="3515">
                  <c:v>0.58380600000000005</c:v>
                </c:pt>
                <c:pt idx="3516">
                  <c:v>0.58367199999999997</c:v>
                </c:pt>
                <c:pt idx="3517">
                  <c:v>0.58354200000000001</c:v>
                </c:pt>
                <c:pt idx="3518">
                  <c:v>0.58341299999999996</c:v>
                </c:pt>
                <c:pt idx="3519">
                  <c:v>0.58328800000000003</c:v>
                </c:pt>
                <c:pt idx="3520">
                  <c:v>0.58316500000000004</c:v>
                </c:pt>
                <c:pt idx="3521">
                  <c:v>0.58304400000000001</c:v>
                </c:pt>
                <c:pt idx="3522">
                  <c:v>0.58292500000000003</c:v>
                </c:pt>
                <c:pt idx="3523">
                  <c:v>0.58280900000000002</c:v>
                </c:pt>
                <c:pt idx="3524">
                  <c:v>0.58269499999999996</c:v>
                </c:pt>
                <c:pt idx="3525">
                  <c:v>0.58258299999999996</c:v>
                </c:pt>
                <c:pt idx="3526">
                  <c:v>0.58247400000000005</c:v>
                </c:pt>
                <c:pt idx="3527">
                  <c:v>0.58236600000000005</c:v>
                </c:pt>
                <c:pt idx="3528">
                  <c:v>0.58226100000000003</c:v>
                </c:pt>
                <c:pt idx="3529">
                  <c:v>0.58215700000000004</c:v>
                </c:pt>
                <c:pt idx="3530">
                  <c:v>0.58205600000000002</c:v>
                </c:pt>
                <c:pt idx="3531">
                  <c:v>0.58195600000000003</c:v>
                </c:pt>
                <c:pt idx="3532">
                  <c:v>0.58185900000000002</c:v>
                </c:pt>
                <c:pt idx="3533">
                  <c:v>0.58176300000000003</c:v>
                </c:pt>
                <c:pt idx="3534">
                  <c:v>0.58166899999999999</c:v>
                </c:pt>
                <c:pt idx="3535">
                  <c:v>0.58157700000000001</c:v>
                </c:pt>
                <c:pt idx="3536">
                  <c:v>0.58148599999999995</c:v>
                </c:pt>
                <c:pt idx="3537">
                  <c:v>0.58139799999999997</c:v>
                </c:pt>
                <c:pt idx="3538">
                  <c:v>0.58131100000000002</c:v>
                </c:pt>
                <c:pt idx="3539">
                  <c:v>0.58122600000000002</c:v>
                </c:pt>
                <c:pt idx="3540">
                  <c:v>0.58114299999999997</c:v>
                </c:pt>
                <c:pt idx="3541">
                  <c:v>0.58106100000000005</c:v>
                </c:pt>
                <c:pt idx="3542">
                  <c:v>0.58098099999999997</c:v>
                </c:pt>
                <c:pt idx="3543">
                  <c:v>0.58090299999999995</c:v>
                </c:pt>
                <c:pt idx="3544">
                  <c:v>0.58082599999999995</c:v>
                </c:pt>
                <c:pt idx="3545">
                  <c:v>0.58075100000000002</c:v>
                </c:pt>
                <c:pt idx="3546">
                  <c:v>0.580677</c:v>
                </c:pt>
                <c:pt idx="3547">
                  <c:v>0.58060500000000004</c:v>
                </c:pt>
                <c:pt idx="3548">
                  <c:v>0.58053399999999999</c:v>
                </c:pt>
                <c:pt idx="3549">
                  <c:v>0.58046399999999998</c:v>
                </c:pt>
                <c:pt idx="3550">
                  <c:v>0.58039600000000002</c:v>
                </c:pt>
                <c:pt idx="3551">
                  <c:v>0.58032899999999998</c:v>
                </c:pt>
                <c:pt idx="3552">
                  <c:v>0.58026299999999997</c:v>
                </c:pt>
                <c:pt idx="3553">
                  <c:v>0.58019799999999999</c:v>
                </c:pt>
                <c:pt idx="3554">
                  <c:v>0.58013499999999996</c:v>
                </c:pt>
                <c:pt idx="3555">
                  <c:v>0.58007299999999995</c:v>
                </c:pt>
                <c:pt idx="3556">
                  <c:v>0.58001199999999997</c:v>
                </c:pt>
                <c:pt idx="3557">
                  <c:v>0.57995300000000005</c:v>
                </c:pt>
                <c:pt idx="3558">
                  <c:v>0.57989400000000002</c:v>
                </c:pt>
                <c:pt idx="3559">
                  <c:v>0.57983700000000005</c:v>
                </c:pt>
                <c:pt idx="3560">
                  <c:v>0.57977999999999996</c:v>
                </c:pt>
                <c:pt idx="3561">
                  <c:v>0.57972500000000005</c:v>
                </c:pt>
                <c:pt idx="3562">
                  <c:v>0.57967100000000005</c:v>
                </c:pt>
                <c:pt idx="3563">
                  <c:v>0.57961799999999997</c:v>
                </c:pt>
                <c:pt idx="3564">
                  <c:v>0.579565</c:v>
                </c:pt>
                <c:pt idx="3565">
                  <c:v>0.57951399999999997</c:v>
                </c:pt>
                <c:pt idx="3566">
                  <c:v>0.57946399999999998</c:v>
                </c:pt>
                <c:pt idx="3567">
                  <c:v>0.57941500000000001</c:v>
                </c:pt>
                <c:pt idx="3568">
                  <c:v>0.57936600000000005</c:v>
                </c:pt>
                <c:pt idx="3569">
                  <c:v>0.57931900000000003</c:v>
                </c:pt>
                <c:pt idx="3570">
                  <c:v>0.57927200000000001</c:v>
                </c:pt>
                <c:pt idx="3571">
                  <c:v>0.57922600000000002</c:v>
                </c:pt>
                <c:pt idx="3572">
                  <c:v>0.57918199999999997</c:v>
                </c:pt>
                <c:pt idx="3573">
                  <c:v>0.57913800000000004</c:v>
                </c:pt>
                <c:pt idx="3574">
                  <c:v>0.57909500000000003</c:v>
                </c:pt>
                <c:pt idx="3575">
                  <c:v>0.57905200000000001</c:v>
                </c:pt>
                <c:pt idx="3576">
                  <c:v>0.57901100000000005</c:v>
                </c:pt>
                <c:pt idx="3577">
                  <c:v>0.57896999999999998</c:v>
                </c:pt>
                <c:pt idx="3578">
                  <c:v>0.57892999999999994</c:v>
                </c:pt>
                <c:pt idx="3579">
                  <c:v>0.57889100000000004</c:v>
                </c:pt>
                <c:pt idx="3580">
                  <c:v>0.57885200000000003</c:v>
                </c:pt>
                <c:pt idx="3581">
                  <c:v>0.57881400000000005</c:v>
                </c:pt>
                <c:pt idx="3582">
                  <c:v>0.57877699999999999</c:v>
                </c:pt>
                <c:pt idx="3583">
                  <c:v>0.57874099999999995</c:v>
                </c:pt>
                <c:pt idx="3584">
                  <c:v>0.57870500000000002</c:v>
                </c:pt>
                <c:pt idx="3585">
                  <c:v>0.57867000000000002</c:v>
                </c:pt>
                <c:pt idx="3586">
                  <c:v>0.57863500000000001</c:v>
                </c:pt>
                <c:pt idx="3587">
                  <c:v>0.57860199999999995</c:v>
                </c:pt>
                <c:pt idx="3588">
                  <c:v>0.57856799999999997</c:v>
                </c:pt>
                <c:pt idx="3589">
                  <c:v>0.57853600000000005</c:v>
                </c:pt>
                <c:pt idx="3590">
                  <c:v>0.57850400000000002</c:v>
                </c:pt>
                <c:pt idx="3591">
                  <c:v>0.57847300000000001</c:v>
                </c:pt>
                <c:pt idx="3592">
                  <c:v>0.57844200000000001</c:v>
                </c:pt>
                <c:pt idx="3593">
                  <c:v>0.57841200000000004</c:v>
                </c:pt>
                <c:pt idx="3594">
                  <c:v>0.57838199999999995</c:v>
                </c:pt>
                <c:pt idx="3595">
                  <c:v>0.57835300000000001</c:v>
                </c:pt>
                <c:pt idx="3596">
                  <c:v>0.57832399999999995</c:v>
                </c:pt>
                <c:pt idx="3597">
                  <c:v>0.57829600000000003</c:v>
                </c:pt>
                <c:pt idx="3598">
                  <c:v>0.57826900000000003</c:v>
                </c:pt>
                <c:pt idx="3599">
                  <c:v>0.57824200000000003</c:v>
                </c:pt>
                <c:pt idx="3600">
                  <c:v>0.57821500000000003</c:v>
                </c:pt>
                <c:pt idx="3601">
                  <c:v>0.57818899999999995</c:v>
                </c:pt>
                <c:pt idx="3602">
                  <c:v>0.57816299999999998</c:v>
                </c:pt>
                <c:pt idx="3603">
                  <c:v>0.57813800000000004</c:v>
                </c:pt>
                <c:pt idx="3604">
                  <c:v>0.57811400000000002</c:v>
                </c:pt>
                <c:pt idx="3605">
                  <c:v>0.57808899999999996</c:v>
                </c:pt>
                <c:pt idx="3606">
                  <c:v>0.57806599999999997</c:v>
                </c:pt>
                <c:pt idx="3607">
                  <c:v>0.57804199999999994</c:v>
                </c:pt>
                <c:pt idx="3608">
                  <c:v>0.57801899999999995</c:v>
                </c:pt>
                <c:pt idx="3609">
                  <c:v>0.57799699999999998</c:v>
                </c:pt>
                <c:pt idx="3610">
                  <c:v>0.57797500000000002</c:v>
                </c:pt>
                <c:pt idx="3611">
                  <c:v>0.57795300000000005</c:v>
                </c:pt>
                <c:pt idx="3612">
                  <c:v>0.57793300000000003</c:v>
                </c:pt>
                <c:pt idx="3613">
                  <c:v>0.57791300000000001</c:v>
                </c:pt>
                <c:pt idx="3614">
                  <c:v>0.57789299999999999</c:v>
                </c:pt>
                <c:pt idx="3615">
                  <c:v>0.577874</c:v>
                </c:pt>
                <c:pt idx="3616">
                  <c:v>0.57785600000000004</c:v>
                </c:pt>
                <c:pt idx="3617">
                  <c:v>0.57783700000000005</c:v>
                </c:pt>
                <c:pt idx="3618">
                  <c:v>0.57781899999999997</c:v>
                </c:pt>
                <c:pt idx="3619">
                  <c:v>0.57780100000000001</c:v>
                </c:pt>
                <c:pt idx="3620">
                  <c:v>0.57778399999999996</c:v>
                </c:pt>
                <c:pt idx="3621">
                  <c:v>0.577766</c:v>
                </c:pt>
                <c:pt idx="3622">
                  <c:v>0.57774899999999996</c:v>
                </c:pt>
                <c:pt idx="3623">
                  <c:v>0.57773300000000005</c:v>
                </c:pt>
                <c:pt idx="3624">
                  <c:v>0.57771700000000004</c:v>
                </c:pt>
                <c:pt idx="3625">
                  <c:v>0.57770100000000002</c:v>
                </c:pt>
                <c:pt idx="3626">
                  <c:v>0.577685</c:v>
                </c:pt>
                <c:pt idx="3627">
                  <c:v>0.57766899999999999</c:v>
                </c:pt>
                <c:pt idx="3628">
                  <c:v>0.577654</c:v>
                </c:pt>
                <c:pt idx="3629">
                  <c:v>0.57763900000000001</c:v>
                </c:pt>
                <c:pt idx="3630">
                  <c:v>0.57762500000000006</c:v>
                </c:pt>
                <c:pt idx="3631">
                  <c:v>0.57760999999999996</c:v>
                </c:pt>
                <c:pt idx="3632">
                  <c:v>0.577596</c:v>
                </c:pt>
                <c:pt idx="3633">
                  <c:v>0.57758200000000004</c:v>
                </c:pt>
                <c:pt idx="3634">
                  <c:v>0.577569</c:v>
                </c:pt>
                <c:pt idx="3635">
                  <c:v>0.57755500000000004</c:v>
                </c:pt>
                <c:pt idx="3636">
                  <c:v>0.577542</c:v>
                </c:pt>
                <c:pt idx="3637">
                  <c:v>0.57752899999999996</c:v>
                </c:pt>
                <c:pt idx="3638">
                  <c:v>0.57751699999999995</c:v>
                </c:pt>
                <c:pt idx="3639">
                  <c:v>0.57750400000000002</c:v>
                </c:pt>
                <c:pt idx="3640">
                  <c:v>0.57749200000000001</c:v>
                </c:pt>
                <c:pt idx="3641">
                  <c:v>0.57747999999999999</c:v>
                </c:pt>
                <c:pt idx="3642">
                  <c:v>0.57746799999999998</c:v>
                </c:pt>
                <c:pt idx="3643">
                  <c:v>0.577457</c:v>
                </c:pt>
                <c:pt idx="3644">
                  <c:v>0.57744499999999999</c:v>
                </c:pt>
                <c:pt idx="3645">
                  <c:v>0.577434</c:v>
                </c:pt>
                <c:pt idx="3646">
                  <c:v>0.57742300000000002</c:v>
                </c:pt>
                <c:pt idx="3647">
                  <c:v>0.57741200000000004</c:v>
                </c:pt>
                <c:pt idx="3648">
                  <c:v>0.57740199999999997</c:v>
                </c:pt>
                <c:pt idx="3649">
                  <c:v>0.57739099999999999</c:v>
                </c:pt>
                <c:pt idx="3650">
                  <c:v>0.57738100000000003</c:v>
                </c:pt>
                <c:pt idx="3651">
                  <c:v>0.57737099999999997</c:v>
                </c:pt>
                <c:pt idx="3652">
                  <c:v>0.57736100000000001</c:v>
                </c:pt>
                <c:pt idx="3653">
                  <c:v>0.57735099999999995</c:v>
                </c:pt>
                <c:pt idx="3654">
                  <c:v>0.57734200000000002</c:v>
                </c:pt>
                <c:pt idx="3655">
                  <c:v>0.57733199999999996</c:v>
                </c:pt>
                <c:pt idx="3656">
                  <c:v>0.57732300000000003</c:v>
                </c:pt>
                <c:pt idx="3657">
                  <c:v>0.57731399999999999</c:v>
                </c:pt>
                <c:pt idx="3658">
                  <c:v>0.57730499999999996</c:v>
                </c:pt>
                <c:pt idx="3659">
                  <c:v>0.57729600000000003</c:v>
                </c:pt>
                <c:pt idx="3660">
                  <c:v>0.57728800000000002</c:v>
                </c:pt>
                <c:pt idx="3661">
                  <c:v>0.57727899999999999</c:v>
                </c:pt>
                <c:pt idx="3662">
                  <c:v>0.57727099999999998</c:v>
                </c:pt>
                <c:pt idx="3663">
                  <c:v>0.57726299999999997</c:v>
                </c:pt>
                <c:pt idx="3664">
                  <c:v>0.57725499999999996</c:v>
                </c:pt>
                <c:pt idx="3665">
                  <c:v>0.57724699999999995</c:v>
                </c:pt>
                <c:pt idx="3666">
                  <c:v>0.57723899999999995</c:v>
                </c:pt>
                <c:pt idx="3667">
                  <c:v>0.57723100000000005</c:v>
                </c:pt>
                <c:pt idx="3668">
                  <c:v>0.57722399999999996</c:v>
                </c:pt>
                <c:pt idx="3669">
                  <c:v>0.57721599999999995</c:v>
                </c:pt>
                <c:pt idx="3670">
                  <c:v>0.57720899999999997</c:v>
                </c:pt>
                <c:pt idx="3671">
                  <c:v>0.57720199999999999</c:v>
                </c:pt>
                <c:pt idx="3672">
                  <c:v>0.57719500000000001</c:v>
                </c:pt>
                <c:pt idx="3673">
                  <c:v>0.57718800000000003</c:v>
                </c:pt>
                <c:pt idx="3674">
                  <c:v>0.57718100000000006</c:v>
                </c:pt>
                <c:pt idx="3675">
                  <c:v>0.57717399999999996</c:v>
                </c:pt>
                <c:pt idx="3676">
                  <c:v>0.57716800000000001</c:v>
                </c:pt>
                <c:pt idx="3677">
                  <c:v>0.57716100000000004</c:v>
                </c:pt>
                <c:pt idx="3678">
                  <c:v>0.57715499999999997</c:v>
                </c:pt>
                <c:pt idx="3679">
                  <c:v>0.57714900000000002</c:v>
                </c:pt>
                <c:pt idx="3680">
                  <c:v>0.57714200000000004</c:v>
                </c:pt>
                <c:pt idx="3681">
                  <c:v>0.57713599999999998</c:v>
                </c:pt>
                <c:pt idx="3682">
                  <c:v>0.57713000000000003</c:v>
                </c:pt>
                <c:pt idx="3683">
                  <c:v>0.57712399999999997</c:v>
                </c:pt>
                <c:pt idx="3684">
                  <c:v>0.57711900000000005</c:v>
                </c:pt>
                <c:pt idx="3685">
                  <c:v>0.57711299999999999</c:v>
                </c:pt>
                <c:pt idx="3686">
                  <c:v>0.57710700000000004</c:v>
                </c:pt>
                <c:pt idx="3687">
                  <c:v>0.577102</c:v>
                </c:pt>
                <c:pt idx="3688">
                  <c:v>0.57709600000000005</c:v>
                </c:pt>
                <c:pt idx="3689">
                  <c:v>0.57709100000000002</c:v>
                </c:pt>
                <c:pt idx="3690">
                  <c:v>0.57708599999999999</c:v>
                </c:pt>
                <c:pt idx="3691">
                  <c:v>0.57708099999999996</c:v>
                </c:pt>
                <c:pt idx="3692">
                  <c:v>0.577075</c:v>
                </c:pt>
                <c:pt idx="3693">
                  <c:v>0.57706999999999997</c:v>
                </c:pt>
                <c:pt idx="3694">
                  <c:v>0.57706500000000005</c:v>
                </c:pt>
                <c:pt idx="3695">
                  <c:v>0.57706100000000005</c:v>
                </c:pt>
                <c:pt idx="3696">
                  <c:v>0.57705600000000001</c:v>
                </c:pt>
                <c:pt idx="3697">
                  <c:v>0.57705099999999998</c:v>
                </c:pt>
                <c:pt idx="3698">
                  <c:v>0.57704599999999995</c:v>
                </c:pt>
                <c:pt idx="3699">
                  <c:v>0.57704200000000005</c:v>
                </c:pt>
                <c:pt idx="3700">
                  <c:v>0.57703700000000002</c:v>
                </c:pt>
                <c:pt idx="3701">
                  <c:v>0.57703300000000002</c:v>
                </c:pt>
                <c:pt idx="3702">
                  <c:v>0.57702799999999999</c:v>
                </c:pt>
                <c:pt idx="3703">
                  <c:v>0.57702399999999998</c:v>
                </c:pt>
                <c:pt idx="3704">
                  <c:v>0.57701999999999998</c:v>
                </c:pt>
                <c:pt idx="3705">
                  <c:v>0.57701599999999997</c:v>
                </c:pt>
                <c:pt idx="3706">
                  <c:v>0.57701100000000005</c:v>
                </c:pt>
                <c:pt idx="3707">
                  <c:v>0.57700700000000005</c:v>
                </c:pt>
                <c:pt idx="3708">
                  <c:v>0.57700300000000004</c:v>
                </c:pt>
                <c:pt idx="3709">
                  <c:v>0.57699900000000004</c:v>
                </c:pt>
                <c:pt idx="3710">
                  <c:v>0.57699500000000004</c:v>
                </c:pt>
                <c:pt idx="3711">
                  <c:v>0.57699199999999995</c:v>
                </c:pt>
                <c:pt idx="3712">
                  <c:v>0.57698799999999995</c:v>
                </c:pt>
                <c:pt idx="3713">
                  <c:v>0.57698400000000005</c:v>
                </c:pt>
                <c:pt idx="3714">
                  <c:v>0.57698000000000005</c:v>
                </c:pt>
                <c:pt idx="3715">
                  <c:v>0.57697699999999996</c:v>
                </c:pt>
                <c:pt idx="3716">
                  <c:v>0.57697299999999996</c:v>
                </c:pt>
                <c:pt idx="3717">
                  <c:v>0.57696999999999998</c:v>
                </c:pt>
                <c:pt idx="3718">
                  <c:v>0.57696599999999998</c:v>
                </c:pt>
                <c:pt idx="3719">
                  <c:v>0.576963</c:v>
                </c:pt>
                <c:pt idx="3720">
                  <c:v>0.576959</c:v>
                </c:pt>
                <c:pt idx="3721">
                  <c:v>0.57695600000000002</c:v>
                </c:pt>
                <c:pt idx="3722">
                  <c:v>0.57695300000000005</c:v>
                </c:pt>
                <c:pt idx="3723">
                  <c:v>0.57694900000000005</c:v>
                </c:pt>
                <c:pt idx="3724">
                  <c:v>0.57694599999999996</c:v>
                </c:pt>
                <c:pt idx="3725">
                  <c:v>0.57694299999999998</c:v>
                </c:pt>
                <c:pt idx="3726">
                  <c:v>0.57694000000000001</c:v>
                </c:pt>
                <c:pt idx="3727">
                  <c:v>0.57693700000000003</c:v>
                </c:pt>
                <c:pt idx="3728">
                  <c:v>0.57693399999999995</c:v>
                </c:pt>
                <c:pt idx="3729">
                  <c:v>0.57693099999999997</c:v>
                </c:pt>
                <c:pt idx="3730">
                  <c:v>0.576928</c:v>
                </c:pt>
                <c:pt idx="3731">
                  <c:v>0.57692500000000002</c:v>
                </c:pt>
                <c:pt idx="3732">
                  <c:v>0.57692200000000005</c:v>
                </c:pt>
                <c:pt idx="3733">
                  <c:v>0.57691899999999996</c:v>
                </c:pt>
                <c:pt idx="3734">
                  <c:v>0.57691599999999998</c:v>
                </c:pt>
                <c:pt idx="3735">
                  <c:v>0.57691300000000001</c:v>
                </c:pt>
                <c:pt idx="3736">
                  <c:v>0.57691000000000003</c:v>
                </c:pt>
                <c:pt idx="3737">
                  <c:v>0.57690799999999998</c:v>
                </c:pt>
                <c:pt idx="3738">
                  <c:v>0.576905</c:v>
                </c:pt>
                <c:pt idx="3739">
                  <c:v>0.57690200000000003</c:v>
                </c:pt>
                <c:pt idx="3740">
                  <c:v>0.57689999999999997</c:v>
                </c:pt>
                <c:pt idx="3741">
                  <c:v>0.57689699999999999</c:v>
                </c:pt>
                <c:pt idx="3742">
                  <c:v>0.57689400000000002</c:v>
                </c:pt>
                <c:pt idx="3743">
                  <c:v>0.57689199999999996</c:v>
                </c:pt>
                <c:pt idx="3744">
                  <c:v>0.57688899999999999</c:v>
                </c:pt>
                <c:pt idx="3745">
                  <c:v>0.57688700000000004</c:v>
                </c:pt>
                <c:pt idx="3746">
                  <c:v>0.57688399999999995</c:v>
                </c:pt>
                <c:pt idx="3747">
                  <c:v>0.57688200000000001</c:v>
                </c:pt>
                <c:pt idx="3748">
                  <c:v>0.57687999999999995</c:v>
                </c:pt>
                <c:pt idx="3749">
                  <c:v>0.57687699999999997</c:v>
                </c:pt>
                <c:pt idx="3750">
                  <c:v>0.57687500000000003</c:v>
                </c:pt>
                <c:pt idx="3751">
                  <c:v>0.57687200000000005</c:v>
                </c:pt>
                <c:pt idx="3752">
                  <c:v>0.57686999999999999</c:v>
                </c:pt>
                <c:pt idx="3753">
                  <c:v>0.57686800000000005</c:v>
                </c:pt>
                <c:pt idx="3754">
                  <c:v>0.57686499999999996</c:v>
                </c:pt>
                <c:pt idx="3755">
                  <c:v>0.57686300000000001</c:v>
                </c:pt>
                <c:pt idx="3756">
                  <c:v>0.57686099999999996</c:v>
                </c:pt>
                <c:pt idx="3757">
                  <c:v>0.57685900000000001</c:v>
                </c:pt>
                <c:pt idx="3758">
                  <c:v>0.57685699999999995</c:v>
                </c:pt>
                <c:pt idx="3759">
                  <c:v>0.57685500000000001</c:v>
                </c:pt>
                <c:pt idx="3760">
                  <c:v>0.57685200000000003</c:v>
                </c:pt>
                <c:pt idx="3761">
                  <c:v>0.57684999999999997</c:v>
                </c:pt>
                <c:pt idx="3762">
                  <c:v>0.57684800000000003</c:v>
                </c:pt>
                <c:pt idx="3763">
                  <c:v>0.57684599999999997</c:v>
                </c:pt>
                <c:pt idx="3764">
                  <c:v>0.57684400000000002</c:v>
                </c:pt>
                <c:pt idx="3765">
                  <c:v>0.57684199999999997</c:v>
                </c:pt>
                <c:pt idx="3766">
                  <c:v>0.57684000000000002</c:v>
                </c:pt>
                <c:pt idx="3767">
                  <c:v>0.57683799999999996</c:v>
                </c:pt>
                <c:pt idx="3768">
                  <c:v>0.57683600000000002</c:v>
                </c:pt>
                <c:pt idx="3769">
                  <c:v>0.57683399999999996</c:v>
                </c:pt>
                <c:pt idx="3770">
                  <c:v>0.57683200000000001</c:v>
                </c:pt>
                <c:pt idx="3771">
                  <c:v>0.57682999999999995</c:v>
                </c:pt>
                <c:pt idx="3772">
                  <c:v>0.57682800000000001</c:v>
                </c:pt>
                <c:pt idx="3773">
                  <c:v>0.57682599999999995</c:v>
                </c:pt>
                <c:pt idx="3774">
                  <c:v>0.57682500000000003</c:v>
                </c:pt>
                <c:pt idx="3775">
                  <c:v>0.57682299999999997</c:v>
                </c:pt>
                <c:pt idx="3776">
                  <c:v>0.57682100000000003</c:v>
                </c:pt>
                <c:pt idx="3777">
                  <c:v>0.57681899999999997</c:v>
                </c:pt>
                <c:pt idx="3778">
                  <c:v>0.57681700000000002</c:v>
                </c:pt>
                <c:pt idx="3779">
                  <c:v>0.57681499999999997</c:v>
                </c:pt>
                <c:pt idx="3780">
                  <c:v>0.57681400000000005</c:v>
                </c:pt>
                <c:pt idx="3781">
                  <c:v>0.57681199999999999</c:v>
                </c:pt>
                <c:pt idx="3782">
                  <c:v>0.57681000000000004</c:v>
                </c:pt>
                <c:pt idx="3783">
                  <c:v>0.57680799999999999</c:v>
                </c:pt>
                <c:pt idx="3784">
                  <c:v>0.57680699999999996</c:v>
                </c:pt>
                <c:pt idx="3785">
                  <c:v>0.57680500000000001</c:v>
                </c:pt>
                <c:pt idx="3786">
                  <c:v>0.57680299999999995</c:v>
                </c:pt>
                <c:pt idx="3787">
                  <c:v>0.57680200000000004</c:v>
                </c:pt>
                <c:pt idx="3788">
                  <c:v>0.57679999999999998</c:v>
                </c:pt>
                <c:pt idx="3789">
                  <c:v>0.57679800000000003</c:v>
                </c:pt>
                <c:pt idx="3790">
                  <c:v>0.576797</c:v>
                </c:pt>
                <c:pt idx="3791">
                  <c:v>0.57679499999999995</c:v>
                </c:pt>
                <c:pt idx="3792">
                  <c:v>0.576793</c:v>
                </c:pt>
                <c:pt idx="3793">
                  <c:v>0.57679199999999997</c:v>
                </c:pt>
                <c:pt idx="3794">
                  <c:v>0.57679000000000002</c:v>
                </c:pt>
                <c:pt idx="3795">
                  <c:v>0.57678799999999997</c:v>
                </c:pt>
                <c:pt idx="3796">
                  <c:v>0.57678700000000005</c:v>
                </c:pt>
                <c:pt idx="3797">
                  <c:v>0.57678499999999999</c:v>
                </c:pt>
                <c:pt idx="3798">
                  <c:v>0.57678399999999996</c:v>
                </c:pt>
                <c:pt idx="3799">
                  <c:v>0.57678200000000002</c:v>
                </c:pt>
                <c:pt idx="3800">
                  <c:v>0.57678099999999999</c:v>
                </c:pt>
                <c:pt idx="3801">
                  <c:v>0.57677900000000004</c:v>
                </c:pt>
                <c:pt idx="3802">
                  <c:v>0.57677800000000001</c:v>
                </c:pt>
                <c:pt idx="3803">
                  <c:v>0.57677599999999996</c:v>
                </c:pt>
                <c:pt idx="3804">
                  <c:v>0.57677500000000004</c:v>
                </c:pt>
                <c:pt idx="3805">
                  <c:v>0.57677299999999998</c:v>
                </c:pt>
                <c:pt idx="3806">
                  <c:v>0.57677199999999995</c:v>
                </c:pt>
                <c:pt idx="3807">
                  <c:v>0.57677</c:v>
                </c:pt>
                <c:pt idx="3808">
                  <c:v>0.57676899999999998</c:v>
                </c:pt>
                <c:pt idx="3809">
                  <c:v>0.57676700000000003</c:v>
                </c:pt>
                <c:pt idx="3810">
                  <c:v>0.576766</c:v>
                </c:pt>
                <c:pt idx="3811">
                  <c:v>0.57676400000000005</c:v>
                </c:pt>
                <c:pt idx="3812">
                  <c:v>0.57676300000000003</c:v>
                </c:pt>
                <c:pt idx="3813">
                  <c:v>0.57676099999999997</c:v>
                </c:pt>
                <c:pt idx="3814">
                  <c:v>0.57676000000000005</c:v>
                </c:pt>
                <c:pt idx="3815">
                  <c:v>0.57675900000000002</c:v>
                </c:pt>
                <c:pt idx="3816">
                  <c:v>0.57675699999999996</c:v>
                </c:pt>
                <c:pt idx="3817">
                  <c:v>0.57675600000000005</c:v>
                </c:pt>
                <c:pt idx="3818">
                  <c:v>0.57675399999999999</c:v>
                </c:pt>
                <c:pt idx="3819">
                  <c:v>0.57675299999999996</c:v>
                </c:pt>
                <c:pt idx="3820">
                  <c:v>0.57675200000000004</c:v>
                </c:pt>
                <c:pt idx="3821">
                  <c:v>0.57674999999999998</c:v>
                </c:pt>
                <c:pt idx="3822">
                  <c:v>0.57674899999999996</c:v>
                </c:pt>
                <c:pt idx="3823">
                  <c:v>0.57674700000000001</c:v>
                </c:pt>
                <c:pt idx="3824">
                  <c:v>0.57674599999999998</c:v>
                </c:pt>
                <c:pt idx="3825">
                  <c:v>0.57674499999999995</c:v>
                </c:pt>
                <c:pt idx="3826">
                  <c:v>0.57674300000000001</c:v>
                </c:pt>
                <c:pt idx="3827">
                  <c:v>0.57674199999999998</c:v>
                </c:pt>
                <c:pt idx="3828">
                  <c:v>0.57674099999999995</c:v>
                </c:pt>
                <c:pt idx="3829">
                  <c:v>0.576739</c:v>
                </c:pt>
                <c:pt idx="3830">
                  <c:v>0.57673799999999997</c:v>
                </c:pt>
                <c:pt idx="3831">
                  <c:v>0.57673700000000006</c:v>
                </c:pt>
                <c:pt idx="3832">
                  <c:v>0.576735</c:v>
                </c:pt>
                <c:pt idx="3833">
                  <c:v>0.57673399999999997</c:v>
                </c:pt>
                <c:pt idx="3834">
                  <c:v>0.57673300000000005</c:v>
                </c:pt>
                <c:pt idx="3835">
                  <c:v>0.57673200000000002</c:v>
                </c:pt>
                <c:pt idx="3836">
                  <c:v>0.57672999999999996</c:v>
                </c:pt>
                <c:pt idx="3837">
                  <c:v>0.57672900000000005</c:v>
                </c:pt>
                <c:pt idx="3838">
                  <c:v>0.57672800000000002</c:v>
                </c:pt>
                <c:pt idx="3839">
                  <c:v>0.57672599999999996</c:v>
                </c:pt>
                <c:pt idx="3840">
                  <c:v>0.57672500000000004</c:v>
                </c:pt>
                <c:pt idx="3841">
                  <c:v>0.57672400000000001</c:v>
                </c:pt>
                <c:pt idx="3842">
                  <c:v>0.57672299999999999</c:v>
                </c:pt>
                <c:pt idx="3843">
                  <c:v>0.57672100000000004</c:v>
                </c:pt>
                <c:pt idx="3844">
                  <c:v>0.57672000000000001</c:v>
                </c:pt>
                <c:pt idx="3845">
                  <c:v>0.57671899999999998</c:v>
                </c:pt>
                <c:pt idx="3846">
                  <c:v>0.57671799999999995</c:v>
                </c:pt>
                <c:pt idx="3847">
                  <c:v>0.57671600000000001</c:v>
                </c:pt>
                <c:pt idx="3848">
                  <c:v>0.57671499999999998</c:v>
                </c:pt>
                <c:pt idx="3849">
                  <c:v>0.57671399999999995</c:v>
                </c:pt>
                <c:pt idx="3850">
                  <c:v>0.57671300000000003</c:v>
                </c:pt>
                <c:pt idx="3851">
                  <c:v>0.576712</c:v>
                </c:pt>
                <c:pt idx="3852">
                  <c:v>0.57670999999999994</c:v>
                </c:pt>
                <c:pt idx="3853">
                  <c:v>0.57670900000000003</c:v>
                </c:pt>
                <c:pt idx="3854">
                  <c:v>0.576708</c:v>
                </c:pt>
                <c:pt idx="3855">
                  <c:v>0.57670699999999997</c:v>
                </c:pt>
                <c:pt idx="3856">
                  <c:v>0.57670500000000002</c:v>
                </c:pt>
                <c:pt idx="3857">
                  <c:v>0.57670399999999999</c:v>
                </c:pt>
                <c:pt idx="3858">
                  <c:v>0.57670299999999997</c:v>
                </c:pt>
                <c:pt idx="3859">
                  <c:v>0.57670200000000005</c:v>
                </c:pt>
                <c:pt idx="3860">
                  <c:v>0.57670100000000002</c:v>
                </c:pt>
                <c:pt idx="3861">
                  <c:v>0.57669899999999996</c:v>
                </c:pt>
                <c:pt idx="3862">
                  <c:v>0.57669800000000004</c:v>
                </c:pt>
                <c:pt idx="3863">
                  <c:v>0.57669700000000002</c:v>
                </c:pt>
                <c:pt idx="3864">
                  <c:v>0.57669599999999999</c:v>
                </c:pt>
                <c:pt idx="3865">
                  <c:v>0.57669499999999996</c:v>
                </c:pt>
                <c:pt idx="3866">
                  <c:v>0.57669400000000004</c:v>
                </c:pt>
                <c:pt idx="3867">
                  <c:v>0.57669199999999998</c:v>
                </c:pt>
                <c:pt idx="3868">
                  <c:v>0.57669099999999995</c:v>
                </c:pt>
                <c:pt idx="3869">
                  <c:v>0.57669000000000004</c:v>
                </c:pt>
                <c:pt idx="3870">
                  <c:v>0.57668900000000001</c:v>
                </c:pt>
                <c:pt idx="3871">
                  <c:v>0.57668799999999998</c:v>
                </c:pt>
                <c:pt idx="3872">
                  <c:v>0.57668699999999995</c:v>
                </c:pt>
                <c:pt idx="3873">
                  <c:v>0.576685</c:v>
                </c:pt>
                <c:pt idx="3874">
                  <c:v>0.57668399999999997</c:v>
                </c:pt>
                <c:pt idx="3875">
                  <c:v>0.57668299999999995</c:v>
                </c:pt>
                <c:pt idx="3876">
                  <c:v>0.57668200000000003</c:v>
                </c:pt>
                <c:pt idx="3877">
                  <c:v>0.576681</c:v>
                </c:pt>
                <c:pt idx="3878">
                  <c:v>0.57667999999999997</c:v>
                </c:pt>
                <c:pt idx="3879">
                  <c:v>0.57667900000000005</c:v>
                </c:pt>
                <c:pt idx="3880">
                  <c:v>0.576677</c:v>
                </c:pt>
                <c:pt idx="3881">
                  <c:v>0.57667599999999997</c:v>
                </c:pt>
                <c:pt idx="3882">
                  <c:v>0.57667500000000005</c:v>
                </c:pt>
                <c:pt idx="3883">
                  <c:v>0.57667400000000002</c:v>
                </c:pt>
                <c:pt idx="3884">
                  <c:v>0.57667299999999999</c:v>
                </c:pt>
                <c:pt idx="3885">
                  <c:v>0.57667199999999996</c:v>
                </c:pt>
                <c:pt idx="3886">
                  <c:v>0.57667100000000004</c:v>
                </c:pt>
                <c:pt idx="3887">
                  <c:v>0.57667000000000002</c:v>
                </c:pt>
                <c:pt idx="3888">
                  <c:v>0.57666799999999996</c:v>
                </c:pt>
                <c:pt idx="3889">
                  <c:v>0.57666700000000004</c:v>
                </c:pt>
                <c:pt idx="3890">
                  <c:v>0.57666600000000001</c:v>
                </c:pt>
                <c:pt idx="3891">
                  <c:v>0.57666499999999998</c:v>
                </c:pt>
                <c:pt idx="3892">
                  <c:v>0.57666399999999995</c:v>
                </c:pt>
                <c:pt idx="3893">
                  <c:v>0.57666300000000004</c:v>
                </c:pt>
                <c:pt idx="3894">
                  <c:v>0.57666200000000001</c:v>
                </c:pt>
                <c:pt idx="3895">
                  <c:v>0.57666099999999998</c:v>
                </c:pt>
                <c:pt idx="3896">
                  <c:v>0.57665900000000003</c:v>
                </c:pt>
                <c:pt idx="3897">
                  <c:v>0.576658</c:v>
                </c:pt>
                <c:pt idx="3898">
                  <c:v>0.57665699999999998</c:v>
                </c:pt>
                <c:pt idx="3899">
                  <c:v>0.57665599999999995</c:v>
                </c:pt>
                <c:pt idx="3900">
                  <c:v>0.57665500000000003</c:v>
                </c:pt>
                <c:pt idx="3901">
                  <c:v>0.576654</c:v>
                </c:pt>
                <c:pt idx="3902">
                  <c:v>0.57665299999999997</c:v>
                </c:pt>
                <c:pt idx="3903">
                  <c:v>0.57665200000000005</c:v>
                </c:pt>
                <c:pt idx="3904">
                  <c:v>0.57665100000000002</c:v>
                </c:pt>
                <c:pt idx="3905">
                  <c:v>0.57665</c:v>
                </c:pt>
                <c:pt idx="3906">
                  <c:v>0.57664800000000005</c:v>
                </c:pt>
                <c:pt idx="3907">
                  <c:v>0.57664700000000002</c:v>
                </c:pt>
                <c:pt idx="3908">
                  <c:v>0.57664599999999999</c:v>
                </c:pt>
                <c:pt idx="3909">
                  <c:v>0.57664499999999996</c:v>
                </c:pt>
                <c:pt idx="3910">
                  <c:v>0.57664400000000005</c:v>
                </c:pt>
                <c:pt idx="3911">
                  <c:v>0.57664300000000002</c:v>
                </c:pt>
                <c:pt idx="3912">
                  <c:v>0.57664199999999999</c:v>
                </c:pt>
                <c:pt idx="3913">
                  <c:v>0.57664099999999996</c:v>
                </c:pt>
                <c:pt idx="3914">
                  <c:v>0.57664000000000004</c:v>
                </c:pt>
                <c:pt idx="3915">
                  <c:v>0.57663900000000001</c:v>
                </c:pt>
                <c:pt idx="3916">
                  <c:v>0.57663799999999998</c:v>
                </c:pt>
                <c:pt idx="3917">
                  <c:v>0.57663699999999996</c:v>
                </c:pt>
                <c:pt idx="3918">
                  <c:v>0.57663500000000001</c:v>
                </c:pt>
                <c:pt idx="3919">
                  <c:v>0.57663399999999998</c:v>
                </c:pt>
                <c:pt idx="3920">
                  <c:v>0.57663299999999995</c:v>
                </c:pt>
                <c:pt idx="3921">
                  <c:v>0.57663200000000003</c:v>
                </c:pt>
                <c:pt idx="3922">
                  <c:v>0.576631</c:v>
                </c:pt>
                <c:pt idx="3923">
                  <c:v>0.57662999999999998</c:v>
                </c:pt>
                <c:pt idx="3924">
                  <c:v>0.57662899999999995</c:v>
                </c:pt>
                <c:pt idx="3925">
                  <c:v>0.57662800000000003</c:v>
                </c:pt>
                <c:pt idx="3926">
                  <c:v>0.576627</c:v>
                </c:pt>
                <c:pt idx="3927">
                  <c:v>0.57662599999999997</c:v>
                </c:pt>
                <c:pt idx="3928">
                  <c:v>0.57662500000000005</c:v>
                </c:pt>
                <c:pt idx="3929">
                  <c:v>0.57662400000000003</c:v>
                </c:pt>
                <c:pt idx="3930">
                  <c:v>0.576623</c:v>
                </c:pt>
                <c:pt idx="3931">
                  <c:v>0.57662199999999997</c:v>
                </c:pt>
                <c:pt idx="3932">
                  <c:v>0.57662100000000005</c:v>
                </c:pt>
                <c:pt idx="3933">
                  <c:v>0.57662000000000002</c:v>
                </c:pt>
                <c:pt idx="3934">
                  <c:v>0.57661799999999996</c:v>
                </c:pt>
                <c:pt idx="3935">
                  <c:v>0.57661700000000005</c:v>
                </c:pt>
                <c:pt idx="3936">
                  <c:v>0.57661600000000002</c:v>
                </c:pt>
                <c:pt idx="3937">
                  <c:v>0.57661499999999999</c:v>
                </c:pt>
                <c:pt idx="3938">
                  <c:v>0.57661399999999996</c:v>
                </c:pt>
                <c:pt idx="3939">
                  <c:v>0.57661300000000004</c:v>
                </c:pt>
                <c:pt idx="3940">
                  <c:v>0.57661200000000001</c:v>
                </c:pt>
                <c:pt idx="3941">
                  <c:v>0.57661099999999998</c:v>
                </c:pt>
                <c:pt idx="3942">
                  <c:v>0.57660999999999996</c:v>
                </c:pt>
                <c:pt idx="3943">
                  <c:v>0.57660900000000004</c:v>
                </c:pt>
                <c:pt idx="3944">
                  <c:v>0.57660800000000001</c:v>
                </c:pt>
                <c:pt idx="3945">
                  <c:v>0.57660699999999998</c:v>
                </c:pt>
                <c:pt idx="3946">
                  <c:v>0.57660599999999995</c:v>
                </c:pt>
                <c:pt idx="3947">
                  <c:v>0.57660500000000003</c:v>
                </c:pt>
                <c:pt idx="3948">
                  <c:v>0.57660400000000001</c:v>
                </c:pt>
                <c:pt idx="3949">
                  <c:v>0.57660299999999998</c:v>
                </c:pt>
                <c:pt idx="3950">
                  <c:v>0.57660199999999995</c:v>
                </c:pt>
                <c:pt idx="3951">
                  <c:v>0.57660100000000003</c:v>
                </c:pt>
                <c:pt idx="3952">
                  <c:v>0.5766</c:v>
                </c:pt>
                <c:pt idx="3953">
                  <c:v>0.57659899999999997</c:v>
                </c:pt>
                <c:pt idx="3954">
                  <c:v>0.57659800000000005</c:v>
                </c:pt>
                <c:pt idx="3955">
                  <c:v>0.576596</c:v>
                </c:pt>
                <c:pt idx="3956">
                  <c:v>0.57659499999999997</c:v>
                </c:pt>
                <c:pt idx="3957">
                  <c:v>0.57659400000000005</c:v>
                </c:pt>
                <c:pt idx="3958">
                  <c:v>0.57659300000000002</c:v>
                </c:pt>
                <c:pt idx="3959">
                  <c:v>0.57659199999999999</c:v>
                </c:pt>
                <c:pt idx="3960">
                  <c:v>0.57659099999999996</c:v>
                </c:pt>
                <c:pt idx="3961">
                  <c:v>0.57659000000000005</c:v>
                </c:pt>
                <c:pt idx="3962">
                  <c:v>0.57658900000000002</c:v>
                </c:pt>
                <c:pt idx="3963">
                  <c:v>0.57658799999999999</c:v>
                </c:pt>
                <c:pt idx="3964">
                  <c:v>0.57658699999999996</c:v>
                </c:pt>
                <c:pt idx="3965">
                  <c:v>0.57658600000000004</c:v>
                </c:pt>
                <c:pt idx="3966">
                  <c:v>0.57658500000000001</c:v>
                </c:pt>
                <c:pt idx="3967">
                  <c:v>0.57658399999999999</c:v>
                </c:pt>
                <c:pt idx="3968">
                  <c:v>0.57658299999999996</c:v>
                </c:pt>
                <c:pt idx="3969">
                  <c:v>0.57658200000000004</c:v>
                </c:pt>
                <c:pt idx="3970">
                  <c:v>0.57658100000000001</c:v>
                </c:pt>
                <c:pt idx="3971">
                  <c:v>0.57657999999999998</c:v>
                </c:pt>
                <c:pt idx="3972">
                  <c:v>0.57657899999999995</c:v>
                </c:pt>
                <c:pt idx="3973">
                  <c:v>0.57657800000000003</c:v>
                </c:pt>
                <c:pt idx="3974">
                  <c:v>0.57657700000000001</c:v>
                </c:pt>
                <c:pt idx="3975">
                  <c:v>0.57657599999999998</c:v>
                </c:pt>
                <c:pt idx="3976">
                  <c:v>0.57657499999999995</c:v>
                </c:pt>
                <c:pt idx="3977">
                  <c:v>0.57657400000000003</c:v>
                </c:pt>
                <c:pt idx="3978">
                  <c:v>0.576573</c:v>
                </c:pt>
                <c:pt idx="3979">
                  <c:v>0.57657199999999997</c:v>
                </c:pt>
                <c:pt idx="3980">
                  <c:v>0.57657099999999994</c:v>
                </c:pt>
                <c:pt idx="3981">
                  <c:v>0.57657000000000003</c:v>
                </c:pt>
                <c:pt idx="3982">
                  <c:v>0.576569</c:v>
                </c:pt>
                <c:pt idx="3983">
                  <c:v>0.57656799999999997</c:v>
                </c:pt>
                <c:pt idx="3984">
                  <c:v>0.57656700000000005</c:v>
                </c:pt>
                <c:pt idx="3985">
                  <c:v>0.57656600000000002</c:v>
                </c:pt>
                <c:pt idx="3986">
                  <c:v>0.57656499999999999</c:v>
                </c:pt>
                <c:pt idx="3987">
                  <c:v>0.57656399999999997</c:v>
                </c:pt>
                <c:pt idx="3988">
                  <c:v>0.57656300000000005</c:v>
                </c:pt>
                <c:pt idx="3989">
                  <c:v>0.57656200000000002</c:v>
                </c:pt>
                <c:pt idx="3990">
                  <c:v>0.57655999999999996</c:v>
                </c:pt>
                <c:pt idx="3991">
                  <c:v>0.57655900000000004</c:v>
                </c:pt>
                <c:pt idx="3992">
                  <c:v>0.57655800000000001</c:v>
                </c:pt>
                <c:pt idx="3993">
                  <c:v>0.57655699999999999</c:v>
                </c:pt>
                <c:pt idx="3994">
                  <c:v>0.57655599999999996</c:v>
                </c:pt>
                <c:pt idx="3995">
                  <c:v>0.57655500000000004</c:v>
                </c:pt>
                <c:pt idx="3996">
                  <c:v>0.57655400000000001</c:v>
                </c:pt>
                <c:pt idx="3997">
                  <c:v>0.57655299999999998</c:v>
                </c:pt>
                <c:pt idx="3998">
                  <c:v>0.57655199999999995</c:v>
                </c:pt>
                <c:pt idx="3999">
                  <c:v>0.57655100000000004</c:v>
                </c:pt>
                <c:pt idx="4000">
                  <c:v>0.57655000000000001</c:v>
                </c:pt>
                <c:pt idx="4001">
                  <c:v>0.57654899999999998</c:v>
                </c:pt>
                <c:pt idx="4002">
                  <c:v>0.57654799999999995</c:v>
                </c:pt>
                <c:pt idx="4003">
                  <c:v>0.57654700000000003</c:v>
                </c:pt>
                <c:pt idx="4004">
                  <c:v>0.576546</c:v>
                </c:pt>
                <c:pt idx="4005">
                  <c:v>0.57654499999999997</c:v>
                </c:pt>
                <c:pt idx="4006">
                  <c:v>0.57654399999999995</c:v>
                </c:pt>
                <c:pt idx="4007">
                  <c:v>0.57654300000000003</c:v>
                </c:pt>
                <c:pt idx="4008">
                  <c:v>0.576542</c:v>
                </c:pt>
                <c:pt idx="4009">
                  <c:v>0.57654099999999997</c:v>
                </c:pt>
                <c:pt idx="4010">
                  <c:v>0.57654000000000005</c:v>
                </c:pt>
                <c:pt idx="4011">
                  <c:v>0.57653900000000002</c:v>
                </c:pt>
                <c:pt idx="4012">
                  <c:v>0.57653799999999999</c:v>
                </c:pt>
                <c:pt idx="4013">
                  <c:v>0.57653699999999997</c:v>
                </c:pt>
                <c:pt idx="4014">
                  <c:v>0.57653600000000005</c:v>
                </c:pt>
                <c:pt idx="4015">
                  <c:v>0.57653500000000002</c:v>
                </c:pt>
                <c:pt idx="4016">
                  <c:v>0.57653399999999999</c:v>
                </c:pt>
                <c:pt idx="4017">
                  <c:v>0.57653299999999996</c:v>
                </c:pt>
                <c:pt idx="4018">
                  <c:v>0.57653200000000004</c:v>
                </c:pt>
                <c:pt idx="4019">
                  <c:v>0.57653100000000002</c:v>
                </c:pt>
                <c:pt idx="4020">
                  <c:v>0.57652999999999999</c:v>
                </c:pt>
                <c:pt idx="4021">
                  <c:v>0.57652899999999996</c:v>
                </c:pt>
                <c:pt idx="4022">
                  <c:v>0.57652800000000004</c:v>
                </c:pt>
                <c:pt idx="4023">
                  <c:v>0.57652700000000001</c:v>
                </c:pt>
                <c:pt idx="4024">
                  <c:v>0.57652599999999998</c:v>
                </c:pt>
                <c:pt idx="4025">
                  <c:v>0.57652499999999995</c:v>
                </c:pt>
                <c:pt idx="4026">
                  <c:v>0.57652400000000004</c:v>
                </c:pt>
                <c:pt idx="4027">
                  <c:v>0.57652300000000001</c:v>
                </c:pt>
                <c:pt idx="4028">
                  <c:v>0.57652199999999998</c:v>
                </c:pt>
                <c:pt idx="4029">
                  <c:v>0.57652099999999995</c:v>
                </c:pt>
                <c:pt idx="4030">
                  <c:v>0.57652000000000003</c:v>
                </c:pt>
                <c:pt idx="4031">
                  <c:v>0.576519</c:v>
                </c:pt>
                <c:pt idx="4032">
                  <c:v>0.57651799999999997</c:v>
                </c:pt>
                <c:pt idx="4033">
                  <c:v>0.57651699999999995</c:v>
                </c:pt>
                <c:pt idx="4034">
                  <c:v>0.57651600000000003</c:v>
                </c:pt>
                <c:pt idx="4035">
                  <c:v>0.576515</c:v>
                </c:pt>
                <c:pt idx="4036">
                  <c:v>0.57651399999999997</c:v>
                </c:pt>
                <c:pt idx="4037">
                  <c:v>0.57651300000000005</c:v>
                </c:pt>
                <c:pt idx="4038">
                  <c:v>0.57651200000000002</c:v>
                </c:pt>
                <c:pt idx="4039">
                  <c:v>0.576511</c:v>
                </c:pt>
                <c:pt idx="4040">
                  <c:v>0.57650999999999997</c:v>
                </c:pt>
                <c:pt idx="4041">
                  <c:v>0.57650900000000005</c:v>
                </c:pt>
                <c:pt idx="4042">
                  <c:v>0.57650800000000002</c:v>
                </c:pt>
                <c:pt idx="4043">
                  <c:v>0.57650699999999999</c:v>
                </c:pt>
                <c:pt idx="4044">
                  <c:v>0.57650599999999996</c:v>
                </c:pt>
                <c:pt idx="4045">
                  <c:v>0.57650500000000005</c:v>
                </c:pt>
                <c:pt idx="4046">
                  <c:v>0.57650400000000002</c:v>
                </c:pt>
                <c:pt idx="4047">
                  <c:v>0.57650299999999999</c:v>
                </c:pt>
                <c:pt idx="4048">
                  <c:v>0.57650199999999996</c:v>
                </c:pt>
                <c:pt idx="4049">
                  <c:v>0.57650100000000004</c:v>
                </c:pt>
                <c:pt idx="4050">
                  <c:v>0.57650000000000001</c:v>
                </c:pt>
                <c:pt idx="4051">
                  <c:v>0.57649899999999998</c:v>
                </c:pt>
                <c:pt idx="4052">
                  <c:v>0.57649799999999995</c:v>
                </c:pt>
                <c:pt idx="4053">
                  <c:v>0.57649700000000004</c:v>
                </c:pt>
                <c:pt idx="4054">
                  <c:v>0.57649600000000001</c:v>
                </c:pt>
                <c:pt idx="4055">
                  <c:v>0.57649499999999998</c:v>
                </c:pt>
                <c:pt idx="4056">
                  <c:v>0.57649399999999995</c:v>
                </c:pt>
                <c:pt idx="4057">
                  <c:v>0.57649300000000003</c:v>
                </c:pt>
                <c:pt idx="4058">
                  <c:v>0.576492</c:v>
                </c:pt>
                <c:pt idx="4059">
                  <c:v>0.57649099999999998</c:v>
                </c:pt>
                <c:pt idx="4060">
                  <c:v>0.57648999999999995</c:v>
                </c:pt>
                <c:pt idx="4061">
                  <c:v>0.57648900000000003</c:v>
                </c:pt>
                <c:pt idx="4062">
                  <c:v>0.576488</c:v>
                </c:pt>
                <c:pt idx="4063">
                  <c:v>0.57648699999999997</c:v>
                </c:pt>
                <c:pt idx="4064">
                  <c:v>0.57648600000000005</c:v>
                </c:pt>
                <c:pt idx="4065">
                  <c:v>0.57648500000000003</c:v>
                </c:pt>
                <c:pt idx="4066">
                  <c:v>0.576484</c:v>
                </c:pt>
                <c:pt idx="4067">
                  <c:v>0.57648299999999997</c:v>
                </c:pt>
                <c:pt idx="4068">
                  <c:v>0.57648200000000005</c:v>
                </c:pt>
                <c:pt idx="4069">
                  <c:v>0.57648100000000002</c:v>
                </c:pt>
                <c:pt idx="4070">
                  <c:v>0.57647999999999999</c:v>
                </c:pt>
                <c:pt idx="4071">
                  <c:v>0.57647899999999996</c:v>
                </c:pt>
                <c:pt idx="4072">
                  <c:v>0.57647800000000005</c:v>
                </c:pt>
                <c:pt idx="4073">
                  <c:v>0.57647700000000002</c:v>
                </c:pt>
                <c:pt idx="4074">
                  <c:v>0.57647599999999999</c:v>
                </c:pt>
                <c:pt idx="4075">
                  <c:v>0.57647499999999996</c:v>
                </c:pt>
                <c:pt idx="4076">
                  <c:v>0.57647400000000004</c:v>
                </c:pt>
                <c:pt idx="4077">
                  <c:v>0.57647300000000001</c:v>
                </c:pt>
                <c:pt idx="4078">
                  <c:v>0.57647300000000001</c:v>
                </c:pt>
                <c:pt idx="4079">
                  <c:v>0.57647199999999998</c:v>
                </c:pt>
                <c:pt idx="4080">
                  <c:v>0.57647099999999996</c:v>
                </c:pt>
                <c:pt idx="4081">
                  <c:v>0.57647000000000004</c:v>
                </c:pt>
                <c:pt idx="4082">
                  <c:v>0.57646900000000001</c:v>
                </c:pt>
                <c:pt idx="4083">
                  <c:v>0.57646799999999998</c:v>
                </c:pt>
                <c:pt idx="4084">
                  <c:v>0.57646699999999995</c:v>
                </c:pt>
                <c:pt idx="4085">
                  <c:v>0.57646600000000003</c:v>
                </c:pt>
                <c:pt idx="4086">
                  <c:v>0.57646500000000001</c:v>
                </c:pt>
                <c:pt idx="4087">
                  <c:v>0.57646399999999998</c:v>
                </c:pt>
                <c:pt idx="4088">
                  <c:v>0.57646299999999995</c:v>
                </c:pt>
                <c:pt idx="4089">
                  <c:v>0.57646200000000003</c:v>
                </c:pt>
                <c:pt idx="4090">
                  <c:v>0.576461</c:v>
                </c:pt>
                <c:pt idx="4091">
                  <c:v>0.57645999999999997</c:v>
                </c:pt>
                <c:pt idx="4092">
                  <c:v>0.57645900000000005</c:v>
                </c:pt>
                <c:pt idx="4093">
                  <c:v>0.57645800000000003</c:v>
                </c:pt>
                <c:pt idx="4094">
                  <c:v>0.576457</c:v>
                </c:pt>
                <c:pt idx="4095">
                  <c:v>0.57645599999999997</c:v>
                </c:pt>
                <c:pt idx="4096">
                  <c:v>0.57645500000000005</c:v>
                </c:pt>
                <c:pt idx="4097">
                  <c:v>0.57645400000000002</c:v>
                </c:pt>
                <c:pt idx="4098">
                  <c:v>0.57645299999999999</c:v>
                </c:pt>
                <c:pt idx="4099">
                  <c:v>0.57645199999999996</c:v>
                </c:pt>
                <c:pt idx="4100">
                  <c:v>0.57645100000000005</c:v>
                </c:pt>
                <c:pt idx="4101">
                  <c:v>0.57645000000000002</c:v>
                </c:pt>
                <c:pt idx="4102">
                  <c:v>0.57644899999999999</c:v>
                </c:pt>
                <c:pt idx="4103">
                  <c:v>0.57644799999999996</c:v>
                </c:pt>
                <c:pt idx="4104">
                  <c:v>0.57644700000000004</c:v>
                </c:pt>
                <c:pt idx="4105">
                  <c:v>0.57644600000000001</c:v>
                </c:pt>
                <c:pt idx="4106">
                  <c:v>0.57644499999999999</c:v>
                </c:pt>
                <c:pt idx="4107">
                  <c:v>0.57644399999999996</c:v>
                </c:pt>
                <c:pt idx="4108">
                  <c:v>0.57644300000000004</c:v>
                </c:pt>
                <c:pt idx="4109">
                  <c:v>0.57644200000000001</c:v>
                </c:pt>
                <c:pt idx="4110">
                  <c:v>0.57644099999999998</c:v>
                </c:pt>
                <c:pt idx="4111">
                  <c:v>0.57643999999999995</c:v>
                </c:pt>
                <c:pt idx="4112">
                  <c:v>0.57643900000000003</c:v>
                </c:pt>
                <c:pt idx="4113">
                  <c:v>0.57643800000000001</c:v>
                </c:pt>
                <c:pt idx="4114">
                  <c:v>0.57643699999999998</c:v>
                </c:pt>
                <c:pt idx="4115">
                  <c:v>0.57643599999999995</c:v>
                </c:pt>
                <c:pt idx="4116">
                  <c:v>0.57643500000000003</c:v>
                </c:pt>
                <c:pt idx="4117">
                  <c:v>0.576434</c:v>
                </c:pt>
                <c:pt idx="4118">
                  <c:v>0.57643299999999997</c:v>
                </c:pt>
                <c:pt idx="4119">
                  <c:v>0.57643200000000006</c:v>
                </c:pt>
                <c:pt idx="4120">
                  <c:v>0.57643200000000006</c:v>
                </c:pt>
                <c:pt idx="4121">
                  <c:v>0.57643</c:v>
                </c:pt>
                <c:pt idx="4122">
                  <c:v>0.57643</c:v>
                </c:pt>
                <c:pt idx="4123">
                  <c:v>0.57642899999999997</c:v>
                </c:pt>
                <c:pt idx="4124">
                  <c:v>0.57642800000000005</c:v>
                </c:pt>
                <c:pt idx="4125">
                  <c:v>0.57642700000000002</c:v>
                </c:pt>
                <c:pt idx="4126">
                  <c:v>0.57642599999999999</c:v>
                </c:pt>
                <c:pt idx="4127">
                  <c:v>0.57642499999999997</c:v>
                </c:pt>
                <c:pt idx="4128">
                  <c:v>0.57642400000000005</c:v>
                </c:pt>
                <c:pt idx="4129">
                  <c:v>0.57642300000000002</c:v>
                </c:pt>
                <c:pt idx="4130">
                  <c:v>0.57642199999999999</c:v>
                </c:pt>
                <c:pt idx="4131">
                  <c:v>0.57642099999999996</c:v>
                </c:pt>
                <c:pt idx="4132">
                  <c:v>0.57642000000000004</c:v>
                </c:pt>
                <c:pt idx="4133">
                  <c:v>0.57641900000000001</c:v>
                </c:pt>
                <c:pt idx="4134">
                  <c:v>0.57641799999999999</c:v>
                </c:pt>
                <c:pt idx="4135">
                  <c:v>0.57641699999999996</c:v>
                </c:pt>
                <c:pt idx="4136">
                  <c:v>0.57641600000000004</c:v>
                </c:pt>
                <c:pt idx="4137">
                  <c:v>0.57641500000000001</c:v>
                </c:pt>
                <c:pt idx="4138">
                  <c:v>0.57641399999999998</c:v>
                </c:pt>
                <c:pt idx="4139">
                  <c:v>0.57641299999999995</c:v>
                </c:pt>
                <c:pt idx="4140">
                  <c:v>0.57641200000000004</c:v>
                </c:pt>
                <c:pt idx="4141">
                  <c:v>0.57641100000000001</c:v>
                </c:pt>
                <c:pt idx="4142">
                  <c:v>0.57640999999999998</c:v>
                </c:pt>
                <c:pt idx="4143">
                  <c:v>0.57640899999999995</c:v>
                </c:pt>
                <c:pt idx="4144">
                  <c:v>0.57640800000000003</c:v>
                </c:pt>
                <c:pt idx="4145">
                  <c:v>0.576407</c:v>
                </c:pt>
                <c:pt idx="4146">
                  <c:v>0.57640599999999997</c:v>
                </c:pt>
                <c:pt idx="4147">
                  <c:v>0.57640499999999995</c:v>
                </c:pt>
                <c:pt idx="4148">
                  <c:v>0.57640400000000003</c:v>
                </c:pt>
                <c:pt idx="4149">
                  <c:v>0.576403</c:v>
                </c:pt>
                <c:pt idx="4150">
                  <c:v>0.576403</c:v>
                </c:pt>
                <c:pt idx="4151">
                  <c:v>0.57640199999999997</c:v>
                </c:pt>
                <c:pt idx="4152">
                  <c:v>0.57640100000000005</c:v>
                </c:pt>
                <c:pt idx="4153">
                  <c:v>0.57640000000000002</c:v>
                </c:pt>
                <c:pt idx="4154">
                  <c:v>0.57639899999999999</c:v>
                </c:pt>
                <c:pt idx="4155">
                  <c:v>0.57639799999999997</c:v>
                </c:pt>
                <c:pt idx="4156">
                  <c:v>0.57639700000000005</c:v>
                </c:pt>
                <c:pt idx="4157">
                  <c:v>0.57639600000000002</c:v>
                </c:pt>
                <c:pt idx="4158">
                  <c:v>0.57639499999999999</c:v>
                </c:pt>
                <c:pt idx="4159">
                  <c:v>0.57639399999999996</c:v>
                </c:pt>
                <c:pt idx="4160">
                  <c:v>0.57639300000000004</c:v>
                </c:pt>
                <c:pt idx="4161">
                  <c:v>0.57639200000000002</c:v>
                </c:pt>
                <c:pt idx="4162">
                  <c:v>0.57639099999999999</c:v>
                </c:pt>
                <c:pt idx="4163">
                  <c:v>0.57638999999999996</c:v>
                </c:pt>
                <c:pt idx="4164">
                  <c:v>0.57638900000000004</c:v>
                </c:pt>
                <c:pt idx="4165">
                  <c:v>0.57638800000000001</c:v>
                </c:pt>
                <c:pt idx="4166">
                  <c:v>0.57638699999999998</c:v>
                </c:pt>
                <c:pt idx="4167">
                  <c:v>0.57638599999999995</c:v>
                </c:pt>
                <c:pt idx="4168">
                  <c:v>0.57638500000000004</c:v>
                </c:pt>
                <c:pt idx="4169">
                  <c:v>0.57638400000000001</c:v>
                </c:pt>
                <c:pt idx="4170">
                  <c:v>0.57638299999999998</c:v>
                </c:pt>
                <c:pt idx="4171">
                  <c:v>0.57638199999999995</c:v>
                </c:pt>
                <c:pt idx="4172">
                  <c:v>0.57638100000000003</c:v>
                </c:pt>
                <c:pt idx="4173">
                  <c:v>0.57638</c:v>
                </c:pt>
                <c:pt idx="4174">
                  <c:v>0.57638</c:v>
                </c:pt>
                <c:pt idx="4175">
                  <c:v>0.57637899999999997</c:v>
                </c:pt>
                <c:pt idx="4176">
                  <c:v>0.57637799999999995</c:v>
                </c:pt>
                <c:pt idx="4177">
                  <c:v>0.57637700000000003</c:v>
                </c:pt>
                <c:pt idx="4178">
                  <c:v>0.576376</c:v>
                </c:pt>
                <c:pt idx="4179">
                  <c:v>0.57637499999999997</c:v>
                </c:pt>
                <c:pt idx="4180">
                  <c:v>0.57637400000000005</c:v>
                </c:pt>
                <c:pt idx="4181">
                  <c:v>0.57637300000000002</c:v>
                </c:pt>
                <c:pt idx="4182">
                  <c:v>0.576372</c:v>
                </c:pt>
                <c:pt idx="4183">
                  <c:v>0.57637099999999997</c:v>
                </c:pt>
                <c:pt idx="4184">
                  <c:v>0.57637000000000005</c:v>
                </c:pt>
                <c:pt idx="4185">
                  <c:v>0.57636900000000002</c:v>
                </c:pt>
                <c:pt idx="4186">
                  <c:v>0.57636799999999999</c:v>
                </c:pt>
                <c:pt idx="4187">
                  <c:v>0.57636699999999996</c:v>
                </c:pt>
                <c:pt idx="4188">
                  <c:v>0.57636600000000004</c:v>
                </c:pt>
                <c:pt idx="4189">
                  <c:v>0.57636500000000002</c:v>
                </c:pt>
                <c:pt idx="4190">
                  <c:v>0.57636399999999999</c:v>
                </c:pt>
                <c:pt idx="4191">
                  <c:v>0.57636299999999996</c:v>
                </c:pt>
                <c:pt idx="4192">
                  <c:v>0.57636200000000004</c:v>
                </c:pt>
                <c:pt idx="4193">
                  <c:v>0.57636100000000001</c:v>
                </c:pt>
                <c:pt idx="4194">
                  <c:v>0.57636100000000001</c:v>
                </c:pt>
                <c:pt idx="4195">
                  <c:v>0.57635999999999998</c:v>
                </c:pt>
                <c:pt idx="4196">
                  <c:v>0.57635899999999995</c:v>
                </c:pt>
                <c:pt idx="4197">
                  <c:v>0.57635800000000004</c:v>
                </c:pt>
                <c:pt idx="4198">
                  <c:v>0.57635700000000001</c:v>
                </c:pt>
                <c:pt idx="4199">
                  <c:v>0.57635599999999998</c:v>
                </c:pt>
                <c:pt idx="4200">
                  <c:v>0.57635499999999995</c:v>
                </c:pt>
                <c:pt idx="4201">
                  <c:v>0.57635400000000003</c:v>
                </c:pt>
                <c:pt idx="4202">
                  <c:v>0.576353</c:v>
                </c:pt>
                <c:pt idx="4203">
                  <c:v>0.57635199999999998</c:v>
                </c:pt>
                <c:pt idx="4204">
                  <c:v>0.57635099999999995</c:v>
                </c:pt>
                <c:pt idx="4205">
                  <c:v>0.57635000000000003</c:v>
                </c:pt>
                <c:pt idx="4206">
                  <c:v>0.576349</c:v>
                </c:pt>
                <c:pt idx="4207">
                  <c:v>0.57634799999999997</c:v>
                </c:pt>
                <c:pt idx="4208">
                  <c:v>0.57634700000000005</c:v>
                </c:pt>
                <c:pt idx="4209">
                  <c:v>0.57634600000000002</c:v>
                </c:pt>
                <c:pt idx="4210">
                  <c:v>0.576345</c:v>
                </c:pt>
                <c:pt idx="4211">
                  <c:v>0.57634399999999997</c:v>
                </c:pt>
                <c:pt idx="4212">
                  <c:v>0.57634399999999997</c:v>
                </c:pt>
                <c:pt idx="4213">
                  <c:v>0.57634300000000005</c:v>
                </c:pt>
                <c:pt idx="4214">
                  <c:v>0.57634200000000002</c:v>
                </c:pt>
                <c:pt idx="4215">
                  <c:v>0.57634099999999999</c:v>
                </c:pt>
                <c:pt idx="4216">
                  <c:v>0.57633999999999996</c:v>
                </c:pt>
                <c:pt idx="4217">
                  <c:v>0.57633900000000005</c:v>
                </c:pt>
                <c:pt idx="4218">
                  <c:v>0.57633800000000002</c:v>
                </c:pt>
                <c:pt idx="4219">
                  <c:v>0.57633699999999999</c:v>
                </c:pt>
                <c:pt idx="4220">
                  <c:v>0.57633599999999996</c:v>
                </c:pt>
                <c:pt idx="4221">
                  <c:v>0.57633500000000004</c:v>
                </c:pt>
                <c:pt idx="4222">
                  <c:v>0.57633400000000001</c:v>
                </c:pt>
                <c:pt idx="4223">
                  <c:v>0.57633299999999998</c:v>
                </c:pt>
                <c:pt idx="4224">
                  <c:v>0.57633199999999996</c:v>
                </c:pt>
                <c:pt idx="4225">
                  <c:v>0.57633100000000004</c:v>
                </c:pt>
                <c:pt idx="4226">
                  <c:v>0.57633000000000001</c:v>
                </c:pt>
                <c:pt idx="4227">
                  <c:v>0.57632899999999998</c:v>
                </c:pt>
                <c:pt idx="4228">
                  <c:v>0.57632799999999995</c:v>
                </c:pt>
                <c:pt idx="4229">
                  <c:v>0.57632799999999995</c:v>
                </c:pt>
                <c:pt idx="4230">
                  <c:v>0.57632700000000003</c:v>
                </c:pt>
                <c:pt idx="4231">
                  <c:v>0.576326</c:v>
                </c:pt>
                <c:pt idx="4232">
                  <c:v>0.57632499999999998</c:v>
                </c:pt>
                <c:pt idx="4233">
                  <c:v>0.57632399999999995</c:v>
                </c:pt>
                <c:pt idx="4234">
                  <c:v>0.57632300000000003</c:v>
                </c:pt>
                <c:pt idx="4235">
                  <c:v>0.576322</c:v>
                </c:pt>
                <c:pt idx="4236">
                  <c:v>0.57632099999999997</c:v>
                </c:pt>
                <c:pt idx="4237">
                  <c:v>0.57632000000000005</c:v>
                </c:pt>
                <c:pt idx="4238">
                  <c:v>0.57631900000000003</c:v>
                </c:pt>
                <c:pt idx="4239">
                  <c:v>0.576318</c:v>
                </c:pt>
                <c:pt idx="4240">
                  <c:v>0.57631699999999997</c:v>
                </c:pt>
                <c:pt idx="4241">
                  <c:v>0.57631600000000005</c:v>
                </c:pt>
                <c:pt idx="4242">
                  <c:v>0.57631500000000002</c:v>
                </c:pt>
                <c:pt idx="4243">
                  <c:v>0.57631399999999999</c:v>
                </c:pt>
                <c:pt idx="4244">
                  <c:v>0.57631299999999996</c:v>
                </c:pt>
                <c:pt idx="4245">
                  <c:v>0.57631299999999996</c:v>
                </c:pt>
                <c:pt idx="4246">
                  <c:v>0.57631200000000005</c:v>
                </c:pt>
                <c:pt idx="4247">
                  <c:v>0.57631100000000002</c:v>
                </c:pt>
                <c:pt idx="4248">
                  <c:v>0.57630999999999999</c:v>
                </c:pt>
                <c:pt idx="4249">
                  <c:v>0.57630899999999996</c:v>
                </c:pt>
                <c:pt idx="4250">
                  <c:v>0.57630800000000004</c:v>
                </c:pt>
                <c:pt idx="4251">
                  <c:v>0.57630700000000001</c:v>
                </c:pt>
                <c:pt idx="4252">
                  <c:v>0.57630599999999998</c:v>
                </c:pt>
                <c:pt idx="4253">
                  <c:v>0.57630499999999996</c:v>
                </c:pt>
                <c:pt idx="4254">
                  <c:v>0.57630400000000004</c:v>
                </c:pt>
                <c:pt idx="4255">
                  <c:v>0.57630300000000001</c:v>
                </c:pt>
                <c:pt idx="4256">
                  <c:v>0.57630199999999998</c:v>
                </c:pt>
                <c:pt idx="4257">
                  <c:v>0.57630099999999995</c:v>
                </c:pt>
                <c:pt idx="4258">
                  <c:v>0.57630000000000003</c:v>
                </c:pt>
                <c:pt idx="4259">
                  <c:v>0.57630000000000003</c:v>
                </c:pt>
                <c:pt idx="4260">
                  <c:v>0.57629900000000001</c:v>
                </c:pt>
                <c:pt idx="4261">
                  <c:v>0.57629799999999998</c:v>
                </c:pt>
                <c:pt idx="4262">
                  <c:v>0.57629699999999995</c:v>
                </c:pt>
                <c:pt idx="4263">
                  <c:v>0.57629600000000003</c:v>
                </c:pt>
                <c:pt idx="4264">
                  <c:v>0.576295</c:v>
                </c:pt>
                <c:pt idx="4265">
                  <c:v>0.57629399999999997</c:v>
                </c:pt>
                <c:pt idx="4266">
                  <c:v>0.57629300000000006</c:v>
                </c:pt>
                <c:pt idx="4267">
                  <c:v>0.57629200000000003</c:v>
                </c:pt>
                <c:pt idx="4268">
                  <c:v>0.576291</c:v>
                </c:pt>
                <c:pt idx="4269">
                  <c:v>0.57628999999999997</c:v>
                </c:pt>
                <c:pt idx="4270">
                  <c:v>0.57628900000000005</c:v>
                </c:pt>
                <c:pt idx="4271">
                  <c:v>0.57628800000000002</c:v>
                </c:pt>
                <c:pt idx="4272">
                  <c:v>0.57628800000000002</c:v>
                </c:pt>
                <c:pt idx="4273">
                  <c:v>0.57628699999999999</c:v>
                </c:pt>
                <c:pt idx="4274">
                  <c:v>0.57628599999999996</c:v>
                </c:pt>
                <c:pt idx="4275">
                  <c:v>0.57628500000000005</c:v>
                </c:pt>
                <c:pt idx="4276">
                  <c:v>0.57628400000000002</c:v>
                </c:pt>
                <c:pt idx="4277">
                  <c:v>0.57628299999999999</c:v>
                </c:pt>
                <c:pt idx="4278">
                  <c:v>0.57628199999999996</c:v>
                </c:pt>
                <c:pt idx="4279">
                  <c:v>0.57628100000000004</c:v>
                </c:pt>
                <c:pt idx="4280">
                  <c:v>0.57628000000000001</c:v>
                </c:pt>
                <c:pt idx="4281">
                  <c:v>0.57627899999999999</c:v>
                </c:pt>
                <c:pt idx="4282">
                  <c:v>0.57627799999999996</c:v>
                </c:pt>
                <c:pt idx="4283">
                  <c:v>0.57627700000000004</c:v>
                </c:pt>
                <c:pt idx="4284">
                  <c:v>0.57627600000000001</c:v>
                </c:pt>
                <c:pt idx="4285">
                  <c:v>0.57627499999999998</c:v>
                </c:pt>
                <c:pt idx="4286">
                  <c:v>0.57627499999999998</c:v>
                </c:pt>
                <c:pt idx="4287">
                  <c:v>0.57627399999999995</c:v>
                </c:pt>
                <c:pt idx="4288">
                  <c:v>0.57627300000000004</c:v>
                </c:pt>
                <c:pt idx="4289">
                  <c:v>0.57627200000000001</c:v>
                </c:pt>
                <c:pt idx="4290">
                  <c:v>0.57627099999999998</c:v>
                </c:pt>
                <c:pt idx="4291">
                  <c:v>0.57626999999999995</c:v>
                </c:pt>
                <c:pt idx="4292">
                  <c:v>0.57626900000000003</c:v>
                </c:pt>
                <c:pt idx="4293">
                  <c:v>0.576268</c:v>
                </c:pt>
                <c:pt idx="4294">
                  <c:v>0.57626699999999997</c:v>
                </c:pt>
                <c:pt idx="4295">
                  <c:v>0.57626599999999994</c:v>
                </c:pt>
                <c:pt idx="4296">
                  <c:v>0.57626500000000003</c:v>
                </c:pt>
                <c:pt idx="4297">
                  <c:v>0.576264</c:v>
                </c:pt>
                <c:pt idx="4298">
                  <c:v>0.576264</c:v>
                </c:pt>
                <c:pt idx="4299">
                  <c:v>0.57626299999999997</c:v>
                </c:pt>
                <c:pt idx="4300">
                  <c:v>0.57626200000000005</c:v>
                </c:pt>
                <c:pt idx="4301">
                  <c:v>0.57626100000000002</c:v>
                </c:pt>
                <c:pt idx="4302">
                  <c:v>0.57625999999999999</c:v>
                </c:pt>
                <c:pt idx="4303">
                  <c:v>0.57625899999999997</c:v>
                </c:pt>
                <c:pt idx="4304">
                  <c:v>0.57625800000000005</c:v>
                </c:pt>
                <c:pt idx="4305">
                  <c:v>0.57625700000000002</c:v>
                </c:pt>
                <c:pt idx="4306">
                  <c:v>0.57625599999999999</c:v>
                </c:pt>
                <c:pt idx="4307">
                  <c:v>0.57625499999999996</c:v>
                </c:pt>
                <c:pt idx="4308">
                  <c:v>0.57625400000000004</c:v>
                </c:pt>
                <c:pt idx="4309">
                  <c:v>0.57625300000000002</c:v>
                </c:pt>
                <c:pt idx="4310">
                  <c:v>0.57625300000000002</c:v>
                </c:pt>
                <c:pt idx="4311">
                  <c:v>0.57625199999999999</c:v>
                </c:pt>
                <c:pt idx="4312">
                  <c:v>0.57625099999999996</c:v>
                </c:pt>
                <c:pt idx="4313">
                  <c:v>0.57625000000000004</c:v>
                </c:pt>
                <c:pt idx="4314">
                  <c:v>0.57624900000000001</c:v>
                </c:pt>
                <c:pt idx="4315">
                  <c:v>0.57624799999999998</c:v>
                </c:pt>
                <c:pt idx="4316">
                  <c:v>0.57624699999999995</c:v>
                </c:pt>
                <c:pt idx="4317">
                  <c:v>0.57624600000000004</c:v>
                </c:pt>
                <c:pt idx="4318">
                  <c:v>0.57624500000000001</c:v>
                </c:pt>
                <c:pt idx="4319">
                  <c:v>0.57624399999999998</c:v>
                </c:pt>
                <c:pt idx="4320">
                  <c:v>0.57624299999999995</c:v>
                </c:pt>
                <c:pt idx="4321">
                  <c:v>0.57624299999999995</c:v>
                </c:pt>
                <c:pt idx="4322">
                  <c:v>0.57624200000000003</c:v>
                </c:pt>
                <c:pt idx="4323">
                  <c:v>0.576241</c:v>
                </c:pt>
                <c:pt idx="4324">
                  <c:v>0.57623999999999997</c:v>
                </c:pt>
                <c:pt idx="4325">
                  <c:v>0.57623899999999995</c:v>
                </c:pt>
                <c:pt idx="4326">
                  <c:v>0.57623800000000003</c:v>
                </c:pt>
                <c:pt idx="4327">
                  <c:v>0.576237</c:v>
                </c:pt>
                <c:pt idx="4328">
                  <c:v>0.57623599999999997</c:v>
                </c:pt>
                <c:pt idx="4329">
                  <c:v>0.57623500000000005</c:v>
                </c:pt>
                <c:pt idx="4330">
                  <c:v>0.57623400000000002</c:v>
                </c:pt>
                <c:pt idx="4331">
                  <c:v>0.576233</c:v>
                </c:pt>
                <c:pt idx="4332">
                  <c:v>0.576233</c:v>
                </c:pt>
                <c:pt idx="4333">
                  <c:v>0.57623199999999997</c:v>
                </c:pt>
                <c:pt idx="4334">
                  <c:v>0.57623100000000005</c:v>
                </c:pt>
                <c:pt idx="4335">
                  <c:v>0.57623000000000002</c:v>
                </c:pt>
                <c:pt idx="4336">
                  <c:v>0.57622899999999999</c:v>
                </c:pt>
                <c:pt idx="4337">
                  <c:v>0.57622799999999996</c:v>
                </c:pt>
                <c:pt idx="4338">
                  <c:v>0.57622700000000004</c:v>
                </c:pt>
                <c:pt idx="4339">
                  <c:v>0.57622600000000002</c:v>
                </c:pt>
                <c:pt idx="4340">
                  <c:v>0.57622499999999999</c:v>
                </c:pt>
                <c:pt idx="4341">
                  <c:v>0.57622399999999996</c:v>
                </c:pt>
                <c:pt idx="4342">
                  <c:v>0.57622300000000004</c:v>
                </c:pt>
                <c:pt idx="4343">
                  <c:v>0.57622300000000004</c:v>
                </c:pt>
                <c:pt idx="4344">
                  <c:v>0.57622200000000001</c:v>
                </c:pt>
                <c:pt idx="4345">
                  <c:v>0.57622099999999998</c:v>
                </c:pt>
                <c:pt idx="4346">
                  <c:v>0.57621999999999995</c:v>
                </c:pt>
                <c:pt idx="4347">
                  <c:v>0.57621900000000004</c:v>
                </c:pt>
                <c:pt idx="4348">
                  <c:v>0.57621800000000001</c:v>
                </c:pt>
                <c:pt idx="4349">
                  <c:v>0.57621699999999998</c:v>
                </c:pt>
                <c:pt idx="4350">
                  <c:v>0.57621599999999995</c:v>
                </c:pt>
                <c:pt idx="4351">
                  <c:v>0.57621500000000003</c:v>
                </c:pt>
                <c:pt idx="4352">
                  <c:v>0.576214</c:v>
                </c:pt>
                <c:pt idx="4353">
                  <c:v>0.576214</c:v>
                </c:pt>
                <c:pt idx="4354">
                  <c:v>0.57621299999999998</c:v>
                </c:pt>
                <c:pt idx="4355">
                  <c:v>0.57621199999999995</c:v>
                </c:pt>
                <c:pt idx="4356">
                  <c:v>0.57621100000000003</c:v>
                </c:pt>
                <c:pt idx="4357">
                  <c:v>0.57621</c:v>
                </c:pt>
                <c:pt idx="4358">
                  <c:v>0.57620899999999997</c:v>
                </c:pt>
                <c:pt idx="4359">
                  <c:v>0.57620800000000005</c:v>
                </c:pt>
                <c:pt idx="4360">
                  <c:v>0.57620700000000002</c:v>
                </c:pt>
                <c:pt idx="4361">
                  <c:v>0.576206</c:v>
                </c:pt>
                <c:pt idx="4362">
                  <c:v>0.57620499999999997</c:v>
                </c:pt>
                <c:pt idx="4363">
                  <c:v>0.57620499999999997</c:v>
                </c:pt>
                <c:pt idx="4364">
                  <c:v>0.57620400000000005</c:v>
                </c:pt>
                <c:pt idx="4365">
                  <c:v>0.57620300000000002</c:v>
                </c:pt>
                <c:pt idx="4366">
                  <c:v>0.57620199999999999</c:v>
                </c:pt>
                <c:pt idx="4367">
                  <c:v>0.57620099999999996</c:v>
                </c:pt>
                <c:pt idx="4368">
                  <c:v>0.57620000000000005</c:v>
                </c:pt>
                <c:pt idx="4369">
                  <c:v>0.57619900000000002</c:v>
                </c:pt>
                <c:pt idx="4370">
                  <c:v>0.57619799999999999</c:v>
                </c:pt>
                <c:pt idx="4371">
                  <c:v>0.57619699999999996</c:v>
                </c:pt>
                <c:pt idx="4372">
                  <c:v>0.57619600000000004</c:v>
                </c:pt>
                <c:pt idx="4373">
                  <c:v>0.57619600000000004</c:v>
                </c:pt>
                <c:pt idx="4374">
                  <c:v>0.57619500000000001</c:v>
                </c:pt>
                <c:pt idx="4375">
                  <c:v>0.57619399999999998</c:v>
                </c:pt>
                <c:pt idx="4376">
                  <c:v>0.57619299999999996</c:v>
                </c:pt>
                <c:pt idx="4377">
                  <c:v>0.57619200000000004</c:v>
                </c:pt>
                <c:pt idx="4378">
                  <c:v>0.57619100000000001</c:v>
                </c:pt>
                <c:pt idx="4379">
                  <c:v>0.57618999999999998</c:v>
                </c:pt>
                <c:pt idx="4380">
                  <c:v>0.57618899999999995</c:v>
                </c:pt>
                <c:pt idx="4381">
                  <c:v>0.57618800000000003</c:v>
                </c:pt>
                <c:pt idx="4382">
                  <c:v>0.57618800000000003</c:v>
                </c:pt>
                <c:pt idx="4383">
                  <c:v>0.576187</c:v>
                </c:pt>
                <c:pt idx="4384">
                  <c:v>0.57618599999999998</c:v>
                </c:pt>
                <c:pt idx="4385">
                  <c:v>0.57618499999999995</c:v>
                </c:pt>
                <c:pt idx="4386">
                  <c:v>0.57618400000000003</c:v>
                </c:pt>
                <c:pt idx="4387">
                  <c:v>0.576183</c:v>
                </c:pt>
                <c:pt idx="4388">
                  <c:v>0.57618199999999997</c:v>
                </c:pt>
                <c:pt idx="4389">
                  <c:v>0.57618100000000005</c:v>
                </c:pt>
                <c:pt idx="4390">
                  <c:v>0.57618000000000003</c:v>
                </c:pt>
                <c:pt idx="4391">
                  <c:v>0.57618000000000003</c:v>
                </c:pt>
                <c:pt idx="4392">
                  <c:v>0.576179</c:v>
                </c:pt>
                <c:pt idx="4393">
                  <c:v>0.57617799999999997</c:v>
                </c:pt>
                <c:pt idx="4394">
                  <c:v>0.57617700000000005</c:v>
                </c:pt>
                <c:pt idx="4395">
                  <c:v>0.57617600000000002</c:v>
                </c:pt>
                <c:pt idx="4396">
                  <c:v>0.57617499999999999</c:v>
                </c:pt>
                <c:pt idx="4397">
                  <c:v>0.57617399999999996</c:v>
                </c:pt>
                <c:pt idx="4398">
                  <c:v>0.57617300000000005</c:v>
                </c:pt>
                <c:pt idx="4399">
                  <c:v>0.57617200000000002</c:v>
                </c:pt>
                <c:pt idx="4400">
                  <c:v>0.57617200000000002</c:v>
                </c:pt>
                <c:pt idx="4401">
                  <c:v>0.57617099999999999</c:v>
                </c:pt>
                <c:pt idx="4402">
                  <c:v>0.57616999999999996</c:v>
                </c:pt>
                <c:pt idx="4403">
                  <c:v>0.57616900000000004</c:v>
                </c:pt>
                <c:pt idx="4404">
                  <c:v>0.57616800000000001</c:v>
                </c:pt>
                <c:pt idx="4405">
                  <c:v>0.57616699999999998</c:v>
                </c:pt>
                <c:pt idx="4406">
                  <c:v>0.57616599999999996</c:v>
                </c:pt>
                <c:pt idx="4407">
                  <c:v>0.57616500000000004</c:v>
                </c:pt>
                <c:pt idx="4408">
                  <c:v>0.57616400000000001</c:v>
                </c:pt>
                <c:pt idx="4409">
                  <c:v>0.57616400000000001</c:v>
                </c:pt>
                <c:pt idx="4410">
                  <c:v>0.57616299999999998</c:v>
                </c:pt>
                <c:pt idx="4411">
                  <c:v>0.57616199999999995</c:v>
                </c:pt>
                <c:pt idx="4412">
                  <c:v>0.57616100000000003</c:v>
                </c:pt>
                <c:pt idx="4413">
                  <c:v>0.57616000000000001</c:v>
                </c:pt>
                <c:pt idx="4414">
                  <c:v>0.57615899999999998</c:v>
                </c:pt>
                <c:pt idx="4415">
                  <c:v>0.57615799999999995</c:v>
                </c:pt>
                <c:pt idx="4416">
                  <c:v>0.57615700000000003</c:v>
                </c:pt>
                <c:pt idx="4417">
                  <c:v>0.576156</c:v>
                </c:pt>
                <c:pt idx="4418">
                  <c:v>0.576156</c:v>
                </c:pt>
                <c:pt idx="4419">
                  <c:v>0.57615499999999997</c:v>
                </c:pt>
                <c:pt idx="4420">
                  <c:v>0.57615400000000005</c:v>
                </c:pt>
                <c:pt idx="4421">
                  <c:v>0.57615300000000003</c:v>
                </c:pt>
                <c:pt idx="4422">
                  <c:v>0.576152</c:v>
                </c:pt>
                <c:pt idx="4423">
                  <c:v>0.57615099999999997</c:v>
                </c:pt>
                <c:pt idx="4424">
                  <c:v>0.57615000000000005</c:v>
                </c:pt>
                <c:pt idx="4425">
                  <c:v>0.57614900000000002</c:v>
                </c:pt>
                <c:pt idx="4426">
                  <c:v>0.57614900000000002</c:v>
                </c:pt>
                <c:pt idx="4427">
                  <c:v>0.57614799999999999</c:v>
                </c:pt>
                <c:pt idx="4428">
                  <c:v>0.57614699999999996</c:v>
                </c:pt>
                <c:pt idx="4429">
                  <c:v>0.57614600000000005</c:v>
                </c:pt>
                <c:pt idx="4430">
                  <c:v>0.57614500000000002</c:v>
                </c:pt>
                <c:pt idx="4431">
                  <c:v>0.57614399999999999</c:v>
                </c:pt>
                <c:pt idx="4432">
                  <c:v>0.57614299999999996</c:v>
                </c:pt>
                <c:pt idx="4433">
                  <c:v>0.57614200000000004</c:v>
                </c:pt>
                <c:pt idx="4434">
                  <c:v>0.57614200000000004</c:v>
                </c:pt>
                <c:pt idx="4435">
                  <c:v>0.57614100000000001</c:v>
                </c:pt>
                <c:pt idx="4436">
                  <c:v>0.57613999999999999</c:v>
                </c:pt>
                <c:pt idx="4437">
                  <c:v>0.57613899999999996</c:v>
                </c:pt>
                <c:pt idx="4438">
                  <c:v>0.57613800000000004</c:v>
                </c:pt>
                <c:pt idx="4439">
                  <c:v>0.57613700000000001</c:v>
                </c:pt>
                <c:pt idx="4440">
                  <c:v>0.57613599999999998</c:v>
                </c:pt>
                <c:pt idx="4441">
                  <c:v>0.57613499999999995</c:v>
                </c:pt>
                <c:pt idx="4442">
                  <c:v>0.57613499999999995</c:v>
                </c:pt>
                <c:pt idx="4443">
                  <c:v>0.57613400000000003</c:v>
                </c:pt>
                <c:pt idx="4444">
                  <c:v>0.57613300000000001</c:v>
                </c:pt>
                <c:pt idx="4445">
                  <c:v>0.57613199999999998</c:v>
                </c:pt>
                <c:pt idx="4446">
                  <c:v>0.57613099999999995</c:v>
                </c:pt>
                <c:pt idx="4447">
                  <c:v>0.57613000000000003</c:v>
                </c:pt>
                <c:pt idx="4448">
                  <c:v>0.576129</c:v>
                </c:pt>
                <c:pt idx="4449">
                  <c:v>0.57612799999999997</c:v>
                </c:pt>
                <c:pt idx="4450">
                  <c:v>0.57612799999999997</c:v>
                </c:pt>
                <c:pt idx="4451">
                  <c:v>0.57612699999999994</c:v>
                </c:pt>
                <c:pt idx="4452">
                  <c:v>0.57612600000000003</c:v>
                </c:pt>
                <c:pt idx="4453">
                  <c:v>0.576125</c:v>
                </c:pt>
                <c:pt idx="4454">
                  <c:v>0.57612399999999997</c:v>
                </c:pt>
                <c:pt idx="4455">
                  <c:v>0.57612300000000005</c:v>
                </c:pt>
                <c:pt idx="4456">
                  <c:v>0.57612200000000002</c:v>
                </c:pt>
                <c:pt idx="4457">
                  <c:v>0.57612099999999999</c:v>
                </c:pt>
                <c:pt idx="4458">
                  <c:v>0.57612099999999999</c:v>
                </c:pt>
                <c:pt idx="4459">
                  <c:v>0.57611999999999997</c:v>
                </c:pt>
                <c:pt idx="4460">
                  <c:v>0.57611900000000005</c:v>
                </c:pt>
                <c:pt idx="4461">
                  <c:v>0.57611800000000002</c:v>
                </c:pt>
                <c:pt idx="4462">
                  <c:v>0.57611699999999999</c:v>
                </c:pt>
                <c:pt idx="4463">
                  <c:v>0.57611599999999996</c:v>
                </c:pt>
                <c:pt idx="4464">
                  <c:v>0.57611500000000004</c:v>
                </c:pt>
                <c:pt idx="4465">
                  <c:v>0.57611500000000004</c:v>
                </c:pt>
                <c:pt idx="4466">
                  <c:v>0.57611400000000001</c:v>
                </c:pt>
                <c:pt idx="4467">
                  <c:v>0.57611299999999999</c:v>
                </c:pt>
                <c:pt idx="4468">
                  <c:v>0.57611199999999996</c:v>
                </c:pt>
                <c:pt idx="4469">
                  <c:v>0.57611100000000004</c:v>
                </c:pt>
                <c:pt idx="4470">
                  <c:v>0.57611000000000001</c:v>
                </c:pt>
                <c:pt idx="4471">
                  <c:v>0.57610899999999998</c:v>
                </c:pt>
                <c:pt idx="4472">
                  <c:v>0.57610799999999995</c:v>
                </c:pt>
                <c:pt idx="4473">
                  <c:v>0.57610799999999995</c:v>
                </c:pt>
                <c:pt idx="4474">
                  <c:v>0.57610700000000004</c:v>
                </c:pt>
                <c:pt idx="4475">
                  <c:v>0.57610600000000001</c:v>
                </c:pt>
                <c:pt idx="4476">
                  <c:v>0.57610499999999998</c:v>
                </c:pt>
                <c:pt idx="4477">
                  <c:v>0.57610399999999995</c:v>
                </c:pt>
                <c:pt idx="4478">
                  <c:v>0.57610300000000003</c:v>
                </c:pt>
                <c:pt idx="4479">
                  <c:v>0.576102</c:v>
                </c:pt>
                <c:pt idx="4480">
                  <c:v>0.576102</c:v>
                </c:pt>
                <c:pt idx="4481">
                  <c:v>0.57610099999999997</c:v>
                </c:pt>
                <c:pt idx="4482">
                  <c:v>0.57609999999999995</c:v>
                </c:pt>
                <c:pt idx="4483">
                  <c:v>0.57609900000000003</c:v>
                </c:pt>
                <c:pt idx="4484">
                  <c:v>0.576098</c:v>
                </c:pt>
                <c:pt idx="4485">
                  <c:v>0.57609699999999997</c:v>
                </c:pt>
                <c:pt idx="4486">
                  <c:v>0.57609600000000005</c:v>
                </c:pt>
                <c:pt idx="4487">
                  <c:v>0.57609600000000005</c:v>
                </c:pt>
                <c:pt idx="4488">
                  <c:v>0.57609500000000002</c:v>
                </c:pt>
                <c:pt idx="4489">
                  <c:v>0.57609399999999999</c:v>
                </c:pt>
                <c:pt idx="4490">
                  <c:v>0.57609299999999997</c:v>
                </c:pt>
                <c:pt idx="4491">
                  <c:v>0.57609200000000005</c:v>
                </c:pt>
                <c:pt idx="4492">
                  <c:v>0.57609100000000002</c:v>
                </c:pt>
                <c:pt idx="4493">
                  <c:v>0.57608999999999999</c:v>
                </c:pt>
                <c:pt idx="4494">
                  <c:v>0.57608999999999999</c:v>
                </c:pt>
                <c:pt idx="4495">
                  <c:v>0.57608899999999996</c:v>
                </c:pt>
                <c:pt idx="4496">
                  <c:v>0.57608800000000004</c:v>
                </c:pt>
                <c:pt idx="4497">
                  <c:v>0.57608700000000002</c:v>
                </c:pt>
                <c:pt idx="4498">
                  <c:v>0.57608599999999999</c:v>
                </c:pt>
                <c:pt idx="4499">
                  <c:v>0.57608499999999996</c:v>
                </c:pt>
                <c:pt idx="4500">
                  <c:v>0.57608400000000004</c:v>
                </c:pt>
                <c:pt idx="4501">
                  <c:v>0.57608300000000001</c:v>
                </c:pt>
                <c:pt idx="4502">
                  <c:v>0.57608300000000001</c:v>
                </c:pt>
                <c:pt idx="4503">
                  <c:v>0.57608199999999998</c:v>
                </c:pt>
                <c:pt idx="4504">
                  <c:v>0.57608099999999995</c:v>
                </c:pt>
                <c:pt idx="4505">
                  <c:v>0.57608000000000004</c:v>
                </c:pt>
                <c:pt idx="4506">
                  <c:v>0.57607900000000001</c:v>
                </c:pt>
                <c:pt idx="4507">
                  <c:v>0.57607799999999998</c:v>
                </c:pt>
                <c:pt idx="4508">
                  <c:v>0.57607799999999998</c:v>
                </c:pt>
                <c:pt idx="4509">
                  <c:v>0.57607699999999995</c:v>
                </c:pt>
                <c:pt idx="4510">
                  <c:v>0.57607600000000003</c:v>
                </c:pt>
                <c:pt idx="4511">
                  <c:v>0.576075</c:v>
                </c:pt>
                <c:pt idx="4512">
                  <c:v>0.57607399999999997</c:v>
                </c:pt>
                <c:pt idx="4513">
                  <c:v>0.57607299999999995</c:v>
                </c:pt>
                <c:pt idx="4514">
                  <c:v>0.57607200000000003</c:v>
                </c:pt>
                <c:pt idx="4515">
                  <c:v>0.57607200000000003</c:v>
                </c:pt>
                <c:pt idx="4516">
                  <c:v>0.576071</c:v>
                </c:pt>
                <c:pt idx="4517">
                  <c:v>0.57606999999999997</c:v>
                </c:pt>
                <c:pt idx="4518">
                  <c:v>0.57606900000000005</c:v>
                </c:pt>
                <c:pt idx="4519">
                  <c:v>0.57606800000000002</c:v>
                </c:pt>
                <c:pt idx="4520">
                  <c:v>0.576067</c:v>
                </c:pt>
                <c:pt idx="4521">
                  <c:v>0.57606599999999997</c:v>
                </c:pt>
                <c:pt idx="4522">
                  <c:v>0.57606599999999997</c:v>
                </c:pt>
                <c:pt idx="4523">
                  <c:v>0.57606500000000005</c:v>
                </c:pt>
                <c:pt idx="4524">
                  <c:v>0.57606400000000002</c:v>
                </c:pt>
                <c:pt idx="4525">
                  <c:v>0.57606299999999999</c:v>
                </c:pt>
                <c:pt idx="4526">
                  <c:v>0.57606199999999996</c:v>
                </c:pt>
                <c:pt idx="4527">
                  <c:v>0.57606100000000005</c:v>
                </c:pt>
                <c:pt idx="4528">
                  <c:v>0.57606000000000002</c:v>
                </c:pt>
                <c:pt idx="4529">
                  <c:v>0.57606000000000002</c:v>
                </c:pt>
                <c:pt idx="4530">
                  <c:v>0.57605899999999999</c:v>
                </c:pt>
                <c:pt idx="4531">
                  <c:v>0.57605799999999996</c:v>
                </c:pt>
                <c:pt idx="4532">
                  <c:v>0.57605700000000004</c:v>
                </c:pt>
                <c:pt idx="4533">
                  <c:v>0.57605600000000001</c:v>
                </c:pt>
                <c:pt idx="4534">
                  <c:v>0.57605499999999998</c:v>
                </c:pt>
                <c:pt idx="4535">
                  <c:v>0.57605499999999998</c:v>
                </c:pt>
                <c:pt idx="4536">
                  <c:v>0.57605399999999995</c:v>
                </c:pt>
                <c:pt idx="4537">
                  <c:v>0.57605300000000004</c:v>
                </c:pt>
                <c:pt idx="4538">
                  <c:v>0.57605200000000001</c:v>
                </c:pt>
                <c:pt idx="4539">
                  <c:v>0.57605099999999998</c:v>
                </c:pt>
                <c:pt idx="4540">
                  <c:v>0.57604999999999995</c:v>
                </c:pt>
                <c:pt idx="4541">
                  <c:v>0.57604900000000003</c:v>
                </c:pt>
                <c:pt idx="4542">
                  <c:v>0.57604900000000003</c:v>
                </c:pt>
                <c:pt idx="4543">
                  <c:v>0.576048</c:v>
                </c:pt>
                <c:pt idx="4544">
                  <c:v>0.57604699999999998</c:v>
                </c:pt>
                <c:pt idx="4545">
                  <c:v>0.57604599999999995</c:v>
                </c:pt>
                <c:pt idx="4546">
                  <c:v>0.57604500000000003</c:v>
                </c:pt>
                <c:pt idx="4547">
                  <c:v>0.576044</c:v>
                </c:pt>
                <c:pt idx="4548">
                  <c:v>0.576044</c:v>
                </c:pt>
                <c:pt idx="4549">
                  <c:v>0.57604299999999997</c:v>
                </c:pt>
                <c:pt idx="4550">
                  <c:v>0.57604200000000005</c:v>
                </c:pt>
                <c:pt idx="4551">
                  <c:v>0.57604100000000003</c:v>
                </c:pt>
                <c:pt idx="4552">
                  <c:v>0.57604</c:v>
                </c:pt>
                <c:pt idx="4553">
                  <c:v>0.57603899999999997</c:v>
                </c:pt>
                <c:pt idx="4554">
                  <c:v>0.57603899999999997</c:v>
                </c:pt>
                <c:pt idx="4555">
                  <c:v>0.57603800000000005</c:v>
                </c:pt>
                <c:pt idx="4556">
                  <c:v>0.57603700000000002</c:v>
                </c:pt>
                <c:pt idx="4557">
                  <c:v>0.57603599999999999</c:v>
                </c:pt>
                <c:pt idx="4558">
                  <c:v>0.57603499999999996</c:v>
                </c:pt>
                <c:pt idx="4559">
                  <c:v>0.57603400000000005</c:v>
                </c:pt>
                <c:pt idx="4560">
                  <c:v>0.57603300000000002</c:v>
                </c:pt>
                <c:pt idx="4561">
                  <c:v>0.57603300000000002</c:v>
                </c:pt>
                <c:pt idx="4562">
                  <c:v>0.57603199999999999</c:v>
                </c:pt>
                <c:pt idx="4563">
                  <c:v>0.57603099999999996</c:v>
                </c:pt>
                <c:pt idx="4564">
                  <c:v>0.57603000000000004</c:v>
                </c:pt>
                <c:pt idx="4565">
                  <c:v>0.57602900000000001</c:v>
                </c:pt>
                <c:pt idx="4566">
                  <c:v>0.57602799999999998</c:v>
                </c:pt>
                <c:pt idx="4567">
                  <c:v>0.57602799999999998</c:v>
                </c:pt>
                <c:pt idx="4568">
                  <c:v>0.57602699999999996</c:v>
                </c:pt>
                <c:pt idx="4569">
                  <c:v>0.57602600000000004</c:v>
                </c:pt>
                <c:pt idx="4570">
                  <c:v>0.57602500000000001</c:v>
                </c:pt>
                <c:pt idx="4571">
                  <c:v>0.57602399999999998</c:v>
                </c:pt>
                <c:pt idx="4572">
                  <c:v>0.57602299999999995</c:v>
                </c:pt>
                <c:pt idx="4573">
                  <c:v>0.57602299999999995</c:v>
                </c:pt>
                <c:pt idx="4574">
                  <c:v>0.57602200000000003</c:v>
                </c:pt>
                <c:pt idx="4575">
                  <c:v>0.57602100000000001</c:v>
                </c:pt>
                <c:pt idx="4576">
                  <c:v>0.57601999999999998</c:v>
                </c:pt>
                <c:pt idx="4577">
                  <c:v>0.57601899999999995</c:v>
                </c:pt>
                <c:pt idx="4578">
                  <c:v>0.57601800000000003</c:v>
                </c:pt>
                <c:pt idx="4579">
                  <c:v>0.57601800000000003</c:v>
                </c:pt>
                <c:pt idx="4580">
                  <c:v>0.576017</c:v>
                </c:pt>
                <c:pt idx="4581">
                  <c:v>0.57601599999999997</c:v>
                </c:pt>
                <c:pt idx="4582">
                  <c:v>0.57601500000000005</c:v>
                </c:pt>
                <c:pt idx="4583">
                  <c:v>0.57601400000000003</c:v>
                </c:pt>
                <c:pt idx="4584">
                  <c:v>0.576013</c:v>
                </c:pt>
                <c:pt idx="4585">
                  <c:v>0.576013</c:v>
                </c:pt>
                <c:pt idx="4586">
                  <c:v>0.57601199999999997</c:v>
                </c:pt>
                <c:pt idx="4587">
                  <c:v>0.57601100000000005</c:v>
                </c:pt>
                <c:pt idx="4588">
                  <c:v>0.57601000000000002</c:v>
                </c:pt>
                <c:pt idx="4589">
                  <c:v>0.57600899999999999</c:v>
                </c:pt>
                <c:pt idx="4590">
                  <c:v>0.57600799999999996</c:v>
                </c:pt>
                <c:pt idx="4591">
                  <c:v>0.57600799999999996</c:v>
                </c:pt>
                <c:pt idx="4592">
                  <c:v>0.57600700000000005</c:v>
                </c:pt>
                <c:pt idx="4593">
                  <c:v>0.57600600000000002</c:v>
                </c:pt>
                <c:pt idx="4594">
                  <c:v>0.57600499999999999</c:v>
                </c:pt>
                <c:pt idx="4595">
                  <c:v>0.57600399999999996</c:v>
                </c:pt>
                <c:pt idx="4596">
                  <c:v>0.57600300000000004</c:v>
                </c:pt>
                <c:pt idx="4597">
                  <c:v>0.57600300000000004</c:v>
                </c:pt>
                <c:pt idx="4598">
                  <c:v>0.57600200000000001</c:v>
                </c:pt>
                <c:pt idx="4599">
                  <c:v>0.57600099999999999</c:v>
                </c:pt>
                <c:pt idx="4600">
                  <c:v>0.57599999999999996</c:v>
                </c:pt>
                <c:pt idx="4601">
                  <c:v>0.57599900000000004</c:v>
                </c:pt>
                <c:pt idx="4602">
                  <c:v>0.57599800000000001</c:v>
                </c:pt>
                <c:pt idx="4603">
                  <c:v>0.57599800000000001</c:v>
                </c:pt>
                <c:pt idx="4604">
                  <c:v>0.57599699999999998</c:v>
                </c:pt>
                <c:pt idx="4605">
                  <c:v>0.57599599999999995</c:v>
                </c:pt>
                <c:pt idx="4606">
                  <c:v>0.57599500000000003</c:v>
                </c:pt>
                <c:pt idx="4607">
                  <c:v>0.57599400000000001</c:v>
                </c:pt>
                <c:pt idx="4608">
                  <c:v>0.57599400000000001</c:v>
                </c:pt>
                <c:pt idx="4609">
                  <c:v>0.57599299999999998</c:v>
                </c:pt>
                <c:pt idx="4610">
                  <c:v>0.57599199999999995</c:v>
                </c:pt>
                <c:pt idx="4611">
                  <c:v>0.57599100000000003</c:v>
                </c:pt>
                <c:pt idx="4612">
                  <c:v>0.57599</c:v>
                </c:pt>
                <c:pt idx="4613">
                  <c:v>0.57598899999999997</c:v>
                </c:pt>
                <c:pt idx="4614">
                  <c:v>0.57598899999999997</c:v>
                </c:pt>
                <c:pt idx="4615">
                  <c:v>0.57598800000000006</c:v>
                </c:pt>
                <c:pt idx="4616">
                  <c:v>0.57598700000000003</c:v>
                </c:pt>
                <c:pt idx="4617">
                  <c:v>0.575986</c:v>
                </c:pt>
                <c:pt idx="4618">
                  <c:v>0.57598499999999997</c:v>
                </c:pt>
                <c:pt idx="4619">
                  <c:v>0.57598499999999997</c:v>
                </c:pt>
                <c:pt idx="4620">
                  <c:v>0.57598400000000005</c:v>
                </c:pt>
                <c:pt idx="4621">
                  <c:v>0.57598300000000002</c:v>
                </c:pt>
                <c:pt idx="4622">
                  <c:v>0.57598199999999999</c:v>
                </c:pt>
                <c:pt idx="4623">
                  <c:v>0.57598099999999997</c:v>
                </c:pt>
                <c:pt idx="4624">
                  <c:v>0.57598000000000005</c:v>
                </c:pt>
                <c:pt idx="4625">
                  <c:v>0.57598000000000005</c:v>
                </c:pt>
                <c:pt idx="4626">
                  <c:v>0.57597900000000002</c:v>
                </c:pt>
                <c:pt idx="4627">
                  <c:v>0.57597799999999999</c:v>
                </c:pt>
                <c:pt idx="4628">
                  <c:v>0.57597699999999996</c:v>
                </c:pt>
                <c:pt idx="4629">
                  <c:v>0.57597600000000004</c:v>
                </c:pt>
                <c:pt idx="4630">
                  <c:v>0.57597500000000001</c:v>
                </c:pt>
                <c:pt idx="4631">
                  <c:v>0.57597500000000001</c:v>
                </c:pt>
                <c:pt idx="4632">
                  <c:v>0.57597399999999999</c:v>
                </c:pt>
                <c:pt idx="4633">
                  <c:v>0.57597299999999996</c:v>
                </c:pt>
                <c:pt idx="4634">
                  <c:v>0.57597200000000004</c:v>
                </c:pt>
                <c:pt idx="4635">
                  <c:v>0.57597100000000001</c:v>
                </c:pt>
                <c:pt idx="4636">
                  <c:v>0.57597100000000001</c:v>
                </c:pt>
                <c:pt idx="4637">
                  <c:v>0.57596999999999998</c:v>
                </c:pt>
                <c:pt idx="4638">
                  <c:v>0.57596899999999995</c:v>
                </c:pt>
                <c:pt idx="4639">
                  <c:v>0.57596800000000004</c:v>
                </c:pt>
                <c:pt idx="4640">
                  <c:v>0.57596700000000001</c:v>
                </c:pt>
                <c:pt idx="4641">
                  <c:v>0.57596700000000001</c:v>
                </c:pt>
                <c:pt idx="4642">
                  <c:v>0.57596599999999998</c:v>
                </c:pt>
                <c:pt idx="4643">
                  <c:v>0.57596499999999995</c:v>
                </c:pt>
                <c:pt idx="4644">
                  <c:v>0.57596400000000003</c:v>
                </c:pt>
                <c:pt idx="4645">
                  <c:v>0.575963</c:v>
                </c:pt>
                <c:pt idx="4646">
                  <c:v>0.57596199999999997</c:v>
                </c:pt>
                <c:pt idx="4647">
                  <c:v>0.57596199999999997</c:v>
                </c:pt>
                <c:pt idx="4648">
                  <c:v>0.57596099999999995</c:v>
                </c:pt>
                <c:pt idx="4649">
                  <c:v>0.57596000000000003</c:v>
                </c:pt>
                <c:pt idx="4650">
                  <c:v>0.575959</c:v>
                </c:pt>
                <c:pt idx="4651">
                  <c:v>0.57595799999999997</c:v>
                </c:pt>
                <c:pt idx="4652">
                  <c:v>0.57595799999999997</c:v>
                </c:pt>
                <c:pt idx="4653">
                  <c:v>0.57595700000000005</c:v>
                </c:pt>
                <c:pt idx="4654">
                  <c:v>0.57595600000000002</c:v>
                </c:pt>
                <c:pt idx="4655">
                  <c:v>0.57595499999999999</c:v>
                </c:pt>
                <c:pt idx="4656">
                  <c:v>0.57595399999999997</c:v>
                </c:pt>
                <c:pt idx="4657">
                  <c:v>0.57595399999999997</c:v>
                </c:pt>
                <c:pt idx="4658">
                  <c:v>0.57595300000000005</c:v>
                </c:pt>
                <c:pt idx="4659">
                  <c:v>0.57595200000000002</c:v>
                </c:pt>
                <c:pt idx="4660">
                  <c:v>0.57595099999999999</c:v>
                </c:pt>
                <c:pt idx="4661">
                  <c:v>0.57594999999999996</c:v>
                </c:pt>
                <c:pt idx="4662">
                  <c:v>0.57594900000000004</c:v>
                </c:pt>
                <c:pt idx="4663">
                  <c:v>0.57594900000000004</c:v>
                </c:pt>
                <c:pt idx="4664">
                  <c:v>0.57594800000000002</c:v>
                </c:pt>
                <c:pt idx="4665">
                  <c:v>0.57594699999999999</c:v>
                </c:pt>
                <c:pt idx="4666">
                  <c:v>0.57594599999999996</c:v>
                </c:pt>
                <c:pt idx="4667">
                  <c:v>0.57594500000000004</c:v>
                </c:pt>
                <c:pt idx="4668">
                  <c:v>0.57594500000000004</c:v>
                </c:pt>
                <c:pt idx="4669">
                  <c:v>0.57594400000000001</c:v>
                </c:pt>
                <c:pt idx="4670">
                  <c:v>0.57594299999999998</c:v>
                </c:pt>
                <c:pt idx="4671">
                  <c:v>0.57594199999999995</c:v>
                </c:pt>
                <c:pt idx="4672">
                  <c:v>0.57594100000000004</c:v>
                </c:pt>
                <c:pt idx="4673">
                  <c:v>0.57594100000000004</c:v>
                </c:pt>
                <c:pt idx="4674">
                  <c:v>0.57594000000000001</c:v>
                </c:pt>
                <c:pt idx="4675">
                  <c:v>0.57593899999999998</c:v>
                </c:pt>
                <c:pt idx="4676">
                  <c:v>0.57593799999999995</c:v>
                </c:pt>
                <c:pt idx="4677">
                  <c:v>0.57593700000000003</c:v>
                </c:pt>
                <c:pt idx="4678">
                  <c:v>0.57593700000000003</c:v>
                </c:pt>
                <c:pt idx="4679">
                  <c:v>0.575936</c:v>
                </c:pt>
                <c:pt idx="4680">
                  <c:v>0.57593499999999997</c:v>
                </c:pt>
                <c:pt idx="4681">
                  <c:v>0.57593399999999995</c:v>
                </c:pt>
                <c:pt idx="4682">
                  <c:v>0.57593300000000003</c:v>
                </c:pt>
                <c:pt idx="4683">
                  <c:v>0.57593300000000003</c:v>
                </c:pt>
                <c:pt idx="4684">
                  <c:v>0.575932</c:v>
                </c:pt>
                <c:pt idx="4685">
                  <c:v>0.57593099999999997</c:v>
                </c:pt>
                <c:pt idx="4686">
                  <c:v>0.57593000000000005</c:v>
                </c:pt>
                <c:pt idx="4687">
                  <c:v>0.57592900000000002</c:v>
                </c:pt>
                <c:pt idx="4688">
                  <c:v>0.57592900000000002</c:v>
                </c:pt>
                <c:pt idx="4689">
                  <c:v>0.575928</c:v>
                </c:pt>
                <c:pt idx="4690">
                  <c:v>0.57592699999999997</c:v>
                </c:pt>
                <c:pt idx="4691">
                  <c:v>0.57592600000000005</c:v>
                </c:pt>
                <c:pt idx="4692">
                  <c:v>0.57592500000000002</c:v>
                </c:pt>
                <c:pt idx="4693">
                  <c:v>0.57592500000000002</c:v>
                </c:pt>
                <c:pt idx="4694">
                  <c:v>0.57592399999999999</c:v>
                </c:pt>
                <c:pt idx="4695">
                  <c:v>0.57592299999999996</c:v>
                </c:pt>
                <c:pt idx="4696">
                  <c:v>0.57592200000000005</c:v>
                </c:pt>
                <c:pt idx="4697">
                  <c:v>0.57592100000000002</c:v>
                </c:pt>
                <c:pt idx="4698">
                  <c:v>0.57592100000000002</c:v>
                </c:pt>
                <c:pt idx="4699">
                  <c:v>0.57591999999999999</c:v>
                </c:pt>
                <c:pt idx="4700">
                  <c:v>0.57591899999999996</c:v>
                </c:pt>
                <c:pt idx="4701">
                  <c:v>0.57591800000000004</c:v>
                </c:pt>
                <c:pt idx="4702">
                  <c:v>0.57591800000000004</c:v>
                </c:pt>
                <c:pt idx="4703">
                  <c:v>0.57591700000000001</c:v>
                </c:pt>
                <c:pt idx="4704">
                  <c:v>0.57591599999999998</c:v>
                </c:pt>
                <c:pt idx="4705">
                  <c:v>0.57591499999999995</c:v>
                </c:pt>
                <c:pt idx="4706">
                  <c:v>0.57591400000000004</c:v>
                </c:pt>
                <c:pt idx="4707">
                  <c:v>0.57591400000000004</c:v>
                </c:pt>
                <c:pt idx="4708">
                  <c:v>0.57591300000000001</c:v>
                </c:pt>
                <c:pt idx="4709">
                  <c:v>0.57591199999999998</c:v>
                </c:pt>
                <c:pt idx="4710">
                  <c:v>0.57591099999999995</c:v>
                </c:pt>
                <c:pt idx="4711">
                  <c:v>0.57591000000000003</c:v>
                </c:pt>
                <c:pt idx="4712">
                  <c:v>0.57591000000000003</c:v>
                </c:pt>
                <c:pt idx="4713">
                  <c:v>0.575909</c:v>
                </c:pt>
                <c:pt idx="4714">
                  <c:v>0.57590799999999998</c:v>
                </c:pt>
                <c:pt idx="4715">
                  <c:v>0.57590699999999995</c:v>
                </c:pt>
                <c:pt idx="4716">
                  <c:v>0.57590600000000003</c:v>
                </c:pt>
                <c:pt idx="4717">
                  <c:v>0.57590600000000003</c:v>
                </c:pt>
                <c:pt idx="4718">
                  <c:v>0.575905</c:v>
                </c:pt>
                <c:pt idx="4719">
                  <c:v>0.57590399999999997</c:v>
                </c:pt>
                <c:pt idx="4720">
                  <c:v>0.57590300000000005</c:v>
                </c:pt>
                <c:pt idx="4721">
                  <c:v>0.57590300000000005</c:v>
                </c:pt>
                <c:pt idx="4722">
                  <c:v>0.57590200000000003</c:v>
                </c:pt>
                <c:pt idx="4723">
                  <c:v>0.575901</c:v>
                </c:pt>
                <c:pt idx="4724">
                  <c:v>0.57589999999999997</c:v>
                </c:pt>
                <c:pt idx="4725">
                  <c:v>0.57589900000000005</c:v>
                </c:pt>
                <c:pt idx="4726">
                  <c:v>0.57589900000000005</c:v>
                </c:pt>
                <c:pt idx="4727">
                  <c:v>0.57589800000000002</c:v>
                </c:pt>
                <c:pt idx="4728">
                  <c:v>0.57589699999999999</c:v>
                </c:pt>
                <c:pt idx="4729">
                  <c:v>0.57589599999999996</c:v>
                </c:pt>
                <c:pt idx="4730">
                  <c:v>0.57589500000000005</c:v>
                </c:pt>
                <c:pt idx="4731">
                  <c:v>0.57589500000000005</c:v>
                </c:pt>
                <c:pt idx="4732">
                  <c:v>0.57589400000000002</c:v>
                </c:pt>
                <c:pt idx="4733">
                  <c:v>0.57589299999999999</c:v>
                </c:pt>
                <c:pt idx="4734">
                  <c:v>0.57589199999999996</c:v>
                </c:pt>
                <c:pt idx="4735">
                  <c:v>0.57589100000000004</c:v>
                </c:pt>
                <c:pt idx="4736">
                  <c:v>0.57589100000000004</c:v>
                </c:pt>
                <c:pt idx="4737">
                  <c:v>0.57589000000000001</c:v>
                </c:pt>
                <c:pt idx="4738">
                  <c:v>0.57588899999999998</c:v>
                </c:pt>
                <c:pt idx="4739">
                  <c:v>0.57588799999999996</c:v>
                </c:pt>
                <c:pt idx="4740">
                  <c:v>0.57588799999999996</c:v>
                </c:pt>
                <c:pt idx="4741">
                  <c:v>0.57588700000000004</c:v>
                </c:pt>
                <c:pt idx="4742">
                  <c:v>0.57588600000000001</c:v>
                </c:pt>
                <c:pt idx="4743">
                  <c:v>0.57588499999999998</c:v>
                </c:pt>
                <c:pt idx="4744">
                  <c:v>0.57588399999999995</c:v>
                </c:pt>
                <c:pt idx="4745">
                  <c:v>0.57588399999999995</c:v>
                </c:pt>
                <c:pt idx="4746">
                  <c:v>0.57588300000000003</c:v>
                </c:pt>
                <c:pt idx="4747">
                  <c:v>0.57588200000000001</c:v>
                </c:pt>
                <c:pt idx="4748">
                  <c:v>0.57588099999999998</c:v>
                </c:pt>
                <c:pt idx="4749">
                  <c:v>0.57588099999999998</c:v>
                </c:pt>
                <c:pt idx="4750">
                  <c:v>0.57587999999999995</c:v>
                </c:pt>
                <c:pt idx="4751">
                  <c:v>0.57587900000000003</c:v>
                </c:pt>
                <c:pt idx="4752">
                  <c:v>0.575878</c:v>
                </c:pt>
                <c:pt idx="4753">
                  <c:v>0.57587699999999997</c:v>
                </c:pt>
                <c:pt idx="4754">
                  <c:v>0.57587699999999997</c:v>
                </c:pt>
                <c:pt idx="4755">
                  <c:v>0.57587600000000005</c:v>
                </c:pt>
                <c:pt idx="4756">
                  <c:v>0.57587500000000003</c:v>
                </c:pt>
                <c:pt idx="4757">
                  <c:v>0.575874</c:v>
                </c:pt>
                <c:pt idx="4758">
                  <c:v>0.575874</c:v>
                </c:pt>
                <c:pt idx="4759">
                  <c:v>0.57587299999999997</c:v>
                </c:pt>
                <c:pt idx="4760">
                  <c:v>0.57587200000000005</c:v>
                </c:pt>
                <c:pt idx="4761">
                  <c:v>0.57587100000000002</c:v>
                </c:pt>
                <c:pt idx="4762">
                  <c:v>0.57586999999999999</c:v>
                </c:pt>
                <c:pt idx="4763">
                  <c:v>0.57586999999999999</c:v>
                </c:pt>
                <c:pt idx="4764">
                  <c:v>0.57586899999999996</c:v>
                </c:pt>
                <c:pt idx="4765">
                  <c:v>0.57586800000000005</c:v>
                </c:pt>
                <c:pt idx="4766">
                  <c:v>0.57586700000000002</c:v>
                </c:pt>
                <c:pt idx="4767">
                  <c:v>0.57586700000000002</c:v>
                </c:pt>
                <c:pt idx="4768">
                  <c:v>0.57586599999999999</c:v>
                </c:pt>
                <c:pt idx="4769">
                  <c:v>0.57586499999999996</c:v>
                </c:pt>
                <c:pt idx="4770">
                  <c:v>0.57586400000000004</c:v>
                </c:pt>
                <c:pt idx="4771">
                  <c:v>0.57586300000000001</c:v>
                </c:pt>
                <c:pt idx="4772">
                  <c:v>0.57586300000000001</c:v>
                </c:pt>
                <c:pt idx="4773">
                  <c:v>0.57586199999999999</c:v>
                </c:pt>
                <c:pt idx="4774">
                  <c:v>0.57586099999999996</c:v>
                </c:pt>
                <c:pt idx="4775">
                  <c:v>0.57586000000000004</c:v>
                </c:pt>
                <c:pt idx="4776">
                  <c:v>0.57586000000000004</c:v>
                </c:pt>
                <c:pt idx="4777">
                  <c:v>0.57585900000000001</c:v>
                </c:pt>
                <c:pt idx="4778">
                  <c:v>0.57585799999999998</c:v>
                </c:pt>
                <c:pt idx="4779">
                  <c:v>0.57585699999999995</c:v>
                </c:pt>
                <c:pt idx="4780">
                  <c:v>0.57585699999999995</c:v>
                </c:pt>
                <c:pt idx="4781">
                  <c:v>0.57585600000000003</c:v>
                </c:pt>
                <c:pt idx="4782">
                  <c:v>0.57585500000000001</c:v>
                </c:pt>
                <c:pt idx="4783">
                  <c:v>0.57585399999999998</c:v>
                </c:pt>
                <c:pt idx="4784">
                  <c:v>0.57585299999999995</c:v>
                </c:pt>
                <c:pt idx="4785">
                  <c:v>0.57585299999999995</c:v>
                </c:pt>
                <c:pt idx="4786">
                  <c:v>0.57585200000000003</c:v>
                </c:pt>
                <c:pt idx="4787">
                  <c:v>0.575851</c:v>
                </c:pt>
                <c:pt idx="4788">
                  <c:v>0.57584999999999997</c:v>
                </c:pt>
                <c:pt idx="4789">
                  <c:v>0.57584999999999997</c:v>
                </c:pt>
                <c:pt idx="4790">
                  <c:v>0.57584900000000006</c:v>
                </c:pt>
                <c:pt idx="4791">
                  <c:v>0.57584800000000003</c:v>
                </c:pt>
                <c:pt idx="4792">
                  <c:v>0.575847</c:v>
                </c:pt>
                <c:pt idx="4793">
                  <c:v>0.57584599999999997</c:v>
                </c:pt>
                <c:pt idx="4794">
                  <c:v>0.57584599999999997</c:v>
                </c:pt>
                <c:pt idx="4795">
                  <c:v>0.57584500000000005</c:v>
                </c:pt>
                <c:pt idx="4796">
                  <c:v>0.57584400000000002</c:v>
                </c:pt>
                <c:pt idx="4797">
                  <c:v>0.57584299999999999</c:v>
                </c:pt>
                <c:pt idx="4798">
                  <c:v>0.57584299999999999</c:v>
                </c:pt>
                <c:pt idx="4799">
                  <c:v>0.57584199999999996</c:v>
                </c:pt>
                <c:pt idx="4800">
                  <c:v>0.57584100000000005</c:v>
                </c:pt>
                <c:pt idx="4801">
                  <c:v>0.57584000000000002</c:v>
                </c:pt>
                <c:pt idx="4802">
                  <c:v>0.57584000000000002</c:v>
                </c:pt>
                <c:pt idx="4803">
                  <c:v>0.57583899999999999</c:v>
                </c:pt>
                <c:pt idx="4804">
                  <c:v>0.57583799999999996</c:v>
                </c:pt>
                <c:pt idx="4805">
                  <c:v>0.57583700000000004</c:v>
                </c:pt>
                <c:pt idx="4806">
                  <c:v>0.57583700000000004</c:v>
                </c:pt>
                <c:pt idx="4807">
                  <c:v>0.57583600000000001</c:v>
                </c:pt>
                <c:pt idx="4808">
                  <c:v>0.57583499999999999</c:v>
                </c:pt>
                <c:pt idx="4809">
                  <c:v>0.57583399999999996</c:v>
                </c:pt>
                <c:pt idx="4810">
                  <c:v>0.57583300000000004</c:v>
                </c:pt>
                <c:pt idx="4811">
                  <c:v>0.57583300000000004</c:v>
                </c:pt>
                <c:pt idx="4812">
                  <c:v>0.57583200000000001</c:v>
                </c:pt>
                <c:pt idx="4813">
                  <c:v>0.57583099999999998</c:v>
                </c:pt>
                <c:pt idx="4814">
                  <c:v>0.57582999999999995</c:v>
                </c:pt>
                <c:pt idx="4815">
                  <c:v>0.57582999999999995</c:v>
                </c:pt>
                <c:pt idx="4816">
                  <c:v>0.57582900000000004</c:v>
                </c:pt>
                <c:pt idx="4817">
                  <c:v>0.57582800000000001</c:v>
                </c:pt>
                <c:pt idx="4818">
                  <c:v>0.57582699999999998</c:v>
                </c:pt>
                <c:pt idx="4819">
                  <c:v>0.57582699999999998</c:v>
                </c:pt>
                <c:pt idx="4820">
                  <c:v>0.57582599999999995</c:v>
                </c:pt>
                <c:pt idx="4821">
                  <c:v>0.57582500000000003</c:v>
                </c:pt>
                <c:pt idx="4822">
                  <c:v>0.575824</c:v>
                </c:pt>
                <c:pt idx="4823">
                  <c:v>0.575824</c:v>
                </c:pt>
                <c:pt idx="4824">
                  <c:v>0.57582299999999997</c:v>
                </c:pt>
                <c:pt idx="4825">
                  <c:v>0.57582199999999994</c:v>
                </c:pt>
                <c:pt idx="4826">
                  <c:v>0.57582100000000003</c:v>
                </c:pt>
                <c:pt idx="4827">
                  <c:v>0.57582100000000003</c:v>
                </c:pt>
                <c:pt idx="4828">
                  <c:v>0.57582</c:v>
                </c:pt>
                <c:pt idx="4829">
                  <c:v>0.57581899999999997</c:v>
                </c:pt>
                <c:pt idx="4830">
                  <c:v>0.57581800000000005</c:v>
                </c:pt>
                <c:pt idx="4831">
                  <c:v>0.57581800000000005</c:v>
                </c:pt>
                <c:pt idx="4832">
                  <c:v>0.57581700000000002</c:v>
                </c:pt>
                <c:pt idx="4833">
                  <c:v>0.57581599999999999</c:v>
                </c:pt>
                <c:pt idx="4834">
                  <c:v>0.57581499999999997</c:v>
                </c:pt>
                <c:pt idx="4835">
                  <c:v>0.57581400000000005</c:v>
                </c:pt>
                <c:pt idx="4836">
                  <c:v>0.57581400000000005</c:v>
                </c:pt>
                <c:pt idx="4837">
                  <c:v>0.57581300000000002</c:v>
                </c:pt>
                <c:pt idx="4838">
                  <c:v>0.57581199999999999</c:v>
                </c:pt>
                <c:pt idx="4839">
                  <c:v>0.57581199999999999</c:v>
                </c:pt>
                <c:pt idx="4840">
                  <c:v>0.57581099999999996</c:v>
                </c:pt>
                <c:pt idx="4841">
                  <c:v>0.57581000000000004</c:v>
                </c:pt>
                <c:pt idx="4842">
                  <c:v>0.57580900000000002</c:v>
                </c:pt>
                <c:pt idx="4843">
                  <c:v>0.57580799999999999</c:v>
                </c:pt>
                <c:pt idx="4844">
                  <c:v>0.57580799999999999</c:v>
                </c:pt>
                <c:pt idx="4845">
                  <c:v>0.57580699999999996</c:v>
                </c:pt>
                <c:pt idx="4846">
                  <c:v>0.57580600000000004</c:v>
                </c:pt>
                <c:pt idx="4847">
                  <c:v>0.57580500000000001</c:v>
                </c:pt>
                <c:pt idx="4848">
                  <c:v>0.57580500000000001</c:v>
                </c:pt>
                <c:pt idx="4849">
                  <c:v>0.57580399999999998</c:v>
                </c:pt>
                <c:pt idx="4850">
                  <c:v>0.57580299999999995</c:v>
                </c:pt>
                <c:pt idx="4851">
                  <c:v>0.57580200000000004</c:v>
                </c:pt>
                <c:pt idx="4852">
                  <c:v>0.57580200000000004</c:v>
                </c:pt>
                <c:pt idx="4853">
                  <c:v>0.57580100000000001</c:v>
                </c:pt>
                <c:pt idx="4854">
                  <c:v>0.57579999999999998</c:v>
                </c:pt>
                <c:pt idx="4855">
                  <c:v>0.57579899999999995</c:v>
                </c:pt>
                <c:pt idx="4856">
                  <c:v>0.57579899999999995</c:v>
                </c:pt>
                <c:pt idx="4857">
                  <c:v>0.57579800000000003</c:v>
                </c:pt>
                <c:pt idx="4858">
                  <c:v>0.575797</c:v>
                </c:pt>
                <c:pt idx="4859">
                  <c:v>0.57579599999999997</c:v>
                </c:pt>
                <c:pt idx="4860">
                  <c:v>0.57579599999999997</c:v>
                </c:pt>
                <c:pt idx="4861">
                  <c:v>0.57579499999999995</c:v>
                </c:pt>
                <c:pt idx="4862">
                  <c:v>0.57579400000000003</c:v>
                </c:pt>
                <c:pt idx="4863">
                  <c:v>0.57579400000000003</c:v>
                </c:pt>
                <c:pt idx="4864">
                  <c:v>0.575793</c:v>
                </c:pt>
                <c:pt idx="4865">
                  <c:v>0.57579199999999997</c:v>
                </c:pt>
                <c:pt idx="4866">
                  <c:v>0.57579100000000005</c:v>
                </c:pt>
                <c:pt idx="4867">
                  <c:v>0.57579100000000005</c:v>
                </c:pt>
                <c:pt idx="4868">
                  <c:v>0.57579000000000002</c:v>
                </c:pt>
                <c:pt idx="4869">
                  <c:v>0.575789</c:v>
                </c:pt>
                <c:pt idx="4870">
                  <c:v>0.57578799999999997</c:v>
                </c:pt>
                <c:pt idx="4871">
                  <c:v>0.57578700000000005</c:v>
                </c:pt>
                <c:pt idx="4872">
                  <c:v>0.57578700000000005</c:v>
                </c:pt>
                <c:pt idx="4873">
                  <c:v>0.57578600000000002</c:v>
                </c:pt>
                <c:pt idx="4874">
                  <c:v>0.57578499999999999</c:v>
                </c:pt>
                <c:pt idx="4875">
                  <c:v>0.57578499999999999</c:v>
                </c:pt>
                <c:pt idx="4876">
                  <c:v>0.57578399999999996</c:v>
                </c:pt>
                <c:pt idx="4877">
                  <c:v>0.57578300000000004</c:v>
                </c:pt>
                <c:pt idx="4878">
                  <c:v>0.57578200000000002</c:v>
                </c:pt>
                <c:pt idx="4879">
                  <c:v>0.57578200000000002</c:v>
                </c:pt>
                <c:pt idx="4880">
                  <c:v>0.57578099999999999</c:v>
                </c:pt>
                <c:pt idx="4881">
                  <c:v>0.57577999999999996</c:v>
                </c:pt>
                <c:pt idx="4882">
                  <c:v>0.57577900000000004</c:v>
                </c:pt>
                <c:pt idx="4883">
                  <c:v>0.57577900000000004</c:v>
                </c:pt>
                <c:pt idx="4884">
                  <c:v>0.57577800000000001</c:v>
                </c:pt>
                <c:pt idx="4885">
                  <c:v>0.57577699999999998</c:v>
                </c:pt>
                <c:pt idx="4886">
                  <c:v>0.57577599999999995</c:v>
                </c:pt>
                <c:pt idx="4887">
                  <c:v>0.57577599999999995</c:v>
                </c:pt>
                <c:pt idx="4888">
                  <c:v>0.57577500000000004</c:v>
                </c:pt>
                <c:pt idx="4889">
                  <c:v>0.57577400000000001</c:v>
                </c:pt>
                <c:pt idx="4890">
                  <c:v>0.57577299999999998</c:v>
                </c:pt>
                <c:pt idx="4891">
                  <c:v>0.57577299999999998</c:v>
                </c:pt>
                <c:pt idx="4892">
                  <c:v>0.57577199999999995</c:v>
                </c:pt>
                <c:pt idx="4893">
                  <c:v>0.57577100000000003</c:v>
                </c:pt>
                <c:pt idx="4894">
                  <c:v>0.57577</c:v>
                </c:pt>
                <c:pt idx="4895">
                  <c:v>0.57577</c:v>
                </c:pt>
                <c:pt idx="4896">
                  <c:v>0.57576899999999998</c:v>
                </c:pt>
                <c:pt idx="4897">
                  <c:v>0.57576799999999995</c:v>
                </c:pt>
                <c:pt idx="4898">
                  <c:v>0.57576799999999995</c:v>
                </c:pt>
                <c:pt idx="4899">
                  <c:v>0.57576700000000003</c:v>
                </c:pt>
                <c:pt idx="4900">
                  <c:v>0.575766</c:v>
                </c:pt>
                <c:pt idx="4901">
                  <c:v>0.57576499999999997</c:v>
                </c:pt>
                <c:pt idx="4902">
                  <c:v>0.57576499999999997</c:v>
                </c:pt>
                <c:pt idx="4903">
                  <c:v>0.57576400000000005</c:v>
                </c:pt>
                <c:pt idx="4904">
                  <c:v>0.57576300000000002</c:v>
                </c:pt>
                <c:pt idx="4905">
                  <c:v>0.575762</c:v>
                </c:pt>
                <c:pt idx="4906">
                  <c:v>0.575762</c:v>
                </c:pt>
                <c:pt idx="4907">
                  <c:v>0.57576099999999997</c:v>
                </c:pt>
                <c:pt idx="4908">
                  <c:v>0.57576000000000005</c:v>
                </c:pt>
                <c:pt idx="4909">
                  <c:v>0.57575900000000002</c:v>
                </c:pt>
                <c:pt idx="4910">
                  <c:v>0.57575900000000002</c:v>
                </c:pt>
                <c:pt idx="4911">
                  <c:v>0.57575799999999999</c:v>
                </c:pt>
                <c:pt idx="4912">
                  <c:v>0.57575699999999996</c:v>
                </c:pt>
                <c:pt idx="4913">
                  <c:v>0.57575600000000005</c:v>
                </c:pt>
                <c:pt idx="4914">
                  <c:v>0.57575600000000005</c:v>
                </c:pt>
                <c:pt idx="4915">
                  <c:v>0.57575500000000002</c:v>
                </c:pt>
                <c:pt idx="4916">
                  <c:v>0.57575399999999999</c:v>
                </c:pt>
                <c:pt idx="4917">
                  <c:v>0.57575399999999999</c:v>
                </c:pt>
                <c:pt idx="4918">
                  <c:v>0.57575299999999996</c:v>
                </c:pt>
                <c:pt idx="4919">
                  <c:v>0.57575200000000004</c:v>
                </c:pt>
                <c:pt idx="4920">
                  <c:v>0.57575100000000001</c:v>
                </c:pt>
                <c:pt idx="4921">
                  <c:v>0.57575100000000001</c:v>
                </c:pt>
                <c:pt idx="4922">
                  <c:v>0.57574999999999998</c:v>
                </c:pt>
                <c:pt idx="4923">
                  <c:v>0.57574899999999996</c:v>
                </c:pt>
                <c:pt idx="4924">
                  <c:v>0.57574899999999996</c:v>
                </c:pt>
                <c:pt idx="4925">
                  <c:v>0.57574800000000004</c:v>
                </c:pt>
                <c:pt idx="4926">
                  <c:v>0.57574700000000001</c:v>
                </c:pt>
                <c:pt idx="4927">
                  <c:v>0.57574599999999998</c:v>
                </c:pt>
                <c:pt idx="4928">
                  <c:v>0.57574599999999998</c:v>
                </c:pt>
                <c:pt idx="4929">
                  <c:v>0.57574499999999995</c:v>
                </c:pt>
                <c:pt idx="4930">
                  <c:v>0.57574400000000003</c:v>
                </c:pt>
                <c:pt idx="4931">
                  <c:v>0.575743</c:v>
                </c:pt>
                <c:pt idx="4932">
                  <c:v>0.575743</c:v>
                </c:pt>
                <c:pt idx="4933">
                  <c:v>0.57574199999999998</c:v>
                </c:pt>
                <c:pt idx="4934">
                  <c:v>0.57574099999999995</c:v>
                </c:pt>
                <c:pt idx="4935">
                  <c:v>0.57574000000000003</c:v>
                </c:pt>
                <c:pt idx="4936">
                  <c:v>0.57574000000000003</c:v>
                </c:pt>
                <c:pt idx="4937">
                  <c:v>0.575739</c:v>
                </c:pt>
                <c:pt idx="4938">
                  <c:v>0.57573799999999997</c:v>
                </c:pt>
                <c:pt idx="4939">
                  <c:v>0.57573799999999997</c:v>
                </c:pt>
                <c:pt idx="4940">
                  <c:v>0.57573700000000005</c:v>
                </c:pt>
                <c:pt idx="4941">
                  <c:v>0.57573600000000003</c:v>
                </c:pt>
                <c:pt idx="4942">
                  <c:v>0.575735</c:v>
                </c:pt>
                <c:pt idx="4943">
                  <c:v>0.575735</c:v>
                </c:pt>
                <c:pt idx="4944">
                  <c:v>0.57573399999999997</c:v>
                </c:pt>
                <c:pt idx="4945">
                  <c:v>0.57573300000000005</c:v>
                </c:pt>
                <c:pt idx="4946">
                  <c:v>0.57573300000000005</c:v>
                </c:pt>
                <c:pt idx="4947">
                  <c:v>0.57573200000000002</c:v>
                </c:pt>
                <c:pt idx="4948">
                  <c:v>0.57573099999999999</c:v>
                </c:pt>
                <c:pt idx="4949">
                  <c:v>0.57572999999999996</c:v>
                </c:pt>
                <c:pt idx="4950">
                  <c:v>0.57572999999999996</c:v>
                </c:pt>
                <c:pt idx="4951">
                  <c:v>0.57572900000000005</c:v>
                </c:pt>
                <c:pt idx="4952">
                  <c:v>0.57572800000000002</c:v>
                </c:pt>
                <c:pt idx="4953">
                  <c:v>0.57572699999999999</c:v>
                </c:pt>
                <c:pt idx="4954">
                  <c:v>0.57572699999999999</c:v>
                </c:pt>
                <c:pt idx="4955">
                  <c:v>0.57572599999999996</c:v>
                </c:pt>
                <c:pt idx="4956">
                  <c:v>0.57572500000000004</c:v>
                </c:pt>
                <c:pt idx="4957">
                  <c:v>0.57572500000000004</c:v>
                </c:pt>
                <c:pt idx="4958">
                  <c:v>0.57572400000000001</c:v>
                </c:pt>
                <c:pt idx="4959">
                  <c:v>0.57572299999999998</c:v>
                </c:pt>
                <c:pt idx="4960">
                  <c:v>0.57572199999999996</c:v>
                </c:pt>
                <c:pt idx="4961">
                  <c:v>0.57572199999999996</c:v>
                </c:pt>
                <c:pt idx="4962">
                  <c:v>0.57572100000000004</c:v>
                </c:pt>
                <c:pt idx="4963">
                  <c:v>0.57572000000000001</c:v>
                </c:pt>
                <c:pt idx="4964">
                  <c:v>0.57572000000000001</c:v>
                </c:pt>
                <c:pt idx="4965">
                  <c:v>0.57571899999999998</c:v>
                </c:pt>
                <c:pt idx="4966">
                  <c:v>0.57571799999999995</c:v>
                </c:pt>
                <c:pt idx="4967">
                  <c:v>0.57571700000000003</c:v>
                </c:pt>
                <c:pt idx="4968">
                  <c:v>0.57571700000000003</c:v>
                </c:pt>
                <c:pt idx="4969">
                  <c:v>0.57571600000000001</c:v>
                </c:pt>
                <c:pt idx="4970">
                  <c:v>0.57571499999999998</c:v>
                </c:pt>
                <c:pt idx="4971">
                  <c:v>0.57571499999999998</c:v>
                </c:pt>
                <c:pt idx="4972">
                  <c:v>0.57571399999999995</c:v>
                </c:pt>
                <c:pt idx="4973">
                  <c:v>0.57571300000000003</c:v>
                </c:pt>
                <c:pt idx="4974">
                  <c:v>0.575712</c:v>
                </c:pt>
                <c:pt idx="4975">
                  <c:v>0.575712</c:v>
                </c:pt>
                <c:pt idx="4976">
                  <c:v>0.57571099999999997</c:v>
                </c:pt>
                <c:pt idx="4977">
                  <c:v>0.57571000000000006</c:v>
                </c:pt>
                <c:pt idx="4978">
                  <c:v>0.57571000000000006</c:v>
                </c:pt>
                <c:pt idx="4979">
                  <c:v>0.57570900000000003</c:v>
                </c:pt>
                <c:pt idx="4980">
                  <c:v>0.575708</c:v>
                </c:pt>
                <c:pt idx="4981">
                  <c:v>0.57570699999999997</c:v>
                </c:pt>
                <c:pt idx="4982">
                  <c:v>0.57570699999999997</c:v>
                </c:pt>
                <c:pt idx="4983">
                  <c:v>0.57570600000000005</c:v>
                </c:pt>
                <c:pt idx="4984">
                  <c:v>0.57570500000000002</c:v>
                </c:pt>
                <c:pt idx="4985">
                  <c:v>0.57570500000000002</c:v>
                </c:pt>
                <c:pt idx="4986">
                  <c:v>0.57570399999999999</c:v>
                </c:pt>
                <c:pt idx="4987">
                  <c:v>0.57570299999999996</c:v>
                </c:pt>
                <c:pt idx="4988">
                  <c:v>0.57570200000000005</c:v>
                </c:pt>
                <c:pt idx="4989">
                  <c:v>0.57570200000000005</c:v>
                </c:pt>
                <c:pt idx="4990">
                  <c:v>0.57570100000000002</c:v>
                </c:pt>
                <c:pt idx="4991">
                  <c:v>0.57569999999999999</c:v>
                </c:pt>
                <c:pt idx="4992">
                  <c:v>0.57569999999999999</c:v>
                </c:pt>
                <c:pt idx="4993">
                  <c:v>0.57569899999999996</c:v>
                </c:pt>
                <c:pt idx="4994">
                  <c:v>0.57569800000000004</c:v>
                </c:pt>
                <c:pt idx="4995">
                  <c:v>0.57569800000000004</c:v>
                </c:pt>
                <c:pt idx="4996">
                  <c:v>0.57569700000000001</c:v>
                </c:pt>
                <c:pt idx="4997">
                  <c:v>0.57569599999999999</c:v>
                </c:pt>
                <c:pt idx="4998">
                  <c:v>0.57569499999999996</c:v>
                </c:pt>
                <c:pt idx="4999">
                  <c:v>0.57569499999999996</c:v>
                </c:pt>
                <c:pt idx="5000">
                  <c:v>0.57569400000000004</c:v>
                </c:pt>
                <c:pt idx="5001">
                  <c:v>0.57569300000000001</c:v>
                </c:pt>
                <c:pt idx="5002">
                  <c:v>0.57569300000000001</c:v>
                </c:pt>
                <c:pt idx="5003">
                  <c:v>0.57569199999999998</c:v>
                </c:pt>
                <c:pt idx="5004">
                  <c:v>0.57569099999999995</c:v>
                </c:pt>
                <c:pt idx="5005">
                  <c:v>0.57569000000000004</c:v>
                </c:pt>
                <c:pt idx="5006">
                  <c:v>0.57569000000000004</c:v>
                </c:pt>
                <c:pt idx="5007">
                  <c:v>0.57568900000000001</c:v>
                </c:pt>
                <c:pt idx="5008">
                  <c:v>0.57568799999999998</c:v>
                </c:pt>
                <c:pt idx="5009">
                  <c:v>0.57568799999999998</c:v>
                </c:pt>
                <c:pt idx="5010">
                  <c:v>0.57568699999999995</c:v>
                </c:pt>
                <c:pt idx="5011">
                  <c:v>0.57568600000000003</c:v>
                </c:pt>
                <c:pt idx="5012">
                  <c:v>0.57568600000000003</c:v>
                </c:pt>
                <c:pt idx="5013">
                  <c:v>0.575685</c:v>
                </c:pt>
                <c:pt idx="5014">
                  <c:v>0.57568399999999997</c:v>
                </c:pt>
                <c:pt idx="5015">
                  <c:v>0.57568299999999994</c:v>
                </c:pt>
                <c:pt idx="5016">
                  <c:v>0.57568299999999994</c:v>
                </c:pt>
                <c:pt idx="5017">
                  <c:v>0.57568200000000003</c:v>
                </c:pt>
                <c:pt idx="5018">
                  <c:v>0.575681</c:v>
                </c:pt>
                <c:pt idx="5019">
                  <c:v>0.575681</c:v>
                </c:pt>
                <c:pt idx="5020">
                  <c:v>0.57567999999999997</c:v>
                </c:pt>
                <c:pt idx="5021">
                  <c:v>0.57567900000000005</c:v>
                </c:pt>
                <c:pt idx="5022">
                  <c:v>0.57567900000000005</c:v>
                </c:pt>
                <c:pt idx="5023">
                  <c:v>0.57567800000000002</c:v>
                </c:pt>
                <c:pt idx="5024">
                  <c:v>0.57567800000000002</c:v>
                </c:pt>
                <c:pt idx="5025">
                  <c:v>0.57567699999999999</c:v>
                </c:pt>
                <c:pt idx="5026">
                  <c:v>0.57567699999999999</c:v>
                </c:pt>
                <c:pt idx="5027">
                  <c:v>0.57567699999999999</c:v>
                </c:pt>
                <c:pt idx="5028">
                  <c:v>0.57567699999999999</c:v>
                </c:pt>
                <c:pt idx="5029">
                  <c:v>0.57567699999999999</c:v>
                </c:pt>
                <c:pt idx="5030">
                  <c:v>0.57567699999999999</c:v>
                </c:pt>
                <c:pt idx="5031">
                  <c:v>0.57567699999999999</c:v>
                </c:pt>
                <c:pt idx="5032">
                  <c:v>0.57567699999999999</c:v>
                </c:pt>
                <c:pt idx="5033">
                  <c:v>0.57567699999999999</c:v>
                </c:pt>
                <c:pt idx="5034">
                  <c:v>0.57567800000000002</c:v>
                </c:pt>
                <c:pt idx="5035">
                  <c:v>0.57567800000000002</c:v>
                </c:pt>
                <c:pt idx="5036">
                  <c:v>0.57567900000000005</c:v>
                </c:pt>
                <c:pt idx="5037">
                  <c:v>0.57567999999999997</c:v>
                </c:pt>
                <c:pt idx="5038">
                  <c:v>0.575681</c:v>
                </c:pt>
                <c:pt idx="5039">
                  <c:v>0.57568299999999994</c:v>
                </c:pt>
                <c:pt idx="5040">
                  <c:v>0.575685</c:v>
                </c:pt>
                <c:pt idx="5041">
                  <c:v>0.57568699999999995</c:v>
                </c:pt>
                <c:pt idx="5042">
                  <c:v>0.57569000000000004</c:v>
                </c:pt>
                <c:pt idx="5043">
                  <c:v>0.57569400000000004</c:v>
                </c:pt>
                <c:pt idx="5044">
                  <c:v>0.57569800000000004</c:v>
                </c:pt>
                <c:pt idx="5045">
                  <c:v>0.57570200000000005</c:v>
                </c:pt>
                <c:pt idx="5046">
                  <c:v>0.57570699999999997</c:v>
                </c:pt>
                <c:pt idx="5047">
                  <c:v>0.57571300000000003</c:v>
                </c:pt>
                <c:pt idx="5048">
                  <c:v>0.57571899999999998</c:v>
                </c:pt>
                <c:pt idx="5049">
                  <c:v>0.57572500000000004</c:v>
                </c:pt>
                <c:pt idx="5050">
                  <c:v>0.57572999999999996</c:v>
                </c:pt>
                <c:pt idx="5051">
                  <c:v>0.575735</c:v>
                </c:pt>
                <c:pt idx="5052">
                  <c:v>0.575739</c:v>
                </c:pt>
                <c:pt idx="5053">
                  <c:v>0.57574000000000003</c:v>
                </c:pt>
                <c:pt idx="5054">
                  <c:v>0.57573799999999997</c:v>
                </c:pt>
                <c:pt idx="5055">
                  <c:v>0.57573200000000002</c:v>
                </c:pt>
                <c:pt idx="5056">
                  <c:v>0.57572000000000001</c:v>
                </c:pt>
                <c:pt idx="5057">
                  <c:v>0.57569999999999999</c:v>
                </c:pt>
                <c:pt idx="5058">
                  <c:v>0.57567100000000004</c:v>
                </c:pt>
                <c:pt idx="5059">
                  <c:v>0.57563200000000003</c:v>
                </c:pt>
                <c:pt idx="5060">
                  <c:v>0.57557999999999998</c:v>
                </c:pt>
                <c:pt idx="5061">
                  <c:v>0.57551300000000005</c:v>
                </c:pt>
                <c:pt idx="5062">
                  <c:v>0.57543100000000003</c:v>
                </c:pt>
                <c:pt idx="5063">
                  <c:v>0.57533199999999995</c:v>
                </c:pt>
                <c:pt idx="5064">
                  <c:v>0.57521299999999997</c:v>
                </c:pt>
                <c:pt idx="5065">
                  <c:v>0.57507799999999998</c:v>
                </c:pt>
                <c:pt idx="5066">
                  <c:v>0.57492600000000005</c:v>
                </c:pt>
                <c:pt idx="5067">
                  <c:v>0.57475699999999996</c:v>
                </c:pt>
                <c:pt idx="5068">
                  <c:v>0.574573</c:v>
                </c:pt>
                <c:pt idx="5069">
                  <c:v>0.57437899999999997</c:v>
                </c:pt>
                <c:pt idx="5070">
                  <c:v>0.57417600000000002</c:v>
                </c:pt>
                <c:pt idx="5071">
                  <c:v>0.57396999999999998</c:v>
                </c:pt>
                <c:pt idx="5072">
                  <c:v>0.57376099999999997</c:v>
                </c:pt>
                <c:pt idx="5073">
                  <c:v>0.57355100000000003</c:v>
                </c:pt>
                <c:pt idx="5074">
                  <c:v>0.57334099999999999</c:v>
                </c:pt>
                <c:pt idx="5075">
                  <c:v>0.573129</c:v>
                </c:pt>
                <c:pt idx="5076">
                  <c:v>0.57291800000000004</c:v>
                </c:pt>
                <c:pt idx="5077">
                  <c:v>0.57270600000000005</c:v>
                </c:pt>
                <c:pt idx="5078">
                  <c:v>0.57249499999999998</c:v>
                </c:pt>
                <c:pt idx="5079">
                  <c:v>0.57228500000000004</c:v>
                </c:pt>
                <c:pt idx="5080">
                  <c:v>0.57208000000000003</c:v>
                </c:pt>
                <c:pt idx="5081">
                  <c:v>0.57188700000000003</c:v>
                </c:pt>
                <c:pt idx="5082">
                  <c:v>0.57171799999999995</c:v>
                </c:pt>
                <c:pt idx="5083">
                  <c:v>0.57158799999999998</c:v>
                </c:pt>
                <c:pt idx="5084">
                  <c:v>0.57150599999999996</c:v>
                </c:pt>
                <c:pt idx="5085">
                  <c:v>0.57147800000000004</c:v>
                </c:pt>
                <c:pt idx="5086">
                  <c:v>0.57150800000000002</c:v>
                </c:pt>
                <c:pt idx="5087">
                  <c:v>0.57159899999999997</c:v>
                </c:pt>
                <c:pt idx="5088">
                  <c:v>0.57174400000000003</c:v>
                </c:pt>
                <c:pt idx="5089">
                  <c:v>0.57192699999999996</c:v>
                </c:pt>
                <c:pt idx="5090">
                  <c:v>0.57212799999999997</c:v>
                </c:pt>
                <c:pt idx="5091">
                  <c:v>0.57233699999999998</c:v>
                </c:pt>
                <c:pt idx="5092">
                  <c:v>0.57255299999999998</c:v>
                </c:pt>
                <c:pt idx="5093">
                  <c:v>0.57277699999999998</c:v>
                </c:pt>
                <c:pt idx="5094">
                  <c:v>0.57300899999999999</c:v>
                </c:pt>
                <c:pt idx="5095">
                  <c:v>0.57325000000000004</c:v>
                </c:pt>
                <c:pt idx="5096">
                  <c:v>0.57349799999999995</c:v>
                </c:pt>
                <c:pt idx="5097">
                  <c:v>0.57375399999999999</c:v>
                </c:pt>
                <c:pt idx="5098">
                  <c:v>0.57401800000000003</c:v>
                </c:pt>
                <c:pt idx="5099">
                  <c:v>0.57428699999999999</c:v>
                </c:pt>
                <c:pt idx="5100">
                  <c:v>0.57456300000000005</c:v>
                </c:pt>
                <c:pt idx="5101">
                  <c:v>0.57484500000000005</c:v>
                </c:pt>
                <c:pt idx="5102">
                  <c:v>0.57513199999999998</c:v>
                </c:pt>
                <c:pt idx="5103">
                  <c:v>0.57542400000000005</c:v>
                </c:pt>
                <c:pt idx="5104">
                  <c:v>0.57572000000000001</c:v>
                </c:pt>
                <c:pt idx="5105">
                  <c:v>0.57602100000000001</c:v>
                </c:pt>
                <c:pt idx="5106">
                  <c:v>0.576326</c:v>
                </c:pt>
                <c:pt idx="5107">
                  <c:v>0.57663500000000001</c:v>
                </c:pt>
                <c:pt idx="5108">
                  <c:v>0.57694800000000002</c:v>
                </c:pt>
                <c:pt idx="5109">
                  <c:v>0.577264</c:v>
                </c:pt>
                <c:pt idx="5110">
                  <c:v>0.57758299999999996</c:v>
                </c:pt>
                <c:pt idx="5111">
                  <c:v>0.577905</c:v>
                </c:pt>
                <c:pt idx="5112">
                  <c:v>0.57823100000000005</c:v>
                </c:pt>
                <c:pt idx="5113">
                  <c:v>0.57855900000000005</c:v>
                </c:pt>
                <c:pt idx="5114">
                  <c:v>0.57888899999999999</c:v>
                </c:pt>
                <c:pt idx="5115">
                  <c:v>0.57922300000000004</c:v>
                </c:pt>
                <c:pt idx="5116">
                  <c:v>0.57955900000000005</c:v>
                </c:pt>
                <c:pt idx="5117">
                  <c:v>0.579897</c:v>
                </c:pt>
                <c:pt idx="5118">
                  <c:v>0.580237</c:v>
                </c:pt>
                <c:pt idx="5119">
                  <c:v>0.58057899999999996</c:v>
                </c:pt>
                <c:pt idx="5120">
                  <c:v>0.580924</c:v>
                </c:pt>
                <c:pt idx="5121">
                  <c:v>0.58126999999999995</c:v>
                </c:pt>
                <c:pt idx="5122">
                  <c:v>0.58161799999999997</c:v>
                </c:pt>
                <c:pt idx="5123">
                  <c:v>0.58196800000000004</c:v>
                </c:pt>
                <c:pt idx="5124">
                  <c:v>0.58231999999999995</c:v>
                </c:pt>
                <c:pt idx="5125">
                  <c:v>0.582673</c:v>
                </c:pt>
                <c:pt idx="5126">
                  <c:v>0.58302799999999999</c:v>
                </c:pt>
                <c:pt idx="5127">
                  <c:v>0.58338400000000001</c:v>
                </c:pt>
                <c:pt idx="5128">
                  <c:v>0.58374199999999998</c:v>
                </c:pt>
                <c:pt idx="5129">
                  <c:v>0.58410099999999998</c:v>
                </c:pt>
                <c:pt idx="5130">
                  <c:v>0.58446100000000001</c:v>
                </c:pt>
                <c:pt idx="5131">
                  <c:v>0.58482299999999998</c:v>
                </c:pt>
                <c:pt idx="5132">
                  <c:v>0.58518599999999998</c:v>
                </c:pt>
                <c:pt idx="5133">
                  <c:v>0.58555000000000001</c:v>
                </c:pt>
                <c:pt idx="5134">
                  <c:v>0.58591499999999996</c:v>
                </c:pt>
                <c:pt idx="5135">
                  <c:v>0.58628100000000005</c:v>
                </c:pt>
                <c:pt idx="5136">
                  <c:v>0.58664799999999995</c:v>
                </c:pt>
                <c:pt idx="5137">
                  <c:v>0.58701700000000001</c:v>
                </c:pt>
                <c:pt idx="5138">
                  <c:v>0.58738599999999996</c:v>
                </c:pt>
                <c:pt idx="5139">
                  <c:v>0.58775599999999995</c:v>
                </c:pt>
                <c:pt idx="5140">
                  <c:v>0.58812699999999996</c:v>
                </c:pt>
                <c:pt idx="5141">
                  <c:v>0.58849899999999999</c:v>
                </c:pt>
                <c:pt idx="5142">
                  <c:v>0.58887199999999995</c:v>
                </c:pt>
                <c:pt idx="5143">
                  <c:v>0.58924500000000002</c:v>
                </c:pt>
                <c:pt idx="5144">
                  <c:v>0.58962000000000003</c:v>
                </c:pt>
                <c:pt idx="5145">
                  <c:v>0.58999500000000005</c:v>
                </c:pt>
                <c:pt idx="5146">
                  <c:v>0.59037099999999998</c:v>
                </c:pt>
                <c:pt idx="5147">
                  <c:v>0.59074700000000002</c:v>
                </c:pt>
                <c:pt idx="5148">
                  <c:v>0.59112500000000001</c:v>
                </c:pt>
                <c:pt idx="5149">
                  <c:v>0.59150199999999997</c:v>
                </c:pt>
                <c:pt idx="5150">
                  <c:v>0.59188099999999999</c:v>
                </c:pt>
                <c:pt idx="5151">
                  <c:v>0.59226000000000001</c:v>
                </c:pt>
                <c:pt idx="5152">
                  <c:v>0.59263999999999994</c:v>
                </c:pt>
                <c:pt idx="5153">
                  <c:v>0.59301999999999999</c:v>
                </c:pt>
                <c:pt idx="5154">
                  <c:v>0.59340099999999996</c:v>
                </c:pt>
                <c:pt idx="5155">
                  <c:v>0.59378200000000003</c:v>
                </c:pt>
                <c:pt idx="5156">
                  <c:v>0.59416400000000003</c:v>
                </c:pt>
                <c:pt idx="5157">
                  <c:v>0.59454600000000002</c:v>
                </c:pt>
                <c:pt idx="5158">
                  <c:v>0.59492900000000004</c:v>
                </c:pt>
                <c:pt idx="5159">
                  <c:v>0.59531199999999995</c:v>
                </c:pt>
                <c:pt idx="5160">
                  <c:v>0.59569499999999997</c:v>
                </c:pt>
                <c:pt idx="5161">
                  <c:v>0.59607900000000003</c:v>
                </c:pt>
                <c:pt idx="5162">
                  <c:v>0.59646399999999999</c:v>
                </c:pt>
                <c:pt idx="5163">
                  <c:v>0.59684899999999996</c:v>
                </c:pt>
                <c:pt idx="5164">
                  <c:v>0.59723400000000004</c:v>
                </c:pt>
                <c:pt idx="5165">
                  <c:v>0.59761900000000001</c:v>
                </c:pt>
                <c:pt idx="5166">
                  <c:v>0.59800500000000001</c:v>
                </c:pt>
                <c:pt idx="5167">
                  <c:v>0.59839200000000003</c:v>
                </c:pt>
                <c:pt idx="5168">
                  <c:v>0.59877800000000003</c:v>
                </c:pt>
                <c:pt idx="5169">
                  <c:v>0.59916499999999995</c:v>
                </c:pt>
                <c:pt idx="5170">
                  <c:v>0.59955199999999997</c:v>
                </c:pt>
                <c:pt idx="5171">
                  <c:v>0.59994000000000003</c:v>
                </c:pt>
                <c:pt idx="5172">
                  <c:v>0.60032700000000006</c:v>
                </c:pt>
                <c:pt idx="5173">
                  <c:v>0.600715</c:v>
                </c:pt>
                <c:pt idx="5174">
                  <c:v>0.60110399999999997</c:v>
                </c:pt>
                <c:pt idx="5175">
                  <c:v>0.60149200000000003</c:v>
                </c:pt>
                <c:pt idx="5176">
                  <c:v>0.601881</c:v>
                </c:pt>
                <c:pt idx="5177">
                  <c:v>0.60226999999999997</c:v>
                </c:pt>
                <c:pt idx="5178">
                  <c:v>0.60265899999999994</c:v>
                </c:pt>
                <c:pt idx="5179">
                  <c:v>0.60304899999999995</c:v>
                </c:pt>
                <c:pt idx="5180">
                  <c:v>0.60343800000000003</c:v>
                </c:pt>
                <c:pt idx="5181">
                  <c:v>0.60382800000000003</c:v>
                </c:pt>
                <c:pt idx="5182">
                  <c:v>0.60421800000000003</c:v>
                </c:pt>
                <c:pt idx="5183">
                  <c:v>0.60460800000000003</c:v>
                </c:pt>
                <c:pt idx="5184">
                  <c:v>0.60499800000000004</c:v>
                </c:pt>
                <c:pt idx="5185">
                  <c:v>0.60538899999999995</c:v>
                </c:pt>
                <c:pt idx="5186">
                  <c:v>0.60577899999999996</c:v>
                </c:pt>
                <c:pt idx="5187">
                  <c:v>0.60616999999999999</c:v>
                </c:pt>
                <c:pt idx="5188">
                  <c:v>0.60656100000000002</c:v>
                </c:pt>
                <c:pt idx="5189">
                  <c:v>0.60695200000000005</c:v>
                </c:pt>
                <c:pt idx="5190">
                  <c:v>0.60734299999999997</c:v>
                </c:pt>
                <c:pt idx="5191">
                  <c:v>0.60773500000000003</c:v>
                </c:pt>
                <c:pt idx="5192">
                  <c:v>0.60812600000000006</c:v>
                </c:pt>
                <c:pt idx="5193">
                  <c:v>0.60851699999999997</c:v>
                </c:pt>
                <c:pt idx="5194">
                  <c:v>0.60890900000000003</c:v>
                </c:pt>
                <c:pt idx="5195">
                  <c:v>0.60929999999999995</c:v>
                </c:pt>
                <c:pt idx="5196">
                  <c:v>0.60969200000000001</c:v>
                </c:pt>
                <c:pt idx="5197">
                  <c:v>0.61008399999999996</c:v>
                </c:pt>
                <c:pt idx="5198">
                  <c:v>0.61047600000000002</c:v>
                </c:pt>
                <c:pt idx="5199">
                  <c:v>0.61086799999999997</c:v>
                </c:pt>
                <c:pt idx="5200">
                  <c:v>0.61126000000000003</c:v>
                </c:pt>
                <c:pt idx="5201">
                  <c:v>0.61165199999999997</c:v>
                </c:pt>
                <c:pt idx="5202">
                  <c:v>0.61204400000000003</c:v>
                </c:pt>
                <c:pt idx="5203">
                  <c:v>0.61243599999999998</c:v>
                </c:pt>
                <c:pt idx="5204">
                  <c:v>0.61282800000000004</c:v>
                </c:pt>
                <c:pt idx="5205">
                  <c:v>0.61322100000000002</c:v>
                </c:pt>
                <c:pt idx="5206">
                  <c:v>0.61361299999999996</c:v>
                </c:pt>
                <c:pt idx="5207">
                  <c:v>0.61400500000000002</c:v>
                </c:pt>
                <c:pt idx="5208">
                  <c:v>0.61439699999999997</c:v>
                </c:pt>
                <c:pt idx="5209">
                  <c:v>0.61478999999999995</c:v>
                </c:pt>
                <c:pt idx="5210">
                  <c:v>0.61518200000000001</c:v>
                </c:pt>
                <c:pt idx="5211">
                  <c:v>0.61557399999999995</c:v>
                </c:pt>
                <c:pt idx="5212">
                  <c:v>0.61596700000000004</c:v>
                </c:pt>
                <c:pt idx="5213">
                  <c:v>0.61635899999999999</c:v>
                </c:pt>
                <c:pt idx="5214">
                  <c:v>0.61675100000000005</c:v>
                </c:pt>
                <c:pt idx="5215">
                  <c:v>0.61714400000000003</c:v>
                </c:pt>
                <c:pt idx="5216">
                  <c:v>0.61753599999999997</c:v>
                </c:pt>
                <c:pt idx="5217">
                  <c:v>0.61792800000000003</c:v>
                </c:pt>
                <c:pt idx="5218">
                  <c:v>0.61832100000000001</c:v>
                </c:pt>
                <c:pt idx="5219">
                  <c:v>0.61871299999999996</c:v>
                </c:pt>
                <c:pt idx="5220">
                  <c:v>0.61910500000000002</c:v>
                </c:pt>
                <c:pt idx="5221">
                  <c:v>0.61949699999999996</c:v>
                </c:pt>
                <c:pt idx="5222">
                  <c:v>0.61989000000000005</c:v>
                </c:pt>
                <c:pt idx="5223">
                  <c:v>0.620282</c:v>
                </c:pt>
                <c:pt idx="5224">
                  <c:v>0.62067399999999995</c:v>
                </c:pt>
                <c:pt idx="5225">
                  <c:v>0.62106600000000001</c:v>
                </c:pt>
                <c:pt idx="5226">
                  <c:v>0.62145799999999995</c:v>
                </c:pt>
                <c:pt idx="5227">
                  <c:v>0.62185000000000001</c:v>
                </c:pt>
                <c:pt idx="5228">
                  <c:v>0.62224199999999996</c:v>
                </c:pt>
                <c:pt idx="5229">
                  <c:v>0.62263400000000002</c:v>
                </c:pt>
                <c:pt idx="5230">
                  <c:v>0.62302500000000005</c:v>
                </c:pt>
                <c:pt idx="5231">
                  <c:v>0.623417</c:v>
                </c:pt>
                <c:pt idx="5232">
                  <c:v>0.62380899999999995</c:v>
                </c:pt>
                <c:pt idx="5233">
                  <c:v>0.62419999999999998</c:v>
                </c:pt>
                <c:pt idx="5234">
                  <c:v>0.62459200000000004</c:v>
                </c:pt>
                <c:pt idx="5235">
                  <c:v>0.62498299999999996</c:v>
                </c:pt>
                <c:pt idx="5236">
                  <c:v>0.62537500000000001</c:v>
                </c:pt>
                <c:pt idx="5237">
                  <c:v>0.62576600000000004</c:v>
                </c:pt>
                <c:pt idx="5238">
                  <c:v>0.62615699999999996</c:v>
                </c:pt>
                <c:pt idx="5239">
                  <c:v>0.62654900000000002</c:v>
                </c:pt>
                <c:pt idx="5240">
                  <c:v>0.62694000000000005</c:v>
                </c:pt>
                <c:pt idx="5241">
                  <c:v>0.62733099999999997</c:v>
                </c:pt>
                <c:pt idx="5242">
                  <c:v>0.627722</c:v>
                </c:pt>
                <c:pt idx="5243">
                  <c:v>0.628112</c:v>
                </c:pt>
                <c:pt idx="5244">
                  <c:v>0.62850300000000003</c:v>
                </c:pt>
                <c:pt idx="5245">
                  <c:v>0.62889399999999995</c:v>
                </c:pt>
                <c:pt idx="5246">
                  <c:v>0.62928399999999995</c:v>
                </c:pt>
                <c:pt idx="5247">
                  <c:v>0.62967499999999998</c:v>
                </c:pt>
                <c:pt idx="5248">
                  <c:v>0.63006499999999999</c:v>
                </c:pt>
                <c:pt idx="5249">
                  <c:v>0.63045499999999999</c:v>
                </c:pt>
                <c:pt idx="5250">
                  <c:v>0.63084499999999999</c:v>
                </c:pt>
                <c:pt idx="5251">
                  <c:v>0.63123499999999999</c:v>
                </c:pt>
                <c:pt idx="5252">
                  <c:v>0.63162499999999999</c:v>
                </c:pt>
                <c:pt idx="5253">
                  <c:v>0.63201499999999999</c:v>
                </c:pt>
                <c:pt idx="5254">
                  <c:v>0.63240499999999999</c:v>
                </c:pt>
                <c:pt idx="5255">
                  <c:v>0.632795</c:v>
                </c:pt>
                <c:pt idx="5256">
                  <c:v>0.63318399999999997</c:v>
                </c:pt>
                <c:pt idx="5257">
                  <c:v>0.63357300000000005</c:v>
                </c:pt>
                <c:pt idx="5258">
                  <c:v>0.63396300000000005</c:v>
                </c:pt>
                <c:pt idx="5259">
                  <c:v>0.63435200000000003</c:v>
                </c:pt>
                <c:pt idx="5260">
                  <c:v>0.634741</c:v>
                </c:pt>
                <c:pt idx="5261">
                  <c:v>0.63512999999999997</c:v>
                </c:pt>
                <c:pt idx="5262">
                  <c:v>0.63551800000000003</c:v>
                </c:pt>
                <c:pt idx="5263">
                  <c:v>0.635907</c:v>
                </c:pt>
                <c:pt idx="5264">
                  <c:v>0.63629599999999997</c:v>
                </c:pt>
                <c:pt idx="5265">
                  <c:v>0.63668400000000003</c:v>
                </c:pt>
                <c:pt idx="5266">
                  <c:v>0.63707199999999997</c:v>
                </c:pt>
                <c:pt idx="5267">
                  <c:v>0.63746000000000003</c:v>
                </c:pt>
                <c:pt idx="5268">
                  <c:v>0.63784799999999997</c:v>
                </c:pt>
                <c:pt idx="5269">
                  <c:v>0.63823600000000003</c:v>
                </c:pt>
                <c:pt idx="5270">
                  <c:v>0.63862399999999997</c:v>
                </c:pt>
                <c:pt idx="5271">
                  <c:v>0.63901200000000002</c:v>
                </c:pt>
                <c:pt idx="5272">
                  <c:v>0.63939900000000005</c:v>
                </c:pt>
                <c:pt idx="5273">
                  <c:v>0.63978599999999997</c:v>
                </c:pt>
                <c:pt idx="5274">
                  <c:v>0.64017299999999999</c:v>
                </c:pt>
                <c:pt idx="5275">
                  <c:v>0.64056100000000005</c:v>
                </c:pt>
                <c:pt idx="5276">
                  <c:v>0.64094700000000004</c:v>
                </c:pt>
                <c:pt idx="5277">
                  <c:v>0.64133399999999996</c:v>
                </c:pt>
                <c:pt idx="5278">
                  <c:v>0.64172099999999999</c:v>
                </c:pt>
                <c:pt idx="5279">
                  <c:v>0.64210699999999998</c:v>
                </c:pt>
                <c:pt idx="5280">
                  <c:v>0.64249400000000001</c:v>
                </c:pt>
                <c:pt idx="5281">
                  <c:v>0.64288000000000001</c:v>
                </c:pt>
                <c:pt idx="5282">
                  <c:v>0.643266</c:v>
                </c:pt>
                <c:pt idx="5283">
                  <c:v>0.643652</c:v>
                </c:pt>
                <c:pt idx="5284">
                  <c:v>0.64403699999999997</c:v>
                </c:pt>
                <c:pt idx="5285">
                  <c:v>0.64442299999999997</c:v>
                </c:pt>
                <c:pt idx="5286">
                  <c:v>0.64480800000000005</c:v>
                </c:pt>
                <c:pt idx="5287">
                  <c:v>0.64519400000000005</c:v>
                </c:pt>
                <c:pt idx="5288">
                  <c:v>0.64557900000000001</c:v>
                </c:pt>
                <c:pt idx="5289">
                  <c:v>0.64596399999999998</c:v>
                </c:pt>
                <c:pt idx="5290">
                  <c:v>0.64634899999999995</c:v>
                </c:pt>
                <c:pt idx="5291">
                  <c:v>0.646733</c:v>
                </c:pt>
                <c:pt idx="5292">
                  <c:v>0.64711799999999997</c:v>
                </c:pt>
                <c:pt idx="5293">
                  <c:v>0.64750200000000002</c:v>
                </c:pt>
                <c:pt idx="5294">
                  <c:v>0.64788599999999996</c:v>
                </c:pt>
                <c:pt idx="5295">
                  <c:v>0.64827000000000001</c:v>
                </c:pt>
                <c:pt idx="5296">
                  <c:v>0.64865399999999995</c:v>
                </c:pt>
                <c:pt idx="5297">
                  <c:v>0.649038</c:v>
                </c:pt>
                <c:pt idx="5298">
                  <c:v>0.64942100000000003</c:v>
                </c:pt>
                <c:pt idx="5299">
                  <c:v>0.64980499999999997</c:v>
                </c:pt>
                <c:pt idx="5300">
                  <c:v>0.65018799999999999</c:v>
                </c:pt>
                <c:pt idx="5301">
                  <c:v>0.65057100000000001</c:v>
                </c:pt>
                <c:pt idx="5302">
                  <c:v>0.65095400000000003</c:v>
                </c:pt>
                <c:pt idx="5303">
                  <c:v>0.65133600000000003</c:v>
                </c:pt>
                <c:pt idx="5304">
                  <c:v>0.65171900000000005</c:v>
                </c:pt>
                <c:pt idx="5305">
                  <c:v>0.65210100000000004</c:v>
                </c:pt>
                <c:pt idx="5306">
                  <c:v>0.65248399999999995</c:v>
                </c:pt>
                <c:pt idx="5307">
                  <c:v>0.65286599999999995</c:v>
                </c:pt>
                <c:pt idx="5308">
                  <c:v>0.65324700000000002</c:v>
                </c:pt>
                <c:pt idx="5309">
                  <c:v>0.65362900000000002</c:v>
                </c:pt>
                <c:pt idx="5310">
                  <c:v>0.65401100000000001</c:v>
                </c:pt>
                <c:pt idx="5311">
                  <c:v>0.65439199999999997</c:v>
                </c:pt>
                <c:pt idx="5312">
                  <c:v>0.65477300000000005</c:v>
                </c:pt>
                <c:pt idx="5313">
                  <c:v>0.65515400000000001</c:v>
                </c:pt>
                <c:pt idx="5314">
                  <c:v>0.65553499999999998</c:v>
                </c:pt>
                <c:pt idx="5315">
                  <c:v>0.65591600000000005</c:v>
                </c:pt>
                <c:pt idx="5316">
                  <c:v>0.65629599999999999</c:v>
                </c:pt>
                <c:pt idx="5317">
                  <c:v>0.65667699999999996</c:v>
                </c:pt>
                <c:pt idx="5318">
                  <c:v>0.657057</c:v>
                </c:pt>
                <c:pt idx="5319">
                  <c:v>0.65743700000000005</c:v>
                </c:pt>
                <c:pt idx="5320">
                  <c:v>0.65781599999999996</c:v>
                </c:pt>
                <c:pt idx="5321">
                  <c:v>0.658196</c:v>
                </c:pt>
                <c:pt idx="5322">
                  <c:v>0.65857600000000005</c:v>
                </c:pt>
                <c:pt idx="5323">
                  <c:v>0.65895499999999996</c:v>
                </c:pt>
                <c:pt idx="5324">
                  <c:v>0.65933399999999998</c:v>
                </c:pt>
                <c:pt idx="5325">
                  <c:v>0.65971299999999999</c:v>
                </c:pt>
                <c:pt idx="5326">
                  <c:v>0.66009200000000001</c:v>
                </c:pt>
                <c:pt idx="5327">
                  <c:v>0.66047</c:v>
                </c:pt>
                <c:pt idx="5328">
                  <c:v>0.66084799999999999</c:v>
                </c:pt>
                <c:pt idx="5329">
                  <c:v>0.66122700000000001</c:v>
                </c:pt>
                <c:pt idx="5330">
                  <c:v>0.661605</c:v>
                </c:pt>
                <c:pt idx="5331">
                  <c:v>0.66198299999999999</c:v>
                </c:pt>
                <c:pt idx="5332">
                  <c:v>0.66235999999999995</c:v>
                </c:pt>
                <c:pt idx="5333">
                  <c:v>0.66273800000000005</c:v>
                </c:pt>
                <c:pt idx="5334">
                  <c:v>0.66311500000000001</c:v>
                </c:pt>
                <c:pt idx="5335">
                  <c:v>0.66349199999999997</c:v>
                </c:pt>
                <c:pt idx="5336">
                  <c:v>0.66386900000000004</c:v>
                </c:pt>
                <c:pt idx="5337">
                  <c:v>0.664246</c:v>
                </c:pt>
                <c:pt idx="5338">
                  <c:v>0.66462200000000005</c:v>
                </c:pt>
                <c:pt idx="5339">
                  <c:v>0.66499900000000001</c:v>
                </c:pt>
                <c:pt idx="5340">
                  <c:v>0.66537500000000005</c:v>
                </c:pt>
                <c:pt idx="5341">
                  <c:v>0.66575099999999998</c:v>
                </c:pt>
                <c:pt idx="5342">
                  <c:v>0.66612700000000002</c:v>
                </c:pt>
                <c:pt idx="5343">
                  <c:v>0.66650200000000004</c:v>
                </c:pt>
                <c:pt idx="5344">
                  <c:v>0.66687799999999997</c:v>
                </c:pt>
                <c:pt idx="5345">
                  <c:v>0.66725299999999999</c:v>
                </c:pt>
                <c:pt idx="5346">
                  <c:v>0.667628</c:v>
                </c:pt>
                <c:pt idx="5347">
                  <c:v>0.66800300000000001</c:v>
                </c:pt>
                <c:pt idx="5348">
                  <c:v>0.66837800000000003</c:v>
                </c:pt>
                <c:pt idx="5349">
                  <c:v>0.66875200000000001</c:v>
                </c:pt>
                <c:pt idx="5350">
                  <c:v>0.66912700000000003</c:v>
                </c:pt>
                <c:pt idx="5351">
                  <c:v>0.66950100000000001</c:v>
                </c:pt>
                <c:pt idx="5352">
                  <c:v>0.669875</c:v>
                </c:pt>
                <c:pt idx="5353">
                  <c:v>0.67024899999999998</c:v>
                </c:pt>
                <c:pt idx="5354">
                  <c:v>0.67062200000000005</c:v>
                </c:pt>
                <c:pt idx="5355">
                  <c:v>0.67099500000000001</c:v>
                </c:pt>
                <c:pt idx="5356">
                  <c:v>0.67136899999999999</c:v>
                </c:pt>
                <c:pt idx="5357">
                  <c:v>0.67174199999999995</c:v>
                </c:pt>
                <c:pt idx="5358">
                  <c:v>0.67211500000000002</c:v>
                </c:pt>
                <c:pt idx="5359">
                  <c:v>0.67248699999999995</c:v>
                </c:pt>
                <c:pt idx="5360">
                  <c:v>0.67286000000000001</c:v>
                </c:pt>
                <c:pt idx="5361">
                  <c:v>0.67323200000000005</c:v>
                </c:pt>
                <c:pt idx="5362">
                  <c:v>0.67360399999999998</c:v>
                </c:pt>
                <c:pt idx="5363">
                  <c:v>0.67397600000000002</c:v>
                </c:pt>
                <c:pt idx="5364">
                  <c:v>0.67434799999999995</c:v>
                </c:pt>
                <c:pt idx="5365">
                  <c:v>0.67471899999999996</c:v>
                </c:pt>
                <c:pt idx="5366">
                  <c:v>0.67508999999999997</c:v>
                </c:pt>
                <c:pt idx="5367">
                  <c:v>0.67546200000000001</c:v>
                </c:pt>
                <c:pt idx="5368">
                  <c:v>0.67583199999999999</c:v>
                </c:pt>
                <c:pt idx="5369">
                  <c:v>0.676203</c:v>
                </c:pt>
                <c:pt idx="5370">
                  <c:v>0.67657400000000001</c:v>
                </c:pt>
                <c:pt idx="5371">
                  <c:v>0.67694399999999999</c:v>
                </c:pt>
                <c:pt idx="5372">
                  <c:v>0.67731399999999997</c:v>
                </c:pt>
                <c:pt idx="5373">
                  <c:v>0.67768399999999995</c:v>
                </c:pt>
                <c:pt idx="5374">
                  <c:v>0.67805400000000005</c:v>
                </c:pt>
                <c:pt idx="5375">
                  <c:v>0.67842400000000003</c:v>
                </c:pt>
                <c:pt idx="5376">
                  <c:v>0.67879299999999998</c:v>
                </c:pt>
                <c:pt idx="5377">
                  <c:v>0.67916200000000004</c:v>
                </c:pt>
                <c:pt idx="5378">
                  <c:v>0.679531</c:v>
                </c:pt>
                <c:pt idx="5379">
                  <c:v>0.67989999999999995</c:v>
                </c:pt>
                <c:pt idx="5380">
                  <c:v>0.68026900000000001</c:v>
                </c:pt>
                <c:pt idx="5381">
                  <c:v>0.68063700000000005</c:v>
                </c:pt>
                <c:pt idx="5382">
                  <c:v>0.68100499999999997</c:v>
                </c:pt>
                <c:pt idx="5383">
                  <c:v>0.68137300000000001</c:v>
                </c:pt>
                <c:pt idx="5384">
                  <c:v>0.68174100000000004</c:v>
                </c:pt>
                <c:pt idx="5385">
                  <c:v>0.68210899999999997</c:v>
                </c:pt>
                <c:pt idx="5386">
                  <c:v>0.68247599999999997</c:v>
                </c:pt>
                <c:pt idx="5387">
                  <c:v>0.68284400000000001</c:v>
                </c:pt>
                <c:pt idx="5388">
                  <c:v>0.68321100000000001</c:v>
                </c:pt>
                <c:pt idx="5389">
                  <c:v>0.68357800000000002</c:v>
                </c:pt>
                <c:pt idx="5390">
                  <c:v>0.683944</c:v>
                </c:pt>
                <c:pt idx="5391">
                  <c:v>0.684311</c:v>
                </c:pt>
                <c:pt idx="5392">
                  <c:v>0.68467699999999998</c:v>
                </c:pt>
                <c:pt idx="5393">
                  <c:v>0.68504299999999996</c:v>
                </c:pt>
                <c:pt idx="5394">
                  <c:v>0.68540900000000005</c:v>
                </c:pt>
                <c:pt idx="5395">
                  <c:v>0.68577500000000002</c:v>
                </c:pt>
                <c:pt idx="5396">
                  <c:v>0.68613999999999997</c:v>
                </c:pt>
                <c:pt idx="5397">
                  <c:v>0.68650599999999995</c:v>
                </c:pt>
                <c:pt idx="5398">
                  <c:v>0.68687100000000001</c:v>
                </c:pt>
                <c:pt idx="5399">
                  <c:v>0.68723599999999996</c:v>
                </c:pt>
                <c:pt idx="5400">
                  <c:v>0.68760100000000002</c:v>
                </c:pt>
                <c:pt idx="5401">
                  <c:v>0.68796500000000005</c:v>
                </c:pt>
                <c:pt idx="5402">
                  <c:v>0.68833</c:v>
                </c:pt>
                <c:pt idx="5403">
                  <c:v>0.68869400000000003</c:v>
                </c:pt>
                <c:pt idx="5404">
                  <c:v>0.68905799999999995</c:v>
                </c:pt>
                <c:pt idx="5405">
                  <c:v>0.68942099999999995</c:v>
                </c:pt>
                <c:pt idx="5406">
                  <c:v>0.68978499999999998</c:v>
                </c:pt>
                <c:pt idx="5407">
                  <c:v>0.69014799999999998</c:v>
                </c:pt>
                <c:pt idx="5408">
                  <c:v>0.69051200000000001</c:v>
                </c:pt>
                <c:pt idx="5409">
                  <c:v>0.69087500000000002</c:v>
                </c:pt>
                <c:pt idx="5410">
                  <c:v>0.69123699999999999</c:v>
                </c:pt>
                <c:pt idx="5411">
                  <c:v>0.69159999999999999</c:v>
                </c:pt>
                <c:pt idx="5412">
                  <c:v>0.69196199999999997</c:v>
                </c:pt>
                <c:pt idx="5413">
                  <c:v>0.69232499999999997</c:v>
                </c:pt>
                <c:pt idx="5414">
                  <c:v>0.69268600000000002</c:v>
                </c:pt>
                <c:pt idx="5415">
                  <c:v>0.693048</c:v>
                </c:pt>
                <c:pt idx="5416">
                  <c:v>0.69340999999999997</c:v>
                </c:pt>
                <c:pt idx="5417">
                  <c:v>0.69377100000000003</c:v>
                </c:pt>
                <c:pt idx="5418">
                  <c:v>0.694133</c:v>
                </c:pt>
                <c:pt idx="5419">
                  <c:v>0.69449399999999994</c:v>
                </c:pt>
                <c:pt idx="5420">
                  <c:v>0.69485399999999997</c:v>
                </c:pt>
                <c:pt idx="5421">
                  <c:v>0.69521500000000003</c:v>
                </c:pt>
                <c:pt idx="5422">
                  <c:v>0.69557599999999997</c:v>
                </c:pt>
                <c:pt idx="5423">
                  <c:v>0.695936</c:v>
                </c:pt>
                <c:pt idx="5424">
                  <c:v>0.69629600000000003</c:v>
                </c:pt>
                <c:pt idx="5425">
                  <c:v>0.69665600000000005</c:v>
                </c:pt>
                <c:pt idx="5426">
                  <c:v>0.69701500000000005</c:v>
                </c:pt>
                <c:pt idx="5427">
                  <c:v>0.69737499999999997</c:v>
                </c:pt>
                <c:pt idx="5428">
                  <c:v>0.69773399999999997</c:v>
                </c:pt>
                <c:pt idx="5429">
                  <c:v>0.69809299999999996</c:v>
                </c:pt>
                <c:pt idx="5430">
                  <c:v>0.69845199999999996</c:v>
                </c:pt>
                <c:pt idx="5431">
                  <c:v>0.69881099999999996</c:v>
                </c:pt>
                <c:pt idx="5432">
                  <c:v>0.69916900000000004</c:v>
                </c:pt>
                <c:pt idx="5433">
                  <c:v>0.69952700000000001</c:v>
                </c:pt>
                <c:pt idx="5434">
                  <c:v>0.69988499999999998</c:v>
                </c:pt>
                <c:pt idx="5435">
                  <c:v>0.70024299999999995</c:v>
                </c:pt>
                <c:pt idx="5436">
                  <c:v>0.70060100000000003</c:v>
                </c:pt>
                <c:pt idx="5437">
                  <c:v>0.70095799999999997</c:v>
                </c:pt>
                <c:pt idx="5438">
                  <c:v>0.70131600000000005</c:v>
                </c:pt>
                <c:pt idx="5439">
                  <c:v>0.70167299999999999</c:v>
                </c:pt>
                <c:pt idx="5440">
                  <c:v>0.70203000000000004</c:v>
                </c:pt>
                <c:pt idx="5441">
                  <c:v>0.70238599999999995</c:v>
                </c:pt>
                <c:pt idx="5442">
                  <c:v>0.70274300000000001</c:v>
                </c:pt>
                <c:pt idx="5443">
                  <c:v>0.70309900000000003</c:v>
                </c:pt>
                <c:pt idx="5444">
                  <c:v>0.70345500000000005</c:v>
                </c:pt>
                <c:pt idx="5445">
                  <c:v>0.70381099999999996</c:v>
                </c:pt>
                <c:pt idx="5446">
                  <c:v>0.70416699999999999</c:v>
                </c:pt>
                <c:pt idx="5447">
                  <c:v>0.70452199999999998</c:v>
                </c:pt>
                <c:pt idx="5448">
                  <c:v>0.704878</c:v>
                </c:pt>
                <c:pt idx="5449">
                  <c:v>0.705233</c:v>
                </c:pt>
                <c:pt idx="5450">
                  <c:v>0.70558799999999999</c:v>
                </c:pt>
                <c:pt idx="5451">
                  <c:v>0.70594299999999999</c:v>
                </c:pt>
                <c:pt idx="5452">
                  <c:v>0.70629699999999995</c:v>
                </c:pt>
                <c:pt idx="5453">
                  <c:v>0.70665100000000003</c:v>
                </c:pt>
                <c:pt idx="5454">
                  <c:v>0.70700600000000002</c:v>
                </c:pt>
                <c:pt idx="5455">
                  <c:v>0.70735899999999996</c:v>
                </c:pt>
                <c:pt idx="5456">
                  <c:v>0.70771300000000004</c:v>
                </c:pt>
                <c:pt idx="5457">
                  <c:v>0.708067</c:v>
                </c:pt>
                <c:pt idx="5458">
                  <c:v>0.70842000000000005</c:v>
                </c:pt>
                <c:pt idx="5459">
                  <c:v>0.70877299999999999</c:v>
                </c:pt>
                <c:pt idx="5460">
                  <c:v>0.70912600000000003</c:v>
                </c:pt>
                <c:pt idx="5461">
                  <c:v>0.70947899999999997</c:v>
                </c:pt>
                <c:pt idx="5462">
                  <c:v>0.70983099999999999</c:v>
                </c:pt>
                <c:pt idx="5463">
                  <c:v>0.71018400000000004</c:v>
                </c:pt>
                <c:pt idx="5464">
                  <c:v>0.71053599999999995</c:v>
                </c:pt>
                <c:pt idx="5465">
                  <c:v>0.71088799999999996</c:v>
                </c:pt>
                <c:pt idx="5466">
                  <c:v>0.71123999999999998</c:v>
                </c:pt>
                <c:pt idx="5467">
                  <c:v>0.71159099999999997</c:v>
                </c:pt>
                <c:pt idx="5468">
                  <c:v>0.71194299999999999</c:v>
                </c:pt>
                <c:pt idx="5469">
                  <c:v>0.71229399999999998</c:v>
                </c:pt>
                <c:pt idx="5470">
                  <c:v>0.71264499999999997</c:v>
                </c:pt>
                <c:pt idx="5471">
                  <c:v>0.71299599999999996</c:v>
                </c:pt>
                <c:pt idx="5472">
                  <c:v>0.71334600000000004</c:v>
                </c:pt>
                <c:pt idx="5473">
                  <c:v>0.71369700000000003</c:v>
                </c:pt>
                <c:pt idx="5474">
                  <c:v>0.71404699999999999</c:v>
                </c:pt>
                <c:pt idx="5475">
                  <c:v>0.71439699999999995</c:v>
                </c:pt>
                <c:pt idx="5476">
                  <c:v>0.71474599999999999</c:v>
                </c:pt>
                <c:pt idx="5477">
                  <c:v>0.71509599999999995</c:v>
                </c:pt>
                <c:pt idx="5478">
                  <c:v>0.71544600000000003</c:v>
                </c:pt>
                <c:pt idx="5479">
                  <c:v>0.71579499999999996</c:v>
                </c:pt>
                <c:pt idx="5480">
                  <c:v>0.716144</c:v>
                </c:pt>
                <c:pt idx="5481">
                  <c:v>0.71649300000000005</c:v>
                </c:pt>
                <c:pt idx="5482">
                  <c:v>0.71684099999999995</c:v>
                </c:pt>
                <c:pt idx="5483">
                  <c:v>0.71718999999999999</c:v>
                </c:pt>
                <c:pt idx="5484">
                  <c:v>0.71753800000000001</c:v>
                </c:pt>
                <c:pt idx="5485">
                  <c:v>0.71788600000000002</c:v>
                </c:pt>
                <c:pt idx="5486">
                  <c:v>0.71823400000000004</c:v>
                </c:pt>
                <c:pt idx="5487">
                  <c:v>0.71858100000000003</c:v>
                </c:pt>
                <c:pt idx="5488">
                  <c:v>0.71892900000000004</c:v>
                </c:pt>
                <c:pt idx="5489">
                  <c:v>0.71927600000000003</c:v>
                </c:pt>
                <c:pt idx="5490">
                  <c:v>0.71962300000000001</c:v>
                </c:pt>
                <c:pt idx="5491">
                  <c:v>0.71997</c:v>
                </c:pt>
                <c:pt idx="5492">
                  <c:v>0.72031599999999996</c:v>
                </c:pt>
                <c:pt idx="5493">
                  <c:v>0.72066300000000005</c:v>
                </c:pt>
                <c:pt idx="5494">
                  <c:v>0.72100900000000001</c:v>
                </c:pt>
                <c:pt idx="5495">
                  <c:v>0.72135499999999997</c:v>
                </c:pt>
                <c:pt idx="5496">
                  <c:v>0.72170100000000004</c:v>
                </c:pt>
                <c:pt idx="5497">
                  <c:v>0.72204699999999999</c:v>
                </c:pt>
                <c:pt idx="5498">
                  <c:v>0.72239200000000003</c:v>
                </c:pt>
                <c:pt idx="5499">
                  <c:v>0.72273699999999996</c:v>
                </c:pt>
                <c:pt idx="5500">
                  <c:v>0.723082</c:v>
                </c:pt>
                <c:pt idx="5501">
                  <c:v>0.72342700000000004</c:v>
                </c:pt>
                <c:pt idx="5502">
                  <c:v>0.72377199999999997</c:v>
                </c:pt>
                <c:pt idx="5503">
                  <c:v>0.72411599999999998</c:v>
                </c:pt>
                <c:pt idx="5504">
                  <c:v>0.72446100000000002</c:v>
                </c:pt>
                <c:pt idx="5505">
                  <c:v>0.72480500000000003</c:v>
                </c:pt>
                <c:pt idx="5506">
                  <c:v>0.72514900000000004</c:v>
                </c:pt>
                <c:pt idx="5507">
                  <c:v>0.72549200000000003</c:v>
                </c:pt>
                <c:pt idx="5508">
                  <c:v>0.72583600000000004</c:v>
                </c:pt>
                <c:pt idx="5509">
                  <c:v>0.72617900000000002</c:v>
                </c:pt>
                <c:pt idx="5510">
                  <c:v>0.726522</c:v>
                </c:pt>
                <c:pt idx="5511">
                  <c:v>0.72686499999999998</c:v>
                </c:pt>
                <c:pt idx="5512">
                  <c:v>0.72720799999999997</c:v>
                </c:pt>
                <c:pt idx="5513">
                  <c:v>0.72755000000000003</c:v>
                </c:pt>
                <c:pt idx="5514">
                  <c:v>0.72789300000000001</c:v>
                </c:pt>
                <c:pt idx="5515">
                  <c:v>0.72823499999999997</c:v>
                </c:pt>
                <c:pt idx="5516">
                  <c:v>0.72857700000000003</c:v>
                </c:pt>
                <c:pt idx="5517">
                  <c:v>0.72891799999999995</c:v>
                </c:pt>
                <c:pt idx="5518">
                  <c:v>0.72926000000000002</c:v>
                </c:pt>
                <c:pt idx="5519">
                  <c:v>0.72960100000000006</c:v>
                </c:pt>
                <c:pt idx="5520">
                  <c:v>0.72994199999999998</c:v>
                </c:pt>
                <c:pt idx="5521">
                  <c:v>0.73028300000000002</c:v>
                </c:pt>
                <c:pt idx="5522">
                  <c:v>0.73062400000000005</c:v>
                </c:pt>
                <c:pt idx="5523">
                  <c:v>0.73096499999999998</c:v>
                </c:pt>
                <c:pt idx="5524">
                  <c:v>0.73130499999999998</c:v>
                </c:pt>
                <c:pt idx="5525">
                  <c:v>0.73164499999999999</c:v>
                </c:pt>
                <c:pt idx="5526">
                  <c:v>0.731985</c:v>
                </c:pt>
                <c:pt idx="5527">
                  <c:v>0.732325</c:v>
                </c:pt>
                <c:pt idx="5528">
                  <c:v>0.73266399999999998</c:v>
                </c:pt>
                <c:pt idx="5529">
                  <c:v>0.73300399999999999</c:v>
                </c:pt>
                <c:pt idx="5530">
                  <c:v>0.73334299999999997</c:v>
                </c:pt>
                <c:pt idx="5531">
                  <c:v>0.73368199999999995</c:v>
                </c:pt>
                <c:pt idx="5532">
                  <c:v>0.73402100000000003</c:v>
                </c:pt>
                <c:pt idx="5533">
                  <c:v>0.73435899999999998</c:v>
                </c:pt>
                <c:pt idx="5534">
                  <c:v>0.73469799999999996</c:v>
                </c:pt>
                <c:pt idx="5535">
                  <c:v>0.73503600000000002</c:v>
                </c:pt>
                <c:pt idx="5536">
                  <c:v>0.73537399999999997</c:v>
                </c:pt>
                <c:pt idx="5537">
                  <c:v>0.73571200000000003</c:v>
                </c:pt>
                <c:pt idx="5538">
                  <c:v>0.73604899999999995</c:v>
                </c:pt>
                <c:pt idx="5539">
                  <c:v>0.73638700000000001</c:v>
                </c:pt>
                <c:pt idx="5540">
                  <c:v>0.73672400000000005</c:v>
                </c:pt>
                <c:pt idx="5541">
                  <c:v>0.73706099999999997</c:v>
                </c:pt>
                <c:pt idx="5542">
                  <c:v>0.737398</c:v>
                </c:pt>
                <c:pt idx="5543">
                  <c:v>0.737734</c:v>
                </c:pt>
                <c:pt idx="5544">
                  <c:v>0.73807100000000003</c:v>
                </c:pt>
                <c:pt idx="5545">
                  <c:v>0.73840700000000004</c:v>
                </c:pt>
                <c:pt idx="5546">
                  <c:v>0.73874300000000004</c:v>
                </c:pt>
                <c:pt idx="5547">
                  <c:v>0.73907900000000004</c:v>
                </c:pt>
                <c:pt idx="5548">
                  <c:v>0.73941500000000004</c:v>
                </c:pt>
                <c:pt idx="5549">
                  <c:v>0.73975000000000002</c:v>
                </c:pt>
                <c:pt idx="5550">
                  <c:v>0.74008499999999999</c:v>
                </c:pt>
                <c:pt idx="5551">
                  <c:v>0.740421</c:v>
                </c:pt>
                <c:pt idx="5552">
                  <c:v>0.74075500000000005</c:v>
                </c:pt>
                <c:pt idx="5553">
                  <c:v>0.74109000000000003</c:v>
                </c:pt>
                <c:pt idx="5554">
                  <c:v>0.741425</c:v>
                </c:pt>
                <c:pt idx="5555">
                  <c:v>0.74175899999999995</c:v>
                </c:pt>
                <c:pt idx="5556">
                  <c:v>0.742093</c:v>
                </c:pt>
                <c:pt idx="5557">
                  <c:v>0.74242699999999995</c:v>
                </c:pt>
                <c:pt idx="5558">
                  <c:v>0.742761</c:v>
                </c:pt>
                <c:pt idx="5559">
                  <c:v>0.74309400000000003</c:v>
                </c:pt>
                <c:pt idx="5560">
                  <c:v>0.74342699999999995</c:v>
                </c:pt>
                <c:pt idx="5561">
                  <c:v>0.74376100000000001</c:v>
                </c:pt>
                <c:pt idx="5562">
                  <c:v>0.744093</c:v>
                </c:pt>
                <c:pt idx="5563">
                  <c:v>0.74442600000000003</c:v>
                </c:pt>
                <c:pt idx="5564">
                  <c:v>0.74475899999999995</c:v>
                </c:pt>
                <c:pt idx="5565">
                  <c:v>0.74509099999999995</c:v>
                </c:pt>
                <c:pt idx="5566">
                  <c:v>0.74542299999999995</c:v>
                </c:pt>
                <c:pt idx="5567">
                  <c:v>0.74575499999999995</c:v>
                </c:pt>
                <c:pt idx="5568">
                  <c:v>0.74608699999999994</c:v>
                </c:pt>
                <c:pt idx="5569">
                  <c:v>0.74641800000000003</c:v>
                </c:pt>
                <c:pt idx="5570">
                  <c:v>0.74675000000000002</c:v>
                </c:pt>
                <c:pt idx="5571">
                  <c:v>0.747081</c:v>
                </c:pt>
                <c:pt idx="5572">
                  <c:v>0.74741199999999997</c:v>
                </c:pt>
                <c:pt idx="5573">
                  <c:v>0.74774300000000005</c:v>
                </c:pt>
                <c:pt idx="5574">
                  <c:v>0.74807299999999999</c:v>
                </c:pt>
                <c:pt idx="5575">
                  <c:v>0.74840399999999996</c:v>
                </c:pt>
                <c:pt idx="5576">
                  <c:v>0.74873400000000001</c:v>
                </c:pt>
                <c:pt idx="5577">
                  <c:v>0.74906399999999995</c:v>
                </c:pt>
                <c:pt idx="5578">
                  <c:v>0.749394</c:v>
                </c:pt>
                <c:pt idx="5579">
                  <c:v>0.74972300000000003</c:v>
                </c:pt>
                <c:pt idx="5580">
                  <c:v>0.75005299999999997</c:v>
                </c:pt>
                <c:pt idx="5581">
                  <c:v>0.75038199999999999</c:v>
                </c:pt>
                <c:pt idx="5582">
                  <c:v>0.75071100000000002</c:v>
                </c:pt>
                <c:pt idx="5583">
                  <c:v>0.75104000000000004</c:v>
                </c:pt>
                <c:pt idx="5584">
                  <c:v>0.75136899999999995</c:v>
                </c:pt>
                <c:pt idx="5585">
                  <c:v>0.75169699999999995</c:v>
                </c:pt>
                <c:pt idx="5586">
                  <c:v>0.75202500000000005</c:v>
                </c:pt>
                <c:pt idx="5587">
                  <c:v>0.75235300000000005</c:v>
                </c:pt>
                <c:pt idx="5588">
                  <c:v>0.75268100000000004</c:v>
                </c:pt>
                <c:pt idx="5589">
                  <c:v>0.75300900000000004</c:v>
                </c:pt>
                <c:pt idx="5590">
                  <c:v>0.75333600000000001</c:v>
                </c:pt>
                <c:pt idx="5591">
                  <c:v>0.753664</c:v>
                </c:pt>
                <c:pt idx="5592">
                  <c:v>0.75399099999999997</c:v>
                </c:pt>
                <c:pt idx="5593">
                  <c:v>0.75431800000000004</c:v>
                </c:pt>
                <c:pt idx="5594">
                  <c:v>0.75464399999999998</c:v>
                </c:pt>
                <c:pt idx="5595">
                  <c:v>0.75497099999999995</c:v>
                </c:pt>
                <c:pt idx="5596">
                  <c:v>0.755297</c:v>
                </c:pt>
                <c:pt idx="5597">
                  <c:v>0.75562300000000004</c:v>
                </c:pt>
                <c:pt idx="5598">
                  <c:v>0.75594899999999998</c:v>
                </c:pt>
                <c:pt idx="5599">
                  <c:v>0.75627500000000003</c:v>
                </c:pt>
                <c:pt idx="5600">
                  <c:v>0.75660099999999997</c:v>
                </c:pt>
                <c:pt idx="5601">
                  <c:v>0.75692599999999999</c:v>
                </c:pt>
                <c:pt idx="5602">
                  <c:v>0.75725100000000001</c:v>
                </c:pt>
                <c:pt idx="5603">
                  <c:v>0.75757600000000003</c:v>
                </c:pt>
                <c:pt idx="5604">
                  <c:v>0.75790100000000005</c:v>
                </c:pt>
                <c:pt idx="5605">
                  <c:v>0.75822599999999996</c:v>
                </c:pt>
                <c:pt idx="5606">
                  <c:v>0.75854999999999995</c:v>
                </c:pt>
                <c:pt idx="5607">
                  <c:v>0.75887400000000005</c:v>
                </c:pt>
                <c:pt idx="5608">
                  <c:v>0.75919800000000004</c:v>
                </c:pt>
                <c:pt idx="5609">
                  <c:v>0.75952200000000003</c:v>
                </c:pt>
                <c:pt idx="5610">
                  <c:v>0.75984600000000002</c:v>
                </c:pt>
                <c:pt idx="5611">
                  <c:v>0.76016899999999998</c:v>
                </c:pt>
                <c:pt idx="5612">
                  <c:v>0.76049199999999995</c:v>
                </c:pt>
                <c:pt idx="5613">
                  <c:v>0.76081500000000002</c:v>
                </c:pt>
                <c:pt idx="5614">
                  <c:v>0.76113799999999998</c:v>
                </c:pt>
                <c:pt idx="5615">
                  <c:v>0.76146100000000005</c:v>
                </c:pt>
                <c:pt idx="5616">
                  <c:v>0.76178299999999999</c:v>
                </c:pt>
                <c:pt idx="5617">
                  <c:v>0.76210599999999995</c:v>
                </c:pt>
                <c:pt idx="5618">
                  <c:v>0.76242799999999999</c:v>
                </c:pt>
                <c:pt idx="5619">
                  <c:v>0.76274900000000001</c:v>
                </c:pt>
                <c:pt idx="5620">
                  <c:v>0.76307100000000005</c:v>
                </c:pt>
                <c:pt idx="5621">
                  <c:v>0.76339299999999999</c:v>
                </c:pt>
                <c:pt idx="5622">
                  <c:v>0.763714</c:v>
                </c:pt>
                <c:pt idx="5623">
                  <c:v>0.76403500000000002</c:v>
                </c:pt>
                <c:pt idx="5624">
                  <c:v>0.76435600000000004</c:v>
                </c:pt>
                <c:pt idx="5625">
                  <c:v>0.76467700000000005</c:v>
                </c:pt>
                <c:pt idx="5626">
                  <c:v>0.76499700000000004</c:v>
                </c:pt>
                <c:pt idx="5627">
                  <c:v>0.76531800000000005</c:v>
                </c:pt>
                <c:pt idx="5628">
                  <c:v>0.76563800000000004</c:v>
                </c:pt>
                <c:pt idx="5629">
                  <c:v>0.76595800000000003</c:v>
                </c:pt>
                <c:pt idx="5630">
                  <c:v>0.76627699999999999</c:v>
                </c:pt>
                <c:pt idx="5631">
                  <c:v>0.76659699999999997</c:v>
                </c:pt>
                <c:pt idx="5632">
                  <c:v>0.76691600000000004</c:v>
                </c:pt>
                <c:pt idx="5633">
                  <c:v>0.76723600000000003</c:v>
                </c:pt>
                <c:pt idx="5634">
                  <c:v>0.76755499999999999</c:v>
                </c:pt>
                <c:pt idx="5635">
                  <c:v>0.76787300000000003</c:v>
                </c:pt>
                <c:pt idx="5636">
                  <c:v>0.76819199999999999</c:v>
                </c:pt>
                <c:pt idx="5637">
                  <c:v>0.76851000000000003</c:v>
                </c:pt>
                <c:pt idx="5638">
                  <c:v>0.76882899999999998</c:v>
                </c:pt>
                <c:pt idx="5639">
                  <c:v>0.76914700000000003</c:v>
                </c:pt>
                <c:pt idx="5640">
                  <c:v>0.76946499999999995</c:v>
                </c:pt>
                <c:pt idx="5641">
                  <c:v>0.76978199999999997</c:v>
                </c:pt>
                <c:pt idx="5642">
                  <c:v>0.77010000000000001</c:v>
                </c:pt>
                <c:pt idx="5643">
                  <c:v>0.77041700000000002</c:v>
                </c:pt>
                <c:pt idx="5644">
                  <c:v>0.77073400000000003</c:v>
                </c:pt>
                <c:pt idx="5645">
                  <c:v>0.77105100000000004</c:v>
                </c:pt>
                <c:pt idx="5646">
                  <c:v>0.77136800000000005</c:v>
                </c:pt>
                <c:pt idx="5647">
                  <c:v>0.77168400000000004</c:v>
                </c:pt>
                <c:pt idx="5648">
                  <c:v>0.77200000000000002</c:v>
                </c:pt>
                <c:pt idx="5649">
                  <c:v>0.77231700000000003</c:v>
                </c:pt>
                <c:pt idx="5650">
                  <c:v>0.77263300000000001</c:v>
                </c:pt>
                <c:pt idx="5651">
                  <c:v>0.77294799999999997</c:v>
                </c:pt>
                <c:pt idx="5652">
                  <c:v>0.77326399999999995</c:v>
                </c:pt>
                <c:pt idx="5653">
                  <c:v>0.77357900000000002</c:v>
                </c:pt>
                <c:pt idx="5654">
                  <c:v>0.77389399999999997</c:v>
                </c:pt>
                <c:pt idx="5655">
                  <c:v>0.77420900000000004</c:v>
                </c:pt>
                <c:pt idx="5656">
                  <c:v>0.77452399999999999</c:v>
                </c:pt>
                <c:pt idx="5657">
                  <c:v>0.77483900000000006</c:v>
                </c:pt>
                <c:pt idx="5658">
                  <c:v>0.77515299999999998</c:v>
                </c:pt>
                <c:pt idx="5659">
                  <c:v>0.77546700000000002</c:v>
                </c:pt>
                <c:pt idx="5660">
                  <c:v>0.77578100000000005</c:v>
                </c:pt>
                <c:pt idx="5661">
                  <c:v>0.77609499999999998</c:v>
                </c:pt>
                <c:pt idx="5662">
                  <c:v>0.77640900000000002</c:v>
                </c:pt>
                <c:pt idx="5663">
                  <c:v>0.77672200000000002</c:v>
                </c:pt>
                <c:pt idx="5664">
                  <c:v>0.77703500000000003</c:v>
                </c:pt>
                <c:pt idx="5665">
                  <c:v>0.77734899999999996</c:v>
                </c:pt>
                <c:pt idx="5666">
                  <c:v>0.77766100000000005</c:v>
                </c:pt>
                <c:pt idx="5667">
                  <c:v>0.77797400000000005</c:v>
                </c:pt>
                <c:pt idx="5668">
                  <c:v>0.77828699999999995</c:v>
                </c:pt>
                <c:pt idx="5669">
                  <c:v>0.77859900000000004</c:v>
                </c:pt>
                <c:pt idx="5670">
                  <c:v>0.77891100000000002</c:v>
                </c:pt>
                <c:pt idx="5671">
                  <c:v>0.779223</c:v>
                </c:pt>
                <c:pt idx="5672">
                  <c:v>0.77953499999999998</c:v>
                </c:pt>
                <c:pt idx="5673">
                  <c:v>0.77984600000000004</c:v>
                </c:pt>
                <c:pt idx="5674">
                  <c:v>0.78015800000000002</c:v>
                </c:pt>
                <c:pt idx="5675">
                  <c:v>0.78046899999999997</c:v>
                </c:pt>
                <c:pt idx="5676">
                  <c:v>0.78078000000000003</c:v>
                </c:pt>
                <c:pt idx="5677">
                  <c:v>0.78108999999999995</c:v>
                </c:pt>
                <c:pt idx="5678">
                  <c:v>0.78140100000000001</c:v>
                </c:pt>
                <c:pt idx="5679">
                  <c:v>0.78171100000000004</c:v>
                </c:pt>
                <c:pt idx="5680">
                  <c:v>0.78202199999999999</c:v>
                </c:pt>
                <c:pt idx="5681">
                  <c:v>0.78233200000000003</c:v>
                </c:pt>
                <c:pt idx="5682">
                  <c:v>0.78264100000000003</c:v>
                </c:pt>
                <c:pt idx="5683">
                  <c:v>0.78295099999999995</c:v>
                </c:pt>
                <c:pt idx="5684">
                  <c:v>0.78325999999999996</c:v>
                </c:pt>
                <c:pt idx="5685">
                  <c:v>0.78356999999999999</c:v>
                </c:pt>
                <c:pt idx="5686">
                  <c:v>0.78387899999999999</c:v>
                </c:pt>
                <c:pt idx="5687">
                  <c:v>0.784188</c:v>
                </c:pt>
                <c:pt idx="5688">
                  <c:v>0.78449599999999997</c:v>
                </c:pt>
                <c:pt idx="5689">
                  <c:v>0.78480499999999997</c:v>
                </c:pt>
                <c:pt idx="5690">
                  <c:v>0.78511299999999995</c:v>
                </c:pt>
                <c:pt idx="5691">
                  <c:v>0.78542100000000004</c:v>
                </c:pt>
                <c:pt idx="5692">
                  <c:v>0.78572900000000001</c:v>
                </c:pt>
                <c:pt idx="5693">
                  <c:v>0.78603699999999999</c:v>
                </c:pt>
                <c:pt idx="5694">
                  <c:v>0.78634400000000004</c:v>
                </c:pt>
                <c:pt idx="5695">
                  <c:v>0.78665200000000002</c:v>
                </c:pt>
                <c:pt idx="5696">
                  <c:v>0.78695899999999996</c:v>
                </c:pt>
                <c:pt idx="5697">
                  <c:v>0.78726600000000002</c:v>
                </c:pt>
                <c:pt idx="5698">
                  <c:v>0.78757299999999997</c:v>
                </c:pt>
                <c:pt idx="5699">
                  <c:v>0.787879</c:v>
                </c:pt>
                <c:pt idx="5700">
                  <c:v>0.78818600000000005</c:v>
                </c:pt>
                <c:pt idx="5701">
                  <c:v>0.78849199999999997</c:v>
                </c:pt>
                <c:pt idx="5702">
                  <c:v>0.788798</c:v>
                </c:pt>
                <c:pt idx="5703">
                  <c:v>0.78910400000000003</c:v>
                </c:pt>
                <c:pt idx="5704">
                  <c:v>0.78940900000000003</c:v>
                </c:pt>
                <c:pt idx="5705">
                  <c:v>0.78971499999999994</c:v>
                </c:pt>
                <c:pt idx="5706">
                  <c:v>0.79001999999999994</c:v>
                </c:pt>
                <c:pt idx="5707">
                  <c:v>0.79032500000000006</c:v>
                </c:pt>
                <c:pt idx="5708">
                  <c:v>0.79063000000000005</c:v>
                </c:pt>
                <c:pt idx="5709">
                  <c:v>0.79093500000000005</c:v>
                </c:pt>
                <c:pt idx="5710">
                  <c:v>0.79123900000000003</c:v>
                </c:pt>
                <c:pt idx="5711">
                  <c:v>0.79154400000000003</c:v>
                </c:pt>
                <c:pt idx="5712">
                  <c:v>0.791848</c:v>
                </c:pt>
                <c:pt idx="5713">
                  <c:v>0.79215199999999997</c:v>
                </c:pt>
                <c:pt idx="5714">
                  <c:v>0.79245500000000002</c:v>
                </c:pt>
                <c:pt idx="5715">
                  <c:v>0.79275899999999999</c:v>
                </c:pt>
                <c:pt idx="5716">
                  <c:v>0.79306200000000004</c:v>
                </c:pt>
                <c:pt idx="5717">
                  <c:v>0.79336499999999999</c:v>
                </c:pt>
                <c:pt idx="5718">
                  <c:v>0.79366800000000004</c:v>
                </c:pt>
                <c:pt idx="5719">
                  <c:v>0.79397099999999998</c:v>
                </c:pt>
                <c:pt idx="5720">
                  <c:v>0.79427400000000004</c:v>
                </c:pt>
                <c:pt idx="5721">
                  <c:v>0.79457599999999995</c:v>
                </c:pt>
                <c:pt idx="5722">
                  <c:v>0.79487799999999997</c:v>
                </c:pt>
                <c:pt idx="5723">
                  <c:v>0.79518100000000003</c:v>
                </c:pt>
                <c:pt idx="5724">
                  <c:v>0.79548200000000002</c:v>
                </c:pt>
                <c:pt idx="5725">
                  <c:v>0.79578400000000005</c:v>
                </c:pt>
                <c:pt idx="5726">
                  <c:v>0.79608599999999996</c:v>
                </c:pt>
                <c:pt idx="5727">
                  <c:v>0.79638699999999996</c:v>
                </c:pt>
                <c:pt idx="5728">
                  <c:v>0.79668799999999995</c:v>
                </c:pt>
                <c:pt idx="5729">
                  <c:v>0.79698899999999995</c:v>
                </c:pt>
                <c:pt idx="5730">
                  <c:v>0.79729000000000005</c:v>
                </c:pt>
                <c:pt idx="5731">
                  <c:v>0.79759000000000002</c:v>
                </c:pt>
                <c:pt idx="5732">
                  <c:v>0.79788999999999999</c:v>
                </c:pt>
                <c:pt idx="5733">
                  <c:v>0.79819099999999998</c:v>
                </c:pt>
                <c:pt idx="5734">
                  <c:v>0.79849099999999995</c:v>
                </c:pt>
                <c:pt idx="5735">
                  <c:v>0.79879</c:v>
                </c:pt>
                <c:pt idx="5736">
                  <c:v>0.79908999999999997</c:v>
                </c:pt>
                <c:pt idx="5737">
                  <c:v>0.79938900000000002</c:v>
                </c:pt>
                <c:pt idx="5738">
                  <c:v>0.79968899999999998</c:v>
                </c:pt>
                <c:pt idx="5739">
                  <c:v>0.79998800000000003</c:v>
                </c:pt>
                <c:pt idx="5740">
                  <c:v>0.80028600000000005</c:v>
                </c:pt>
                <c:pt idx="5741">
                  <c:v>0.80058499999999999</c:v>
                </c:pt>
                <c:pt idx="5742">
                  <c:v>0.80088300000000001</c:v>
                </c:pt>
                <c:pt idx="5743">
                  <c:v>0.80118199999999995</c:v>
                </c:pt>
                <c:pt idx="5744">
                  <c:v>0.80147999999999997</c:v>
                </c:pt>
                <c:pt idx="5745">
                  <c:v>0.80177799999999999</c:v>
                </c:pt>
                <c:pt idx="5746">
                  <c:v>0.80207499999999998</c:v>
                </c:pt>
                <c:pt idx="5747">
                  <c:v>0.802373</c:v>
                </c:pt>
                <c:pt idx="5748">
                  <c:v>0.80266999999999999</c:v>
                </c:pt>
                <c:pt idx="5749">
                  <c:v>0.80296699999999999</c:v>
                </c:pt>
                <c:pt idx="5750">
                  <c:v>0.80326399999999998</c:v>
                </c:pt>
                <c:pt idx="5751">
                  <c:v>0.80356099999999997</c:v>
                </c:pt>
                <c:pt idx="5752">
                  <c:v>0.80385799999999996</c:v>
                </c:pt>
                <c:pt idx="5753">
                  <c:v>0.80415400000000004</c:v>
                </c:pt>
                <c:pt idx="5754">
                  <c:v>0.80445</c:v>
                </c:pt>
                <c:pt idx="5755">
                  <c:v>0.80474599999999996</c:v>
                </c:pt>
                <c:pt idx="5756">
                  <c:v>0.80504200000000004</c:v>
                </c:pt>
                <c:pt idx="5757">
                  <c:v>0.805338</c:v>
                </c:pt>
                <c:pt idx="5758">
                  <c:v>0.80563300000000004</c:v>
                </c:pt>
                <c:pt idx="5759">
                  <c:v>0.80592799999999998</c:v>
                </c:pt>
                <c:pt idx="5760">
                  <c:v>0.80622300000000002</c:v>
                </c:pt>
                <c:pt idx="5761">
                  <c:v>0.80651799999999996</c:v>
                </c:pt>
                <c:pt idx="5762">
                  <c:v>0.806813</c:v>
                </c:pt>
                <c:pt idx="5763">
                  <c:v>0.80710800000000005</c:v>
                </c:pt>
                <c:pt idx="5764">
                  <c:v>0.80740199999999995</c:v>
                </c:pt>
                <c:pt idx="5765">
                  <c:v>0.80769599999999997</c:v>
                </c:pt>
                <c:pt idx="5766">
                  <c:v>0.80798999999999999</c:v>
                </c:pt>
                <c:pt idx="5767">
                  <c:v>0.808284</c:v>
                </c:pt>
                <c:pt idx="5768">
                  <c:v>0.80857699999999999</c:v>
                </c:pt>
                <c:pt idx="5769">
                  <c:v>0.80887100000000001</c:v>
                </c:pt>
                <c:pt idx="5770">
                  <c:v>0.80916399999999999</c:v>
                </c:pt>
                <c:pt idx="5771">
                  <c:v>0.80945699999999998</c:v>
                </c:pt>
                <c:pt idx="5772">
                  <c:v>0.80974999999999997</c:v>
                </c:pt>
                <c:pt idx="5773">
                  <c:v>0.81004200000000004</c:v>
                </c:pt>
                <c:pt idx="5774">
                  <c:v>0.81033500000000003</c:v>
                </c:pt>
                <c:pt idx="5775">
                  <c:v>0.81062699999999999</c:v>
                </c:pt>
                <c:pt idx="5776">
                  <c:v>0.81091899999999995</c:v>
                </c:pt>
                <c:pt idx="5777">
                  <c:v>0.81121100000000002</c:v>
                </c:pt>
                <c:pt idx="5778">
                  <c:v>0.81150299999999997</c:v>
                </c:pt>
                <c:pt idx="5779">
                  <c:v>0.81179400000000002</c:v>
                </c:pt>
                <c:pt idx="5780">
                  <c:v>0.81208499999999995</c:v>
                </c:pt>
                <c:pt idx="5781">
                  <c:v>0.81237599999999999</c:v>
                </c:pt>
                <c:pt idx="5782">
                  <c:v>0.81266700000000003</c:v>
                </c:pt>
                <c:pt idx="5783">
                  <c:v>0.81295799999999996</c:v>
                </c:pt>
                <c:pt idx="5784">
                  <c:v>0.813249</c:v>
                </c:pt>
                <c:pt idx="5785">
                  <c:v>0.81353900000000001</c:v>
                </c:pt>
                <c:pt idx="5786">
                  <c:v>0.81382900000000002</c:v>
                </c:pt>
                <c:pt idx="5787">
                  <c:v>0.81411900000000004</c:v>
                </c:pt>
                <c:pt idx="5788">
                  <c:v>0.81440900000000005</c:v>
                </c:pt>
                <c:pt idx="5789">
                  <c:v>0.81469899999999995</c:v>
                </c:pt>
                <c:pt idx="5790">
                  <c:v>0.81498800000000005</c:v>
                </c:pt>
                <c:pt idx="5791">
                  <c:v>0.81527700000000003</c:v>
                </c:pt>
                <c:pt idx="5792">
                  <c:v>0.81556600000000001</c:v>
                </c:pt>
                <c:pt idx="5793">
                  <c:v>0.815855</c:v>
                </c:pt>
                <c:pt idx="5794">
                  <c:v>0.81614399999999998</c:v>
                </c:pt>
                <c:pt idx="5795">
                  <c:v>0.81643200000000005</c:v>
                </c:pt>
                <c:pt idx="5796">
                  <c:v>0.81672100000000003</c:v>
                </c:pt>
                <c:pt idx="5797">
                  <c:v>0.81700899999999999</c:v>
                </c:pt>
                <c:pt idx="5798">
                  <c:v>0.81729700000000005</c:v>
                </c:pt>
                <c:pt idx="5799">
                  <c:v>0.81758500000000001</c:v>
                </c:pt>
                <c:pt idx="5800">
                  <c:v>0.81787200000000004</c:v>
                </c:pt>
                <c:pt idx="5801">
                  <c:v>0.81816</c:v>
                </c:pt>
                <c:pt idx="5802">
                  <c:v>0.81844700000000004</c:v>
                </c:pt>
                <c:pt idx="5803">
                  <c:v>0.81873399999999996</c:v>
                </c:pt>
                <c:pt idx="5804">
                  <c:v>0.819021</c:v>
                </c:pt>
                <c:pt idx="5805">
                  <c:v>0.81930700000000001</c:v>
                </c:pt>
                <c:pt idx="5806">
                  <c:v>0.81959400000000004</c:v>
                </c:pt>
                <c:pt idx="5807">
                  <c:v>0.81988000000000005</c:v>
                </c:pt>
                <c:pt idx="5808">
                  <c:v>0.82016599999999995</c:v>
                </c:pt>
                <c:pt idx="5809">
                  <c:v>0.82045199999999996</c:v>
                </c:pt>
                <c:pt idx="5810">
                  <c:v>0.82073700000000005</c:v>
                </c:pt>
                <c:pt idx="5811">
                  <c:v>0.82102299999999995</c:v>
                </c:pt>
                <c:pt idx="5812">
                  <c:v>0.82130800000000004</c:v>
                </c:pt>
                <c:pt idx="5813">
                  <c:v>0.82159300000000002</c:v>
                </c:pt>
                <c:pt idx="5814">
                  <c:v>0.821878</c:v>
                </c:pt>
                <c:pt idx="5815">
                  <c:v>0.82216299999999998</c:v>
                </c:pt>
                <c:pt idx="5816">
                  <c:v>0.82244799999999996</c:v>
                </c:pt>
                <c:pt idx="5817">
                  <c:v>0.82273200000000002</c:v>
                </c:pt>
                <c:pt idx="5818">
                  <c:v>0.82301599999999997</c:v>
                </c:pt>
                <c:pt idx="5819">
                  <c:v>0.82330000000000003</c:v>
                </c:pt>
                <c:pt idx="5820">
                  <c:v>0.82358399999999998</c:v>
                </c:pt>
                <c:pt idx="5821">
                  <c:v>0.82386800000000004</c:v>
                </c:pt>
                <c:pt idx="5822">
                  <c:v>0.82415099999999997</c:v>
                </c:pt>
                <c:pt idx="5823">
                  <c:v>0.824434</c:v>
                </c:pt>
                <c:pt idx="5824">
                  <c:v>0.82471799999999995</c:v>
                </c:pt>
                <c:pt idx="5825">
                  <c:v>0.82499999999999996</c:v>
                </c:pt>
                <c:pt idx="5826">
                  <c:v>0.82528299999999999</c:v>
                </c:pt>
                <c:pt idx="5827">
                  <c:v>0.82556600000000002</c:v>
                </c:pt>
                <c:pt idx="5828">
                  <c:v>0.82584800000000003</c:v>
                </c:pt>
                <c:pt idx="5829">
                  <c:v>0.82613000000000003</c:v>
                </c:pt>
                <c:pt idx="5830">
                  <c:v>0.82641200000000004</c:v>
                </c:pt>
                <c:pt idx="5831">
                  <c:v>0.82669400000000004</c:v>
                </c:pt>
                <c:pt idx="5832">
                  <c:v>0.82697500000000002</c:v>
                </c:pt>
                <c:pt idx="5833">
                  <c:v>0.82725700000000002</c:v>
                </c:pt>
                <c:pt idx="5834">
                  <c:v>0.827538</c:v>
                </c:pt>
                <c:pt idx="5835">
                  <c:v>0.82781899999999997</c:v>
                </c:pt>
                <c:pt idx="5836">
                  <c:v>0.82809999999999995</c:v>
                </c:pt>
                <c:pt idx="5837">
                  <c:v>0.82838100000000003</c:v>
                </c:pt>
                <c:pt idx="5838">
                  <c:v>0.82866099999999998</c:v>
                </c:pt>
                <c:pt idx="5839">
                  <c:v>0.82894100000000004</c:v>
                </c:pt>
                <c:pt idx="5840">
                  <c:v>0.82922099999999999</c:v>
                </c:pt>
                <c:pt idx="5841">
                  <c:v>0.82950100000000004</c:v>
                </c:pt>
                <c:pt idx="5842">
                  <c:v>0.82978099999999999</c:v>
                </c:pt>
                <c:pt idx="5843">
                  <c:v>0.83006100000000005</c:v>
                </c:pt>
                <c:pt idx="5844">
                  <c:v>0.83033999999999997</c:v>
                </c:pt>
                <c:pt idx="5845">
                  <c:v>0.830619</c:v>
                </c:pt>
                <c:pt idx="5846">
                  <c:v>0.83089800000000003</c:v>
                </c:pt>
                <c:pt idx="5847">
                  <c:v>0.83117700000000005</c:v>
                </c:pt>
                <c:pt idx="5848">
                  <c:v>0.83145500000000006</c:v>
                </c:pt>
                <c:pt idx="5849">
                  <c:v>0.83173399999999997</c:v>
                </c:pt>
                <c:pt idx="5850">
                  <c:v>0.83201199999999997</c:v>
                </c:pt>
                <c:pt idx="5851">
                  <c:v>0.83228999999999997</c:v>
                </c:pt>
                <c:pt idx="5852">
                  <c:v>0.83256799999999997</c:v>
                </c:pt>
                <c:pt idx="5853">
                  <c:v>0.83284599999999998</c:v>
                </c:pt>
                <c:pt idx="5854">
                  <c:v>0.83312299999999995</c:v>
                </c:pt>
                <c:pt idx="5855">
                  <c:v>0.83340000000000003</c:v>
                </c:pt>
                <c:pt idx="5856">
                  <c:v>0.83367800000000003</c:v>
                </c:pt>
                <c:pt idx="5857">
                  <c:v>0.833955</c:v>
                </c:pt>
                <c:pt idx="5858">
                  <c:v>0.83423099999999994</c:v>
                </c:pt>
                <c:pt idx="5859">
                  <c:v>0.83450800000000003</c:v>
                </c:pt>
                <c:pt idx="5860">
                  <c:v>0.83478399999999997</c:v>
                </c:pt>
                <c:pt idx="5861">
                  <c:v>0.83506000000000002</c:v>
                </c:pt>
                <c:pt idx="5862">
                  <c:v>0.83533599999999997</c:v>
                </c:pt>
                <c:pt idx="5863">
                  <c:v>0.83561200000000002</c:v>
                </c:pt>
                <c:pt idx="5864">
                  <c:v>0.83588799999999996</c:v>
                </c:pt>
                <c:pt idx="5865">
                  <c:v>0.83616299999999999</c:v>
                </c:pt>
                <c:pt idx="5866">
                  <c:v>0.83643800000000001</c:v>
                </c:pt>
                <c:pt idx="5867">
                  <c:v>0.83671300000000004</c:v>
                </c:pt>
                <c:pt idx="5868">
                  <c:v>0.83698799999999995</c:v>
                </c:pt>
                <c:pt idx="5869">
                  <c:v>0.83726299999999998</c:v>
                </c:pt>
                <c:pt idx="5870">
                  <c:v>0.837538</c:v>
                </c:pt>
                <c:pt idx="5871">
                  <c:v>0.837812</c:v>
                </c:pt>
                <c:pt idx="5872">
                  <c:v>0.838086</c:v>
                </c:pt>
                <c:pt idx="5873">
                  <c:v>0.83835999999999999</c:v>
                </c:pt>
                <c:pt idx="5874">
                  <c:v>0.83863399999999999</c:v>
                </c:pt>
                <c:pt idx="5875">
                  <c:v>0.83890699999999996</c:v>
                </c:pt>
                <c:pt idx="5876">
                  <c:v>0.83918099999999995</c:v>
                </c:pt>
                <c:pt idx="5877">
                  <c:v>0.83945400000000003</c:v>
                </c:pt>
                <c:pt idx="5878">
                  <c:v>0.839727</c:v>
                </c:pt>
                <c:pt idx="5879">
                  <c:v>0.84</c:v>
                </c:pt>
                <c:pt idx="5880">
                  <c:v>0.84027200000000002</c:v>
                </c:pt>
                <c:pt idx="5881">
                  <c:v>0.84054499999999999</c:v>
                </c:pt>
                <c:pt idx="5882">
                  <c:v>0.84081700000000004</c:v>
                </c:pt>
                <c:pt idx="5883">
                  <c:v>0.84108899999999998</c:v>
                </c:pt>
                <c:pt idx="5884">
                  <c:v>0.84136100000000003</c:v>
                </c:pt>
                <c:pt idx="5885">
                  <c:v>0.84163299999999996</c:v>
                </c:pt>
                <c:pt idx="5886">
                  <c:v>0.84190399999999999</c:v>
                </c:pt>
                <c:pt idx="5887">
                  <c:v>0.84217600000000004</c:v>
                </c:pt>
                <c:pt idx="5888">
                  <c:v>0.84244699999999995</c:v>
                </c:pt>
                <c:pt idx="5889">
                  <c:v>0.84271799999999997</c:v>
                </c:pt>
                <c:pt idx="5890">
                  <c:v>0.84298899999999999</c:v>
                </c:pt>
                <c:pt idx="5891">
                  <c:v>0.84325899999999998</c:v>
                </c:pt>
                <c:pt idx="5892">
                  <c:v>0.84353</c:v>
                </c:pt>
                <c:pt idx="5893">
                  <c:v>0.84379999999999999</c:v>
                </c:pt>
                <c:pt idx="5894">
                  <c:v>0.84406999999999999</c:v>
                </c:pt>
                <c:pt idx="5895">
                  <c:v>0.84433999999999998</c:v>
                </c:pt>
                <c:pt idx="5896">
                  <c:v>0.84460999999999997</c:v>
                </c:pt>
                <c:pt idx="5897">
                  <c:v>0.84487900000000005</c:v>
                </c:pt>
                <c:pt idx="5898">
                  <c:v>0.84514800000000001</c:v>
                </c:pt>
                <c:pt idx="5899">
                  <c:v>0.84541699999999997</c:v>
                </c:pt>
                <c:pt idx="5900">
                  <c:v>0.84568600000000005</c:v>
                </c:pt>
                <c:pt idx="5901">
                  <c:v>0.84595500000000001</c:v>
                </c:pt>
                <c:pt idx="5902">
                  <c:v>0.84622399999999998</c:v>
                </c:pt>
                <c:pt idx="5903">
                  <c:v>0.84649200000000002</c:v>
                </c:pt>
                <c:pt idx="5904">
                  <c:v>0.84675999999999996</c:v>
                </c:pt>
                <c:pt idx="5905">
                  <c:v>0.847028</c:v>
                </c:pt>
                <c:pt idx="5906">
                  <c:v>0.84729600000000005</c:v>
                </c:pt>
                <c:pt idx="5907">
                  <c:v>0.84756399999999998</c:v>
                </c:pt>
                <c:pt idx="5908">
                  <c:v>0.847831</c:v>
                </c:pt>
                <c:pt idx="5909">
                  <c:v>0.84809800000000002</c:v>
                </c:pt>
                <c:pt idx="5910">
                  <c:v>0.84836500000000004</c:v>
                </c:pt>
                <c:pt idx="5911">
                  <c:v>0.84863200000000005</c:v>
                </c:pt>
                <c:pt idx="5912">
                  <c:v>0.84889899999999996</c:v>
                </c:pt>
                <c:pt idx="5913">
                  <c:v>0.84916599999999998</c:v>
                </c:pt>
                <c:pt idx="5914">
                  <c:v>0.84943199999999996</c:v>
                </c:pt>
                <c:pt idx="5915">
                  <c:v>0.84969799999999995</c:v>
                </c:pt>
                <c:pt idx="5916">
                  <c:v>0.84996400000000005</c:v>
                </c:pt>
                <c:pt idx="5917">
                  <c:v>0.85023000000000004</c:v>
                </c:pt>
                <c:pt idx="5918">
                  <c:v>0.850495</c:v>
                </c:pt>
                <c:pt idx="5919">
                  <c:v>0.85076099999999999</c:v>
                </c:pt>
                <c:pt idx="5920">
                  <c:v>0.85102599999999995</c:v>
                </c:pt>
                <c:pt idx="5921">
                  <c:v>0.85129100000000002</c:v>
                </c:pt>
                <c:pt idx="5922">
                  <c:v>0.85155599999999998</c:v>
                </c:pt>
                <c:pt idx="5923">
                  <c:v>0.85182100000000005</c:v>
                </c:pt>
                <c:pt idx="5924">
                  <c:v>0.85208499999999998</c:v>
                </c:pt>
                <c:pt idx="5925">
                  <c:v>0.85234900000000002</c:v>
                </c:pt>
                <c:pt idx="5926">
                  <c:v>0.85261299999999995</c:v>
                </c:pt>
                <c:pt idx="5927">
                  <c:v>0.852877</c:v>
                </c:pt>
                <c:pt idx="5928">
                  <c:v>0.85314100000000004</c:v>
                </c:pt>
                <c:pt idx="5929">
                  <c:v>0.85340499999999997</c:v>
                </c:pt>
                <c:pt idx="5930">
                  <c:v>0.85366799999999998</c:v>
                </c:pt>
                <c:pt idx="5931">
                  <c:v>0.853931</c:v>
                </c:pt>
                <c:pt idx="5932">
                  <c:v>0.85419400000000001</c:v>
                </c:pt>
                <c:pt idx="5933">
                  <c:v>0.85445700000000002</c:v>
                </c:pt>
                <c:pt idx="5934">
                  <c:v>0.85472000000000004</c:v>
                </c:pt>
                <c:pt idx="5935">
                  <c:v>0.85498200000000002</c:v>
                </c:pt>
                <c:pt idx="5936">
                  <c:v>0.855244</c:v>
                </c:pt>
                <c:pt idx="5937">
                  <c:v>0.85550599999999999</c:v>
                </c:pt>
                <c:pt idx="5938">
                  <c:v>0.85576799999999997</c:v>
                </c:pt>
                <c:pt idx="5939">
                  <c:v>0.85602999999999996</c:v>
                </c:pt>
                <c:pt idx="5940">
                  <c:v>0.85629100000000002</c:v>
                </c:pt>
                <c:pt idx="5941">
                  <c:v>0.85655300000000001</c:v>
                </c:pt>
                <c:pt idx="5942">
                  <c:v>0.85681399999999996</c:v>
                </c:pt>
                <c:pt idx="5943">
                  <c:v>0.85707500000000003</c:v>
                </c:pt>
                <c:pt idx="5944">
                  <c:v>0.85733599999999999</c:v>
                </c:pt>
                <c:pt idx="5945">
                  <c:v>0.85759600000000002</c:v>
                </c:pt>
                <c:pt idx="5946">
                  <c:v>0.85785699999999998</c:v>
                </c:pt>
                <c:pt idx="5947">
                  <c:v>0.85811700000000002</c:v>
                </c:pt>
                <c:pt idx="5948">
                  <c:v>0.85837699999999995</c:v>
                </c:pt>
                <c:pt idx="5949">
                  <c:v>0.85863699999999998</c:v>
                </c:pt>
                <c:pt idx="5950">
                  <c:v>0.85889599999999999</c:v>
                </c:pt>
                <c:pt idx="5951">
                  <c:v>0.85915600000000003</c:v>
                </c:pt>
                <c:pt idx="5952">
                  <c:v>0.85941500000000004</c:v>
                </c:pt>
                <c:pt idx="5953">
                  <c:v>0.85967400000000005</c:v>
                </c:pt>
                <c:pt idx="5954">
                  <c:v>0.85993299999999995</c:v>
                </c:pt>
                <c:pt idx="5955">
                  <c:v>0.86019199999999996</c:v>
                </c:pt>
                <c:pt idx="5956">
                  <c:v>0.86045000000000005</c:v>
                </c:pt>
                <c:pt idx="5957">
                  <c:v>0.86070899999999995</c:v>
                </c:pt>
                <c:pt idx="5958">
                  <c:v>0.86096700000000004</c:v>
                </c:pt>
                <c:pt idx="5959">
                  <c:v>0.86122500000000002</c:v>
                </c:pt>
                <c:pt idx="5960">
                  <c:v>0.861483</c:v>
                </c:pt>
                <c:pt idx="5961">
                  <c:v>0.86173999999999995</c:v>
                </c:pt>
                <c:pt idx="5962">
                  <c:v>0.86199800000000004</c:v>
                </c:pt>
                <c:pt idx="5963">
                  <c:v>0.86225499999999999</c:v>
                </c:pt>
                <c:pt idx="5964">
                  <c:v>0.86251199999999995</c:v>
                </c:pt>
                <c:pt idx="5965">
                  <c:v>0.86276900000000001</c:v>
                </c:pt>
                <c:pt idx="5966">
                  <c:v>0.86302500000000004</c:v>
                </c:pt>
                <c:pt idx="5967">
                  <c:v>0.86328199999999999</c:v>
                </c:pt>
                <c:pt idx="5968">
                  <c:v>0.86353800000000003</c:v>
                </c:pt>
                <c:pt idx="5969">
                  <c:v>0.86379399999999995</c:v>
                </c:pt>
                <c:pt idx="5970">
                  <c:v>0.86404999999999998</c:v>
                </c:pt>
                <c:pt idx="5971">
                  <c:v>0.86430600000000002</c:v>
                </c:pt>
                <c:pt idx="5972">
                  <c:v>0.86456200000000005</c:v>
                </c:pt>
                <c:pt idx="5973">
                  <c:v>0.86481699999999995</c:v>
                </c:pt>
                <c:pt idx="5974">
                  <c:v>0.86507199999999995</c:v>
                </c:pt>
                <c:pt idx="5975">
                  <c:v>0.86532699999999996</c:v>
                </c:pt>
                <c:pt idx="5976">
                  <c:v>0.86558199999999996</c:v>
                </c:pt>
                <c:pt idx="5977">
                  <c:v>0.86583699999999997</c:v>
                </c:pt>
                <c:pt idx="5978">
                  <c:v>0.86609100000000006</c:v>
                </c:pt>
                <c:pt idx="5979">
                  <c:v>0.86634500000000003</c:v>
                </c:pt>
                <c:pt idx="5980">
                  <c:v>0.86660000000000004</c:v>
                </c:pt>
                <c:pt idx="5981">
                  <c:v>0.86685299999999998</c:v>
                </c:pt>
                <c:pt idx="5982">
                  <c:v>0.86710699999999996</c:v>
                </c:pt>
                <c:pt idx="5983">
                  <c:v>0.86736100000000005</c:v>
                </c:pt>
                <c:pt idx="5984">
                  <c:v>0.867614</c:v>
                </c:pt>
                <c:pt idx="5985">
                  <c:v>0.86786700000000006</c:v>
                </c:pt>
                <c:pt idx="5986">
                  <c:v>0.86812</c:v>
                </c:pt>
                <c:pt idx="5987">
                  <c:v>0.86837299999999995</c:v>
                </c:pt>
                <c:pt idx="5988">
                  <c:v>0.86862499999999998</c:v>
                </c:pt>
                <c:pt idx="5989">
                  <c:v>0.86887800000000004</c:v>
                </c:pt>
                <c:pt idx="5990">
                  <c:v>0.86912999999999996</c:v>
                </c:pt>
                <c:pt idx="5991">
                  <c:v>0.86938199999999999</c:v>
                </c:pt>
                <c:pt idx="5992">
                  <c:v>0.86963400000000002</c:v>
                </c:pt>
                <c:pt idx="5993">
                  <c:v>0.86988600000000005</c:v>
                </c:pt>
                <c:pt idx="5994">
                  <c:v>0.87013700000000005</c:v>
                </c:pt>
                <c:pt idx="5995">
                  <c:v>0.87038800000000005</c:v>
                </c:pt>
                <c:pt idx="5996">
                  <c:v>0.87063999999999997</c:v>
                </c:pt>
                <c:pt idx="5997">
                  <c:v>0.87089000000000005</c:v>
                </c:pt>
                <c:pt idx="5998">
                  <c:v>0.87114100000000005</c:v>
                </c:pt>
                <c:pt idx="5999">
                  <c:v>0.87139200000000006</c:v>
                </c:pt>
                <c:pt idx="6000">
                  <c:v>0.87164200000000003</c:v>
                </c:pt>
                <c:pt idx="6001">
                  <c:v>0.871892</c:v>
                </c:pt>
                <c:pt idx="6002">
                  <c:v>0.87214199999999997</c:v>
                </c:pt>
                <c:pt idx="6003">
                  <c:v>0.87239199999999995</c:v>
                </c:pt>
                <c:pt idx="6004">
                  <c:v>0.87264200000000003</c:v>
                </c:pt>
                <c:pt idx="6005">
                  <c:v>0.87289099999999997</c:v>
                </c:pt>
                <c:pt idx="6006">
                  <c:v>0.87314000000000003</c:v>
                </c:pt>
                <c:pt idx="6007">
                  <c:v>0.87339</c:v>
                </c:pt>
                <c:pt idx="6008">
                  <c:v>0.87363800000000003</c:v>
                </c:pt>
                <c:pt idx="6009">
                  <c:v>0.87388699999999997</c:v>
                </c:pt>
                <c:pt idx="6010">
                  <c:v>0.87413600000000002</c:v>
                </c:pt>
                <c:pt idx="6011">
                  <c:v>0.87438400000000005</c:v>
                </c:pt>
                <c:pt idx="6012">
                  <c:v>0.87463199999999997</c:v>
                </c:pt>
                <c:pt idx="6013">
                  <c:v>0.87487999999999999</c:v>
                </c:pt>
                <c:pt idx="6014">
                  <c:v>0.87512800000000002</c:v>
                </c:pt>
                <c:pt idx="6015">
                  <c:v>0.87537500000000001</c:v>
                </c:pt>
                <c:pt idx="6016">
                  <c:v>0.87562300000000004</c:v>
                </c:pt>
                <c:pt idx="6017">
                  <c:v>0.87587000000000004</c:v>
                </c:pt>
                <c:pt idx="6018">
                  <c:v>0.87611700000000003</c:v>
                </c:pt>
                <c:pt idx="6019">
                  <c:v>0.87636400000000003</c:v>
                </c:pt>
                <c:pt idx="6020">
                  <c:v>0.87661</c:v>
                </c:pt>
                <c:pt idx="6021">
                  <c:v>0.876857</c:v>
                </c:pt>
                <c:pt idx="6022">
                  <c:v>0.87710299999999997</c:v>
                </c:pt>
                <c:pt idx="6023">
                  <c:v>0.87734900000000005</c:v>
                </c:pt>
                <c:pt idx="6024">
                  <c:v>0.87759500000000001</c:v>
                </c:pt>
                <c:pt idx="6025">
                  <c:v>0.87784099999999998</c:v>
                </c:pt>
                <c:pt idx="6026">
                  <c:v>0.87808600000000003</c:v>
                </c:pt>
                <c:pt idx="6027">
                  <c:v>0.878332</c:v>
                </c:pt>
                <c:pt idx="6028">
                  <c:v>0.87857700000000005</c:v>
                </c:pt>
                <c:pt idx="6029">
                  <c:v>0.87882199999999999</c:v>
                </c:pt>
                <c:pt idx="6030">
                  <c:v>0.87906700000000004</c:v>
                </c:pt>
                <c:pt idx="6031">
                  <c:v>0.87931099999999995</c:v>
                </c:pt>
                <c:pt idx="6032">
                  <c:v>0.879556</c:v>
                </c:pt>
                <c:pt idx="6033">
                  <c:v>0.87980000000000003</c:v>
                </c:pt>
                <c:pt idx="6034">
                  <c:v>0.88004400000000005</c:v>
                </c:pt>
                <c:pt idx="6035">
                  <c:v>0.88028799999999996</c:v>
                </c:pt>
                <c:pt idx="6036">
                  <c:v>0.88053199999999998</c:v>
                </c:pt>
                <c:pt idx="6037">
                  <c:v>0.88077499999999997</c:v>
                </c:pt>
                <c:pt idx="6038">
                  <c:v>0.88101799999999997</c:v>
                </c:pt>
                <c:pt idx="6039">
                  <c:v>0.88126099999999996</c:v>
                </c:pt>
                <c:pt idx="6040">
                  <c:v>0.88150399999999995</c:v>
                </c:pt>
                <c:pt idx="6041">
                  <c:v>0.88174699999999995</c:v>
                </c:pt>
                <c:pt idx="6042">
                  <c:v>0.88199000000000005</c:v>
                </c:pt>
                <c:pt idx="6043">
                  <c:v>0.88223200000000002</c:v>
                </c:pt>
                <c:pt idx="6044">
                  <c:v>0.88247399999999998</c:v>
                </c:pt>
                <c:pt idx="6045">
                  <c:v>0.88271599999999995</c:v>
                </c:pt>
                <c:pt idx="6046">
                  <c:v>0.88295800000000002</c:v>
                </c:pt>
                <c:pt idx="6047">
                  <c:v>0.88319999999999999</c:v>
                </c:pt>
                <c:pt idx="6048">
                  <c:v>0.88344100000000003</c:v>
                </c:pt>
                <c:pt idx="6049">
                  <c:v>0.88368199999999997</c:v>
                </c:pt>
                <c:pt idx="6050">
                  <c:v>0.88392300000000001</c:v>
                </c:pt>
                <c:pt idx="6051">
                  <c:v>0.88416399999999995</c:v>
                </c:pt>
                <c:pt idx="6052">
                  <c:v>0.884405</c:v>
                </c:pt>
                <c:pt idx="6053">
                  <c:v>0.88464500000000001</c:v>
                </c:pt>
                <c:pt idx="6054">
                  <c:v>0.88488599999999995</c:v>
                </c:pt>
                <c:pt idx="6055">
                  <c:v>0.88512599999999997</c:v>
                </c:pt>
                <c:pt idx="6056">
                  <c:v>0.88536599999999999</c:v>
                </c:pt>
                <c:pt idx="6057">
                  <c:v>0.885606</c:v>
                </c:pt>
                <c:pt idx="6058">
                  <c:v>0.88584499999999999</c:v>
                </c:pt>
                <c:pt idx="6059">
                  <c:v>0.88608500000000001</c:v>
                </c:pt>
                <c:pt idx="6060">
                  <c:v>0.886324</c:v>
                </c:pt>
                <c:pt idx="6061">
                  <c:v>0.88656299999999999</c:v>
                </c:pt>
                <c:pt idx="6062">
                  <c:v>0.88680199999999998</c:v>
                </c:pt>
                <c:pt idx="6063">
                  <c:v>0.88704000000000005</c:v>
                </c:pt>
                <c:pt idx="6064">
                  <c:v>0.88727900000000004</c:v>
                </c:pt>
                <c:pt idx="6065">
                  <c:v>0.887517</c:v>
                </c:pt>
                <c:pt idx="6066">
                  <c:v>0.88775499999999996</c:v>
                </c:pt>
                <c:pt idx="6067">
                  <c:v>0.88799300000000003</c:v>
                </c:pt>
                <c:pt idx="6068">
                  <c:v>0.88823099999999999</c:v>
                </c:pt>
                <c:pt idx="6069">
                  <c:v>0.88846800000000004</c:v>
                </c:pt>
                <c:pt idx="6070">
                  <c:v>0.88870499999999997</c:v>
                </c:pt>
                <c:pt idx="6071">
                  <c:v>0.88894300000000004</c:v>
                </c:pt>
                <c:pt idx="6072">
                  <c:v>0.88917999999999997</c:v>
                </c:pt>
                <c:pt idx="6073">
                  <c:v>0.88941599999999998</c:v>
                </c:pt>
                <c:pt idx="6074">
                  <c:v>0.88965300000000003</c:v>
                </c:pt>
                <c:pt idx="6075">
                  <c:v>0.88988900000000004</c:v>
                </c:pt>
                <c:pt idx="6076">
                  <c:v>0.89012500000000006</c:v>
                </c:pt>
                <c:pt idx="6077">
                  <c:v>0.89036099999999996</c:v>
                </c:pt>
                <c:pt idx="6078">
                  <c:v>0.89059699999999997</c:v>
                </c:pt>
                <c:pt idx="6079">
                  <c:v>0.89083299999999999</c:v>
                </c:pt>
                <c:pt idx="6080">
                  <c:v>0.89106799999999997</c:v>
                </c:pt>
                <c:pt idx="6081">
                  <c:v>0.89130399999999999</c:v>
                </c:pt>
                <c:pt idx="6082">
                  <c:v>0.89153899999999997</c:v>
                </c:pt>
                <c:pt idx="6083">
                  <c:v>0.89177399999999996</c:v>
                </c:pt>
                <c:pt idx="6084">
                  <c:v>0.89200800000000002</c:v>
                </c:pt>
                <c:pt idx="6085">
                  <c:v>0.89224300000000001</c:v>
                </c:pt>
                <c:pt idx="6086">
                  <c:v>0.89247699999999996</c:v>
                </c:pt>
                <c:pt idx="6087">
                  <c:v>0.89271100000000003</c:v>
                </c:pt>
                <c:pt idx="6088">
                  <c:v>0.89294499999999999</c:v>
                </c:pt>
                <c:pt idx="6089">
                  <c:v>0.89317899999999995</c:v>
                </c:pt>
                <c:pt idx="6090">
                  <c:v>0.89341300000000001</c:v>
                </c:pt>
                <c:pt idx="6091">
                  <c:v>0.89364600000000005</c:v>
                </c:pt>
                <c:pt idx="6092">
                  <c:v>0.89387899999999998</c:v>
                </c:pt>
                <c:pt idx="6093">
                  <c:v>0.89411200000000002</c:v>
                </c:pt>
                <c:pt idx="6094">
                  <c:v>0.89434499999999995</c:v>
                </c:pt>
                <c:pt idx="6095">
                  <c:v>0.89457799999999998</c:v>
                </c:pt>
                <c:pt idx="6096">
                  <c:v>0.89480999999999999</c:v>
                </c:pt>
                <c:pt idx="6097">
                  <c:v>0.89504300000000003</c:v>
                </c:pt>
                <c:pt idx="6098">
                  <c:v>0.89527500000000004</c:v>
                </c:pt>
                <c:pt idx="6099">
                  <c:v>0.89550700000000005</c:v>
                </c:pt>
                <c:pt idx="6100">
                  <c:v>0.89573800000000003</c:v>
                </c:pt>
                <c:pt idx="6101">
                  <c:v>0.89597000000000004</c:v>
                </c:pt>
                <c:pt idx="6102">
                  <c:v>0.89620100000000003</c:v>
                </c:pt>
                <c:pt idx="6103">
                  <c:v>0.89643200000000001</c:v>
                </c:pt>
                <c:pt idx="6104">
                  <c:v>0.89666299999999999</c:v>
                </c:pt>
                <c:pt idx="6105">
                  <c:v>0.89689399999999997</c:v>
                </c:pt>
                <c:pt idx="6106">
                  <c:v>0.89712499999999995</c:v>
                </c:pt>
                <c:pt idx="6107">
                  <c:v>0.89735500000000001</c:v>
                </c:pt>
                <c:pt idx="6108">
                  <c:v>0.89758499999999997</c:v>
                </c:pt>
                <c:pt idx="6109">
                  <c:v>0.89781500000000003</c:v>
                </c:pt>
                <c:pt idx="6110">
                  <c:v>0.89804499999999998</c:v>
                </c:pt>
                <c:pt idx="6111">
                  <c:v>0.89827500000000005</c:v>
                </c:pt>
                <c:pt idx="6112">
                  <c:v>0.89850399999999997</c:v>
                </c:pt>
                <c:pt idx="6113">
                  <c:v>0.898733</c:v>
                </c:pt>
                <c:pt idx="6114">
                  <c:v>0.89896200000000004</c:v>
                </c:pt>
                <c:pt idx="6115">
                  <c:v>0.89919099999999996</c:v>
                </c:pt>
                <c:pt idx="6116">
                  <c:v>0.89942</c:v>
                </c:pt>
                <c:pt idx="6117">
                  <c:v>0.89964900000000003</c:v>
                </c:pt>
                <c:pt idx="6118">
                  <c:v>0.89987700000000004</c:v>
                </c:pt>
                <c:pt idx="6119">
                  <c:v>0.90010500000000004</c:v>
                </c:pt>
                <c:pt idx="6120">
                  <c:v>0.90033300000000005</c:v>
                </c:pt>
                <c:pt idx="6121">
                  <c:v>0.90056099999999994</c:v>
                </c:pt>
                <c:pt idx="6122">
                  <c:v>0.90078800000000003</c:v>
                </c:pt>
                <c:pt idx="6123">
                  <c:v>0.90101600000000004</c:v>
                </c:pt>
                <c:pt idx="6124">
                  <c:v>0.90124300000000002</c:v>
                </c:pt>
                <c:pt idx="6125">
                  <c:v>0.90146999999999999</c:v>
                </c:pt>
                <c:pt idx="6126">
                  <c:v>0.90169699999999997</c:v>
                </c:pt>
                <c:pt idx="6127">
                  <c:v>0.90192300000000003</c:v>
                </c:pt>
                <c:pt idx="6128">
                  <c:v>0.90215000000000001</c:v>
                </c:pt>
                <c:pt idx="6129">
                  <c:v>0.90237599999999996</c:v>
                </c:pt>
                <c:pt idx="6130">
                  <c:v>0.90260200000000002</c:v>
                </c:pt>
                <c:pt idx="6131">
                  <c:v>0.90282799999999996</c:v>
                </c:pt>
                <c:pt idx="6132">
                  <c:v>0.90305400000000002</c:v>
                </c:pt>
                <c:pt idx="6133">
                  <c:v>0.90327900000000005</c:v>
                </c:pt>
                <c:pt idx="6134">
                  <c:v>0.903505</c:v>
                </c:pt>
                <c:pt idx="6135">
                  <c:v>0.90373000000000003</c:v>
                </c:pt>
                <c:pt idx="6136">
                  <c:v>0.90395499999999995</c:v>
                </c:pt>
                <c:pt idx="6137">
                  <c:v>0.90417899999999995</c:v>
                </c:pt>
                <c:pt idx="6138">
                  <c:v>0.90440399999999999</c:v>
                </c:pt>
                <c:pt idx="6139">
                  <c:v>0.90462799999999999</c:v>
                </c:pt>
                <c:pt idx="6140">
                  <c:v>0.90485199999999999</c:v>
                </c:pt>
                <c:pt idx="6141">
                  <c:v>0.90507599999999999</c:v>
                </c:pt>
                <c:pt idx="6142">
                  <c:v>0.90529999999999999</c:v>
                </c:pt>
                <c:pt idx="6143">
                  <c:v>0.905524</c:v>
                </c:pt>
                <c:pt idx="6144">
                  <c:v>0.90574699999999997</c:v>
                </c:pt>
                <c:pt idx="6145">
                  <c:v>0.90597099999999997</c:v>
                </c:pt>
                <c:pt idx="6146">
                  <c:v>0.90619400000000006</c:v>
                </c:pt>
                <c:pt idx="6147">
                  <c:v>0.906416</c:v>
                </c:pt>
                <c:pt idx="6148">
                  <c:v>0.90663899999999997</c:v>
                </c:pt>
                <c:pt idx="6149">
                  <c:v>0.90686199999999995</c:v>
                </c:pt>
                <c:pt idx="6150">
                  <c:v>0.907084</c:v>
                </c:pt>
                <c:pt idx="6151">
                  <c:v>0.90730599999999995</c:v>
                </c:pt>
                <c:pt idx="6152">
                  <c:v>0.907528</c:v>
                </c:pt>
                <c:pt idx="6153">
                  <c:v>0.90774999999999995</c:v>
                </c:pt>
                <c:pt idx="6154">
                  <c:v>0.90797099999999997</c:v>
                </c:pt>
                <c:pt idx="6155">
                  <c:v>0.90819300000000003</c:v>
                </c:pt>
                <c:pt idx="6156">
                  <c:v>0.90841400000000005</c:v>
                </c:pt>
                <c:pt idx="6157">
                  <c:v>0.90863499999999997</c:v>
                </c:pt>
                <c:pt idx="6158">
                  <c:v>0.90885499999999997</c:v>
                </c:pt>
                <c:pt idx="6159">
                  <c:v>0.909076</c:v>
                </c:pt>
                <c:pt idx="6160">
                  <c:v>0.90929599999999999</c:v>
                </c:pt>
                <c:pt idx="6161">
                  <c:v>0.90951700000000002</c:v>
                </c:pt>
                <c:pt idx="6162">
                  <c:v>0.90973700000000002</c:v>
                </c:pt>
                <c:pt idx="6163">
                  <c:v>0.90995599999999999</c:v>
                </c:pt>
                <c:pt idx="6164">
                  <c:v>0.91017599999999999</c:v>
                </c:pt>
                <c:pt idx="6165">
                  <c:v>0.91039599999999998</c:v>
                </c:pt>
                <c:pt idx="6166">
                  <c:v>0.91061499999999995</c:v>
                </c:pt>
                <c:pt idx="6167">
                  <c:v>0.91083400000000003</c:v>
                </c:pt>
                <c:pt idx="6168">
                  <c:v>0.911053</c:v>
                </c:pt>
                <c:pt idx="6169">
                  <c:v>0.91127100000000005</c:v>
                </c:pt>
                <c:pt idx="6170">
                  <c:v>0.91149000000000002</c:v>
                </c:pt>
                <c:pt idx="6171">
                  <c:v>0.91170799999999996</c:v>
                </c:pt>
                <c:pt idx="6172">
                  <c:v>0.91192600000000001</c:v>
                </c:pt>
                <c:pt idx="6173">
                  <c:v>0.91214399999999995</c:v>
                </c:pt>
                <c:pt idx="6174">
                  <c:v>0.91236200000000001</c:v>
                </c:pt>
                <c:pt idx="6175">
                  <c:v>0.91257999999999995</c:v>
                </c:pt>
                <c:pt idx="6176">
                  <c:v>0.91279699999999997</c:v>
                </c:pt>
                <c:pt idx="6177">
                  <c:v>0.91301399999999999</c:v>
                </c:pt>
                <c:pt idx="6178">
                  <c:v>0.91323100000000001</c:v>
                </c:pt>
                <c:pt idx="6179">
                  <c:v>0.91344800000000004</c:v>
                </c:pt>
                <c:pt idx="6180">
                  <c:v>0.91366400000000003</c:v>
                </c:pt>
                <c:pt idx="6181">
                  <c:v>0.91388100000000005</c:v>
                </c:pt>
                <c:pt idx="6182">
                  <c:v>0.91409700000000005</c:v>
                </c:pt>
                <c:pt idx="6183">
                  <c:v>0.91431300000000004</c:v>
                </c:pt>
                <c:pt idx="6184">
                  <c:v>0.91452900000000004</c:v>
                </c:pt>
                <c:pt idx="6185">
                  <c:v>0.91474500000000003</c:v>
                </c:pt>
                <c:pt idx="6186">
                  <c:v>0.91496</c:v>
                </c:pt>
                <c:pt idx="6187">
                  <c:v>0.91517499999999996</c:v>
                </c:pt>
                <c:pt idx="6188">
                  <c:v>0.91539000000000004</c:v>
                </c:pt>
                <c:pt idx="6189">
                  <c:v>0.915605</c:v>
                </c:pt>
                <c:pt idx="6190">
                  <c:v>0.91581999999999997</c:v>
                </c:pt>
                <c:pt idx="6191">
                  <c:v>0.91603400000000001</c:v>
                </c:pt>
                <c:pt idx="6192">
                  <c:v>0.91624899999999998</c:v>
                </c:pt>
                <c:pt idx="6193">
                  <c:v>0.91646300000000003</c:v>
                </c:pt>
                <c:pt idx="6194">
                  <c:v>0.91667699999999996</c:v>
                </c:pt>
                <c:pt idx="6195">
                  <c:v>0.91689100000000001</c:v>
                </c:pt>
                <c:pt idx="6196">
                  <c:v>0.91710400000000003</c:v>
                </c:pt>
                <c:pt idx="6197">
                  <c:v>0.91731700000000005</c:v>
                </c:pt>
                <c:pt idx="6198">
                  <c:v>0.91753099999999999</c:v>
                </c:pt>
                <c:pt idx="6199">
                  <c:v>0.917744</c:v>
                </c:pt>
                <c:pt idx="6200">
                  <c:v>0.91795599999999999</c:v>
                </c:pt>
                <c:pt idx="6201">
                  <c:v>0.91816900000000001</c:v>
                </c:pt>
                <c:pt idx="6202">
                  <c:v>0.918381</c:v>
                </c:pt>
                <c:pt idx="6203">
                  <c:v>0.91859299999999999</c:v>
                </c:pt>
                <c:pt idx="6204">
                  <c:v>0.91880499999999998</c:v>
                </c:pt>
                <c:pt idx="6205">
                  <c:v>0.91901699999999997</c:v>
                </c:pt>
                <c:pt idx="6206">
                  <c:v>0.91922899999999996</c:v>
                </c:pt>
                <c:pt idx="6207">
                  <c:v>0.91944000000000004</c:v>
                </c:pt>
                <c:pt idx="6208">
                  <c:v>0.91965200000000003</c:v>
                </c:pt>
                <c:pt idx="6209">
                  <c:v>0.91986299999999999</c:v>
                </c:pt>
                <c:pt idx="6210">
                  <c:v>0.92007399999999995</c:v>
                </c:pt>
                <c:pt idx="6211">
                  <c:v>0.92028399999999999</c:v>
                </c:pt>
                <c:pt idx="6212">
                  <c:v>0.92049499999999995</c:v>
                </c:pt>
                <c:pt idx="6213">
                  <c:v>0.920705</c:v>
                </c:pt>
                <c:pt idx="6214">
                  <c:v>0.92091500000000004</c:v>
                </c:pt>
                <c:pt idx="6215">
                  <c:v>0.92112499999999997</c:v>
                </c:pt>
                <c:pt idx="6216">
                  <c:v>0.92133500000000002</c:v>
                </c:pt>
                <c:pt idx="6217">
                  <c:v>0.92154400000000003</c:v>
                </c:pt>
                <c:pt idx="6218">
                  <c:v>0.92175300000000004</c:v>
                </c:pt>
                <c:pt idx="6219">
                  <c:v>0.92196299999999998</c:v>
                </c:pt>
                <c:pt idx="6220">
                  <c:v>0.92217099999999996</c:v>
                </c:pt>
                <c:pt idx="6221">
                  <c:v>0.92237999999999998</c:v>
                </c:pt>
                <c:pt idx="6222">
                  <c:v>0.92258899999999999</c:v>
                </c:pt>
                <c:pt idx="6223">
                  <c:v>0.92279699999999998</c:v>
                </c:pt>
                <c:pt idx="6224">
                  <c:v>0.92300499999999996</c:v>
                </c:pt>
                <c:pt idx="6225">
                  <c:v>0.92321299999999995</c:v>
                </c:pt>
                <c:pt idx="6226">
                  <c:v>0.92342100000000005</c:v>
                </c:pt>
                <c:pt idx="6227">
                  <c:v>0.92362900000000003</c:v>
                </c:pt>
                <c:pt idx="6228">
                  <c:v>0.92383599999999999</c:v>
                </c:pt>
                <c:pt idx="6229">
                  <c:v>0.92404299999999995</c:v>
                </c:pt>
                <c:pt idx="6230">
                  <c:v>0.92425000000000002</c:v>
                </c:pt>
                <c:pt idx="6231">
                  <c:v>0.92445699999999997</c:v>
                </c:pt>
                <c:pt idx="6232">
                  <c:v>0.92466400000000004</c:v>
                </c:pt>
                <c:pt idx="6233">
                  <c:v>0.92486999999999997</c:v>
                </c:pt>
                <c:pt idx="6234">
                  <c:v>0.92507600000000001</c:v>
                </c:pt>
                <c:pt idx="6235">
                  <c:v>0.92528200000000005</c:v>
                </c:pt>
                <c:pt idx="6236">
                  <c:v>0.92548799999999998</c:v>
                </c:pt>
                <c:pt idx="6237">
                  <c:v>0.92569400000000002</c:v>
                </c:pt>
                <c:pt idx="6238">
                  <c:v>0.92589900000000003</c:v>
                </c:pt>
                <c:pt idx="6239">
                  <c:v>0.92610499999999996</c:v>
                </c:pt>
                <c:pt idx="6240">
                  <c:v>0.92630999999999997</c:v>
                </c:pt>
                <c:pt idx="6241">
                  <c:v>0.92651499999999998</c:v>
                </c:pt>
                <c:pt idx="6242">
                  <c:v>0.92671899999999996</c:v>
                </c:pt>
                <c:pt idx="6243">
                  <c:v>0.92692399999999997</c:v>
                </c:pt>
                <c:pt idx="6244">
                  <c:v>0.92712799999999995</c:v>
                </c:pt>
                <c:pt idx="6245">
                  <c:v>0.92733200000000005</c:v>
                </c:pt>
                <c:pt idx="6246">
                  <c:v>0.92753600000000003</c:v>
                </c:pt>
                <c:pt idx="6247">
                  <c:v>0.92774000000000001</c:v>
                </c:pt>
                <c:pt idx="6248">
                  <c:v>0.92794299999999996</c:v>
                </c:pt>
                <c:pt idx="6249">
                  <c:v>0.92814600000000003</c:v>
                </c:pt>
                <c:pt idx="6250">
                  <c:v>0.92835000000000001</c:v>
                </c:pt>
                <c:pt idx="6251">
                  <c:v>0.92855299999999996</c:v>
                </c:pt>
                <c:pt idx="6252">
                  <c:v>0.928755</c:v>
                </c:pt>
                <c:pt idx="6253">
                  <c:v>0.92895799999999995</c:v>
                </c:pt>
                <c:pt idx="6254">
                  <c:v>0.92915999999999999</c:v>
                </c:pt>
                <c:pt idx="6255">
                  <c:v>0.92936200000000002</c:v>
                </c:pt>
                <c:pt idx="6256">
                  <c:v>0.92956399999999995</c:v>
                </c:pt>
                <c:pt idx="6257">
                  <c:v>0.92976599999999998</c:v>
                </c:pt>
                <c:pt idx="6258">
                  <c:v>0.92996800000000002</c:v>
                </c:pt>
                <c:pt idx="6259">
                  <c:v>0.93016900000000002</c:v>
                </c:pt>
                <c:pt idx="6260">
                  <c:v>0.93037000000000003</c:v>
                </c:pt>
                <c:pt idx="6261">
                  <c:v>0.93057100000000004</c:v>
                </c:pt>
                <c:pt idx="6262">
                  <c:v>0.93077200000000004</c:v>
                </c:pt>
                <c:pt idx="6263">
                  <c:v>0.93097300000000005</c:v>
                </c:pt>
                <c:pt idx="6264">
                  <c:v>0.93117300000000003</c:v>
                </c:pt>
                <c:pt idx="6265">
                  <c:v>0.93137300000000001</c:v>
                </c:pt>
                <c:pt idx="6266">
                  <c:v>0.93157299999999998</c:v>
                </c:pt>
                <c:pt idx="6267">
                  <c:v>0.93177299999999996</c:v>
                </c:pt>
                <c:pt idx="6268">
                  <c:v>0.93197300000000005</c:v>
                </c:pt>
                <c:pt idx="6269">
                  <c:v>0.932172</c:v>
                </c:pt>
                <c:pt idx="6270">
                  <c:v>0.93237099999999995</c:v>
                </c:pt>
                <c:pt idx="6271">
                  <c:v>0.93257000000000001</c:v>
                </c:pt>
                <c:pt idx="6272">
                  <c:v>0.93276899999999996</c:v>
                </c:pt>
                <c:pt idx="6273">
                  <c:v>0.93296800000000002</c:v>
                </c:pt>
                <c:pt idx="6274">
                  <c:v>0.93316600000000005</c:v>
                </c:pt>
                <c:pt idx="6275">
                  <c:v>0.93336399999999997</c:v>
                </c:pt>
                <c:pt idx="6276">
                  <c:v>0.933562</c:v>
                </c:pt>
                <c:pt idx="6277">
                  <c:v>0.93376000000000003</c:v>
                </c:pt>
                <c:pt idx="6278">
                  <c:v>0.93395799999999995</c:v>
                </c:pt>
                <c:pt idx="6279">
                  <c:v>0.93415499999999996</c:v>
                </c:pt>
                <c:pt idx="6280">
                  <c:v>0.93435299999999999</c:v>
                </c:pt>
                <c:pt idx="6281">
                  <c:v>0.93454999999999999</c:v>
                </c:pt>
                <c:pt idx="6282">
                  <c:v>0.93474599999999997</c:v>
                </c:pt>
                <c:pt idx="6283">
                  <c:v>0.93494299999999997</c:v>
                </c:pt>
                <c:pt idx="6284">
                  <c:v>0.93513999999999997</c:v>
                </c:pt>
                <c:pt idx="6285">
                  <c:v>0.93533599999999995</c:v>
                </c:pt>
                <c:pt idx="6286">
                  <c:v>0.93553200000000003</c:v>
                </c:pt>
                <c:pt idx="6287">
                  <c:v>0.935728</c:v>
                </c:pt>
                <c:pt idx="6288">
                  <c:v>0.93592299999999995</c:v>
                </c:pt>
                <c:pt idx="6289">
                  <c:v>0.93611900000000003</c:v>
                </c:pt>
                <c:pt idx="6290">
                  <c:v>0.93631399999999998</c:v>
                </c:pt>
                <c:pt idx="6291">
                  <c:v>0.93650900000000004</c:v>
                </c:pt>
                <c:pt idx="6292">
                  <c:v>0.93670399999999998</c:v>
                </c:pt>
                <c:pt idx="6293">
                  <c:v>0.93689900000000004</c:v>
                </c:pt>
                <c:pt idx="6294">
                  <c:v>0.93709299999999995</c:v>
                </c:pt>
                <c:pt idx="6295">
                  <c:v>0.93728800000000001</c:v>
                </c:pt>
                <c:pt idx="6296">
                  <c:v>0.93748200000000004</c:v>
                </c:pt>
                <c:pt idx="6297">
                  <c:v>0.93767599999999995</c:v>
                </c:pt>
                <c:pt idx="6298">
                  <c:v>0.93786899999999995</c:v>
                </c:pt>
                <c:pt idx="6299">
                  <c:v>0.93806299999999998</c:v>
                </c:pt>
                <c:pt idx="6300">
                  <c:v>0.93825599999999998</c:v>
                </c:pt>
                <c:pt idx="6301">
                  <c:v>0.93844899999999998</c:v>
                </c:pt>
                <c:pt idx="6302">
                  <c:v>0.93864199999999998</c:v>
                </c:pt>
                <c:pt idx="6303">
                  <c:v>0.93883499999999998</c:v>
                </c:pt>
                <c:pt idx="6304">
                  <c:v>0.93902699999999995</c:v>
                </c:pt>
                <c:pt idx="6305">
                  <c:v>0.93921900000000003</c:v>
                </c:pt>
                <c:pt idx="6306">
                  <c:v>0.93941200000000002</c:v>
                </c:pt>
                <c:pt idx="6307">
                  <c:v>0.93960299999999997</c:v>
                </c:pt>
                <c:pt idx="6308">
                  <c:v>0.93979500000000005</c:v>
                </c:pt>
                <c:pt idx="6309">
                  <c:v>0.93998700000000002</c:v>
                </c:pt>
                <c:pt idx="6310">
                  <c:v>0.94017799999999996</c:v>
                </c:pt>
                <c:pt idx="6311">
                  <c:v>0.94036900000000001</c:v>
                </c:pt>
                <c:pt idx="6312">
                  <c:v>0.94055999999999995</c:v>
                </c:pt>
                <c:pt idx="6313">
                  <c:v>0.940751</c:v>
                </c:pt>
                <c:pt idx="6314">
                  <c:v>0.94094100000000003</c:v>
                </c:pt>
                <c:pt idx="6315">
                  <c:v>0.94113100000000005</c:v>
                </c:pt>
                <c:pt idx="6316">
                  <c:v>0.94132099999999996</c:v>
                </c:pt>
                <c:pt idx="6317">
                  <c:v>0.94151099999999999</c:v>
                </c:pt>
                <c:pt idx="6318">
                  <c:v>0.94170100000000001</c:v>
                </c:pt>
                <c:pt idx="6319">
                  <c:v>0.94189100000000003</c:v>
                </c:pt>
                <c:pt idx="6320">
                  <c:v>0.94208000000000003</c:v>
                </c:pt>
                <c:pt idx="6321">
                  <c:v>0.94226900000000002</c:v>
                </c:pt>
                <c:pt idx="6322">
                  <c:v>0.94245800000000002</c:v>
                </c:pt>
                <c:pt idx="6323">
                  <c:v>0.94264599999999998</c:v>
                </c:pt>
                <c:pt idx="6324">
                  <c:v>0.94283499999999998</c:v>
                </c:pt>
                <c:pt idx="6325">
                  <c:v>0.94302299999999994</c:v>
                </c:pt>
                <c:pt idx="6326">
                  <c:v>0.94321100000000002</c:v>
                </c:pt>
                <c:pt idx="6327">
                  <c:v>0.94339899999999999</c:v>
                </c:pt>
                <c:pt idx="6328">
                  <c:v>0.94358699999999995</c:v>
                </c:pt>
                <c:pt idx="6329">
                  <c:v>0.943774</c:v>
                </c:pt>
                <c:pt idx="6330">
                  <c:v>0.94396199999999997</c:v>
                </c:pt>
                <c:pt idx="6331">
                  <c:v>0.94414900000000002</c:v>
                </c:pt>
                <c:pt idx="6332">
                  <c:v>0.94433599999999995</c:v>
                </c:pt>
                <c:pt idx="6333">
                  <c:v>0.94452199999999997</c:v>
                </c:pt>
                <c:pt idx="6334">
                  <c:v>0.94470900000000002</c:v>
                </c:pt>
                <c:pt idx="6335">
                  <c:v>0.94489500000000004</c:v>
                </c:pt>
                <c:pt idx="6336">
                  <c:v>0.94508099999999995</c:v>
                </c:pt>
                <c:pt idx="6337">
                  <c:v>0.94526699999999997</c:v>
                </c:pt>
                <c:pt idx="6338">
                  <c:v>0.94545199999999996</c:v>
                </c:pt>
                <c:pt idx="6339">
                  <c:v>0.94563799999999998</c:v>
                </c:pt>
                <c:pt idx="6340">
                  <c:v>0.94582299999999997</c:v>
                </c:pt>
                <c:pt idx="6341">
                  <c:v>0.94600799999999996</c:v>
                </c:pt>
                <c:pt idx="6342">
                  <c:v>0.94619299999999995</c:v>
                </c:pt>
                <c:pt idx="6343">
                  <c:v>0.94637800000000005</c:v>
                </c:pt>
                <c:pt idx="6344">
                  <c:v>0.94656200000000001</c:v>
                </c:pt>
                <c:pt idx="6345">
                  <c:v>0.94674599999999998</c:v>
                </c:pt>
                <c:pt idx="6346">
                  <c:v>0.94693000000000005</c:v>
                </c:pt>
                <c:pt idx="6347">
                  <c:v>0.94711400000000001</c:v>
                </c:pt>
                <c:pt idx="6348">
                  <c:v>0.94729799999999997</c:v>
                </c:pt>
                <c:pt idx="6349">
                  <c:v>0.94748100000000002</c:v>
                </c:pt>
                <c:pt idx="6350">
                  <c:v>0.94766399999999995</c:v>
                </c:pt>
                <c:pt idx="6351">
                  <c:v>0.947847</c:v>
                </c:pt>
                <c:pt idx="6352">
                  <c:v>0.94803000000000004</c:v>
                </c:pt>
                <c:pt idx="6353">
                  <c:v>0.94821299999999997</c:v>
                </c:pt>
                <c:pt idx="6354">
                  <c:v>0.94839499999999999</c:v>
                </c:pt>
                <c:pt idx="6355">
                  <c:v>0.948577</c:v>
                </c:pt>
                <c:pt idx="6356">
                  <c:v>0.94875900000000002</c:v>
                </c:pt>
                <c:pt idx="6357">
                  <c:v>0.94894100000000003</c:v>
                </c:pt>
                <c:pt idx="6358">
                  <c:v>0.94912200000000002</c:v>
                </c:pt>
                <c:pt idx="6359">
                  <c:v>0.94930400000000004</c:v>
                </c:pt>
                <c:pt idx="6360">
                  <c:v>0.94948500000000002</c:v>
                </c:pt>
                <c:pt idx="6361">
                  <c:v>0.94966600000000001</c:v>
                </c:pt>
                <c:pt idx="6362">
                  <c:v>0.94984599999999997</c:v>
                </c:pt>
                <c:pt idx="6363">
                  <c:v>0.95002699999999995</c:v>
                </c:pt>
                <c:pt idx="6364">
                  <c:v>0.95020700000000002</c:v>
                </c:pt>
                <c:pt idx="6365">
                  <c:v>0.95038699999999998</c:v>
                </c:pt>
                <c:pt idx="6366">
                  <c:v>0.95056700000000005</c:v>
                </c:pt>
                <c:pt idx="6367">
                  <c:v>0.95074700000000001</c:v>
                </c:pt>
                <c:pt idx="6368">
                  <c:v>0.95092600000000005</c:v>
                </c:pt>
                <c:pt idx="6369">
                  <c:v>0.95110499999999998</c:v>
                </c:pt>
                <c:pt idx="6370">
                  <c:v>0.95128500000000005</c:v>
                </c:pt>
                <c:pt idx="6371">
                  <c:v>0.95146299999999995</c:v>
                </c:pt>
                <c:pt idx="6372">
                  <c:v>0.95164199999999999</c:v>
                </c:pt>
                <c:pt idx="6373">
                  <c:v>0.95182</c:v>
                </c:pt>
                <c:pt idx="6374">
                  <c:v>0.95199900000000004</c:v>
                </c:pt>
                <c:pt idx="6375">
                  <c:v>0.95217700000000005</c:v>
                </c:pt>
                <c:pt idx="6376">
                  <c:v>0.95235400000000003</c:v>
                </c:pt>
                <c:pt idx="6377">
                  <c:v>0.95253200000000005</c:v>
                </c:pt>
                <c:pt idx="6378">
                  <c:v>0.95270900000000003</c:v>
                </c:pt>
                <c:pt idx="6379">
                  <c:v>0.95288700000000004</c:v>
                </c:pt>
                <c:pt idx="6380">
                  <c:v>0.95306299999999999</c:v>
                </c:pt>
                <c:pt idx="6381">
                  <c:v>0.95323999999999998</c:v>
                </c:pt>
                <c:pt idx="6382">
                  <c:v>0.95341699999999996</c:v>
                </c:pt>
                <c:pt idx="6383">
                  <c:v>0.95359300000000002</c:v>
                </c:pt>
                <c:pt idx="6384">
                  <c:v>0.95376899999999998</c:v>
                </c:pt>
                <c:pt idx="6385">
                  <c:v>0.95394500000000004</c:v>
                </c:pt>
                <c:pt idx="6386">
                  <c:v>0.954121</c:v>
                </c:pt>
                <c:pt idx="6387">
                  <c:v>0.95429600000000003</c:v>
                </c:pt>
                <c:pt idx="6388">
                  <c:v>0.95447099999999996</c:v>
                </c:pt>
                <c:pt idx="6389">
                  <c:v>0.95464700000000002</c:v>
                </c:pt>
                <c:pt idx="6390">
                  <c:v>0.95482100000000003</c:v>
                </c:pt>
                <c:pt idx="6391">
                  <c:v>0.95499599999999996</c:v>
                </c:pt>
                <c:pt idx="6392">
                  <c:v>0.95516999999999996</c:v>
                </c:pt>
                <c:pt idx="6393">
                  <c:v>0.955345</c:v>
                </c:pt>
                <c:pt idx="6394">
                  <c:v>0.95551900000000001</c:v>
                </c:pt>
                <c:pt idx="6395">
                  <c:v>0.95569199999999999</c:v>
                </c:pt>
                <c:pt idx="6396">
                  <c:v>0.95586599999999999</c:v>
                </c:pt>
                <c:pt idx="6397">
                  <c:v>0.95603899999999997</c:v>
                </c:pt>
                <c:pt idx="6398">
                  <c:v>0.95621199999999995</c:v>
                </c:pt>
                <c:pt idx="6399">
                  <c:v>0.95638500000000004</c:v>
                </c:pt>
                <c:pt idx="6400">
                  <c:v>0.95655800000000002</c:v>
                </c:pt>
                <c:pt idx="6401">
                  <c:v>0.95672999999999997</c:v>
                </c:pt>
                <c:pt idx="6402">
                  <c:v>0.95690299999999995</c:v>
                </c:pt>
                <c:pt idx="6403">
                  <c:v>0.95707500000000001</c:v>
                </c:pt>
                <c:pt idx="6404">
                  <c:v>0.95724699999999996</c:v>
                </c:pt>
                <c:pt idx="6405">
                  <c:v>0.95741799999999999</c:v>
                </c:pt>
                <c:pt idx="6406">
                  <c:v>0.95759000000000005</c:v>
                </c:pt>
                <c:pt idx="6407">
                  <c:v>0.95776099999999997</c:v>
                </c:pt>
                <c:pt idx="6408">
                  <c:v>0.95793200000000001</c:v>
                </c:pt>
                <c:pt idx="6409">
                  <c:v>0.95810300000000004</c:v>
                </c:pt>
                <c:pt idx="6410">
                  <c:v>0.95827300000000004</c:v>
                </c:pt>
                <c:pt idx="6411">
                  <c:v>0.95844399999999996</c:v>
                </c:pt>
                <c:pt idx="6412">
                  <c:v>0.95861399999999997</c:v>
                </c:pt>
                <c:pt idx="6413">
                  <c:v>0.95878399999999997</c:v>
                </c:pt>
                <c:pt idx="6414">
                  <c:v>0.95895300000000006</c:v>
                </c:pt>
                <c:pt idx="6415">
                  <c:v>0.95912299999999995</c:v>
                </c:pt>
                <c:pt idx="6416">
                  <c:v>0.95929200000000003</c:v>
                </c:pt>
                <c:pt idx="6417">
                  <c:v>0.95946100000000001</c:v>
                </c:pt>
                <c:pt idx="6418">
                  <c:v>0.95962999999999998</c:v>
                </c:pt>
                <c:pt idx="6419">
                  <c:v>0.95979800000000004</c:v>
                </c:pt>
                <c:pt idx="6420">
                  <c:v>0.95996700000000001</c:v>
                </c:pt>
                <c:pt idx="6421">
                  <c:v>0.96013499999999996</c:v>
                </c:pt>
                <c:pt idx="6422">
                  <c:v>0.96030300000000002</c:v>
                </c:pt>
                <c:pt idx="6423">
                  <c:v>0.96047099999999996</c:v>
                </c:pt>
                <c:pt idx="6424">
                  <c:v>0.96063799999999999</c:v>
                </c:pt>
                <c:pt idx="6425">
                  <c:v>0.96080500000000002</c:v>
                </c:pt>
                <c:pt idx="6426">
                  <c:v>0.96097200000000005</c:v>
                </c:pt>
                <c:pt idx="6427">
                  <c:v>0.96113899999999997</c:v>
                </c:pt>
                <c:pt idx="6428">
                  <c:v>0.96130599999999999</c:v>
                </c:pt>
                <c:pt idx="6429">
                  <c:v>0.96147199999999999</c:v>
                </c:pt>
                <c:pt idx="6430">
                  <c:v>0.96163799999999999</c:v>
                </c:pt>
                <c:pt idx="6431">
                  <c:v>0.96180399999999999</c:v>
                </c:pt>
                <c:pt idx="6432">
                  <c:v>0.96196999999999999</c:v>
                </c:pt>
                <c:pt idx="6433">
                  <c:v>0.96213599999999999</c:v>
                </c:pt>
                <c:pt idx="6434">
                  <c:v>0.96230099999999996</c:v>
                </c:pt>
                <c:pt idx="6435">
                  <c:v>0.96246600000000004</c:v>
                </c:pt>
                <c:pt idx="6436">
                  <c:v>0.96263100000000001</c:v>
                </c:pt>
                <c:pt idx="6437">
                  <c:v>0.96279499999999996</c:v>
                </c:pt>
                <c:pt idx="6438">
                  <c:v>0.96296000000000004</c:v>
                </c:pt>
                <c:pt idx="6439">
                  <c:v>0.96312399999999998</c:v>
                </c:pt>
                <c:pt idx="6440">
                  <c:v>0.96328800000000003</c:v>
                </c:pt>
                <c:pt idx="6441">
                  <c:v>0.96345199999999998</c:v>
                </c:pt>
                <c:pt idx="6442">
                  <c:v>0.963615</c:v>
                </c:pt>
                <c:pt idx="6443">
                  <c:v>0.96377900000000005</c:v>
                </c:pt>
                <c:pt idx="6444">
                  <c:v>0.96394199999999997</c:v>
                </c:pt>
                <c:pt idx="6445">
                  <c:v>0.96410399999999996</c:v>
                </c:pt>
                <c:pt idx="6446">
                  <c:v>0.96426699999999999</c:v>
                </c:pt>
                <c:pt idx="6447">
                  <c:v>0.96442899999999998</c:v>
                </c:pt>
                <c:pt idx="6448">
                  <c:v>0.964592</c:v>
                </c:pt>
                <c:pt idx="6449">
                  <c:v>0.964754</c:v>
                </c:pt>
                <c:pt idx="6450">
                  <c:v>0.96491499999999997</c:v>
                </c:pt>
                <c:pt idx="6451">
                  <c:v>0.96507699999999996</c:v>
                </c:pt>
                <c:pt idx="6452">
                  <c:v>0.96523800000000004</c:v>
                </c:pt>
                <c:pt idx="6453">
                  <c:v>0.96539900000000001</c:v>
                </c:pt>
                <c:pt idx="6454">
                  <c:v>0.96555999999999997</c:v>
                </c:pt>
                <c:pt idx="6455">
                  <c:v>0.96572000000000002</c:v>
                </c:pt>
                <c:pt idx="6456">
                  <c:v>0.96588099999999999</c:v>
                </c:pt>
                <c:pt idx="6457">
                  <c:v>0.96604100000000004</c:v>
                </c:pt>
                <c:pt idx="6458">
                  <c:v>0.96620099999999998</c:v>
                </c:pt>
                <c:pt idx="6459">
                  <c:v>0.96636100000000003</c:v>
                </c:pt>
                <c:pt idx="6460">
                  <c:v>0.96652000000000005</c:v>
                </c:pt>
                <c:pt idx="6461">
                  <c:v>0.96667899999999995</c:v>
                </c:pt>
                <c:pt idx="6462">
                  <c:v>0.96683799999999998</c:v>
                </c:pt>
                <c:pt idx="6463">
                  <c:v>0.966997</c:v>
                </c:pt>
                <c:pt idx="6464">
                  <c:v>0.96715600000000002</c:v>
                </c:pt>
                <c:pt idx="6465">
                  <c:v>0.96731400000000001</c:v>
                </c:pt>
                <c:pt idx="6466">
                  <c:v>0.967472</c:v>
                </c:pt>
                <c:pt idx="6467">
                  <c:v>0.96762999999999999</c:v>
                </c:pt>
                <c:pt idx="6468">
                  <c:v>0.96778699999999995</c:v>
                </c:pt>
                <c:pt idx="6469">
                  <c:v>0.96794500000000006</c:v>
                </c:pt>
                <c:pt idx="6470">
                  <c:v>0.96810200000000002</c:v>
                </c:pt>
                <c:pt idx="6471">
                  <c:v>0.96825899999999998</c:v>
                </c:pt>
                <c:pt idx="6472">
                  <c:v>0.96841600000000005</c:v>
                </c:pt>
                <c:pt idx="6473">
                  <c:v>0.96857199999999999</c:v>
                </c:pt>
                <c:pt idx="6474">
                  <c:v>0.96872800000000003</c:v>
                </c:pt>
                <c:pt idx="6475">
                  <c:v>0.968885</c:v>
                </c:pt>
                <c:pt idx="6476">
                  <c:v>0.96904000000000001</c:v>
                </c:pt>
                <c:pt idx="6477">
                  <c:v>0.96919599999999995</c:v>
                </c:pt>
                <c:pt idx="6478">
                  <c:v>0.96935099999999996</c:v>
                </c:pt>
                <c:pt idx="6479">
                  <c:v>0.96950700000000001</c:v>
                </c:pt>
                <c:pt idx="6480">
                  <c:v>0.969661</c:v>
                </c:pt>
                <c:pt idx="6481">
                  <c:v>0.96981600000000001</c:v>
                </c:pt>
                <c:pt idx="6482">
                  <c:v>0.96997100000000003</c:v>
                </c:pt>
                <c:pt idx="6483">
                  <c:v>0.97012500000000002</c:v>
                </c:pt>
                <c:pt idx="6484">
                  <c:v>0.970279</c:v>
                </c:pt>
                <c:pt idx="6485">
                  <c:v>0.97043299999999999</c:v>
                </c:pt>
                <c:pt idx="6486">
                  <c:v>0.97058599999999995</c:v>
                </c:pt>
                <c:pt idx="6487">
                  <c:v>0.97074000000000005</c:v>
                </c:pt>
                <c:pt idx="6488">
                  <c:v>0.97089300000000001</c:v>
                </c:pt>
                <c:pt idx="6489">
                  <c:v>0.97104599999999996</c:v>
                </c:pt>
                <c:pt idx="6490">
                  <c:v>0.97119800000000001</c:v>
                </c:pt>
                <c:pt idx="6491">
                  <c:v>0.97135099999999996</c:v>
                </c:pt>
                <c:pt idx="6492">
                  <c:v>0.97150300000000001</c:v>
                </c:pt>
                <c:pt idx="6493">
                  <c:v>0.97165500000000005</c:v>
                </c:pt>
                <c:pt idx="6494">
                  <c:v>0.97180699999999998</c:v>
                </c:pt>
                <c:pt idx="6495">
                  <c:v>0.97195799999999999</c:v>
                </c:pt>
                <c:pt idx="6496">
                  <c:v>0.97211000000000003</c:v>
                </c:pt>
                <c:pt idx="6497">
                  <c:v>0.97226100000000004</c:v>
                </c:pt>
                <c:pt idx="6498">
                  <c:v>0.97241200000000005</c:v>
                </c:pt>
                <c:pt idx="6499">
                  <c:v>0.97256299999999996</c:v>
                </c:pt>
                <c:pt idx="6500">
                  <c:v>0.97271300000000005</c:v>
                </c:pt>
                <c:pt idx="6501">
                  <c:v>0.97286300000000003</c:v>
                </c:pt>
                <c:pt idx="6502">
                  <c:v>0.97301300000000002</c:v>
                </c:pt>
                <c:pt idx="6503">
                  <c:v>0.973163</c:v>
                </c:pt>
                <c:pt idx="6504">
                  <c:v>0.97331299999999998</c:v>
                </c:pt>
                <c:pt idx="6505">
                  <c:v>0.97346200000000005</c:v>
                </c:pt>
                <c:pt idx="6506">
                  <c:v>0.97361200000000003</c:v>
                </c:pt>
                <c:pt idx="6507">
                  <c:v>0.97376099999999999</c:v>
                </c:pt>
                <c:pt idx="6508">
                  <c:v>0.97390900000000002</c:v>
                </c:pt>
                <c:pt idx="6509">
                  <c:v>0.97405799999999998</c:v>
                </c:pt>
                <c:pt idx="6510">
                  <c:v>0.97420700000000005</c:v>
                </c:pt>
                <c:pt idx="6511">
                  <c:v>0.97435499999999997</c:v>
                </c:pt>
                <c:pt idx="6512">
                  <c:v>0.97450300000000001</c:v>
                </c:pt>
                <c:pt idx="6513">
                  <c:v>0.97465100000000005</c:v>
                </c:pt>
                <c:pt idx="6514">
                  <c:v>0.97479800000000005</c:v>
                </c:pt>
                <c:pt idx="6515">
                  <c:v>0.97494599999999998</c:v>
                </c:pt>
                <c:pt idx="6516">
                  <c:v>0.97509299999999999</c:v>
                </c:pt>
                <c:pt idx="6517">
                  <c:v>0.97524</c:v>
                </c:pt>
                <c:pt idx="6518">
                  <c:v>0.975387</c:v>
                </c:pt>
                <c:pt idx="6519">
                  <c:v>0.97553400000000001</c:v>
                </c:pt>
                <c:pt idx="6520">
                  <c:v>0.97567999999999999</c:v>
                </c:pt>
                <c:pt idx="6521">
                  <c:v>0.975827</c:v>
                </c:pt>
                <c:pt idx="6522">
                  <c:v>0.97597299999999998</c:v>
                </c:pt>
                <c:pt idx="6523">
                  <c:v>0.97611899999999996</c:v>
                </c:pt>
                <c:pt idx="6524">
                  <c:v>0.97626500000000005</c:v>
                </c:pt>
                <c:pt idx="6525">
                  <c:v>0.97641100000000003</c:v>
                </c:pt>
                <c:pt idx="6526">
                  <c:v>0.97655599999999998</c:v>
                </c:pt>
                <c:pt idx="6527">
                  <c:v>0.97670100000000004</c:v>
                </c:pt>
                <c:pt idx="6528">
                  <c:v>0.97684599999999999</c:v>
                </c:pt>
                <c:pt idx="6529">
                  <c:v>0.97699100000000005</c:v>
                </c:pt>
                <c:pt idx="6530">
                  <c:v>0.977136</c:v>
                </c:pt>
                <c:pt idx="6531">
                  <c:v>0.97728099999999996</c:v>
                </c:pt>
                <c:pt idx="6532">
                  <c:v>0.97742600000000002</c:v>
                </c:pt>
                <c:pt idx="6533">
                  <c:v>0.97757000000000005</c:v>
                </c:pt>
                <c:pt idx="6534">
                  <c:v>0.97771399999999997</c:v>
                </c:pt>
                <c:pt idx="6535">
                  <c:v>0.977858</c:v>
                </c:pt>
                <c:pt idx="6536">
                  <c:v>0.97800200000000004</c:v>
                </c:pt>
                <c:pt idx="6537">
                  <c:v>0.97814599999999996</c:v>
                </c:pt>
                <c:pt idx="6538">
                  <c:v>0.97828999999999999</c:v>
                </c:pt>
                <c:pt idx="6539">
                  <c:v>0.978433</c:v>
                </c:pt>
                <c:pt idx="6540">
                  <c:v>0.97857700000000003</c:v>
                </c:pt>
                <c:pt idx="6541">
                  <c:v>0.97872000000000003</c:v>
                </c:pt>
                <c:pt idx="6542">
                  <c:v>0.97886300000000004</c:v>
                </c:pt>
                <c:pt idx="6543">
                  <c:v>0.97900600000000004</c:v>
                </c:pt>
                <c:pt idx="6544">
                  <c:v>0.97914900000000005</c:v>
                </c:pt>
                <c:pt idx="6545">
                  <c:v>0.97929100000000002</c:v>
                </c:pt>
                <c:pt idx="6546">
                  <c:v>0.97943400000000003</c:v>
                </c:pt>
                <c:pt idx="6547">
                  <c:v>0.97957700000000003</c:v>
                </c:pt>
                <c:pt idx="6548">
                  <c:v>0.97971900000000001</c:v>
                </c:pt>
                <c:pt idx="6549">
                  <c:v>0.97986099999999998</c:v>
                </c:pt>
                <c:pt idx="6550">
                  <c:v>0.98000299999999996</c:v>
                </c:pt>
                <c:pt idx="6551">
                  <c:v>0.98014500000000004</c:v>
                </c:pt>
                <c:pt idx="6552">
                  <c:v>0.98028700000000002</c:v>
                </c:pt>
                <c:pt idx="6553">
                  <c:v>0.98042799999999997</c:v>
                </c:pt>
                <c:pt idx="6554">
                  <c:v>0.98057000000000005</c:v>
                </c:pt>
                <c:pt idx="6555">
                  <c:v>0.980711</c:v>
                </c:pt>
                <c:pt idx="6556">
                  <c:v>0.98085299999999997</c:v>
                </c:pt>
                <c:pt idx="6557">
                  <c:v>0.98099400000000003</c:v>
                </c:pt>
                <c:pt idx="6558">
                  <c:v>0.98113499999999998</c:v>
                </c:pt>
                <c:pt idx="6559">
                  <c:v>0.98127600000000004</c:v>
                </c:pt>
                <c:pt idx="6560">
                  <c:v>0.98141599999999996</c:v>
                </c:pt>
                <c:pt idx="6561">
                  <c:v>0.98155700000000001</c:v>
                </c:pt>
                <c:pt idx="6562">
                  <c:v>0.98169700000000004</c:v>
                </c:pt>
                <c:pt idx="6563">
                  <c:v>0.98183799999999999</c:v>
                </c:pt>
                <c:pt idx="6564">
                  <c:v>0.98197800000000002</c:v>
                </c:pt>
                <c:pt idx="6565">
                  <c:v>0.98211700000000002</c:v>
                </c:pt>
                <c:pt idx="6566">
                  <c:v>0.98225700000000005</c:v>
                </c:pt>
                <c:pt idx="6567">
                  <c:v>0.98239699999999996</c:v>
                </c:pt>
                <c:pt idx="6568">
                  <c:v>0.98253599999999996</c:v>
                </c:pt>
                <c:pt idx="6569">
                  <c:v>0.98267499999999997</c:v>
                </c:pt>
                <c:pt idx="6570">
                  <c:v>0.98281399999999997</c:v>
                </c:pt>
                <c:pt idx="6571">
                  <c:v>0.98295299999999997</c:v>
                </c:pt>
                <c:pt idx="6572">
                  <c:v>0.98309100000000005</c:v>
                </c:pt>
                <c:pt idx="6573">
                  <c:v>0.98323000000000005</c:v>
                </c:pt>
                <c:pt idx="6574">
                  <c:v>0.98336800000000002</c:v>
                </c:pt>
                <c:pt idx="6575">
                  <c:v>0.98350599999999999</c:v>
                </c:pt>
                <c:pt idx="6576">
                  <c:v>0.98364300000000005</c:v>
                </c:pt>
                <c:pt idx="6577">
                  <c:v>0.98377999999999999</c:v>
                </c:pt>
                <c:pt idx="6578">
                  <c:v>0.98391600000000001</c:v>
                </c:pt>
                <c:pt idx="6579">
                  <c:v>0.98405200000000004</c:v>
                </c:pt>
                <c:pt idx="6580">
                  <c:v>0.98418799999999995</c:v>
                </c:pt>
                <c:pt idx="6581">
                  <c:v>0.98432399999999998</c:v>
                </c:pt>
                <c:pt idx="6582">
                  <c:v>0.98445899999999997</c:v>
                </c:pt>
                <c:pt idx="6583">
                  <c:v>0.98459399999999997</c:v>
                </c:pt>
                <c:pt idx="6584">
                  <c:v>0.98472899999999997</c:v>
                </c:pt>
                <c:pt idx="6585">
                  <c:v>0.98486300000000004</c:v>
                </c:pt>
                <c:pt idx="6586">
                  <c:v>0.98499700000000001</c:v>
                </c:pt>
                <c:pt idx="6587">
                  <c:v>0.98512900000000003</c:v>
                </c:pt>
                <c:pt idx="6588">
                  <c:v>0.98526100000000005</c:v>
                </c:pt>
                <c:pt idx="6589">
                  <c:v>0.98539200000000005</c:v>
                </c:pt>
                <c:pt idx="6590">
                  <c:v>0.98552300000000004</c:v>
                </c:pt>
                <c:pt idx="6591">
                  <c:v>0.985653</c:v>
                </c:pt>
                <c:pt idx="6592">
                  <c:v>0.98578200000000005</c:v>
                </c:pt>
                <c:pt idx="6593">
                  <c:v>0.98591099999999998</c:v>
                </c:pt>
                <c:pt idx="6594">
                  <c:v>0.986039</c:v>
                </c:pt>
                <c:pt idx="6595">
                  <c:v>0.98616700000000002</c:v>
                </c:pt>
                <c:pt idx="6596">
                  <c:v>0.986294</c:v>
                </c:pt>
                <c:pt idx="6597">
                  <c:v>0.98641999999999996</c:v>
                </c:pt>
                <c:pt idx="6598">
                  <c:v>0.98654600000000003</c:v>
                </c:pt>
                <c:pt idx="6599">
                  <c:v>0.98667199999999999</c:v>
                </c:pt>
                <c:pt idx="6600">
                  <c:v>0.98679600000000001</c:v>
                </c:pt>
                <c:pt idx="6601">
                  <c:v>0.98691799999999996</c:v>
                </c:pt>
                <c:pt idx="6602">
                  <c:v>0.987039</c:v>
                </c:pt>
                <c:pt idx="6603">
                  <c:v>0.98715900000000001</c:v>
                </c:pt>
                <c:pt idx="6604">
                  <c:v>0.98727799999999999</c:v>
                </c:pt>
                <c:pt idx="6605">
                  <c:v>0.98739500000000002</c:v>
                </c:pt>
                <c:pt idx="6606">
                  <c:v>0.98751199999999995</c:v>
                </c:pt>
                <c:pt idx="6607">
                  <c:v>0.98762799999999995</c:v>
                </c:pt>
                <c:pt idx="6608">
                  <c:v>0.98774300000000004</c:v>
                </c:pt>
                <c:pt idx="6609">
                  <c:v>0.98785800000000001</c:v>
                </c:pt>
                <c:pt idx="6610">
                  <c:v>0.98797100000000004</c:v>
                </c:pt>
                <c:pt idx="6611">
                  <c:v>0.98808300000000004</c:v>
                </c:pt>
                <c:pt idx="6612">
                  <c:v>0.98819500000000005</c:v>
                </c:pt>
                <c:pt idx="6613">
                  <c:v>0.98830499999999999</c:v>
                </c:pt>
                <c:pt idx="6614">
                  <c:v>0.98841500000000004</c:v>
                </c:pt>
                <c:pt idx="6615">
                  <c:v>0.98852399999999996</c:v>
                </c:pt>
                <c:pt idx="6616">
                  <c:v>0.98863199999999996</c:v>
                </c:pt>
                <c:pt idx="6617">
                  <c:v>0.98873900000000003</c:v>
                </c:pt>
                <c:pt idx="6618">
                  <c:v>0.98884399999999995</c:v>
                </c:pt>
                <c:pt idx="6619">
                  <c:v>0.98894700000000002</c:v>
                </c:pt>
                <c:pt idx="6620">
                  <c:v>0.98904899999999996</c:v>
                </c:pt>
                <c:pt idx="6621">
                  <c:v>0.98914999999999997</c:v>
                </c:pt>
                <c:pt idx="6622">
                  <c:v>0.98924999999999996</c:v>
                </c:pt>
                <c:pt idx="6623">
                  <c:v>0.98934900000000003</c:v>
                </c:pt>
                <c:pt idx="6624">
                  <c:v>0.98944699999999997</c:v>
                </c:pt>
                <c:pt idx="6625">
                  <c:v>0.98954399999999998</c:v>
                </c:pt>
                <c:pt idx="6626">
                  <c:v>0.98963999999999996</c:v>
                </c:pt>
                <c:pt idx="6627">
                  <c:v>0.98973500000000003</c:v>
                </c:pt>
                <c:pt idx="6628">
                  <c:v>0.98982899999999996</c:v>
                </c:pt>
                <c:pt idx="6629">
                  <c:v>0.989923</c:v>
                </c:pt>
                <c:pt idx="6630">
                  <c:v>0.99001499999999998</c:v>
                </c:pt>
                <c:pt idx="6631">
                  <c:v>0.99010699999999996</c:v>
                </c:pt>
                <c:pt idx="6632">
                  <c:v>0.99019699999999999</c:v>
                </c:pt>
                <c:pt idx="6633">
                  <c:v>0.99028700000000003</c:v>
                </c:pt>
                <c:pt idx="6634">
                  <c:v>0.99037600000000003</c:v>
                </c:pt>
                <c:pt idx="6635">
                  <c:v>0.99046400000000001</c:v>
                </c:pt>
                <c:pt idx="6636">
                  <c:v>0.99055099999999996</c:v>
                </c:pt>
                <c:pt idx="6637">
                  <c:v>0.99063699999999999</c:v>
                </c:pt>
                <c:pt idx="6638">
                  <c:v>0.99072300000000002</c:v>
                </c:pt>
                <c:pt idx="6639">
                  <c:v>0.99080699999999999</c:v>
                </c:pt>
                <c:pt idx="6640">
                  <c:v>0.99089000000000005</c:v>
                </c:pt>
                <c:pt idx="6641">
                  <c:v>0.99097199999999996</c:v>
                </c:pt>
                <c:pt idx="6642">
                  <c:v>0.99105299999999996</c:v>
                </c:pt>
                <c:pt idx="6643">
                  <c:v>0.99113300000000004</c:v>
                </c:pt>
                <c:pt idx="6644">
                  <c:v>0.99121199999999998</c:v>
                </c:pt>
                <c:pt idx="6645">
                  <c:v>0.99129</c:v>
                </c:pt>
                <c:pt idx="6646">
                  <c:v>0.99136800000000003</c:v>
                </c:pt>
                <c:pt idx="6647">
                  <c:v>0.99144500000000002</c:v>
                </c:pt>
                <c:pt idx="6648">
                  <c:v>0.99152099999999999</c:v>
                </c:pt>
                <c:pt idx="6649">
                  <c:v>0.99159600000000003</c:v>
                </c:pt>
                <c:pt idx="6650">
                  <c:v>0.99167000000000005</c:v>
                </c:pt>
                <c:pt idx="6651">
                  <c:v>0.99174399999999996</c:v>
                </c:pt>
                <c:pt idx="6652">
                  <c:v>0.99181699999999995</c:v>
                </c:pt>
                <c:pt idx="6653">
                  <c:v>0.99188900000000002</c:v>
                </c:pt>
                <c:pt idx="6654">
                  <c:v>0.99196099999999998</c:v>
                </c:pt>
                <c:pt idx="6655">
                  <c:v>0.99203200000000002</c:v>
                </c:pt>
                <c:pt idx="6656">
                  <c:v>0.99210200000000004</c:v>
                </c:pt>
                <c:pt idx="6657">
                  <c:v>0.99217200000000005</c:v>
                </c:pt>
                <c:pt idx="6658">
                  <c:v>0.99224000000000001</c:v>
                </c:pt>
                <c:pt idx="6659">
                  <c:v>0.99230799999999997</c:v>
                </c:pt>
                <c:pt idx="6660">
                  <c:v>0.99237600000000004</c:v>
                </c:pt>
                <c:pt idx="6661">
                  <c:v>0.99244299999999996</c:v>
                </c:pt>
                <c:pt idx="6662">
                  <c:v>0.99250899999999997</c:v>
                </c:pt>
                <c:pt idx="6663">
                  <c:v>0.99257499999999999</c:v>
                </c:pt>
                <c:pt idx="6664">
                  <c:v>0.99263900000000005</c:v>
                </c:pt>
                <c:pt idx="6665">
                  <c:v>0.99270400000000003</c:v>
                </c:pt>
                <c:pt idx="6666">
                  <c:v>0.99276799999999998</c:v>
                </c:pt>
                <c:pt idx="6667">
                  <c:v>0.99283100000000002</c:v>
                </c:pt>
                <c:pt idx="6668">
                  <c:v>0.99289300000000003</c:v>
                </c:pt>
                <c:pt idx="6669">
                  <c:v>0.992954</c:v>
                </c:pt>
                <c:pt idx="6670">
                  <c:v>0.99301499999999998</c:v>
                </c:pt>
                <c:pt idx="6671">
                  <c:v>0.99307500000000004</c:v>
                </c:pt>
                <c:pt idx="6672">
                  <c:v>0.99313399999999996</c:v>
                </c:pt>
                <c:pt idx="6673">
                  <c:v>0.99319299999999999</c:v>
                </c:pt>
                <c:pt idx="6674">
                  <c:v>0.99325200000000002</c:v>
                </c:pt>
                <c:pt idx="6675">
                  <c:v>0.99331000000000003</c:v>
                </c:pt>
                <c:pt idx="6676">
                  <c:v>0.993367</c:v>
                </c:pt>
                <c:pt idx="6677">
                  <c:v>0.99342399999999997</c:v>
                </c:pt>
                <c:pt idx="6678">
                  <c:v>0.99348000000000003</c:v>
                </c:pt>
                <c:pt idx="6679">
                  <c:v>0.99353599999999997</c:v>
                </c:pt>
                <c:pt idx="6680">
                  <c:v>0.993591</c:v>
                </c:pt>
                <c:pt idx="6681">
                  <c:v>0.993645</c:v>
                </c:pt>
                <c:pt idx="6682">
                  <c:v>0.993699</c:v>
                </c:pt>
                <c:pt idx="6683">
                  <c:v>0.993753</c:v>
                </c:pt>
                <c:pt idx="6684">
                  <c:v>0.99380599999999997</c:v>
                </c:pt>
                <c:pt idx="6685">
                  <c:v>0.99385900000000005</c:v>
                </c:pt>
                <c:pt idx="6686">
                  <c:v>0.99391099999999999</c:v>
                </c:pt>
                <c:pt idx="6687">
                  <c:v>0.99396300000000004</c:v>
                </c:pt>
                <c:pt idx="6688">
                  <c:v>0.99401399999999995</c:v>
                </c:pt>
                <c:pt idx="6689">
                  <c:v>0.99406499999999998</c:v>
                </c:pt>
                <c:pt idx="6690">
                  <c:v>0.99411499999999997</c:v>
                </c:pt>
                <c:pt idx="6691">
                  <c:v>0.99416499999999997</c:v>
                </c:pt>
                <c:pt idx="6692">
                  <c:v>0.99421400000000004</c:v>
                </c:pt>
                <c:pt idx="6693">
                  <c:v>0.99426300000000001</c:v>
                </c:pt>
                <c:pt idx="6694">
                  <c:v>0.99431199999999997</c:v>
                </c:pt>
                <c:pt idx="6695">
                  <c:v>0.99436000000000002</c:v>
                </c:pt>
                <c:pt idx="6696">
                  <c:v>0.99440700000000004</c:v>
                </c:pt>
                <c:pt idx="6697">
                  <c:v>0.99445399999999995</c:v>
                </c:pt>
                <c:pt idx="6698">
                  <c:v>0.99450099999999997</c:v>
                </c:pt>
                <c:pt idx="6699">
                  <c:v>0.99454799999999999</c:v>
                </c:pt>
                <c:pt idx="6700">
                  <c:v>0.99459399999999998</c:v>
                </c:pt>
                <c:pt idx="6701">
                  <c:v>0.99463900000000005</c:v>
                </c:pt>
                <c:pt idx="6702">
                  <c:v>0.99468400000000001</c:v>
                </c:pt>
                <c:pt idx="6703">
                  <c:v>0.99472899999999997</c:v>
                </c:pt>
                <c:pt idx="6704">
                  <c:v>0.99477300000000002</c:v>
                </c:pt>
                <c:pt idx="6705">
                  <c:v>0.99481699999999995</c:v>
                </c:pt>
                <c:pt idx="6706">
                  <c:v>0.99485999999999997</c:v>
                </c:pt>
                <c:pt idx="6707">
                  <c:v>0.99490299999999998</c:v>
                </c:pt>
                <c:pt idx="6708">
                  <c:v>0.994946</c:v>
                </c:pt>
                <c:pt idx="6709">
                  <c:v>0.99498799999999998</c:v>
                </c:pt>
                <c:pt idx="6710">
                  <c:v>0.99502999999999997</c:v>
                </c:pt>
                <c:pt idx="6711">
                  <c:v>0.99507100000000004</c:v>
                </c:pt>
                <c:pt idx="6712">
                  <c:v>0.995112</c:v>
                </c:pt>
                <c:pt idx="6713">
                  <c:v>0.99515299999999995</c:v>
                </c:pt>
                <c:pt idx="6714">
                  <c:v>0.99519299999999999</c:v>
                </c:pt>
                <c:pt idx="6715">
                  <c:v>0.99523300000000003</c:v>
                </c:pt>
                <c:pt idx="6716">
                  <c:v>0.99527200000000005</c:v>
                </c:pt>
                <c:pt idx="6717">
                  <c:v>0.99531199999999997</c:v>
                </c:pt>
                <c:pt idx="6718">
                  <c:v>0.99535099999999999</c:v>
                </c:pt>
                <c:pt idx="6719">
                  <c:v>0.99538899999999997</c:v>
                </c:pt>
                <c:pt idx="6720">
                  <c:v>0.99542699999999995</c:v>
                </c:pt>
                <c:pt idx="6721">
                  <c:v>0.99546500000000004</c:v>
                </c:pt>
                <c:pt idx="6722">
                  <c:v>0.99550300000000003</c:v>
                </c:pt>
                <c:pt idx="6723">
                  <c:v>0.99553999999999998</c:v>
                </c:pt>
                <c:pt idx="6724">
                  <c:v>0.99557700000000005</c:v>
                </c:pt>
                <c:pt idx="6725">
                  <c:v>0.995614</c:v>
                </c:pt>
                <c:pt idx="6726">
                  <c:v>0.99565000000000003</c:v>
                </c:pt>
                <c:pt idx="6727">
                  <c:v>0.99568599999999996</c:v>
                </c:pt>
                <c:pt idx="6728">
                  <c:v>0.995722</c:v>
                </c:pt>
                <c:pt idx="6729">
                  <c:v>0.995757</c:v>
                </c:pt>
                <c:pt idx="6730">
                  <c:v>0.99579200000000001</c:v>
                </c:pt>
                <c:pt idx="6731">
                  <c:v>0.99582700000000002</c:v>
                </c:pt>
                <c:pt idx="6732">
                  <c:v>0.995861</c:v>
                </c:pt>
                <c:pt idx="6733">
                  <c:v>0.995896</c:v>
                </c:pt>
                <c:pt idx="6734">
                  <c:v>0.99592899999999995</c:v>
                </c:pt>
                <c:pt idx="6735">
                  <c:v>0.99596300000000004</c:v>
                </c:pt>
                <c:pt idx="6736">
                  <c:v>0.99599599999999999</c:v>
                </c:pt>
                <c:pt idx="6737">
                  <c:v>0.99602900000000005</c:v>
                </c:pt>
                <c:pt idx="6738">
                  <c:v>0.996062</c:v>
                </c:pt>
                <c:pt idx="6739">
                  <c:v>0.99609499999999995</c:v>
                </c:pt>
                <c:pt idx="6740">
                  <c:v>0.99612699999999998</c:v>
                </c:pt>
                <c:pt idx="6741">
                  <c:v>0.99615900000000002</c:v>
                </c:pt>
                <c:pt idx="6742">
                  <c:v>0.99619000000000002</c:v>
                </c:pt>
                <c:pt idx="6743">
                  <c:v>0.99622200000000005</c:v>
                </c:pt>
                <c:pt idx="6744">
                  <c:v>0.99625300000000006</c:v>
                </c:pt>
                <c:pt idx="6745">
                  <c:v>0.99628399999999995</c:v>
                </c:pt>
                <c:pt idx="6746">
                  <c:v>0.99631400000000003</c:v>
                </c:pt>
                <c:pt idx="6747">
                  <c:v>0.99634500000000004</c:v>
                </c:pt>
                <c:pt idx="6748">
                  <c:v>0.99637500000000001</c:v>
                </c:pt>
                <c:pt idx="6749">
                  <c:v>0.99640499999999999</c:v>
                </c:pt>
                <c:pt idx="6750">
                  <c:v>0.99643400000000004</c:v>
                </c:pt>
                <c:pt idx="6751">
                  <c:v>0.99646400000000002</c:v>
                </c:pt>
                <c:pt idx="6752">
                  <c:v>0.99649299999999996</c:v>
                </c:pt>
                <c:pt idx="6753">
                  <c:v>0.99652200000000002</c:v>
                </c:pt>
                <c:pt idx="6754">
                  <c:v>0.99655000000000005</c:v>
                </c:pt>
                <c:pt idx="6755">
                  <c:v>0.99657899999999999</c:v>
                </c:pt>
                <c:pt idx="6756">
                  <c:v>0.99660700000000002</c:v>
                </c:pt>
                <c:pt idx="6757">
                  <c:v>0.99663500000000005</c:v>
                </c:pt>
                <c:pt idx="6758">
                  <c:v>0.99666200000000005</c:v>
                </c:pt>
                <c:pt idx="6759">
                  <c:v>0.99668999999999996</c:v>
                </c:pt>
                <c:pt idx="6760">
                  <c:v>0.99671699999999996</c:v>
                </c:pt>
                <c:pt idx="6761">
                  <c:v>0.99674399999999996</c:v>
                </c:pt>
                <c:pt idx="6762">
                  <c:v>0.99677000000000004</c:v>
                </c:pt>
                <c:pt idx="6763">
                  <c:v>0.99679700000000004</c:v>
                </c:pt>
                <c:pt idx="6764">
                  <c:v>0.99682300000000001</c:v>
                </c:pt>
                <c:pt idx="6765">
                  <c:v>0.99684899999999999</c:v>
                </c:pt>
                <c:pt idx="6766">
                  <c:v>0.99687499999999996</c:v>
                </c:pt>
                <c:pt idx="6767">
                  <c:v>0.99690000000000001</c:v>
                </c:pt>
                <c:pt idx="6768">
                  <c:v>0.99692599999999998</c:v>
                </c:pt>
                <c:pt idx="6769">
                  <c:v>0.99695100000000003</c:v>
                </c:pt>
                <c:pt idx="6770">
                  <c:v>0.99697599999999997</c:v>
                </c:pt>
                <c:pt idx="6771">
                  <c:v>0.997</c:v>
                </c:pt>
                <c:pt idx="6772">
                  <c:v>0.99702500000000005</c:v>
                </c:pt>
                <c:pt idx="6773">
                  <c:v>0.99704899999999996</c:v>
                </c:pt>
                <c:pt idx="6774">
                  <c:v>0.99707299999999999</c:v>
                </c:pt>
                <c:pt idx="6775">
                  <c:v>0.99709700000000001</c:v>
                </c:pt>
                <c:pt idx="6776">
                  <c:v>0.99712100000000004</c:v>
                </c:pt>
                <c:pt idx="6777">
                  <c:v>0.99714400000000003</c:v>
                </c:pt>
                <c:pt idx="6778">
                  <c:v>0.99716800000000005</c:v>
                </c:pt>
                <c:pt idx="6779">
                  <c:v>0.99719100000000005</c:v>
                </c:pt>
                <c:pt idx="6780">
                  <c:v>0.99721400000000004</c:v>
                </c:pt>
                <c:pt idx="6781">
                  <c:v>0.99723600000000001</c:v>
                </c:pt>
                <c:pt idx="6782">
                  <c:v>0.99725900000000001</c:v>
                </c:pt>
                <c:pt idx="6783">
                  <c:v>0.99728099999999997</c:v>
                </c:pt>
                <c:pt idx="6784">
                  <c:v>0.99730399999999997</c:v>
                </c:pt>
                <c:pt idx="6785">
                  <c:v>0.99732600000000005</c:v>
                </c:pt>
                <c:pt idx="6786">
                  <c:v>0.99734699999999998</c:v>
                </c:pt>
                <c:pt idx="6787">
                  <c:v>0.99736899999999995</c:v>
                </c:pt>
                <c:pt idx="6788">
                  <c:v>0.99739</c:v>
                </c:pt>
                <c:pt idx="6789">
                  <c:v>0.99741199999999997</c:v>
                </c:pt>
                <c:pt idx="6790">
                  <c:v>0.99743300000000001</c:v>
                </c:pt>
                <c:pt idx="6791">
                  <c:v>0.99745399999999995</c:v>
                </c:pt>
                <c:pt idx="6792">
                  <c:v>0.997475</c:v>
                </c:pt>
                <c:pt idx="6793">
                  <c:v>0.99749500000000002</c:v>
                </c:pt>
                <c:pt idx="6794">
                  <c:v>0.99751599999999996</c:v>
                </c:pt>
                <c:pt idx="6795">
                  <c:v>0.99753599999999998</c:v>
                </c:pt>
                <c:pt idx="6796">
                  <c:v>0.997556</c:v>
                </c:pt>
                <c:pt idx="6797">
                  <c:v>0.99757600000000002</c:v>
                </c:pt>
                <c:pt idx="6798">
                  <c:v>0.99759600000000004</c:v>
                </c:pt>
                <c:pt idx="6799">
                  <c:v>0.99761500000000003</c:v>
                </c:pt>
                <c:pt idx="6800">
                  <c:v>0.99763500000000005</c:v>
                </c:pt>
                <c:pt idx="6801">
                  <c:v>0.99765400000000004</c:v>
                </c:pt>
                <c:pt idx="6802">
                  <c:v>0.99767300000000003</c:v>
                </c:pt>
                <c:pt idx="6803">
                  <c:v>0.99769200000000002</c:v>
                </c:pt>
                <c:pt idx="6804">
                  <c:v>0.99771100000000001</c:v>
                </c:pt>
                <c:pt idx="6805">
                  <c:v>0.99772899999999998</c:v>
                </c:pt>
                <c:pt idx="6806">
                  <c:v>0.99774799999999997</c:v>
                </c:pt>
                <c:pt idx="6807">
                  <c:v>0.99776600000000004</c:v>
                </c:pt>
                <c:pt idx="6808">
                  <c:v>0.997784</c:v>
                </c:pt>
                <c:pt idx="6809">
                  <c:v>0.997803</c:v>
                </c:pt>
                <c:pt idx="6810">
                  <c:v>0.99782000000000004</c:v>
                </c:pt>
                <c:pt idx="6811">
                  <c:v>0.997838</c:v>
                </c:pt>
                <c:pt idx="6812">
                  <c:v>0.99785599999999997</c:v>
                </c:pt>
                <c:pt idx="6813">
                  <c:v>0.99787300000000001</c:v>
                </c:pt>
                <c:pt idx="6814">
                  <c:v>0.99789099999999997</c:v>
                </c:pt>
                <c:pt idx="6815">
                  <c:v>0.99790800000000002</c:v>
                </c:pt>
                <c:pt idx="6816">
                  <c:v>0.99792499999999995</c:v>
                </c:pt>
                <c:pt idx="6817">
                  <c:v>0.997942</c:v>
                </c:pt>
                <c:pt idx="6818">
                  <c:v>0.99795900000000004</c:v>
                </c:pt>
                <c:pt idx="6819">
                  <c:v>0.99797499999999995</c:v>
                </c:pt>
                <c:pt idx="6820">
                  <c:v>0.99799199999999999</c:v>
                </c:pt>
                <c:pt idx="6821">
                  <c:v>0.99800800000000001</c:v>
                </c:pt>
                <c:pt idx="6822">
                  <c:v>0.99802400000000002</c:v>
                </c:pt>
                <c:pt idx="6823">
                  <c:v>0.99804000000000004</c:v>
                </c:pt>
                <c:pt idx="6824">
                  <c:v>0.99805600000000005</c:v>
                </c:pt>
                <c:pt idx="6825">
                  <c:v>0.99807199999999996</c:v>
                </c:pt>
                <c:pt idx="6826">
                  <c:v>0.99808799999999998</c:v>
                </c:pt>
                <c:pt idx="6827">
                  <c:v>0.99810299999999996</c:v>
                </c:pt>
                <c:pt idx="6828">
                  <c:v>0.99811899999999998</c:v>
                </c:pt>
                <c:pt idx="6829">
                  <c:v>0.99813399999999997</c:v>
                </c:pt>
                <c:pt idx="6830">
                  <c:v>0.99814899999999995</c:v>
                </c:pt>
                <c:pt idx="6831">
                  <c:v>0.99816400000000005</c:v>
                </c:pt>
                <c:pt idx="6832">
                  <c:v>0.99817900000000004</c:v>
                </c:pt>
                <c:pt idx="6833">
                  <c:v>0.99819400000000003</c:v>
                </c:pt>
                <c:pt idx="6834">
                  <c:v>0.99820900000000001</c:v>
                </c:pt>
                <c:pt idx="6835">
                  <c:v>0.998224</c:v>
                </c:pt>
                <c:pt idx="6836">
                  <c:v>0.99823799999999996</c:v>
                </c:pt>
                <c:pt idx="6837">
                  <c:v>0.99825200000000003</c:v>
                </c:pt>
                <c:pt idx="6838">
                  <c:v>0.99826700000000002</c:v>
                </c:pt>
                <c:pt idx="6839">
                  <c:v>0.99828099999999997</c:v>
                </c:pt>
                <c:pt idx="6840">
                  <c:v>0.99829500000000004</c:v>
                </c:pt>
                <c:pt idx="6841">
                  <c:v>0.998309</c:v>
                </c:pt>
                <c:pt idx="6842">
                  <c:v>0.99832200000000004</c:v>
                </c:pt>
                <c:pt idx="6843">
                  <c:v>0.998336</c:v>
                </c:pt>
                <c:pt idx="6844">
                  <c:v>0.99834999999999996</c:v>
                </c:pt>
                <c:pt idx="6845">
                  <c:v>0.998363</c:v>
                </c:pt>
                <c:pt idx="6846">
                  <c:v>0.99837600000000004</c:v>
                </c:pt>
                <c:pt idx="6847">
                  <c:v>0.99839</c:v>
                </c:pt>
                <c:pt idx="6848">
                  <c:v>0.99840300000000004</c:v>
                </c:pt>
                <c:pt idx="6849">
                  <c:v>0.99841599999999997</c:v>
                </c:pt>
                <c:pt idx="6850">
                  <c:v>0.99842900000000001</c:v>
                </c:pt>
                <c:pt idx="6851">
                  <c:v>0.99844200000000005</c:v>
                </c:pt>
                <c:pt idx="6852">
                  <c:v>0.99845399999999995</c:v>
                </c:pt>
                <c:pt idx="6853">
                  <c:v>0.99846699999999999</c:v>
                </c:pt>
                <c:pt idx="6854">
                  <c:v>0.99847900000000001</c:v>
                </c:pt>
                <c:pt idx="6855">
                  <c:v>0.99849200000000005</c:v>
                </c:pt>
                <c:pt idx="6856">
                  <c:v>0.99850399999999995</c:v>
                </c:pt>
                <c:pt idx="6857">
                  <c:v>0.99851599999999996</c:v>
                </c:pt>
                <c:pt idx="6858">
                  <c:v>0.99852799999999997</c:v>
                </c:pt>
                <c:pt idx="6859">
                  <c:v>0.99853999999999998</c:v>
                </c:pt>
                <c:pt idx="6860">
                  <c:v>0.998552</c:v>
                </c:pt>
                <c:pt idx="6861">
                  <c:v>0.99856400000000001</c:v>
                </c:pt>
                <c:pt idx="6862">
                  <c:v>0.99857499999999999</c:v>
                </c:pt>
                <c:pt idx="6863">
                  <c:v>0.998587</c:v>
                </c:pt>
                <c:pt idx="6864">
                  <c:v>0.99859799999999999</c:v>
                </c:pt>
                <c:pt idx="6865">
                  <c:v>0.99861</c:v>
                </c:pt>
                <c:pt idx="6866">
                  <c:v>0.99862099999999998</c:v>
                </c:pt>
                <c:pt idx="6867">
                  <c:v>0.99863199999999996</c:v>
                </c:pt>
                <c:pt idx="6868">
                  <c:v>0.99864299999999995</c:v>
                </c:pt>
                <c:pt idx="6869">
                  <c:v>0.99865400000000004</c:v>
                </c:pt>
                <c:pt idx="6870">
                  <c:v>0.99866500000000002</c:v>
                </c:pt>
                <c:pt idx="6871">
                  <c:v>0.99867600000000001</c:v>
                </c:pt>
                <c:pt idx="6872">
                  <c:v>0.99868599999999996</c:v>
                </c:pt>
                <c:pt idx="6873">
                  <c:v>0.99869699999999995</c:v>
                </c:pt>
                <c:pt idx="6874">
                  <c:v>0.99870800000000004</c:v>
                </c:pt>
                <c:pt idx="6875">
                  <c:v>0.99871799999999999</c:v>
                </c:pt>
                <c:pt idx="6876">
                  <c:v>0.99872899999999998</c:v>
                </c:pt>
                <c:pt idx="6877">
                  <c:v>0.99873900000000004</c:v>
                </c:pt>
                <c:pt idx="6878">
                  <c:v>0.998749</c:v>
                </c:pt>
                <c:pt idx="6879">
                  <c:v>0.99875899999999995</c:v>
                </c:pt>
                <c:pt idx="6880">
                  <c:v>0.99876900000000002</c:v>
                </c:pt>
                <c:pt idx="6881">
                  <c:v>0.99877899999999997</c:v>
                </c:pt>
                <c:pt idx="6882">
                  <c:v>0.99878900000000004</c:v>
                </c:pt>
                <c:pt idx="6883">
                  <c:v>0.99879899999999999</c:v>
                </c:pt>
                <c:pt idx="6884">
                  <c:v>0.99880899999999995</c:v>
                </c:pt>
                <c:pt idx="6885">
                  <c:v>0.99881799999999998</c:v>
                </c:pt>
                <c:pt idx="6886">
                  <c:v>0.99882800000000005</c:v>
                </c:pt>
                <c:pt idx="6887">
                  <c:v>0.99883699999999997</c:v>
                </c:pt>
                <c:pt idx="6888">
                  <c:v>0.99884700000000004</c:v>
                </c:pt>
                <c:pt idx="6889">
                  <c:v>0.99885599999999997</c:v>
                </c:pt>
                <c:pt idx="6890">
                  <c:v>0.998865</c:v>
                </c:pt>
                <c:pt idx="6891">
                  <c:v>0.99887499999999996</c:v>
                </c:pt>
                <c:pt idx="6892">
                  <c:v>0.99888399999999999</c:v>
                </c:pt>
                <c:pt idx="6893">
                  <c:v>0.99889300000000003</c:v>
                </c:pt>
                <c:pt idx="6894">
                  <c:v>0.99890199999999996</c:v>
                </c:pt>
                <c:pt idx="6895">
                  <c:v>0.99891099999999999</c:v>
                </c:pt>
                <c:pt idx="6896">
                  <c:v>0.998919</c:v>
                </c:pt>
                <c:pt idx="6897">
                  <c:v>0.99892800000000004</c:v>
                </c:pt>
                <c:pt idx="6898">
                  <c:v>0.99893699999999996</c:v>
                </c:pt>
                <c:pt idx="6899">
                  <c:v>0.99894499999999997</c:v>
                </c:pt>
                <c:pt idx="6900">
                  <c:v>0.99895400000000001</c:v>
                </c:pt>
                <c:pt idx="6901">
                  <c:v>0.99896200000000002</c:v>
                </c:pt>
                <c:pt idx="6902">
                  <c:v>0.99897100000000005</c:v>
                </c:pt>
                <c:pt idx="6903">
                  <c:v>0.99897899999999995</c:v>
                </c:pt>
                <c:pt idx="6904">
                  <c:v>0.99898699999999996</c:v>
                </c:pt>
                <c:pt idx="6905">
                  <c:v>0.998996</c:v>
                </c:pt>
                <c:pt idx="6906">
                  <c:v>0.999004</c:v>
                </c:pt>
                <c:pt idx="6907">
                  <c:v>0.99901200000000001</c:v>
                </c:pt>
                <c:pt idx="6908">
                  <c:v>0.99902000000000002</c:v>
                </c:pt>
                <c:pt idx="6909">
                  <c:v>0.99902800000000003</c:v>
                </c:pt>
                <c:pt idx="6910">
                  <c:v>0.99903600000000004</c:v>
                </c:pt>
                <c:pt idx="6911">
                  <c:v>0.99904300000000001</c:v>
                </c:pt>
                <c:pt idx="6912">
                  <c:v>0.99905100000000002</c:v>
                </c:pt>
                <c:pt idx="6913">
                  <c:v>0.99905900000000003</c:v>
                </c:pt>
                <c:pt idx="6914">
                  <c:v>0.99906600000000001</c:v>
                </c:pt>
                <c:pt idx="6915">
                  <c:v>0.99907400000000002</c:v>
                </c:pt>
                <c:pt idx="6916">
                  <c:v>0.999081</c:v>
                </c:pt>
                <c:pt idx="6917">
                  <c:v>0.999089</c:v>
                </c:pt>
                <c:pt idx="6918">
                  <c:v>0.99909599999999998</c:v>
                </c:pt>
                <c:pt idx="6919">
                  <c:v>0.99910399999999999</c:v>
                </c:pt>
                <c:pt idx="6920">
                  <c:v>0.99911099999999997</c:v>
                </c:pt>
                <c:pt idx="6921">
                  <c:v>0.99911799999999995</c:v>
                </c:pt>
                <c:pt idx="6922">
                  <c:v>0.99912500000000004</c:v>
                </c:pt>
                <c:pt idx="6923">
                  <c:v>0.99913200000000002</c:v>
                </c:pt>
                <c:pt idx="6924">
                  <c:v>0.999139</c:v>
                </c:pt>
                <c:pt idx="6925">
                  <c:v>0.99914599999999998</c:v>
                </c:pt>
                <c:pt idx="6926">
                  <c:v>0.99915299999999996</c:v>
                </c:pt>
                <c:pt idx="6927">
                  <c:v>0.99916000000000005</c:v>
                </c:pt>
                <c:pt idx="6928">
                  <c:v>0.99916700000000003</c:v>
                </c:pt>
                <c:pt idx="6929">
                  <c:v>0.99917400000000001</c:v>
                </c:pt>
                <c:pt idx="6930">
                  <c:v>0.99917999999999996</c:v>
                </c:pt>
                <c:pt idx="6931">
                  <c:v>0.99918700000000005</c:v>
                </c:pt>
                <c:pt idx="6932">
                  <c:v>0.999193</c:v>
                </c:pt>
                <c:pt idx="6933">
                  <c:v>0.99919999999999998</c:v>
                </c:pt>
                <c:pt idx="6934">
                  <c:v>0.99920600000000004</c:v>
                </c:pt>
                <c:pt idx="6935">
                  <c:v>0.99921300000000002</c:v>
                </c:pt>
                <c:pt idx="6936">
                  <c:v>0.99921899999999997</c:v>
                </c:pt>
                <c:pt idx="6937">
                  <c:v>0.99922500000000003</c:v>
                </c:pt>
                <c:pt idx="6938">
                  <c:v>0.99923200000000001</c:v>
                </c:pt>
                <c:pt idx="6939">
                  <c:v>0.99923799999999996</c:v>
                </c:pt>
                <c:pt idx="6940">
                  <c:v>0.99924400000000002</c:v>
                </c:pt>
                <c:pt idx="6941">
                  <c:v>0.99924999999999997</c:v>
                </c:pt>
                <c:pt idx="6942">
                  <c:v>0.99925600000000003</c:v>
                </c:pt>
                <c:pt idx="6943">
                  <c:v>0.99926199999999998</c:v>
                </c:pt>
                <c:pt idx="6944">
                  <c:v>0.99926800000000005</c:v>
                </c:pt>
                <c:pt idx="6945">
                  <c:v>0.999274</c:v>
                </c:pt>
                <c:pt idx="6946">
                  <c:v>0.99927999999999995</c:v>
                </c:pt>
                <c:pt idx="6947">
                  <c:v>0.99928600000000001</c:v>
                </c:pt>
                <c:pt idx="6948">
                  <c:v>0.99929199999999996</c:v>
                </c:pt>
                <c:pt idx="6949">
                  <c:v>0.99929699999999999</c:v>
                </c:pt>
                <c:pt idx="6950">
                  <c:v>0.99930300000000005</c:v>
                </c:pt>
                <c:pt idx="6951">
                  <c:v>0.999309</c:v>
                </c:pt>
                <c:pt idx="6952">
                  <c:v>0.99931400000000004</c:v>
                </c:pt>
                <c:pt idx="6953">
                  <c:v>0.99931999999999999</c:v>
                </c:pt>
                <c:pt idx="6954">
                  <c:v>0.99932500000000002</c:v>
                </c:pt>
                <c:pt idx="6955">
                  <c:v>0.99933099999999997</c:v>
                </c:pt>
                <c:pt idx="6956">
                  <c:v>0.999336</c:v>
                </c:pt>
                <c:pt idx="6957">
                  <c:v>0.99934100000000003</c:v>
                </c:pt>
                <c:pt idx="6958">
                  <c:v>0.99934699999999999</c:v>
                </c:pt>
                <c:pt idx="6959">
                  <c:v>0.99935200000000002</c:v>
                </c:pt>
                <c:pt idx="6960">
                  <c:v>0.99935700000000005</c:v>
                </c:pt>
                <c:pt idx="6961">
                  <c:v>0.999363</c:v>
                </c:pt>
                <c:pt idx="6962">
                  <c:v>0.99936800000000003</c:v>
                </c:pt>
                <c:pt idx="6963">
                  <c:v>0.99937299999999996</c:v>
                </c:pt>
                <c:pt idx="6964">
                  <c:v>0.99937799999999999</c:v>
                </c:pt>
                <c:pt idx="6965">
                  <c:v>0.99938300000000002</c:v>
                </c:pt>
                <c:pt idx="6966">
                  <c:v>0.99938800000000005</c:v>
                </c:pt>
                <c:pt idx="6967">
                  <c:v>0.99939299999999998</c:v>
                </c:pt>
                <c:pt idx="6968">
                  <c:v>0.99939800000000001</c:v>
                </c:pt>
                <c:pt idx="6969">
                  <c:v>0.99940300000000004</c:v>
                </c:pt>
                <c:pt idx="6970">
                  <c:v>0.99940700000000005</c:v>
                </c:pt>
                <c:pt idx="6971">
                  <c:v>0.99941199999999997</c:v>
                </c:pt>
                <c:pt idx="6972">
                  <c:v>0.999417</c:v>
                </c:pt>
                <c:pt idx="6973">
                  <c:v>0.99942200000000003</c:v>
                </c:pt>
                <c:pt idx="6974">
                  <c:v>0.99942600000000004</c:v>
                </c:pt>
                <c:pt idx="6975">
                  <c:v>0.99943099999999996</c:v>
                </c:pt>
                <c:pt idx="6976">
                  <c:v>0.99943499999999996</c:v>
                </c:pt>
                <c:pt idx="6977">
                  <c:v>0.99944</c:v>
                </c:pt>
                <c:pt idx="6978">
                  <c:v>0.99944500000000003</c:v>
                </c:pt>
                <c:pt idx="6979">
                  <c:v>0.99944900000000003</c:v>
                </c:pt>
                <c:pt idx="6980">
                  <c:v>0.99945300000000004</c:v>
                </c:pt>
                <c:pt idx="6981">
                  <c:v>0.99945799999999996</c:v>
                </c:pt>
                <c:pt idx="6982">
                  <c:v>0.99946199999999996</c:v>
                </c:pt>
                <c:pt idx="6983">
                  <c:v>0.99946699999999999</c:v>
                </c:pt>
                <c:pt idx="6984">
                  <c:v>0.999471</c:v>
                </c:pt>
                <c:pt idx="6985">
                  <c:v>0.999475</c:v>
                </c:pt>
                <c:pt idx="6986">
                  <c:v>0.99947900000000001</c:v>
                </c:pt>
                <c:pt idx="6987">
                  <c:v>0.99948400000000004</c:v>
                </c:pt>
                <c:pt idx="6988">
                  <c:v>0.99948800000000004</c:v>
                </c:pt>
                <c:pt idx="6989">
                  <c:v>0.99949200000000005</c:v>
                </c:pt>
                <c:pt idx="6990">
                  <c:v>0.99949600000000005</c:v>
                </c:pt>
                <c:pt idx="6991">
                  <c:v>0.99950000000000006</c:v>
                </c:pt>
                <c:pt idx="6992">
                  <c:v>0.99950399999999995</c:v>
                </c:pt>
                <c:pt idx="6993">
                  <c:v>0.99950799999999995</c:v>
                </c:pt>
                <c:pt idx="6994">
                  <c:v>0.99951199999999996</c:v>
                </c:pt>
                <c:pt idx="6995">
                  <c:v>0.99951599999999996</c:v>
                </c:pt>
                <c:pt idx="6996">
                  <c:v>0.99951999999999996</c:v>
                </c:pt>
                <c:pt idx="6997">
                  <c:v>0.99952399999999997</c:v>
                </c:pt>
                <c:pt idx="6998">
                  <c:v>0.99952799999999997</c:v>
                </c:pt>
                <c:pt idx="6999">
                  <c:v>0.99953099999999995</c:v>
                </c:pt>
                <c:pt idx="7000">
                  <c:v>0.99953499999999995</c:v>
                </c:pt>
                <c:pt idx="7001">
                  <c:v>0.99953899999999996</c:v>
                </c:pt>
                <c:pt idx="7002">
                  <c:v>0.99954299999999996</c:v>
                </c:pt>
                <c:pt idx="7003">
                  <c:v>0.99954600000000005</c:v>
                </c:pt>
                <c:pt idx="7004">
                  <c:v>0.99955000000000005</c:v>
                </c:pt>
                <c:pt idx="7005">
                  <c:v>0.99955400000000005</c:v>
                </c:pt>
                <c:pt idx="7006">
                  <c:v>0.99955700000000003</c:v>
                </c:pt>
                <c:pt idx="7007">
                  <c:v>0.99956100000000003</c:v>
                </c:pt>
                <c:pt idx="7008">
                  <c:v>0.99956400000000001</c:v>
                </c:pt>
                <c:pt idx="7009">
                  <c:v>0.99956800000000001</c:v>
                </c:pt>
                <c:pt idx="7010">
                  <c:v>0.99957099999999999</c:v>
                </c:pt>
                <c:pt idx="7011">
                  <c:v>0.99957499999999999</c:v>
                </c:pt>
                <c:pt idx="7012">
                  <c:v>0.99957799999999997</c:v>
                </c:pt>
                <c:pt idx="7013">
                  <c:v>0.99958199999999997</c:v>
                </c:pt>
                <c:pt idx="7014">
                  <c:v>0.99958499999999995</c:v>
                </c:pt>
                <c:pt idx="7015">
                  <c:v>0.99958800000000003</c:v>
                </c:pt>
                <c:pt idx="7016">
                  <c:v>0.99959200000000004</c:v>
                </c:pt>
                <c:pt idx="7017">
                  <c:v>0.99959500000000001</c:v>
                </c:pt>
                <c:pt idx="7018">
                  <c:v>0.99959799999999999</c:v>
                </c:pt>
                <c:pt idx="7019">
                  <c:v>0.99960099999999996</c:v>
                </c:pt>
                <c:pt idx="7020">
                  <c:v>0.99960499999999997</c:v>
                </c:pt>
                <c:pt idx="7021">
                  <c:v>0.99960800000000005</c:v>
                </c:pt>
                <c:pt idx="7022">
                  <c:v>0.99961100000000003</c:v>
                </c:pt>
                <c:pt idx="7023">
                  <c:v>0.999614</c:v>
                </c:pt>
                <c:pt idx="7024">
                  <c:v>0.99961699999999998</c:v>
                </c:pt>
                <c:pt idx="7025">
                  <c:v>0.99961999999999995</c:v>
                </c:pt>
                <c:pt idx="7026">
                  <c:v>0.99962300000000004</c:v>
                </c:pt>
                <c:pt idx="7027">
                  <c:v>0.99962600000000001</c:v>
                </c:pt>
                <c:pt idx="7028">
                  <c:v>0.99962899999999999</c:v>
                </c:pt>
                <c:pt idx="7029">
                  <c:v>0.99963199999999997</c:v>
                </c:pt>
                <c:pt idx="7030">
                  <c:v>0.99963500000000005</c:v>
                </c:pt>
                <c:pt idx="7031">
                  <c:v>0.99963800000000003</c:v>
                </c:pt>
                <c:pt idx="7032">
                  <c:v>0.999641</c:v>
                </c:pt>
                <c:pt idx="7033">
                  <c:v>0.99964399999999998</c:v>
                </c:pt>
                <c:pt idx="7034">
                  <c:v>0.99964699999999995</c:v>
                </c:pt>
                <c:pt idx="7035">
                  <c:v>0.99965000000000004</c:v>
                </c:pt>
                <c:pt idx="7036">
                  <c:v>0.99965199999999999</c:v>
                </c:pt>
                <c:pt idx="7037">
                  <c:v>0.99965499999999996</c:v>
                </c:pt>
                <c:pt idx="7038">
                  <c:v>0.99965800000000005</c:v>
                </c:pt>
                <c:pt idx="7039">
                  <c:v>0.99966100000000002</c:v>
                </c:pt>
                <c:pt idx="7040">
                  <c:v>0.99966299999999997</c:v>
                </c:pt>
                <c:pt idx="7041">
                  <c:v>0.99966600000000005</c:v>
                </c:pt>
                <c:pt idx="7042">
                  <c:v>0.99966900000000003</c:v>
                </c:pt>
                <c:pt idx="7043">
                  <c:v>0.99967200000000001</c:v>
                </c:pt>
                <c:pt idx="7044">
                  <c:v>0.99967399999999995</c:v>
                </c:pt>
                <c:pt idx="7045">
                  <c:v>0.99967700000000004</c:v>
                </c:pt>
                <c:pt idx="7046">
                  <c:v>0.99967899999999998</c:v>
                </c:pt>
                <c:pt idx="7047">
                  <c:v>0.99968199999999996</c:v>
                </c:pt>
                <c:pt idx="7048">
                  <c:v>0.99968500000000005</c:v>
                </c:pt>
                <c:pt idx="7049">
                  <c:v>0.99968699999999999</c:v>
                </c:pt>
                <c:pt idx="7050">
                  <c:v>0.99968999999999997</c:v>
                </c:pt>
                <c:pt idx="7051">
                  <c:v>0.99969200000000003</c:v>
                </c:pt>
                <c:pt idx="7052">
                  <c:v>0.999695</c:v>
                </c:pt>
                <c:pt idx="7053">
                  <c:v>0.99969699999999995</c:v>
                </c:pt>
                <c:pt idx="7054">
                  <c:v>0.999699</c:v>
                </c:pt>
                <c:pt idx="7055">
                  <c:v>0.99970199999999998</c:v>
                </c:pt>
                <c:pt idx="7056">
                  <c:v>0.99970400000000004</c:v>
                </c:pt>
                <c:pt idx="7057">
                  <c:v>0.99970700000000001</c:v>
                </c:pt>
                <c:pt idx="7058">
                  <c:v>0.99970899999999996</c:v>
                </c:pt>
                <c:pt idx="7059">
                  <c:v>0.99971100000000002</c:v>
                </c:pt>
                <c:pt idx="7060">
                  <c:v>0.99971399999999999</c:v>
                </c:pt>
                <c:pt idx="7061">
                  <c:v>0.99971600000000005</c:v>
                </c:pt>
                <c:pt idx="7062">
                  <c:v>0.999718</c:v>
                </c:pt>
                <c:pt idx="7063">
                  <c:v>0.99972000000000005</c:v>
                </c:pt>
                <c:pt idx="7064">
                  <c:v>0.99972300000000003</c:v>
                </c:pt>
                <c:pt idx="7065">
                  <c:v>0.99972499999999997</c:v>
                </c:pt>
                <c:pt idx="7066">
                  <c:v>0.99972700000000003</c:v>
                </c:pt>
                <c:pt idx="7067">
                  <c:v>0.99972899999999998</c:v>
                </c:pt>
                <c:pt idx="7068">
                  <c:v>0.99973100000000004</c:v>
                </c:pt>
                <c:pt idx="7069">
                  <c:v>0.99973400000000001</c:v>
                </c:pt>
                <c:pt idx="7070">
                  <c:v>0.99973599999999996</c:v>
                </c:pt>
                <c:pt idx="7071">
                  <c:v>0.99973800000000002</c:v>
                </c:pt>
                <c:pt idx="7072">
                  <c:v>0.99973999999999996</c:v>
                </c:pt>
                <c:pt idx="7073">
                  <c:v>0.99974200000000002</c:v>
                </c:pt>
                <c:pt idx="7074">
                  <c:v>0.99974399999999997</c:v>
                </c:pt>
                <c:pt idx="7075">
                  <c:v>0.99974600000000002</c:v>
                </c:pt>
                <c:pt idx="7076">
                  <c:v>0.99974799999999997</c:v>
                </c:pt>
                <c:pt idx="7077">
                  <c:v>0.99975000000000003</c:v>
                </c:pt>
                <c:pt idx="7078">
                  <c:v>0.99975199999999997</c:v>
                </c:pt>
                <c:pt idx="7079">
                  <c:v>0.99975400000000003</c:v>
                </c:pt>
                <c:pt idx="7080">
                  <c:v>0.99975599999999998</c:v>
                </c:pt>
                <c:pt idx="7081">
                  <c:v>0.99975800000000004</c:v>
                </c:pt>
                <c:pt idx="7082">
                  <c:v>0.99975999999999998</c:v>
                </c:pt>
                <c:pt idx="7083">
                  <c:v>0.99976200000000004</c:v>
                </c:pt>
                <c:pt idx="7084">
                  <c:v>0.99976399999999999</c:v>
                </c:pt>
                <c:pt idx="7085">
                  <c:v>0.99976600000000004</c:v>
                </c:pt>
                <c:pt idx="7086">
                  <c:v>0.99976799999999999</c:v>
                </c:pt>
                <c:pt idx="7087">
                  <c:v>0.99976900000000002</c:v>
                </c:pt>
                <c:pt idx="7088">
                  <c:v>0.99977099999999997</c:v>
                </c:pt>
                <c:pt idx="7089">
                  <c:v>0.99977300000000002</c:v>
                </c:pt>
                <c:pt idx="7090">
                  <c:v>0.99977499999999997</c:v>
                </c:pt>
                <c:pt idx="7091">
                  <c:v>0.99977700000000003</c:v>
                </c:pt>
                <c:pt idx="7092">
                  <c:v>0.99977800000000006</c:v>
                </c:pt>
                <c:pt idx="7093">
                  <c:v>0.99978</c:v>
                </c:pt>
                <c:pt idx="7094">
                  <c:v>0.99978199999999995</c:v>
                </c:pt>
                <c:pt idx="7095">
                  <c:v>0.99978400000000001</c:v>
                </c:pt>
                <c:pt idx="7096">
                  <c:v>0.99978500000000003</c:v>
                </c:pt>
                <c:pt idx="7097">
                  <c:v>0.99978699999999998</c:v>
                </c:pt>
                <c:pt idx="7098">
                  <c:v>0.99978900000000004</c:v>
                </c:pt>
                <c:pt idx="7099">
                  <c:v>0.99978999999999996</c:v>
                </c:pt>
                <c:pt idx="7100">
                  <c:v>0.99979200000000001</c:v>
                </c:pt>
                <c:pt idx="7101">
                  <c:v>0.99979399999999996</c:v>
                </c:pt>
                <c:pt idx="7102">
                  <c:v>0.99979499999999999</c:v>
                </c:pt>
                <c:pt idx="7103">
                  <c:v>0.99979700000000005</c:v>
                </c:pt>
                <c:pt idx="7104">
                  <c:v>0.99979899999999999</c:v>
                </c:pt>
                <c:pt idx="7105">
                  <c:v>0.99980000000000002</c:v>
                </c:pt>
                <c:pt idx="7106">
                  <c:v>0.99980199999999997</c:v>
                </c:pt>
                <c:pt idx="7107">
                  <c:v>0.999803</c:v>
                </c:pt>
                <c:pt idx="7108">
                  <c:v>0.99980500000000005</c:v>
                </c:pt>
                <c:pt idx="7109">
                  <c:v>0.999807</c:v>
                </c:pt>
                <c:pt idx="7110">
                  <c:v>0.99980800000000003</c:v>
                </c:pt>
                <c:pt idx="7111">
                  <c:v>0.99980999999999998</c:v>
                </c:pt>
                <c:pt idx="7112">
                  <c:v>0.99981100000000001</c:v>
                </c:pt>
                <c:pt idx="7113">
                  <c:v>0.99981299999999995</c:v>
                </c:pt>
                <c:pt idx="7114">
                  <c:v>0.99981399999999998</c:v>
                </c:pt>
                <c:pt idx="7115">
                  <c:v>0.99981600000000004</c:v>
                </c:pt>
                <c:pt idx="7116">
                  <c:v>0.99981699999999996</c:v>
                </c:pt>
                <c:pt idx="7117">
                  <c:v>0.99981900000000001</c:v>
                </c:pt>
                <c:pt idx="7118">
                  <c:v>0.99982000000000004</c:v>
                </c:pt>
                <c:pt idx="7119">
                  <c:v>0.99982099999999996</c:v>
                </c:pt>
                <c:pt idx="7120">
                  <c:v>0.99982300000000002</c:v>
                </c:pt>
                <c:pt idx="7121">
                  <c:v>0.99982400000000005</c:v>
                </c:pt>
                <c:pt idx="7122">
                  <c:v>0.99982599999999999</c:v>
                </c:pt>
                <c:pt idx="7123">
                  <c:v>0.99982700000000002</c:v>
                </c:pt>
                <c:pt idx="7124">
                  <c:v>0.99982800000000005</c:v>
                </c:pt>
                <c:pt idx="7125">
                  <c:v>0.99983</c:v>
                </c:pt>
                <c:pt idx="7126">
                  <c:v>0.99983100000000003</c:v>
                </c:pt>
                <c:pt idx="7127">
                  <c:v>0.99983200000000005</c:v>
                </c:pt>
                <c:pt idx="7128">
                  <c:v>0.999834</c:v>
                </c:pt>
                <c:pt idx="7129">
                  <c:v>0.99983500000000003</c:v>
                </c:pt>
                <c:pt idx="7130">
                  <c:v>0.99983599999999995</c:v>
                </c:pt>
                <c:pt idx="7131">
                  <c:v>0.999838</c:v>
                </c:pt>
                <c:pt idx="7132">
                  <c:v>0.99983900000000003</c:v>
                </c:pt>
                <c:pt idx="7133">
                  <c:v>0.99983999999999995</c:v>
                </c:pt>
                <c:pt idx="7134">
                  <c:v>0.99984200000000001</c:v>
                </c:pt>
                <c:pt idx="7135">
                  <c:v>0.99984300000000004</c:v>
                </c:pt>
                <c:pt idx="7136">
                  <c:v>0.99984399999999996</c:v>
                </c:pt>
                <c:pt idx="7137">
                  <c:v>0.99984499999999998</c:v>
                </c:pt>
                <c:pt idx="7138">
                  <c:v>0.99984600000000001</c:v>
                </c:pt>
                <c:pt idx="7139">
                  <c:v>0.99984799999999996</c:v>
                </c:pt>
                <c:pt idx="7140">
                  <c:v>0.99984899999999999</c:v>
                </c:pt>
                <c:pt idx="7141">
                  <c:v>0.99985000000000002</c:v>
                </c:pt>
                <c:pt idx="7142">
                  <c:v>0.99985100000000005</c:v>
                </c:pt>
                <c:pt idx="7143">
                  <c:v>0.99985199999999996</c:v>
                </c:pt>
                <c:pt idx="7144">
                  <c:v>0.99985400000000002</c:v>
                </c:pt>
                <c:pt idx="7145">
                  <c:v>0.99985500000000005</c:v>
                </c:pt>
                <c:pt idx="7146">
                  <c:v>0.99985599999999997</c:v>
                </c:pt>
                <c:pt idx="7147">
                  <c:v>0.999857</c:v>
                </c:pt>
                <c:pt idx="7148">
                  <c:v>0.99985800000000002</c:v>
                </c:pt>
                <c:pt idx="7149">
                  <c:v>0.99985900000000005</c:v>
                </c:pt>
                <c:pt idx="7150">
                  <c:v>0.99985999999999997</c:v>
                </c:pt>
                <c:pt idx="7151">
                  <c:v>0.999861</c:v>
                </c:pt>
                <c:pt idx="7152">
                  <c:v>0.99986299999999995</c:v>
                </c:pt>
                <c:pt idx="7153">
                  <c:v>0.99986399999999998</c:v>
                </c:pt>
                <c:pt idx="7154">
                  <c:v>0.999865</c:v>
                </c:pt>
                <c:pt idx="7155">
                  <c:v>0.99986600000000003</c:v>
                </c:pt>
                <c:pt idx="7156">
                  <c:v>0.99986699999999995</c:v>
                </c:pt>
                <c:pt idx="7157">
                  <c:v>0.99986799999999998</c:v>
                </c:pt>
                <c:pt idx="7158">
                  <c:v>0.99986900000000001</c:v>
                </c:pt>
                <c:pt idx="7159">
                  <c:v>0.99987000000000004</c:v>
                </c:pt>
                <c:pt idx="7160">
                  <c:v>0.99987099999999995</c:v>
                </c:pt>
                <c:pt idx="7161">
                  <c:v>0.99987199999999998</c:v>
                </c:pt>
                <c:pt idx="7162">
                  <c:v>0.99987300000000001</c:v>
                </c:pt>
                <c:pt idx="7163">
                  <c:v>0.99987400000000004</c:v>
                </c:pt>
                <c:pt idx="7164">
                  <c:v>0.99987499999999996</c:v>
                </c:pt>
                <c:pt idx="7165">
                  <c:v>0.99987599999999999</c:v>
                </c:pt>
                <c:pt idx="7166">
                  <c:v>0.99987700000000002</c:v>
                </c:pt>
                <c:pt idx="7167">
                  <c:v>0.99987800000000004</c:v>
                </c:pt>
                <c:pt idx="7168">
                  <c:v>0.99987899999999996</c:v>
                </c:pt>
                <c:pt idx="7169">
                  <c:v>0.99987999999999999</c:v>
                </c:pt>
                <c:pt idx="7170">
                  <c:v>0.99988100000000002</c:v>
                </c:pt>
                <c:pt idx="7171">
                  <c:v>0.99988200000000005</c:v>
                </c:pt>
                <c:pt idx="7172">
                  <c:v>0.99988299999999997</c:v>
                </c:pt>
                <c:pt idx="7173">
                  <c:v>0.999884</c:v>
                </c:pt>
                <c:pt idx="7174">
                  <c:v>0.999884</c:v>
                </c:pt>
                <c:pt idx="7175">
                  <c:v>0.99988500000000002</c:v>
                </c:pt>
                <c:pt idx="7176">
                  <c:v>0.99988600000000005</c:v>
                </c:pt>
                <c:pt idx="7177">
                  <c:v>0.99988699999999997</c:v>
                </c:pt>
                <c:pt idx="7178">
                  <c:v>0.999888</c:v>
                </c:pt>
                <c:pt idx="7179">
                  <c:v>0.99988900000000003</c:v>
                </c:pt>
                <c:pt idx="7180">
                  <c:v>0.99988999999999995</c:v>
                </c:pt>
                <c:pt idx="7181">
                  <c:v>0.99989099999999997</c:v>
                </c:pt>
                <c:pt idx="7182">
                  <c:v>0.999892</c:v>
                </c:pt>
                <c:pt idx="7183">
                  <c:v>0.999892</c:v>
                </c:pt>
                <c:pt idx="7184">
                  <c:v>0.99989300000000003</c:v>
                </c:pt>
                <c:pt idx="7185">
                  <c:v>0.99989399999999995</c:v>
                </c:pt>
                <c:pt idx="7186">
                  <c:v>0.99989499999999998</c:v>
                </c:pt>
                <c:pt idx="7187">
                  <c:v>0.99989600000000001</c:v>
                </c:pt>
                <c:pt idx="7188">
                  <c:v>0.99989600000000001</c:v>
                </c:pt>
                <c:pt idx="7189">
                  <c:v>0.99989700000000004</c:v>
                </c:pt>
                <c:pt idx="7190">
                  <c:v>0.99989799999999995</c:v>
                </c:pt>
                <c:pt idx="7191">
                  <c:v>0.99989899999999998</c:v>
                </c:pt>
                <c:pt idx="7192">
                  <c:v>0.99990000000000001</c:v>
                </c:pt>
                <c:pt idx="7193">
                  <c:v>0.99990000000000001</c:v>
                </c:pt>
                <c:pt idx="7194">
                  <c:v>0.99990100000000004</c:v>
                </c:pt>
                <c:pt idx="7195">
                  <c:v>0.99990199999999996</c:v>
                </c:pt>
                <c:pt idx="7196">
                  <c:v>0.99990299999999999</c:v>
                </c:pt>
                <c:pt idx="7197">
                  <c:v>0.99990400000000002</c:v>
                </c:pt>
                <c:pt idx="7198">
                  <c:v>0.99990400000000002</c:v>
                </c:pt>
                <c:pt idx="7199">
                  <c:v>0.99990500000000004</c:v>
                </c:pt>
                <c:pt idx="7200">
                  <c:v>0.99990599999999996</c:v>
                </c:pt>
                <c:pt idx="7201">
                  <c:v>0.99990599999999996</c:v>
                </c:pt>
                <c:pt idx="7202">
                  <c:v>0.99990699999999999</c:v>
                </c:pt>
                <c:pt idx="7203">
                  <c:v>0.99990800000000002</c:v>
                </c:pt>
                <c:pt idx="7204">
                  <c:v>0.99990900000000005</c:v>
                </c:pt>
                <c:pt idx="7205">
                  <c:v>0.99990900000000005</c:v>
                </c:pt>
                <c:pt idx="7206">
                  <c:v>0.99990999999999997</c:v>
                </c:pt>
                <c:pt idx="7207">
                  <c:v>0.99991099999999999</c:v>
                </c:pt>
                <c:pt idx="7208">
                  <c:v>0.99991099999999999</c:v>
                </c:pt>
                <c:pt idx="7209">
                  <c:v>0.99991200000000002</c:v>
                </c:pt>
                <c:pt idx="7210">
                  <c:v>0.99991300000000005</c:v>
                </c:pt>
                <c:pt idx="7211">
                  <c:v>0.99991300000000005</c:v>
                </c:pt>
                <c:pt idx="7212">
                  <c:v>0.99991399999999997</c:v>
                </c:pt>
                <c:pt idx="7213">
                  <c:v>0.999915</c:v>
                </c:pt>
                <c:pt idx="7214">
                  <c:v>0.999915</c:v>
                </c:pt>
                <c:pt idx="7215">
                  <c:v>0.99991600000000003</c:v>
                </c:pt>
                <c:pt idx="7216">
                  <c:v>0.99991699999999994</c:v>
                </c:pt>
                <c:pt idx="7217">
                  <c:v>0.99991699999999994</c:v>
                </c:pt>
                <c:pt idx="7218">
                  <c:v>0.99991799999999997</c:v>
                </c:pt>
                <c:pt idx="7219">
                  <c:v>0.999919</c:v>
                </c:pt>
                <c:pt idx="7220">
                  <c:v>0.999919</c:v>
                </c:pt>
                <c:pt idx="7221">
                  <c:v>0.99992000000000003</c:v>
                </c:pt>
                <c:pt idx="7222">
                  <c:v>0.99992099999999995</c:v>
                </c:pt>
                <c:pt idx="7223">
                  <c:v>0.99992099999999995</c:v>
                </c:pt>
                <c:pt idx="7224">
                  <c:v>0.99992199999999998</c:v>
                </c:pt>
                <c:pt idx="7225">
                  <c:v>0.99992199999999998</c:v>
                </c:pt>
                <c:pt idx="7226">
                  <c:v>0.99992300000000001</c:v>
                </c:pt>
                <c:pt idx="7227">
                  <c:v>0.99992400000000004</c:v>
                </c:pt>
                <c:pt idx="7228">
                  <c:v>0.99992400000000004</c:v>
                </c:pt>
                <c:pt idx="7229">
                  <c:v>0.99992499999999995</c:v>
                </c:pt>
                <c:pt idx="7230">
                  <c:v>0.99992499999999995</c:v>
                </c:pt>
                <c:pt idx="7231">
                  <c:v>0.99992599999999998</c:v>
                </c:pt>
                <c:pt idx="7232">
                  <c:v>0.99992599999999998</c:v>
                </c:pt>
                <c:pt idx="7233">
                  <c:v>0.99992700000000001</c:v>
                </c:pt>
                <c:pt idx="7234">
                  <c:v>0.99992800000000004</c:v>
                </c:pt>
                <c:pt idx="7235">
                  <c:v>0.99992800000000004</c:v>
                </c:pt>
                <c:pt idx="7236">
                  <c:v>0.99992899999999996</c:v>
                </c:pt>
                <c:pt idx="7237">
                  <c:v>0.99992899999999996</c:v>
                </c:pt>
                <c:pt idx="7238">
                  <c:v>0.99992999999999999</c:v>
                </c:pt>
                <c:pt idx="7239">
                  <c:v>0.99992999999999999</c:v>
                </c:pt>
                <c:pt idx="7240">
                  <c:v>0.99993100000000001</c:v>
                </c:pt>
                <c:pt idx="7241">
                  <c:v>0.99993100000000001</c:v>
                </c:pt>
                <c:pt idx="7242">
                  <c:v>0.99993200000000004</c:v>
                </c:pt>
                <c:pt idx="7243">
                  <c:v>0.99993200000000004</c:v>
                </c:pt>
                <c:pt idx="7244">
                  <c:v>0.99993299999999996</c:v>
                </c:pt>
                <c:pt idx="7245">
                  <c:v>0.99993299999999996</c:v>
                </c:pt>
                <c:pt idx="7246">
                  <c:v>0.99993399999999999</c:v>
                </c:pt>
                <c:pt idx="7247">
                  <c:v>0.99993399999999999</c:v>
                </c:pt>
                <c:pt idx="7248">
                  <c:v>0.99993500000000002</c:v>
                </c:pt>
                <c:pt idx="7249">
                  <c:v>0.99993500000000002</c:v>
                </c:pt>
                <c:pt idx="7250">
                  <c:v>0.99993600000000005</c:v>
                </c:pt>
                <c:pt idx="7251">
                  <c:v>0.99993600000000005</c:v>
                </c:pt>
                <c:pt idx="7252">
                  <c:v>0.99993699999999996</c:v>
                </c:pt>
                <c:pt idx="7253">
                  <c:v>0.99993699999999996</c:v>
                </c:pt>
                <c:pt idx="7254">
                  <c:v>0.99993799999999999</c:v>
                </c:pt>
                <c:pt idx="7255">
                  <c:v>0.99993799999999999</c:v>
                </c:pt>
                <c:pt idx="7256">
                  <c:v>0.99993900000000002</c:v>
                </c:pt>
                <c:pt idx="7257">
                  <c:v>0.99993900000000002</c:v>
                </c:pt>
                <c:pt idx="7258">
                  <c:v>0.99994000000000005</c:v>
                </c:pt>
                <c:pt idx="7259">
                  <c:v>0.99994000000000005</c:v>
                </c:pt>
                <c:pt idx="7260">
                  <c:v>0.99994099999999997</c:v>
                </c:pt>
                <c:pt idx="7261">
                  <c:v>0.99994099999999997</c:v>
                </c:pt>
                <c:pt idx="7262">
                  <c:v>0.99994099999999997</c:v>
                </c:pt>
                <c:pt idx="7263">
                  <c:v>0.999942</c:v>
                </c:pt>
                <c:pt idx="7264">
                  <c:v>0.999942</c:v>
                </c:pt>
                <c:pt idx="7265">
                  <c:v>0.99994300000000003</c:v>
                </c:pt>
                <c:pt idx="7266">
                  <c:v>0.99994300000000003</c:v>
                </c:pt>
                <c:pt idx="7267">
                  <c:v>0.99994400000000006</c:v>
                </c:pt>
                <c:pt idx="7268">
                  <c:v>0.99994400000000006</c:v>
                </c:pt>
                <c:pt idx="7269">
                  <c:v>0.99994499999999997</c:v>
                </c:pt>
                <c:pt idx="7270">
                  <c:v>0.99994499999999997</c:v>
                </c:pt>
                <c:pt idx="7271">
                  <c:v>0.99994499999999997</c:v>
                </c:pt>
                <c:pt idx="7272">
                  <c:v>0.999946</c:v>
                </c:pt>
                <c:pt idx="7273">
                  <c:v>0.999946</c:v>
                </c:pt>
                <c:pt idx="7274">
                  <c:v>0.99994700000000003</c:v>
                </c:pt>
                <c:pt idx="7275">
                  <c:v>0.99994700000000003</c:v>
                </c:pt>
                <c:pt idx="7276">
                  <c:v>0.99994700000000003</c:v>
                </c:pt>
                <c:pt idx="7277">
                  <c:v>0.99994799999999995</c:v>
                </c:pt>
                <c:pt idx="7278">
                  <c:v>0.99994799999999995</c:v>
                </c:pt>
                <c:pt idx="7279">
                  <c:v>0.99994899999999998</c:v>
                </c:pt>
                <c:pt idx="7280">
                  <c:v>0.99994899999999998</c:v>
                </c:pt>
                <c:pt idx="7281">
                  <c:v>0.99994899999999998</c:v>
                </c:pt>
                <c:pt idx="7282">
                  <c:v>0.99995000000000001</c:v>
                </c:pt>
                <c:pt idx="7283">
                  <c:v>0.99995000000000001</c:v>
                </c:pt>
                <c:pt idx="7284">
                  <c:v>0.99995000000000001</c:v>
                </c:pt>
                <c:pt idx="7285">
                  <c:v>0.99995100000000003</c:v>
                </c:pt>
                <c:pt idx="7286">
                  <c:v>0.99995100000000003</c:v>
                </c:pt>
                <c:pt idx="7287">
                  <c:v>0.99995100000000003</c:v>
                </c:pt>
                <c:pt idx="7288">
                  <c:v>0.99995199999999995</c:v>
                </c:pt>
                <c:pt idx="7289">
                  <c:v>0.99995199999999995</c:v>
                </c:pt>
                <c:pt idx="7290">
                  <c:v>0.99995299999999998</c:v>
                </c:pt>
                <c:pt idx="7291">
                  <c:v>0.99995299999999998</c:v>
                </c:pt>
                <c:pt idx="7292">
                  <c:v>0.99995299999999998</c:v>
                </c:pt>
                <c:pt idx="7293">
                  <c:v>0.99995400000000001</c:v>
                </c:pt>
                <c:pt idx="7294">
                  <c:v>0.99995400000000001</c:v>
                </c:pt>
                <c:pt idx="7295">
                  <c:v>0.99995400000000001</c:v>
                </c:pt>
                <c:pt idx="7296">
                  <c:v>0.99995500000000004</c:v>
                </c:pt>
                <c:pt idx="7297">
                  <c:v>0.99995500000000004</c:v>
                </c:pt>
                <c:pt idx="7298">
                  <c:v>0.99995500000000004</c:v>
                </c:pt>
                <c:pt idx="7299">
                  <c:v>0.99995599999999996</c:v>
                </c:pt>
                <c:pt idx="7300">
                  <c:v>0.99995599999999996</c:v>
                </c:pt>
                <c:pt idx="7301">
                  <c:v>0.99995599999999996</c:v>
                </c:pt>
                <c:pt idx="7302">
                  <c:v>0.99995699999999998</c:v>
                </c:pt>
                <c:pt idx="7303">
                  <c:v>0.99995699999999998</c:v>
                </c:pt>
                <c:pt idx="7304">
                  <c:v>0.99995699999999998</c:v>
                </c:pt>
                <c:pt idx="7305">
                  <c:v>0.99995800000000001</c:v>
                </c:pt>
                <c:pt idx="7306">
                  <c:v>0.99995800000000001</c:v>
                </c:pt>
                <c:pt idx="7307">
                  <c:v>0.99995800000000001</c:v>
                </c:pt>
                <c:pt idx="7308">
                  <c:v>0.99995800000000001</c:v>
                </c:pt>
                <c:pt idx="7309">
                  <c:v>0.99995900000000004</c:v>
                </c:pt>
                <c:pt idx="7310">
                  <c:v>0.99995900000000004</c:v>
                </c:pt>
                <c:pt idx="7311">
                  <c:v>0.99995900000000004</c:v>
                </c:pt>
                <c:pt idx="7312">
                  <c:v>0.99995999999999996</c:v>
                </c:pt>
                <c:pt idx="7313">
                  <c:v>0.99995999999999996</c:v>
                </c:pt>
                <c:pt idx="7314">
                  <c:v>0.99995999999999996</c:v>
                </c:pt>
                <c:pt idx="7315">
                  <c:v>0.99996099999999999</c:v>
                </c:pt>
                <c:pt idx="7316">
                  <c:v>0.99996099999999999</c:v>
                </c:pt>
                <c:pt idx="7317">
                  <c:v>0.99996099999999999</c:v>
                </c:pt>
                <c:pt idx="7318">
                  <c:v>0.99996099999999999</c:v>
                </c:pt>
                <c:pt idx="7319">
                  <c:v>0.99996200000000002</c:v>
                </c:pt>
                <c:pt idx="7320">
                  <c:v>0.99996200000000002</c:v>
                </c:pt>
                <c:pt idx="7321">
                  <c:v>0.99996200000000002</c:v>
                </c:pt>
                <c:pt idx="7322">
                  <c:v>0.99996300000000005</c:v>
                </c:pt>
                <c:pt idx="7323">
                  <c:v>0.99996300000000005</c:v>
                </c:pt>
                <c:pt idx="7324">
                  <c:v>0.99996300000000005</c:v>
                </c:pt>
                <c:pt idx="7325">
                  <c:v>0.99996300000000005</c:v>
                </c:pt>
                <c:pt idx="7326">
                  <c:v>0.99996399999999996</c:v>
                </c:pt>
                <c:pt idx="7327">
                  <c:v>0.99996399999999996</c:v>
                </c:pt>
                <c:pt idx="7328">
                  <c:v>0.99996399999999996</c:v>
                </c:pt>
                <c:pt idx="7329">
                  <c:v>0.99996399999999996</c:v>
                </c:pt>
                <c:pt idx="7330">
                  <c:v>0.99996499999999999</c:v>
                </c:pt>
                <c:pt idx="7331">
                  <c:v>0.99996499999999999</c:v>
                </c:pt>
                <c:pt idx="7332">
                  <c:v>0.99996499999999999</c:v>
                </c:pt>
                <c:pt idx="7333">
                  <c:v>0.99996499999999999</c:v>
                </c:pt>
                <c:pt idx="7334">
                  <c:v>0.99996600000000002</c:v>
                </c:pt>
                <c:pt idx="7335">
                  <c:v>0.99996600000000002</c:v>
                </c:pt>
                <c:pt idx="7336">
                  <c:v>0.99996600000000002</c:v>
                </c:pt>
                <c:pt idx="7337">
                  <c:v>0.99996600000000002</c:v>
                </c:pt>
                <c:pt idx="7338">
                  <c:v>0.99996700000000005</c:v>
                </c:pt>
                <c:pt idx="7339">
                  <c:v>0.99996700000000005</c:v>
                </c:pt>
                <c:pt idx="7340">
                  <c:v>0.99996700000000005</c:v>
                </c:pt>
                <c:pt idx="7341">
                  <c:v>0.99996700000000005</c:v>
                </c:pt>
                <c:pt idx="7342">
                  <c:v>0.99996799999999997</c:v>
                </c:pt>
                <c:pt idx="7343">
                  <c:v>0.99996799999999997</c:v>
                </c:pt>
                <c:pt idx="7344">
                  <c:v>0.99996799999999997</c:v>
                </c:pt>
                <c:pt idx="7345">
                  <c:v>0.99996799999999997</c:v>
                </c:pt>
                <c:pt idx="7346">
                  <c:v>0.99996799999999997</c:v>
                </c:pt>
                <c:pt idx="7347">
                  <c:v>0.999969</c:v>
                </c:pt>
                <c:pt idx="7348">
                  <c:v>0.999969</c:v>
                </c:pt>
                <c:pt idx="7349">
                  <c:v>0.999969</c:v>
                </c:pt>
                <c:pt idx="7350">
                  <c:v>0.999969</c:v>
                </c:pt>
                <c:pt idx="7351">
                  <c:v>0.999969</c:v>
                </c:pt>
                <c:pt idx="7352">
                  <c:v>0.99997000000000003</c:v>
                </c:pt>
                <c:pt idx="7353">
                  <c:v>0.99997000000000003</c:v>
                </c:pt>
                <c:pt idx="7354">
                  <c:v>0.99997000000000003</c:v>
                </c:pt>
                <c:pt idx="7355">
                  <c:v>0.99997000000000003</c:v>
                </c:pt>
                <c:pt idx="7356">
                  <c:v>0.99997100000000005</c:v>
                </c:pt>
                <c:pt idx="7357">
                  <c:v>0.99997100000000005</c:v>
                </c:pt>
                <c:pt idx="7358">
                  <c:v>0.99997100000000005</c:v>
                </c:pt>
                <c:pt idx="7359">
                  <c:v>0.99997100000000005</c:v>
                </c:pt>
                <c:pt idx="7360">
                  <c:v>0.99997100000000005</c:v>
                </c:pt>
                <c:pt idx="7361">
                  <c:v>0.99997199999999997</c:v>
                </c:pt>
                <c:pt idx="7362">
                  <c:v>0.99997199999999997</c:v>
                </c:pt>
                <c:pt idx="7363">
                  <c:v>0.99997199999999997</c:v>
                </c:pt>
                <c:pt idx="7364">
                  <c:v>0.99997199999999997</c:v>
                </c:pt>
                <c:pt idx="7365">
                  <c:v>0.99997199999999997</c:v>
                </c:pt>
                <c:pt idx="7366">
                  <c:v>0.999973</c:v>
                </c:pt>
                <c:pt idx="7367">
                  <c:v>0.999973</c:v>
                </c:pt>
                <c:pt idx="7368">
                  <c:v>0.999973</c:v>
                </c:pt>
                <c:pt idx="7369">
                  <c:v>0.999973</c:v>
                </c:pt>
                <c:pt idx="7370">
                  <c:v>0.999973</c:v>
                </c:pt>
                <c:pt idx="7371">
                  <c:v>0.999973</c:v>
                </c:pt>
                <c:pt idx="7372">
                  <c:v>0.99997400000000003</c:v>
                </c:pt>
                <c:pt idx="7373">
                  <c:v>0.99997400000000003</c:v>
                </c:pt>
                <c:pt idx="7374">
                  <c:v>0.99997400000000003</c:v>
                </c:pt>
                <c:pt idx="7375">
                  <c:v>0.99997400000000003</c:v>
                </c:pt>
                <c:pt idx="7376">
                  <c:v>0.99997400000000003</c:v>
                </c:pt>
                <c:pt idx="7377">
                  <c:v>0.99997400000000003</c:v>
                </c:pt>
                <c:pt idx="7378">
                  <c:v>0.99997499999999995</c:v>
                </c:pt>
                <c:pt idx="7379">
                  <c:v>0.99997499999999995</c:v>
                </c:pt>
                <c:pt idx="7380">
                  <c:v>0.99997499999999995</c:v>
                </c:pt>
                <c:pt idx="7381">
                  <c:v>0.99997499999999995</c:v>
                </c:pt>
                <c:pt idx="7382">
                  <c:v>0.99997499999999995</c:v>
                </c:pt>
                <c:pt idx="7383">
                  <c:v>0.99997599999999998</c:v>
                </c:pt>
                <c:pt idx="7384">
                  <c:v>0.99997599999999998</c:v>
                </c:pt>
                <c:pt idx="7385">
                  <c:v>0.99997599999999998</c:v>
                </c:pt>
                <c:pt idx="7386">
                  <c:v>0.99997599999999998</c:v>
                </c:pt>
                <c:pt idx="7387">
                  <c:v>0.99997599999999998</c:v>
                </c:pt>
                <c:pt idx="7388">
                  <c:v>0.99997599999999998</c:v>
                </c:pt>
                <c:pt idx="7389">
                  <c:v>0.999977</c:v>
                </c:pt>
                <c:pt idx="7390">
                  <c:v>0.999977</c:v>
                </c:pt>
                <c:pt idx="7391">
                  <c:v>0.999977</c:v>
                </c:pt>
                <c:pt idx="7392">
                  <c:v>0.999977</c:v>
                </c:pt>
                <c:pt idx="7393">
                  <c:v>0.999977</c:v>
                </c:pt>
                <c:pt idx="7394">
                  <c:v>0.999977</c:v>
                </c:pt>
                <c:pt idx="7395">
                  <c:v>0.999977</c:v>
                </c:pt>
                <c:pt idx="7396">
                  <c:v>0.99997800000000003</c:v>
                </c:pt>
                <c:pt idx="7397">
                  <c:v>0.99997800000000003</c:v>
                </c:pt>
                <c:pt idx="7398">
                  <c:v>0.99997800000000003</c:v>
                </c:pt>
                <c:pt idx="7399">
                  <c:v>0.99997800000000003</c:v>
                </c:pt>
                <c:pt idx="7400">
                  <c:v>0.99997800000000003</c:v>
                </c:pt>
                <c:pt idx="7401">
                  <c:v>0.99997800000000003</c:v>
                </c:pt>
                <c:pt idx="7402">
                  <c:v>0.99997800000000003</c:v>
                </c:pt>
                <c:pt idx="7403">
                  <c:v>0.99997899999999995</c:v>
                </c:pt>
                <c:pt idx="7404">
                  <c:v>0.99997899999999995</c:v>
                </c:pt>
                <c:pt idx="7405">
                  <c:v>0.99997899999999995</c:v>
                </c:pt>
                <c:pt idx="7406">
                  <c:v>0.99997899999999995</c:v>
                </c:pt>
                <c:pt idx="7407">
                  <c:v>0.99997899999999995</c:v>
                </c:pt>
                <c:pt idx="7408">
                  <c:v>0.99997899999999995</c:v>
                </c:pt>
                <c:pt idx="7409">
                  <c:v>0.99997899999999995</c:v>
                </c:pt>
                <c:pt idx="7410">
                  <c:v>0.99997999999999998</c:v>
                </c:pt>
                <c:pt idx="7411">
                  <c:v>0.99997999999999998</c:v>
                </c:pt>
                <c:pt idx="7412">
                  <c:v>0.99997999999999998</c:v>
                </c:pt>
                <c:pt idx="7413">
                  <c:v>0.99997999999999998</c:v>
                </c:pt>
                <c:pt idx="7414">
                  <c:v>0.99997999999999998</c:v>
                </c:pt>
                <c:pt idx="7415">
                  <c:v>0.99997999999999998</c:v>
                </c:pt>
                <c:pt idx="7416">
                  <c:v>0.99997999999999998</c:v>
                </c:pt>
                <c:pt idx="7417">
                  <c:v>0.99997999999999998</c:v>
                </c:pt>
                <c:pt idx="7418">
                  <c:v>0.99998100000000001</c:v>
                </c:pt>
                <c:pt idx="7419">
                  <c:v>0.99998100000000001</c:v>
                </c:pt>
                <c:pt idx="7420">
                  <c:v>0.99998100000000001</c:v>
                </c:pt>
                <c:pt idx="7421">
                  <c:v>0.99998100000000001</c:v>
                </c:pt>
                <c:pt idx="7422">
                  <c:v>0.99998100000000001</c:v>
                </c:pt>
                <c:pt idx="7423">
                  <c:v>0.99998100000000001</c:v>
                </c:pt>
                <c:pt idx="7424">
                  <c:v>0.99998100000000001</c:v>
                </c:pt>
                <c:pt idx="7425">
                  <c:v>0.99998100000000001</c:v>
                </c:pt>
                <c:pt idx="7426">
                  <c:v>0.99998200000000004</c:v>
                </c:pt>
                <c:pt idx="7427">
                  <c:v>0.99998200000000004</c:v>
                </c:pt>
                <c:pt idx="7428">
                  <c:v>0.99998200000000004</c:v>
                </c:pt>
                <c:pt idx="7429">
                  <c:v>0.99998200000000004</c:v>
                </c:pt>
                <c:pt idx="7430">
                  <c:v>0.99998200000000004</c:v>
                </c:pt>
                <c:pt idx="7431">
                  <c:v>0.99998200000000004</c:v>
                </c:pt>
                <c:pt idx="7432">
                  <c:v>0.99998200000000004</c:v>
                </c:pt>
                <c:pt idx="7433">
                  <c:v>0.99998200000000004</c:v>
                </c:pt>
                <c:pt idx="7434">
                  <c:v>0.99998200000000004</c:v>
                </c:pt>
                <c:pt idx="7435">
                  <c:v>0.99998299999999996</c:v>
                </c:pt>
                <c:pt idx="7436">
                  <c:v>0.99998299999999996</c:v>
                </c:pt>
                <c:pt idx="7437">
                  <c:v>0.99998299999999996</c:v>
                </c:pt>
                <c:pt idx="7438">
                  <c:v>0.99998299999999996</c:v>
                </c:pt>
                <c:pt idx="7439">
                  <c:v>0.99998299999999996</c:v>
                </c:pt>
                <c:pt idx="7440">
                  <c:v>0.99998299999999996</c:v>
                </c:pt>
                <c:pt idx="7441">
                  <c:v>0.99998299999999996</c:v>
                </c:pt>
                <c:pt idx="7442">
                  <c:v>0.99998299999999996</c:v>
                </c:pt>
                <c:pt idx="7443">
                  <c:v>0.99998299999999996</c:v>
                </c:pt>
                <c:pt idx="7444">
                  <c:v>0.99998299999999996</c:v>
                </c:pt>
                <c:pt idx="7445">
                  <c:v>0.99998399999999998</c:v>
                </c:pt>
                <c:pt idx="7446">
                  <c:v>0.99998399999999998</c:v>
                </c:pt>
                <c:pt idx="7447">
                  <c:v>0.99998399999999998</c:v>
                </c:pt>
                <c:pt idx="7448">
                  <c:v>0.99998399999999998</c:v>
                </c:pt>
                <c:pt idx="7449">
                  <c:v>0.99998399999999998</c:v>
                </c:pt>
                <c:pt idx="7450">
                  <c:v>0.99998399999999998</c:v>
                </c:pt>
                <c:pt idx="7451">
                  <c:v>0.99998399999999998</c:v>
                </c:pt>
                <c:pt idx="7452">
                  <c:v>0.99998399999999998</c:v>
                </c:pt>
                <c:pt idx="7453">
                  <c:v>0.99998399999999998</c:v>
                </c:pt>
                <c:pt idx="7454">
                  <c:v>0.99998399999999998</c:v>
                </c:pt>
                <c:pt idx="7455">
                  <c:v>0.99998500000000001</c:v>
                </c:pt>
                <c:pt idx="7456">
                  <c:v>0.99998500000000001</c:v>
                </c:pt>
                <c:pt idx="7457">
                  <c:v>0.99998500000000001</c:v>
                </c:pt>
                <c:pt idx="7458">
                  <c:v>0.99998500000000001</c:v>
                </c:pt>
                <c:pt idx="7459">
                  <c:v>0.99998500000000001</c:v>
                </c:pt>
                <c:pt idx="7460">
                  <c:v>0.99998500000000001</c:v>
                </c:pt>
                <c:pt idx="7461">
                  <c:v>0.99998500000000001</c:v>
                </c:pt>
                <c:pt idx="7462">
                  <c:v>0.99998500000000001</c:v>
                </c:pt>
                <c:pt idx="7463">
                  <c:v>0.99998500000000001</c:v>
                </c:pt>
                <c:pt idx="7464">
                  <c:v>0.99998500000000001</c:v>
                </c:pt>
                <c:pt idx="7465">
                  <c:v>0.99998500000000001</c:v>
                </c:pt>
                <c:pt idx="7466">
                  <c:v>0.99998500000000001</c:v>
                </c:pt>
                <c:pt idx="7467">
                  <c:v>0.99998600000000004</c:v>
                </c:pt>
                <c:pt idx="7468">
                  <c:v>0.99998600000000004</c:v>
                </c:pt>
                <c:pt idx="7469">
                  <c:v>0.99998600000000004</c:v>
                </c:pt>
                <c:pt idx="7470">
                  <c:v>0.99998600000000004</c:v>
                </c:pt>
                <c:pt idx="7471">
                  <c:v>0.99998600000000004</c:v>
                </c:pt>
                <c:pt idx="7472">
                  <c:v>0.99998600000000004</c:v>
                </c:pt>
                <c:pt idx="7473">
                  <c:v>0.99998600000000004</c:v>
                </c:pt>
                <c:pt idx="7474">
                  <c:v>0.99998600000000004</c:v>
                </c:pt>
                <c:pt idx="7475">
                  <c:v>0.99998600000000004</c:v>
                </c:pt>
                <c:pt idx="7476">
                  <c:v>0.99998600000000004</c:v>
                </c:pt>
                <c:pt idx="7477">
                  <c:v>0.99998600000000004</c:v>
                </c:pt>
                <c:pt idx="7478">
                  <c:v>0.99998600000000004</c:v>
                </c:pt>
                <c:pt idx="7479">
                  <c:v>0.99998699999999996</c:v>
                </c:pt>
                <c:pt idx="7480">
                  <c:v>0.99998699999999996</c:v>
                </c:pt>
                <c:pt idx="7481">
                  <c:v>0.99998699999999996</c:v>
                </c:pt>
                <c:pt idx="7482">
                  <c:v>0.99998699999999996</c:v>
                </c:pt>
                <c:pt idx="7483">
                  <c:v>0.99998699999999996</c:v>
                </c:pt>
                <c:pt idx="7484">
                  <c:v>0.99998699999999996</c:v>
                </c:pt>
                <c:pt idx="7485">
                  <c:v>0.99998699999999996</c:v>
                </c:pt>
                <c:pt idx="7486">
                  <c:v>0.99998699999999996</c:v>
                </c:pt>
                <c:pt idx="7487">
                  <c:v>0.99998699999999996</c:v>
                </c:pt>
                <c:pt idx="7488">
                  <c:v>0.99998699999999996</c:v>
                </c:pt>
                <c:pt idx="7489">
                  <c:v>0.99998699999999996</c:v>
                </c:pt>
                <c:pt idx="7490">
                  <c:v>0.99998699999999996</c:v>
                </c:pt>
                <c:pt idx="7491">
                  <c:v>0.99998699999999996</c:v>
                </c:pt>
                <c:pt idx="7492">
                  <c:v>0.99998699999999996</c:v>
                </c:pt>
                <c:pt idx="7493">
                  <c:v>0.99998699999999996</c:v>
                </c:pt>
                <c:pt idx="7494">
                  <c:v>0.99998799999999999</c:v>
                </c:pt>
                <c:pt idx="7495">
                  <c:v>0.99998799999999999</c:v>
                </c:pt>
                <c:pt idx="7496">
                  <c:v>0.99998799999999999</c:v>
                </c:pt>
                <c:pt idx="7497">
                  <c:v>0.99998799999999999</c:v>
                </c:pt>
                <c:pt idx="7498">
                  <c:v>0.99998799999999999</c:v>
                </c:pt>
                <c:pt idx="7499">
                  <c:v>0.99998799999999999</c:v>
                </c:pt>
                <c:pt idx="7500">
                  <c:v>0.99998799999999999</c:v>
                </c:pt>
                <c:pt idx="7501">
                  <c:v>0.99998799999999999</c:v>
                </c:pt>
                <c:pt idx="7502">
                  <c:v>0.99998799999999999</c:v>
                </c:pt>
                <c:pt idx="7503">
                  <c:v>0.99998799999999999</c:v>
                </c:pt>
                <c:pt idx="7504">
                  <c:v>0.99998799999999999</c:v>
                </c:pt>
                <c:pt idx="7505">
                  <c:v>0.99998799999999999</c:v>
                </c:pt>
                <c:pt idx="7506">
                  <c:v>0.99998799999999999</c:v>
                </c:pt>
                <c:pt idx="7507">
                  <c:v>0.99998799999999999</c:v>
                </c:pt>
                <c:pt idx="7508">
                  <c:v>0.99998799999999999</c:v>
                </c:pt>
                <c:pt idx="7509">
                  <c:v>0.99998799999999999</c:v>
                </c:pt>
                <c:pt idx="7510">
                  <c:v>0.99998900000000002</c:v>
                </c:pt>
                <c:pt idx="7511">
                  <c:v>0.99998900000000002</c:v>
                </c:pt>
                <c:pt idx="7512">
                  <c:v>0.99998900000000002</c:v>
                </c:pt>
                <c:pt idx="7513">
                  <c:v>0.99998900000000002</c:v>
                </c:pt>
                <c:pt idx="7514">
                  <c:v>0.99998900000000002</c:v>
                </c:pt>
                <c:pt idx="7515">
                  <c:v>0.99998900000000002</c:v>
                </c:pt>
                <c:pt idx="7516">
                  <c:v>0.99998900000000002</c:v>
                </c:pt>
                <c:pt idx="7517">
                  <c:v>0.99998900000000002</c:v>
                </c:pt>
                <c:pt idx="7518">
                  <c:v>0.99998900000000002</c:v>
                </c:pt>
                <c:pt idx="7519">
                  <c:v>0.99998900000000002</c:v>
                </c:pt>
                <c:pt idx="7520">
                  <c:v>0.99998900000000002</c:v>
                </c:pt>
                <c:pt idx="7521">
                  <c:v>0.99998900000000002</c:v>
                </c:pt>
                <c:pt idx="7522">
                  <c:v>0.99998900000000002</c:v>
                </c:pt>
                <c:pt idx="7523">
                  <c:v>0.99998900000000002</c:v>
                </c:pt>
                <c:pt idx="7524">
                  <c:v>0.99998900000000002</c:v>
                </c:pt>
                <c:pt idx="7525">
                  <c:v>0.99998900000000002</c:v>
                </c:pt>
                <c:pt idx="7526">
                  <c:v>0.99998900000000002</c:v>
                </c:pt>
                <c:pt idx="7527">
                  <c:v>0.99999000000000005</c:v>
                </c:pt>
                <c:pt idx="7528">
                  <c:v>0.99999000000000005</c:v>
                </c:pt>
                <c:pt idx="7529">
                  <c:v>0.99999000000000005</c:v>
                </c:pt>
                <c:pt idx="7530">
                  <c:v>0.99999000000000005</c:v>
                </c:pt>
                <c:pt idx="7531">
                  <c:v>0.99999000000000005</c:v>
                </c:pt>
                <c:pt idx="7532">
                  <c:v>0.99999000000000005</c:v>
                </c:pt>
                <c:pt idx="7533">
                  <c:v>0.99999000000000005</c:v>
                </c:pt>
                <c:pt idx="7534">
                  <c:v>0.99999000000000005</c:v>
                </c:pt>
                <c:pt idx="7535">
                  <c:v>0.99999000000000005</c:v>
                </c:pt>
                <c:pt idx="7536">
                  <c:v>0.99999000000000005</c:v>
                </c:pt>
                <c:pt idx="7537">
                  <c:v>0.99999000000000005</c:v>
                </c:pt>
                <c:pt idx="7538">
                  <c:v>0.99999000000000005</c:v>
                </c:pt>
                <c:pt idx="7539">
                  <c:v>0.99999000000000005</c:v>
                </c:pt>
                <c:pt idx="7540">
                  <c:v>0.99999000000000005</c:v>
                </c:pt>
                <c:pt idx="7541">
                  <c:v>0.99999000000000005</c:v>
                </c:pt>
                <c:pt idx="7542">
                  <c:v>0.99999000000000005</c:v>
                </c:pt>
                <c:pt idx="7543">
                  <c:v>0.99999000000000005</c:v>
                </c:pt>
                <c:pt idx="7544">
                  <c:v>0.99999000000000005</c:v>
                </c:pt>
                <c:pt idx="7545">
                  <c:v>0.99999000000000005</c:v>
                </c:pt>
                <c:pt idx="7546">
                  <c:v>0.99999000000000005</c:v>
                </c:pt>
                <c:pt idx="7547">
                  <c:v>0.99999000000000005</c:v>
                </c:pt>
                <c:pt idx="7548">
                  <c:v>0.99999000000000005</c:v>
                </c:pt>
                <c:pt idx="7549">
                  <c:v>0.99999099999999996</c:v>
                </c:pt>
                <c:pt idx="7550">
                  <c:v>0.99999099999999996</c:v>
                </c:pt>
                <c:pt idx="7551">
                  <c:v>0.99999099999999996</c:v>
                </c:pt>
                <c:pt idx="7552">
                  <c:v>0.99999099999999996</c:v>
                </c:pt>
                <c:pt idx="7553">
                  <c:v>0.99999099999999996</c:v>
                </c:pt>
                <c:pt idx="7554">
                  <c:v>0.99999099999999996</c:v>
                </c:pt>
                <c:pt idx="7555">
                  <c:v>0.99999099999999996</c:v>
                </c:pt>
                <c:pt idx="7556">
                  <c:v>0.99999099999999996</c:v>
                </c:pt>
                <c:pt idx="7557">
                  <c:v>0.99999099999999996</c:v>
                </c:pt>
                <c:pt idx="7558">
                  <c:v>0.99999099999999996</c:v>
                </c:pt>
                <c:pt idx="7559">
                  <c:v>0.99999099999999996</c:v>
                </c:pt>
                <c:pt idx="7560">
                  <c:v>0.99999099999999996</c:v>
                </c:pt>
                <c:pt idx="7561">
                  <c:v>0.99999099999999996</c:v>
                </c:pt>
                <c:pt idx="7562">
                  <c:v>0.99999099999999996</c:v>
                </c:pt>
                <c:pt idx="7563">
                  <c:v>0.99999099999999996</c:v>
                </c:pt>
                <c:pt idx="7564">
                  <c:v>0.99999099999999996</c:v>
                </c:pt>
                <c:pt idx="7565">
                  <c:v>0.99999099999999996</c:v>
                </c:pt>
                <c:pt idx="7566">
                  <c:v>0.99999099999999996</c:v>
                </c:pt>
                <c:pt idx="7567">
                  <c:v>0.99999099999999996</c:v>
                </c:pt>
                <c:pt idx="7568">
                  <c:v>0.99999099999999996</c:v>
                </c:pt>
                <c:pt idx="7569">
                  <c:v>0.99999099999999996</c:v>
                </c:pt>
                <c:pt idx="7570">
                  <c:v>0.99999099999999996</c:v>
                </c:pt>
                <c:pt idx="7571">
                  <c:v>0.99999099999999996</c:v>
                </c:pt>
                <c:pt idx="7572">
                  <c:v>0.99999099999999996</c:v>
                </c:pt>
                <c:pt idx="7573">
                  <c:v>0.99999099999999996</c:v>
                </c:pt>
                <c:pt idx="7574">
                  <c:v>0.99999099999999996</c:v>
                </c:pt>
                <c:pt idx="7575">
                  <c:v>0.99999199999999999</c:v>
                </c:pt>
                <c:pt idx="7576">
                  <c:v>0.99999199999999999</c:v>
                </c:pt>
                <c:pt idx="7577">
                  <c:v>0.99999199999999999</c:v>
                </c:pt>
                <c:pt idx="7578">
                  <c:v>0.99999199999999999</c:v>
                </c:pt>
                <c:pt idx="7579">
                  <c:v>0.99999199999999999</c:v>
                </c:pt>
                <c:pt idx="7580">
                  <c:v>0.99999199999999999</c:v>
                </c:pt>
                <c:pt idx="7581">
                  <c:v>0.99999199999999999</c:v>
                </c:pt>
                <c:pt idx="7582">
                  <c:v>0.99999199999999999</c:v>
                </c:pt>
                <c:pt idx="7583">
                  <c:v>0.99999199999999999</c:v>
                </c:pt>
                <c:pt idx="7584">
                  <c:v>0.99999199999999999</c:v>
                </c:pt>
                <c:pt idx="7585">
                  <c:v>0.99999199999999999</c:v>
                </c:pt>
                <c:pt idx="7586">
                  <c:v>0.99999199999999999</c:v>
                </c:pt>
                <c:pt idx="7587">
                  <c:v>0.99999199999999999</c:v>
                </c:pt>
                <c:pt idx="7588">
                  <c:v>0.99999199999999999</c:v>
                </c:pt>
                <c:pt idx="7589">
                  <c:v>0.99999199999999999</c:v>
                </c:pt>
                <c:pt idx="7590">
                  <c:v>0.99999199999999999</c:v>
                </c:pt>
                <c:pt idx="7591">
                  <c:v>0.99999199999999999</c:v>
                </c:pt>
                <c:pt idx="7592">
                  <c:v>0.99999199999999999</c:v>
                </c:pt>
                <c:pt idx="7593">
                  <c:v>0.99999199999999999</c:v>
                </c:pt>
                <c:pt idx="7594">
                  <c:v>0.99999199999999999</c:v>
                </c:pt>
                <c:pt idx="7595">
                  <c:v>0.99999199999999999</c:v>
                </c:pt>
                <c:pt idx="7596">
                  <c:v>0.99999199999999999</c:v>
                </c:pt>
                <c:pt idx="7597">
                  <c:v>0.99999199999999999</c:v>
                </c:pt>
                <c:pt idx="7598">
                  <c:v>0.99999199999999999</c:v>
                </c:pt>
                <c:pt idx="7599">
                  <c:v>0.99999199999999999</c:v>
                </c:pt>
                <c:pt idx="7600">
                  <c:v>0.99999199999999999</c:v>
                </c:pt>
                <c:pt idx="7601">
                  <c:v>0.99999199999999999</c:v>
                </c:pt>
                <c:pt idx="7602">
                  <c:v>0.99999199999999999</c:v>
                </c:pt>
                <c:pt idx="7603">
                  <c:v>0.99999199999999999</c:v>
                </c:pt>
                <c:pt idx="7604">
                  <c:v>0.99999199999999999</c:v>
                </c:pt>
                <c:pt idx="7605">
                  <c:v>0.99999199999999999</c:v>
                </c:pt>
                <c:pt idx="7606">
                  <c:v>0.99999199999999999</c:v>
                </c:pt>
                <c:pt idx="7607">
                  <c:v>0.99999199999999999</c:v>
                </c:pt>
                <c:pt idx="7608">
                  <c:v>0.99999199999999999</c:v>
                </c:pt>
                <c:pt idx="7609">
                  <c:v>0.99999300000000002</c:v>
                </c:pt>
                <c:pt idx="7610">
                  <c:v>0.99999300000000002</c:v>
                </c:pt>
                <c:pt idx="7611">
                  <c:v>0.99999300000000002</c:v>
                </c:pt>
                <c:pt idx="7612">
                  <c:v>0.99999300000000002</c:v>
                </c:pt>
                <c:pt idx="7613">
                  <c:v>0.99999300000000002</c:v>
                </c:pt>
                <c:pt idx="7614">
                  <c:v>0.99999300000000002</c:v>
                </c:pt>
                <c:pt idx="7615">
                  <c:v>0.99999300000000002</c:v>
                </c:pt>
                <c:pt idx="7616">
                  <c:v>0.99999300000000002</c:v>
                </c:pt>
                <c:pt idx="7617">
                  <c:v>0.99999300000000002</c:v>
                </c:pt>
                <c:pt idx="7618">
                  <c:v>0.99999300000000002</c:v>
                </c:pt>
                <c:pt idx="7619">
                  <c:v>0.99999300000000002</c:v>
                </c:pt>
                <c:pt idx="7620">
                  <c:v>0.99999300000000002</c:v>
                </c:pt>
                <c:pt idx="7621">
                  <c:v>0.99999300000000002</c:v>
                </c:pt>
                <c:pt idx="7622">
                  <c:v>0.99999300000000002</c:v>
                </c:pt>
                <c:pt idx="7623">
                  <c:v>0.99999300000000002</c:v>
                </c:pt>
                <c:pt idx="7624">
                  <c:v>0.99999300000000002</c:v>
                </c:pt>
                <c:pt idx="7625">
                  <c:v>0.99999300000000002</c:v>
                </c:pt>
                <c:pt idx="7626">
                  <c:v>0.99999300000000002</c:v>
                </c:pt>
                <c:pt idx="7627">
                  <c:v>0.99999300000000002</c:v>
                </c:pt>
                <c:pt idx="7628">
                  <c:v>0.99999300000000002</c:v>
                </c:pt>
                <c:pt idx="7629">
                  <c:v>0.99999300000000002</c:v>
                </c:pt>
                <c:pt idx="7630">
                  <c:v>0.99999300000000002</c:v>
                </c:pt>
                <c:pt idx="7631">
                  <c:v>0.99999300000000002</c:v>
                </c:pt>
                <c:pt idx="7632">
                  <c:v>0.99999300000000002</c:v>
                </c:pt>
                <c:pt idx="7633">
                  <c:v>0.99999300000000002</c:v>
                </c:pt>
                <c:pt idx="7634">
                  <c:v>0.99999300000000002</c:v>
                </c:pt>
                <c:pt idx="7635">
                  <c:v>0.99999300000000002</c:v>
                </c:pt>
                <c:pt idx="7636">
                  <c:v>0.99999300000000002</c:v>
                </c:pt>
                <c:pt idx="7637">
                  <c:v>0.99999300000000002</c:v>
                </c:pt>
                <c:pt idx="7638">
                  <c:v>0.99999300000000002</c:v>
                </c:pt>
                <c:pt idx="7639">
                  <c:v>0.99999300000000002</c:v>
                </c:pt>
                <c:pt idx="7640">
                  <c:v>0.99999300000000002</c:v>
                </c:pt>
                <c:pt idx="7641">
                  <c:v>0.99999300000000002</c:v>
                </c:pt>
                <c:pt idx="7642">
                  <c:v>0.99999300000000002</c:v>
                </c:pt>
                <c:pt idx="7643">
                  <c:v>0.99999300000000002</c:v>
                </c:pt>
                <c:pt idx="7644">
                  <c:v>0.99999300000000002</c:v>
                </c:pt>
                <c:pt idx="7645">
                  <c:v>0.99999300000000002</c:v>
                </c:pt>
                <c:pt idx="7646">
                  <c:v>0.99999300000000002</c:v>
                </c:pt>
                <c:pt idx="7647">
                  <c:v>0.99999300000000002</c:v>
                </c:pt>
                <c:pt idx="7648">
                  <c:v>0.99999300000000002</c:v>
                </c:pt>
                <c:pt idx="7649">
                  <c:v>0.99999300000000002</c:v>
                </c:pt>
                <c:pt idx="7650">
                  <c:v>0.99999300000000002</c:v>
                </c:pt>
                <c:pt idx="7651">
                  <c:v>0.99999300000000002</c:v>
                </c:pt>
                <c:pt idx="7652">
                  <c:v>0.99999400000000005</c:v>
                </c:pt>
                <c:pt idx="7653">
                  <c:v>0.99999400000000005</c:v>
                </c:pt>
                <c:pt idx="7654">
                  <c:v>0.99999400000000005</c:v>
                </c:pt>
                <c:pt idx="7655">
                  <c:v>0.99999400000000005</c:v>
                </c:pt>
                <c:pt idx="7656">
                  <c:v>0.99999400000000005</c:v>
                </c:pt>
                <c:pt idx="7657">
                  <c:v>0.99999400000000005</c:v>
                </c:pt>
                <c:pt idx="7658">
                  <c:v>0.99999400000000005</c:v>
                </c:pt>
                <c:pt idx="7659">
                  <c:v>0.99999400000000005</c:v>
                </c:pt>
                <c:pt idx="7660">
                  <c:v>0.99999400000000005</c:v>
                </c:pt>
                <c:pt idx="7661">
                  <c:v>0.99999400000000005</c:v>
                </c:pt>
                <c:pt idx="7662">
                  <c:v>0.99999400000000005</c:v>
                </c:pt>
                <c:pt idx="7663">
                  <c:v>0.99999400000000005</c:v>
                </c:pt>
                <c:pt idx="7664">
                  <c:v>0.99999400000000005</c:v>
                </c:pt>
                <c:pt idx="7665">
                  <c:v>0.99999400000000005</c:v>
                </c:pt>
                <c:pt idx="7666">
                  <c:v>0.99999400000000005</c:v>
                </c:pt>
                <c:pt idx="7667">
                  <c:v>0.99999400000000005</c:v>
                </c:pt>
                <c:pt idx="7668">
                  <c:v>0.99999400000000005</c:v>
                </c:pt>
                <c:pt idx="7669">
                  <c:v>0.99999400000000005</c:v>
                </c:pt>
                <c:pt idx="7670">
                  <c:v>0.99999400000000005</c:v>
                </c:pt>
                <c:pt idx="7671">
                  <c:v>0.99999400000000005</c:v>
                </c:pt>
                <c:pt idx="7672">
                  <c:v>0.99999400000000005</c:v>
                </c:pt>
                <c:pt idx="7673">
                  <c:v>0.99999400000000005</c:v>
                </c:pt>
                <c:pt idx="7674">
                  <c:v>0.99999400000000005</c:v>
                </c:pt>
                <c:pt idx="7675">
                  <c:v>0.99999400000000005</c:v>
                </c:pt>
                <c:pt idx="7676">
                  <c:v>0.99999400000000005</c:v>
                </c:pt>
                <c:pt idx="7677">
                  <c:v>0.99999400000000005</c:v>
                </c:pt>
                <c:pt idx="7678">
                  <c:v>0.99999400000000005</c:v>
                </c:pt>
                <c:pt idx="7679">
                  <c:v>0.99999400000000005</c:v>
                </c:pt>
                <c:pt idx="7680">
                  <c:v>0.99999400000000005</c:v>
                </c:pt>
                <c:pt idx="7681">
                  <c:v>0.99999400000000005</c:v>
                </c:pt>
                <c:pt idx="7682">
                  <c:v>0.99999400000000005</c:v>
                </c:pt>
                <c:pt idx="7683">
                  <c:v>0.99999400000000005</c:v>
                </c:pt>
                <c:pt idx="7684">
                  <c:v>0.99999400000000005</c:v>
                </c:pt>
                <c:pt idx="7685">
                  <c:v>0.99999400000000005</c:v>
                </c:pt>
                <c:pt idx="7686">
                  <c:v>0.99999400000000005</c:v>
                </c:pt>
                <c:pt idx="7687">
                  <c:v>0.99999400000000005</c:v>
                </c:pt>
                <c:pt idx="7688">
                  <c:v>0.99999400000000005</c:v>
                </c:pt>
                <c:pt idx="7689">
                  <c:v>0.99999400000000005</c:v>
                </c:pt>
                <c:pt idx="7690">
                  <c:v>0.99999400000000005</c:v>
                </c:pt>
                <c:pt idx="7691">
                  <c:v>0.99999400000000005</c:v>
                </c:pt>
                <c:pt idx="7692">
                  <c:v>0.99999400000000005</c:v>
                </c:pt>
                <c:pt idx="7693">
                  <c:v>0.99999400000000005</c:v>
                </c:pt>
                <c:pt idx="7694">
                  <c:v>0.99999400000000005</c:v>
                </c:pt>
                <c:pt idx="7695">
                  <c:v>0.99999400000000005</c:v>
                </c:pt>
                <c:pt idx="7696">
                  <c:v>0.99999400000000005</c:v>
                </c:pt>
                <c:pt idx="7697">
                  <c:v>0.99999400000000005</c:v>
                </c:pt>
                <c:pt idx="7698">
                  <c:v>0.99999400000000005</c:v>
                </c:pt>
                <c:pt idx="7699">
                  <c:v>0.99999400000000005</c:v>
                </c:pt>
                <c:pt idx="7700">
                  <c:v>0.99999400000000005</c:v>
                </c:pt>
                <c:pt idx="7701">
                  <c:v>0.99999400000000005</c:v>
                </c:pt>
                <c:pt idx="7702">
                  <c:v>0.99999400000000005</c:v>
                </c:pt>
                <c:pt idx="7703">
                  <c:v>0.99999400000000005</c:v>
                </c:pt>
                <c:pt idx="7704">
                  <c:v>0.99999400000000005</c:v>
                </c:pt>
                <c:pt idx="7705">
                  <c:v>0.99999400000000005</c:v>
                </c:pt>
                <c:pt idx="7706">
                  <c:v>0.99999400000000005</c:v>
                </c:pt>
                <c:pt idx="7707">
                  <c:v>0.99999400000000005</c:v>
                </c:pt>
                <c:pt idx="7708">
                  <c:v>0.99999400000000005</c:v>
                </c:pt>
                <c:pt idx="7709">
                  <c:v>0.99999400000000005</c:v>
                </c:pt>
                <c:pt idx="7710">
                  <c:v>0.99999400000000005</c:v>
                </c:pt>
                <c:pt idx="7711">
                  <c:v>0.99999400000000005</c:v>
                </c:pt>
                <c:pt idx="7712">
                  <c:v>0.99999400000000005</c:v>
                </c:pt>
                <c:pt idx="7713">
                  <c:v>0.99999400000000005</c:v>
                </c:pt>
                <c:pt idx="7714">
                  <c:v>0.99999400000000005</c:v>
                </c:pt>
                <c:pt idx="7715">
                  <c:v>0.99999400000000005</c:v>
                </c:pt>
                <c:pt idx="7716">
                  <c:v>0.99999400000000005</c:v>
                </c:pt>
                <c:pt idx="7717">
                  <c:v>0.99999400000000005</c:v>
                </c:pt>
                <c:pt idx="7718">
                  <c:v>0.99999400000000005</c:v>
                </c:pt>
                <c:pt idx="7719">
                  <c:v>0.99999400000000005</c:v>
                </c:pt>
                <c:pt idx="7720">
                  <c:v>0.99999400000000005</c:v>
                </c:pt>
                <c:pt idx="7721">
                  <c:v>0.99999400000000005</c:v>
                </c:pt>
                <c:pt idx="7722">
                  <c:v>0.99999400000000005</c:v>
                </c:pt>
                <c:pt idx="7723">
                  <c:v>0.99999400000000005</c:v>
                </c:pt>
                <c:pt idx="7724">
                  <c:v>0.99999400000000005</c:v>
                </c:pt>
                <c:pt idx="7725">
                  <c:v>0.99999499999999997</c:v>
                </c:pt>
                <c:pt idx="7726">
                  <c:v>0.99999499999999997</c:v>
                </c:pt>
                <c:pt idx="7727">
                  <c:v>0.99999499999999997</c:v>
                </c:pt>
                <c:pt idx="7728">
                  <c:v>0.99999499999999997</c:v>
                </c:pt>
                <c:pt idx="7729">
                  <c:v>0.99999499999999997</c:v>
                </c:pt>
                <c:pt idx="7730">
                  <c:v>0.99999499999999997</c:v>
                </c:pt>
                <c:pt idx="7731">
                  <c:v>0.99999499999999997</c:v>
                </c:pt>
                <c:pt idx="7732">
                  <c:v>0.99999499999999997</c:v>
                </c:pt>
                <c:pt idx="7733">
                  <c:v>0.99999499999999997</c:v>
                </c:pt>
                <c:pt idx="7734">
                  <c:v>0.99999499999999997</c:v>
                </c:pt>
                <c:pt idx="7735">
                  <c:v>0.99999499999999997</c:v>
                </c:pt>
                <c:pt idx="7736">
                  <c:v>0.99999499999999997</c:v>
                </c:pt>
                <c:pt idx="7737">
                  <c:v>0.99999499999999997</c:v>
                </c:pt>
                <c:pt idx="7738">
                  <c:v>0.99999499999999997</c:v>
                </c:pt>
                <c:pt idx="7739">
                  <c:v>0.99999499999999997</c:v>
                </c:pt>
                <c:pt idx="7740">
                  <c:v>0.99999499999999997</c:v>
                </c:pt>
                <c:pt idx="7741">
                  <c:v>0.99999499999999997</c:v>
                </c:pt>
                <c:pt idx="7742">
                  <c:v>0.99999499999999997</c:v>
                </c:pt>
                <c:pt idx="7743">
                  <c:v>0.99999499999999997</c:v>
                </c:pt>
                <c:pt idx="7744">
                  <c:v>0.99999499999999997</c:v>
                </c:pt>
                <c:pt idx="7745">
                  <c:v>0.99999499999999997</c:v>
                </c:pt>
                <c:pt idx="7746">
                  <c:v>0.99999499999999997</c:v>
                </c:pt>
                <c:pt idx="7747">
                  <c:v>0.99999499999999997</c:v>
                </c:pt>
                <c:pt idx="7748">
                  <c:v>0.99999499999999997</c:v>
                </c:pt>
                <c:pt idx="7749">
                  <c:v>0.99999499999999997</c:v>
                </c:pt>
                <c:pt idx="7750">
                  <c:v>0.99999499999999997</c:v>
                </c:pt>
                <c:pt idx="7751">
                  <c:v>0.99999499999999997</c:v>
                </c:pt>
                <c:pt idx="7752">
                  <c:v>0.99999499999999997</c:v>
                </c:pt>
                <c:pt idx="7753">
                  <c:v>0.99999499999999997</c:v>
                </c:pt>
                <c:pt idx="7754">
                  <c:v>0.99999499999999997</c:v>
                </c:pt>
                <c:pt idx="7755">
                  <c:v>0.99999499999999997</c:v>
                </c:pt>
                <c:pt idx="7756">
                  <c:v>0.99999499999999997</c:v>
                </c:pt>
                <c:pt idx="7757">
                  <c:v>0.99999499999999997</c:v>
                </c:pt>
                <c:pt idx="7758">
                  <c:v>0.99999499999999997</c:v>
                </c:pt>
                <c:pt idx="7759">
                  <c:v>0.99999499999999997</c:v>
                </c:pt>
                <c:pt idx="7760">
                  <c:v>0.99999499999999997</c:v>
                </c:pt>
                <c:pt idx="7761">
                  <c:v>0.99999499999999997</c:v>
                </c:pt>
                <c:pt idx="7762">
                  <c:v>0.99999499999999997</c:v>
                </c:pt>
                <c:pt idx="7763">
                  <c:v>0.99999499999999997</c:v>
                </c:pt>
                <c:pt idx="7764">
                  <c:v>0.99999499999999997</c:v>
                </c:pt>
                <c:pt idx="7765">
                  <c:v>0.99999499999999997</c:v>
                </c:pt>
                <c:pt idx="7766">
                  <c:v>0.99999499999999997</c:v>
                </c:pt>
                <c:pt idx="7767">
                  <c:v>0.99999499999999997</c:v>
                </c:pt>
                <c:pt idx="7768">
                  <c:v>0.99999499999999997</c:v>
                </c:pt>
                <c:pt idx="7769">
                  <c:v>0.99999499999999997</c:v>
                </c:pt>
                <c:pt idx="7770">
                  <c:v>0.99999499999999997</c:v>
                </c:pt>
                <c:pt idx="7771">
                  <c:v>0.99999499999999997</c:v>
                </c:pt>
                <c:pt idx="7772">
                  <c:v>0.99999499999999997</c:v>
                </c:pt>
                <c:pt idx="7773">
                  <c:v>0.99999499999999997</c:v>
                </c:pt>
                <c:pt idx="7774">
                  <c:v>0.99999499999999997</c:v>
                </c:pt>
                <c:pt idx="7775">
                  <c:v>0.99999499999999997</c:v>
                </c:pt>
                <c:pt idx="7776">
                  <c:v>0.99999499999999997</c:v>
                </c:pt>
                <c:pt idx="7777">
                  <c:v>0.99999499999999997</c:v>
                </c:pt>
                <c:pt idx="7778">
                  <c:v>0.99999499999999997</c:v>
                </c:pt>
                <c:pt idx="7779">
                  <c:v>0.99999499999999997</c:v>
                </c:pt>
                <c:pt idx="7780">
                  <c:v>0.99999499999999997</c:v>
                </c:pt>
                <c:pt idx="7781">
                  <c:v>0.99999499999999997</c:v>
                </c:pt>
                <c:pt idx="7782">
                  <c:v>0.99999499999999997</c:v>
                </c:pt>
                <c:pt idx="7783">
                  <c:v>0.99999499999999997</c:v>
                </c:pt>
                <c:pt idx="7784">
                  <c:v>0.99999499999999997</c:v>
                </c:pt>
                <c:pt idx="7785">
                  <c:v>0.99999499999999997</c:v>
                </c:pt>
                <c:pt idx="7786">
                  <c:v>0.99999499999999997</c:v>
                </c:pt>
                <c:pt idx="7787">
                  <c:v>0.99999499999999997</c:v>
                </c:pt>
                <c:pt idx="7788">
                  <c:v>0.99999499999999997</c:v>
                </c:pt>
                <c:pt idx="7789">
                  <c:v>0.99999499999999997</c:v>
                </c:pt>
                <c:pt idx="7790">
                  <c:v>0.99999499999999997</c:v>
                </c:pt>
                <c:pt idx="7791">
                  <c:v>0.99999499999999997</c:v>
                </c:pt>
                <c:pt idx="7792">
                  <c:v>0.99999499999999997</c:v>
                </c:pt>
                <c:pt idx="7793">
                  <c:v>0.99999499999999997</c:v>
                </c:pt>
                <c:pt idx="7794">
                  <c:v>0.99999499999999997</c:v>
                </c:pt>
                <c:pt idx="7795">
                  <c:v>0.99999499999999997</c:v>
                </c:pt>
                <c:pt idx="7796">
                  <c:v>0.99999499999999997</c:v>
                </c:pt>
                <c:pt idx="7797">
                  <c:v>0.99999499999999997</c:v>
                </c:pt>
                <c:pt idx="7798">
                  <c:v>0.99999499999999997</c:v>
                </c:pt>
                <c:pt idx="7799">
                  <c:v>0.99999499999999997</c:v>
                </c:pt>
                <c:pt idx="7800">
                  <c:v>0.99999499999999997</c:v>
                </c:pt>
                <c:pt idx="7801">
                  <c:v>0.99999499999999997</c:v>
                </c:pt>
                <c:pt idx="7802">
                  <c:v>0.99999499999999997</c:v>
                </c:pt>
                <c:pt idx="7803">
                  <c:v>0.99999499999999997</c:v>
                </c:pt>
                <c:pt idx="7804">
                  <c:v>0.99999499999999997</c:v>
                </c:pt>
                <c:pt idx="7805">
                  <c:v>0.99999499999999997</c:v>
                </c:pt>
                <c:pt idx="7806">
                  <c:v>0.99999499999999997</c:v>
                </c:pt>
                <c:pt idx="7807">
                  <c:v>0.99999499999999997</c:v>
                </c:pt>
                <c:pt idx="7808">
                  <c:v>0.99999499999999997</c:v>
                </c:pt>
                <c:pt idx="7809">
                  <c:v>0.99999499999999997</c:v>
                </c:pt>
                <c:pt idx="7810">
                  <c:v>0.99999499999999997</c:v>
                </c:pt>
                <c:pt idx="7811">
                  <c:v>0.99999499999999997</c:v>
                </c:pt>
                <c:pt idx="7812">
                  <c:v>0.99999499999999997</c:v>
                </c:pt>
                <c:pt idx="7813">
                  <c:v>0.99999499999999997</c:v>
                </c:pt>
                <c:pt idx="7814">
                  <c:v>0.99999499999999997</c:v>
                </c:pt>
                <c:pt idx="7815">
                  <c:v>0.99999499999999997</c:v>
                </c:pt>
                <c:pt idx="7816">
                  <c:v>0.99999499999999997</c:v>
                </c:pt>
                <c:pt idx="7817">
                  <c:v>0.99999499999999997</c:v>
                </c:pt>
                <c:pt idx="7818">
                  <c:v>0.99999499999999997</c:v>
                </c:pt>
                <c:pt idx="7819">
                  <c:v>0.99999499999999997</c:v>
                </c:pt>
                <c:pt idx="7820">
                  <c:v>0.99999499999999997</c:v>
                </c:pt>
                <c:pt idx="7821">
                  <c:v>0.99999499999999997</c:v>
                </c:pt>
                <c:pt idx="7822">
                  <c:v>0.99999499999999997</c:v>
                </c:pt>
                <c:pt idx="7823">
                  <c:v>0.99999499999999997</c:v>
                </c:pt>
                <c:pt idx="7824">
                  <c:v>0.99999499999999997</c:v>
                </c:pt>
                <c:pt idx="7825">
                  <c:v>0.99999499999999997</c:v>
                </c:pt>
                <c:pt idx="7826">
                  <c:v>0.99999499999999997</c:v>
                </c:pt>
                <c:pt idx="7827">
                  <c:v>0.99999499999999997</c:v>
                </c:pt>
                <c:pt idx="7828">
                  <c:v>0.99999499999999997</c:v>
                </c:pt>
                <c:pt idx="7829">
                  <c:v>0.99999499999999997</c:v>
                </c:pt>
                <c:pt idx="7830">
                  <c:v>0.99999499999999997</c:v>
                </c:pt>
                <c:pt idx="7831">
                  <c:v>0.99999499999999997</c:v>
                </c:pt>
                <c:pt idx="7832">
                  <c:v>0.99999499999999997</c:v>
                </c:pt>
                <c:pt idx="7833">
                  <c:v>0.99999499999999997</c:v>
                </c:pt>
                <c:pt idx="7834">
                  <c:v>0.99999499999999997</c:v>
                </c:pt>
                <c:pt idx="7835">
                  <c:v>0.99999499999999997</c:v>
                </c:pt>
                <c:pt idx="7836">
                  <c:v>0.99999499999999997</c:v>
                </c:pt>
                <c:pt idx="7837">
                  <c:v>0.99999499999999997</c:v>
                </c:pt>
                <c:pt idx="7838">
                  <c:v>0.99999499999999997</c:v>
                </c:pt>
                <c:pt idx="7839">
                  <c:v>0.99999499999999997</c:v>
                </c:pt>
                <c:pt idx="7840">
                  <c:v>0.99999499999999997</c:v>
                </c:pt>
                <c:pt idx="7841">
                  <c:v>0.99999499999999997</c:v>
                </c:pt>
                <c:pt idx="7842">
                  <c:v>0.99999499999999997</c:v>
                </c:pt>
                <c:pt idx="7843">
                  <c:v>0.99999499999999997</c:v>
                </c:pt>
                <c:pt idx="7844">
                  <c:v>0.99999499999999997</c:v>
                </c:pt>
                <c:pt idx="7845">
                  <c:v>0.99999499999999997</c:v>
                </c:pt>
                <c:pt idx="7846">
                  <c:v>0.99999499999999997</c:v>
                </c:pt>
                <c:pt idx="7847">
                  <c:v>0.99999499999999997</c:v>
                </c:pt>
                <c:pt idx="7848">
                  <c:v>0.99999499999999997</c:v>
                </c:pt>
                <c:pt idx="7849">
                  <c:v>0.99999499999999997</c:v>
                </c:pt>
                <c:pt idx="7850">
                  <c:v>0.99999499999999997</c:v>
                </c:pt>
                <c:pt idx="7851">
                  <c:v>0.99999499999999997</c:v>
                </c:pt>
                <c:pt idx="7852">
                  <c:v>0.99999499999999997</c:v>
                </c:pt>
                <c:pt idx="7853">
                  <c:v>0.99999499999999997</c:v>
                </c:pt>
                <c:pt idx="7854">
                  <c:v>0.99999499999999997</c:v>
                </c:pt>
                <c:pt idx="7855">
                  <c:v>0.99999499999999997</c:v>
                </c:pt>
                <c:pt idx="7856">
                  <c:v>0.99999499999999997</c:v>
                </c:pt>
                <c:pt idx="7857">
                  <c:v>0.99999499999999997</c:v>
                </c:pt>
                <c:pt idx="7858">
                  <c:v>0.99999499999999997</c:v>
                </c:pt>
                <c:pt idx="7859">
                  <c:v>0.99999499999999997</c:v>
                </c:pt>
                <c:pt idx="7860">
                  <c:v>0.99999499999999997</c:v>
                </c:pt>
                <c:pt idx="7861">
                  <c:v>0.99999499999999997</c:v>
                </c:pt>
                <c:pt idx="7862">
                  <c:v>0.99999499999999997</c:v>
                </c:pt>
                <c:pt idx="7863">
                  <c:v>0.99999499999999997</c:v>
                </c:pt>
                <c:pt idx="7864">
                  <c:v>0.99999499999999997</c:v>
                </c:pt>
                <c:pt idx="7865">
                  <c:v>0.99999499999999997</c:v>
                </c:pt>
                <c:pt idx="7866">
                  <c:v>0.99999499999999997</c:v>
                </c:pt>
                <c:pt idx="7867">
                  <c:v>0.99999499999999997</c:v>
                </c:pt>
                <c:pt idx="7868">
                  <c:v>0.99999499999999997</c:v>
                </c:pt>
                <c:pt idx="7869">
                  <c:v>0.99999499999999997</c:v>
                </c:pt>
                <c:pt idx="7870">
                  <c:v>0.99999499999999997</c:v>
                </c:pt>
                <c:pt idx="7871">
                  <c:v>0.99999499999999997</c:v>
                </c:pt>
                <c:pt idx="7872">
                  <c:v>0.99999499999999997</c:v>
                </c:pt>
                <c:pt idx="7873">
                  <c:v>0.99999499999999997</c:v>
                </c:pt>
                <c:pt idx="7874">
                  <c:v>0.99999499999999997</c:v>
                </c:pt>
                <c:pt idx="7875">
                  <c:v>0.99999499999999997</c:v>
                </c:pt>
                <c:pt idx="7876">
                  <c:v>0.99999499999999997</c:v>
                </c:pt>
                <c:pt idx="7877">
                  <c:v>0.99999499999999997</c:v>
                </c:pt>
                <c:pt idx="7878">
                  <c:v>0.99999499999999997</c:v>
                </c:pt>
                <c:pt idx="7879">
                  <c:v>0.99999499999999997</c:v>
                </c:pt>
                <c:pt idx="7880">
                  <c:v>0.99999499999999997</c:v>
                </c:pt>
                <c:pt idx="7881">
                  <c:v>0.99999499999999997</c:v>
                </c:pt>
                <c:pt idx="7882">
                  <c:v>0.99999499999999997</c:v>
                </c:pt>
                <c:pt idx="7883">
                  <c:v>0.99999499999999997</c:v>
                </c:pt>
                <c:pt idx="7884">
                  <c:v>0.99999499999999997</c:v>
                </c:pt>
                <c:pt idx="7885">
                  <c:v>0.99999499999999997</c:v>
                </c:pt>
                <c:pt idx="7886">
                  <c:v>0.99999499999999997</c:v>
                </c:pt>
                <c:pt idx="7887">
                  <c:v>0.99999499999999997</c:v>
                </c:pt>
                <c:pt idx="7888">
                  <c:v>0.99999499999999997</c:v>
                </c:pt>
                <c:pt idx="7889">
                  <c:v>0.99999499999999997</c:v>
                </c:pt>
                <c:pt idx="7890">
                  <c:v>0.99999499999999997</c:v>
                </c:pt>
                <c:pt idx="7891">
                  <c:v>0.99999499999999997</c:v>
                </c:pt>
                <c:pt idx="7892">
                  <c:v>0.99999499999999997</c:v>
                </c:pt>
                <c:pt idx="7893">
                  <c:v>0.99999499999999997</c:v>
                </c:pt>
                <c:pt idx="7894">
                  <c:v>0.99999499999999997</c:v>
                </c:pt>
                <c:pt idx="7895">
                  <c:v>0.99999499999999997</c:v>
                </c:pt>
                <c:pt idx="7896">
                  <c:v>0.99999499999999997</c:v>
                </c:pt>
                <c:pt idx="7897">
                  <c:v>0.99999499999999997</c:v>
                </c:pt>
                <c:pt idx="7898">
                  <c:v>0.99999499999999997</c:v>
                </c:pt>
                <c:pt idx="7899">
                  <c:v>0.99999499999999997</c:v>
                </c:pt>
                <c:pt idx="7900">
                  <c:v>0.99999499999999997</c:v>
                </c:pt>
                <c:pt idx="7901">
                  <c:v>0.99999499999999997</c:v>
                </c:pt>
                <c:pt idx="7902">
                  <c:v>0.99999499999999997</c:v>
                </c:pt>
                <c:pt idx="7903">
                  <c:v>0.99999499999999997</c:v>
                </c:pt>
                <c:pt idx="7904">
                  <c:v>0.99999499999999997</c:v>
                </c:pt>
                <c:pt idx="7905">
                  <c:v>0.99999499999999997</c:v>
                </c:pt>
                <c:pt idx="7906">
                  <c:v>0.99999499999999997</c:v>
                </c:pt>
                <c:pt idx="7907">
                  <c:v>0.99999499999999997</c:v>
                </c:pt>
                <c:pt idx="7908">
                  <c:v>0.99999499999999997</c:v>
                </c:pt>
                <c:pt idx="7909">
                  <c:v>0.99999499999999997</c:v>
                </c:pt>
                <c:pt idx="7910">
                  <c:v>0.99999499999999997</c:v>
                </c:pt>
                <c:pt idx="7911">
                  <c:v>0.99999499999999997</c:v>
                </c:pt>
                <c:pt idx="7912">
                  <c:v>0.99999499999999997</c:v>
                </c:pt>
                <c:pt idx="7913">
                  <c:v>0.99999499999999997</c:v>
                </c:pt>
                <c:pt idx="7914">
                  <c:v>0.99999499999999997</c:v>
                </c:pt>
                <c:pt idx="7915">
                  <c:v>0.99999499999999997</c:v>
                </c:pt>
                <c:pt idx="7916">
                  <c:v>0.99999499999999997</c:v>
                </c:pt>
                <c:pt idx="7917">
                  <c:v>0.99999499999999997</c:v>
                </c:pt>
                <c:pt idx="7918">
                  <c:v>0.99999499999999997</c:v>
                </c:pt>
                <c:pt idx="7919">
                  <c:v>0.99999499999999997</c:v>
                </c:pt>
                <c:pt idx="7920">
                  <c:v>0.99999499999999997</c:v>
                </c:pt>
                <c:pt idx="7921">
                  <c:v>0.99999499999999997</c:v>
                </c:pt>
                <c:pt idx="7922">
                  <c:v>0.99999499999999997</c:v>
                </c:pt>
                <c:pt idx="7923">
                  <c:v>0.99999499999999997</c:v>
                </c:pt>
                <c:pt idx="7924">
                  <c:v>0.99999499999999997</c:v>
                </c:pt>
                <c:pt idx="7925">
                  <c:v>0.99999499999999997</c:v>
                </c:pt>
                <c:pt idx="7926">
                  <c:v>0.99999499999999997</c:v>
                </c:pt>
                <c:pt idx="7927">
                  <c:v>0.99999499999999997</c:v>
                </c:pt>
                <c:pt idx="7928">
                  <c:v>0.99999499999999997</c:v>
                </c:pt>
                <c:pt idx="7929">
                  <c:v>0.99999499999999997</c:v>
                </c:pt>
                <c:pt idx="7930">
                  <c:v>0.99999499999999997</c:v>
                </c:pt>
                <c:pt idx="7931">
                  <c:v>0.99999499999999997</c:v>
                </c:pt>
                <c:pt idx="7932">
                  <c:v>0.999996</c:v>
                </c:pt>
                <c:pt idx="7933">
                  <c:v>0.999996</c:v>
                </c:pt>
                <c:pt idx="7934">
                  <c:v>0.999996</c:v>
                </c:pt>
                <c:pt idx="7935">
                  <c:v>0.999996</c:v>
                </c:pt>
                <c:pt idx="7936">
                  <c:v>0.999996</c:v>
                </c:pt>
                <c:pt idx="7937">
                  <c:v>0.999996</c:v>
                </c:pt>
                <c:pt idx="7938">
                  <c:v>0.999996</c:v>
                </c:pt>
                <c:pt idx="7939">
                  <c:v>0.999996</c:v>
                </c:pt>
                <c:pt idx="7940">
                  <c:v>0.999996</c:v>
                </c:pt>
                <c:pt idx="7941">
                  <c:v>0.999996</c:v>
                </c:pt>
                <c:pt idx="7942">
                  <c:v>0.999996</c:v>
                </c:pt>
                <c:pt idx="7943">
                  <c:v>0.999996</c:v>
                </c:pt>
                <c:pt idx="7944">
                  <c:v>0.999996</c:v>
                </c:pt>
                <c:pt idx="7945">
                  <c:v>0.999996</c:v>
                </c:pt>
                <c:pt idx="7946">
                  <c:v>0.999996</c:v>
                </c:pt>
                <c:pt idx="7947">
                  <c:v>0.999996</c:v>
                </c:pt>
                <c:pt idx="7948">
                  <c:v>0.999996</c:v>
                </c:pt>
                <c:pt idx="7949">
                  <c:v>0.999996</c:v>
                </c:pt>
                <c:pt idx="7950">
                  <c:v>0.999996</c:v>
                </c:pt>
                <c:pt idx="7951">
                  <c:v>0.999996</c:v>
                </c:pt>
                <c:pt idx="7952">
                  <c:v>0.999996</c:v>
                </c:pt>
                <c:pt idx="7953">
                  <c:v>0.999996</c:v>
                </c:pt>
                <c:pt idx="7954">
                  <c:v>0.999996</c:v>
                </c:pt>
                <c:pt idx="7955">
                  <c:v>0.999996</c:v>
                </c:pt>
                <c:pt idx="7956">
                  <c:v>0.999996</c:v>
                </c:pt>
                <c:pt idx="7957">
                  <c:v>0.999996</c:v>
                </c:pt>
                <c:pt idx="7958">
                  <c:v>0.999996</c:v>
                </c:pt>
                <c:pt idx="7959">
                  <c:v>0.999996</c:v>
                </c:pt>
                <c:pt idx="7960">
                  <c:v>0.999996</c:v>
                </c:pt>
                <c:pt idx="7961">
                  <c:v>0.999996</c:v>
                </c:pt>
                <c:pt idx="7962">
                  <c:v>0.999996</c:v>
                </c:pt>
                <c:pt idx="7963">
                  <c:v>0.999996</c:v>
                </c:pt>
                <c:pt idx="7964">
                  <c:v>0.999996</c:v>
                </c:pt>
                <c:pt idx="7965">
                  <c:v>0.999996</c:v>
                </c:pt>
                <c:pt idx="7966">
                  <c:v>0.999996</c:v>
                </c:pt>
                <c:pt idx="7967">
                  <c:v>0.999996</c:v>
                </c:pt>
                <c:pt idx="7968">
                  <c:v>0.999996</c:v>
                </c:pt>
                <c:pt idx="7969">
                  <c:v>0.999996</c:v>
                </c:pt>
                <c:pt idx="7970">
                  <c:v>0.999996</c:v>
                </c:pt>
                <c:pt idx="7971">
                  <c:v>0.999996</c:v>
                </c:pt>
                <c:pt idx="7972">
                  <c:v>0.999996</c:v>
                </c:pt>
                <c:pt idx="7973">
                  <c:v>0.999996</c:v>
                </c:pt>
                <c:pt idx="7974">
                  <c:v>0.999996</c:v>
                </c:pt>
                <c:pt idx="7975">
                  <c:v>0.999996</c:v>
                </c:pt>
                <c:pt idx="7976">
                  <c:v>0.999996</c:v>
                </c:pt>
                <c:pt idx="7977">
                  <c:v>0.999996</c:v>
                </c:pt>
                <c:pt idx="7978">
                  <c:v>0.999996</c:v>
                </c:pt>
                <c:pt idx="7979">
                  <c:v>0.999996</c:v>
                </c:pt>
                <c:pt idx="7980">
                  <c:v>0.999996</c:v>
                </c:pt>
                <c:pt idx="7981">
                  <c:v>0.999996</c:v>
                </c:pt>
                <c:pt idx="7982">
                  <c:v>0.999996</c:v>
                </c:pt>
                <c:pt idx="7983">
                  <c:v>0.999996</c:v>
                </c:pt>
                <c:pt idx="7984">
                  <c:v>0.999996</c:v>
                </c:pt>
                <c:pt idx="7985">
                  <c:v>0.999996</c:v>
                </c:pt>
                <c:pt idx="7986">
                  <c:v>0.999996</c:v>
                </c:pt>
                <c:pt idx="7987">
                  <c:v>0.999996</c:v>
                </c:pt>
                <c:pt idx="7988">
                  <c:v>0.999996</c:v>
                </c:pt>
                <c:pt idx="7989">
                  <c:v>0.999996</c:v>
                </c:pt>
                <c:pt idx="7990">
                  <c:v>0.999996</c:v>
                </c:pt>
                <c:pt idx="7991">
                  <c:v>0.999996</c:v>
                </c:pt>
                <c:pt idx="7992">
                  <c:v>0.999996</c:v>
                </c:pt>
                <c:pt idx="7993">
                  <c:v>0.999996</c:v>
                </c:pt>
                <c:pt idx="7994">
                  <c:v>0.999996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23F-4AA8-AB03-CF5B88747048}"/>
            </c:ext>
          </c:extLst>
        </c:ser>
        <c:ser>
          <c:idx val="1"/>
          <c:order val="1"/>
          <c:tx>
            <c:strRef>
              <c:f>try_timing_v1!$C$1</c:f>
              <c:strCache>
                <c:ptCount val="1"/>
                <c:pt idx="0">
                  <c:v>x75igzocolumn1i1c_modx22_v1:blfar v s:6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try_timing_v1!$C$2:$C$25001</c:f>
              <c:numCache>
                <c:formatCode>General</c:formatCode>
                <c:ptCount val="25000"/>
                <c:pt idx="0">
                  <c:v>0.500004</c:v>
                </c:pt>
                <c:pt idx="1">
                  <c:v>0.500004</c:v>
                </c:pt>
                <c:pt idx="2">
                  <c:v>0.500004</c:v>
                </c:pt>
                <c:pt idx="3">
                  <c:v>0.500004</c:v>
                </c:pt>
                <c:pt idx="4">
                  <c:v>0.500004</c:v>
                </c:pt>
                <c:pt idx="5">
                  <c:v>0.500004</c:v>
                </c:pt>
                <c:pt idx="6">
                  <c:v>0.500004</c:v>
                </c:pt>
                <c:pt idx="7">
                  <c:v>0.500004</c:v>
                </c:pt>
                <c:pt idx="8">
                  <c:v>0.500004</c:v>
                </c:pt>
                <c:pt idx="9">
                  <c:v>0.500004</c:v>
                </c:pt>
                <c:pt idx="10">
                  <c:v>0.500004</c:v>
                </c:pt>
                <c:pt idx="11">
                  <c:v>0.500004</c:v>
                </c:pt>
                <c:pt idx="12">
                  <c:v>0.500004</c:v>
                </c:pt>
                <c:pt idx="13">
                  <c:v>0.500004</c:v>
                </c:pt>
                <c:pt idx="14">
                  <c:v>0.500004</c:v>
                </c:pt>
                <c:pt idx="15">
                  <c:v>0.500004</c:v>
                </c:pt>
                <c:pt idx="16">
                  <c:v>0.500004</c:v>
                </c:pt>
                <c:pt idx="17">
                  <c:v>0.500004</c:v>
                </c:pt>
                <c:pt idx="18">
                  <c:v>0.500004</c:v>
                </c:pt>
                <c:pt idx="19">
                  <c:v>0.500004</c:v>
                </c:pt>
                <c:pt idx="20">
                  <c:v>0.500004</c:v>
                </c:pt>
                <c:pt idx="21">
                  <c:v>0.500004</c:v>
                </c:pt>
                <c:pt idx="22">
                  <c:v>0.500004</c:v>
                </c:pt>
                <c:pt idx="23">
                  <c:v>0.500004</c:v>
                </c:pt>
                <c:pt idx="24">
                  <c:v>0.500004</c:v>
                </c:pt>
                <c:pt idx="25">
                  <c:v>0.500004</c:v>
                </c:pt>
                <c:pt idx="26">
                  <c:v>0.500004</c:v>
                </c:pt>
                <c:pt idx="27">
                  <c:v>0.500004</c:v>
                </c:pt>
                <c:pt idx="28">
                  <c:v>0.500004</c:v>
                </c:pt>
                <c:pt idx="29">
                  <c:v>0.500004</c:v>
                </c:pt>
                <c:pt idx="30">
                  <c:v>0.500004</c:v>
                </c:pt>
                <c:pt idx="31">
                  <c:v>0.500004</c:v>
                </c:pt>
                <c:pt idx="32">
                  <c:v>0.500004</c:v>
                </c:pt>
                <c:pt idx="33">
                  <c:v>0.500004</c:v>
                </c:pt>
                <c:pt idx="34">
                  <c:v>0.500004</c:v>
                </c:pt>
                <c:pt idx="35">
                  <c:v>0.500004</c:v>
                </c:pt>
                <c:pt idx="36">
                  <c:v>0.500004</c:v>
                </c:pt>
                <c:pt idx="37">
                  <c:v>0.500004</c:v>
                </c:pt>
                <c:pt idx="38">
                  <c:v>0.500004</c:v>
                </c:pt>
                <c:pt idx="39">
                  <c:v>0.500004</c:v>
                </c:pt>
                <c:pt idx="40">
                  <c:v>0.500004</c:v>
                </c:pt>
                <c:pt idx="41">
                  <c:v>0.500004</c:v>
                </c:pt>
                <c:pt idx="42">
                  <c:v>0.500004</c:v>
                </c:pt>
                <c:pt idx="43">
                  <c:v>0.500004</c:v>
                </c:pt>
                <c:pt idx="44">
                  <c:v>0.500004</c:v>
                </c:pt>
                <c:pt idx="45">
                  <c:v>0.500004</c:v>
                </c:pt>
                <c:pt idx="46">
                  <c:v>0.500004</c:v>
                </c:pt>
                <c:pt idx="47">
                  <c:v>0.500004</c:v>
                </c:pt>
                <c:pt idx="48">
                  <c:v>0.500004</c:v>
                </c:pt>
                <c:pt idx="49">
                  <c:v>0.500004</c:v>
                </c:pt>
                <c:pt idx="50">
                  <c:v>0.500004</c:v>
                </c:pt>
                <c:pt idx="51">
                  <c:v>0.500004</c:v>
                </c:pt>
                <c:pt idx="52">
                  <c:v>0.500004</c:v>
                </c:pt>
                <c:pt idx="53">
                  <c:v>0.500004</c:v>
                </c:pt>
                <c:pt idx="54">
                  <c:v>0.500004</c:v>
                </c:pt>
                <c:pt idx="55">
                  <c:v>0.500004</c:v>
                </c:pt>
                <c:pt idx="56">
                  <c:v>0.500004</c:v>
                </c:pt>
                <c:pt idx="57">
                  <c:v>0.500004</c:v>
                </c:pt>
                <c:pt idx="58">
                  <c:v>0.500004</c:v>
                </c:pt>
                <c:pt idx="59">
                  <c:v>0.500004</c:v>
                </c:pt>
                <c:pt idx="60">
                  <c:v>0.500004</c:v>
                </c:pt>
                <c:pt idx="61">
                  <c:v>0.500004</c:v>
                </c:pt>
                <c:pt idx="62">
                  <c:v>0.500004</c:v>
                </c:pt>
                <c:pt idx="63">
                  <c:v>0.500004</c:v>
                </c:pt>
                <c:pt idx="64">
                  <c:v>0.500004</c:v>
                </c:pt>
                <c:pt idx="65">
                  <c:v>0.500004</c:v>
                </c:pt>
                <c:pt idx="66">
                  <c:v>0.500004</c:v>
                </c:pt>
                <c:pt idx="67">
                  <c:v>0.500004</c:v>
                </c:pt>
                <c:pt idx="68">
                  <c:v>0.500004</c:v>
                </c:pt>
                <c:pt idx="69">
                  <c:v>0.500004</c:v>
                </c:pt>
                <c:pt idx="70">
                  <c:v>0.500004</c:v>
                </c:pt>
                <c:pt idx="71">
                  <c:v>0.500004</c:v>
                </c:pt>
                <c:pt idx="72">
                  <c:v>0.500004</c:v>
                </c:pt>
                <c:pt idx="73">
                  <c:v>0.500004</c:v>
                </c:pt>
                <c:pt idx="74">
                  <c:v>0.500004</c:v>
                </c:pt>
                <c:pt idx="75">
                  <c:v>0.500004</c:v>
                </c:pt>
                <c:pt idx="76">
                  <c:v>0.500004</c:v>
                </c:pt>
                <c:pt idx="77">
                  <c:v>0.500004</c:v>
                </c:pt>
                <c:pt idx="78">
                  <c:v>0.500004</c:v>
                </c:pt>
                <c:pt idx="79">
                  <c:v>0.500004</c:v>
                </c:pt>
                <c:pt idx="80">
                  <c:v>0.500004</c:v>
                </c:pt>
                <c:pt idx="81">
                  <c:v>0.500004</c:v>
                </c:pt>
                <c:pt idx="82">
                  <c:v>0.500004</c:v>
                </c:pt>
                <c:pt idx="83">
                  <c:v>0.500004</c:v>
                </c:pt>
                <c:pt idx="84">
                  <c:v>0.500004</c:v>
                </c:pt>
                <c:pt idx="85">
                  <c:v>0.500004</c:v>
                </c:pt>
                <c:pt idx="86">
                  <c:v>0.500004</c:v>
                </c:pt>
                <c:pt idx="87">
                  <c:v>0.500004</c:v>
                </c:pt>
                <c:pt idx="88">
                  <c:v>0.500004</c:v>
                </c:pt>
                <c:pt idx="89">
                  <c:v>0.500004</c:v>
                </c:pt>
                <c:pt idx="90">
                  <c:v>0.500004</c:v>
                </c:pt>
                <c:pt idx="91">
                  <c:v>0.500004</c:v>
                </c:pt>
                <c:pt idx="92">
                  <c:v>0.500004</c:v>
                </c:pt>
                <c:pt idx="93">
                  <c:v>0.500004</c:v>
                </c:pt>
                <c:pt idx="94">
                  <c:v>0.500004</c:v>
                </c:pt>
                <c:pt idx="95">
                  <c:v>0.500004</c:v>
                </c:pt>
                <c:pt idx="96">
                  <c:v>0.500004</c:v>
                </c:pt>
                <c:pt idx="97">
                  <c:v>0.500004</c:v>
                </c:pt>
                <c:pt idx="98">
                  <c:v>0.500004</c:v>
                </c:pt>
                <c:pt idx="99">
                  <c:v>0.500004</c:v>
                </c:pt>
                <c:pt idx="100">
                  <c:v>0.500004</c:v>
                </c:pt>
                <c:pt idx="101">
                  <c:v>0.500004</c:v>
                </c:pt>
                <c:pt idx="102">
                  <c:v>0.500004</c:v>
                </c:pt>
                <c:pt idx="103">
                  <c:v>0.500004</c:v>
                </c:pt>
                <c:pt idx="104">
                  <c:v>0.500004</c:v>
                </c:pt>
                <c:pt idx="105">
                  <c:v>0.500004</c:v>
                </c:pt>
                <c:pt idx="106">
                  <c:v>0.500004</c:v>
                </c:pt>
                <c:pt idx="107">
                  <c:v>0.500004</c:v>
                </c:pt>
                <c:pt idx="108">
                  <c:v>0.500004</c:v>
                </c:pt>
                <c:pt idx="109">
                  <c:v>0.500004</c:v>
                </c:pt>
                <c:pt idx="110">
                  <c:v>0.500004</c:v>
                </c:pt>
                <c:pt idx="111">
                  <c:v>0.500004</c:v>
                </c:pt>
                <c:pt idx="112">
                  <c:v>0.500004</c:v>
                </c:pt>
                <c:pt idx="113">
                  <c:v>0.500004</c:v>
                </c:pt>
                <c:pt idx="114">
                  <c:v>0.500004</c:v>
                </c:pt>
                <c:pt idx="115">
                  <c:v>0.500004</c:v>
                </c:pt>
                <c:pt idx="116">
                  <c:v>0.500004</c:v>
                </c:pt>
                <c:pt idx="117">
                  <c:v>0.500004</c:v>
                </c:pt>
                <c:pt idx="118">
                  <c:v>0.500004</c:v>
                </c:pt>
                <c:pt idx="119">
                  <c:v>0.500004</c:v>
                </c:pt>
                <c:pt idx="120">
                  <c:v>0.500004</c:v>
                </c:pt>
                <c:pt idx="121">
                  <c:v>0.500004</c:v>
                </c:pt>
                <c:pt idx="122">
                  <c:v>0.500004</c:v>
                </c:pt>
                <c:pt idx="123">
                  <c:v>0.500004</c:v>
                </c:pt>
                <c:pt idx="124">
                  <c:v>0.500004</c:v>
                </c:pt>
                <c:pt idx="125">
                  <c:v>0.500004</c:v>
                </c:pt>
                <c:pt idx="126">
                  <c:v>0.500004</c:v>
                </c:pt>
                <c:pt idx="127">
                  <c:v>0.500004</c:v>
                </c:pt>
                <c:pt idx="128">
                  <c:v>0.500004</c:v>
                </c:pt>
                <c:pt idx="129">
                  <c:v>0.500004</c:v>
                </c:pt>
                <c:pt idx="130">
                  <c:v>0.500004</c:v>
                </c:pt>
                <c:pt idx="131">
                  <c:v>0.500004</c:v>
                </c:pt>
                <c:pt idx="132">
                  <c:v>0.500004</c:v>
                </c:pt>
                <c:pt idx="133">
                  <c:v>0.500004</c:v>
                </c:pt>
                <c:pt idx="134">
                  <c:v>0.500004</c:v>
                </c:pt>
                <c:pt idx="135">
                  <c:v>0.500004</c:v>
                </c:pt>
                <c:pt idx="136">
                  <c:v>0.500004</c:v>
                </c:pt>
                <c:pt idx="137">
                  <c:v>0.500004</c:v>
                </c:pt>
                <c:pt idx="138">
                  <c:v>0.500004</c:v>
                </c:pt>
                <c:pt idx="139">
                  <c:v>0.500004</c:v>
                </c:pt>
                <c:pt idx="140">
                  <c:v>0.500004</c:v>
                </c:pt>
                <c:pt idx="141">
                  <c:v>0.500004</c:v>
                </c:pt>
                <c:pt idx="142">
                  <c:v>0.500004</c:v>
                </c:pt>
                <c:pt idx="143">
                  <c:v>0.500004</c:v>
                </c:pt>
                <c:pt idx="144">
                  <c:v>0.500004</c:v>
                </c:pt>
                <c:pt idx="145">
                  <c:v>0.500004</c:v>
                </c:pt>
                <c:pt idx="146">
                  <c:v>0.500004</c:v>
                </c:pt>
                <c:pt idx="147">
                  <c:v>0.500004</c:v>
                </c:pt>
                <c:pt idx="148">
                  <c:v>0.500004</c:v>
                </c:pt>
                <c:pt idx="149">
                  <c:v>0.500004</c:v>
                </c:pt>
                <c:pt idx="150">
                  <c:v>0.500004</c:v>
                </c:pt>
                <c:pt idx="151">
                  <c:v>0.500004</c:v>
                </c:pt>
                <c:pt idx="152">
                  <c:v>0.500004</c:v>
                </c:pt>
                <c:pt idx="153">
                  <c:v>0.500004</c:v>
                </c:pt>
                <c:pt idx="154">
                  <c:v>0.500004</c:v>
                </c:pt>
                <c:pt idx="155">
                  <c:v>0.500004</c:v>
                </c:pt>
                <c:pt idx="156">
                  <c:v>0.500004</c:v>
                </c:pt>
                <c:pt idx="157">
                  <c:v>0.500004</c:v>
                </c:pt>
                <c:pt idx="158">
                  <c:v>0.500004</c:v>
                </c:pt>
                <c:pt idx="159">
                  <c:v>0.500004</c:v>
                </c:pt>
                <c:pt idx="160">
                  <c:v>0.500004</c:v>
                </c:pt>
                <c:pt idx="161">
                  <c:v>0.500004</c:v>
                </c:pt>
                <c:pt idx="162">
                  <c:v>0.500004</c:v>
                </c:pt>
                <c:pt idx="163">
                  <c:v>0.500004</c:v>
                </c:pt>
                <c:pt idx="164">
                  <c:v>0.500004</c:v>
                </c:pt>
                <c:pt idx="165">
                  <c:v>0.500004</c:v>
                </c:pt>
                <c:pt idx="166">
                  <c:v>0.500004</c:v>
                </c:pt>
                <c:pt idx="167">
                  <c:v>0.500004</c:v>
                </c:pt>
                <c:pt idx="168">
                  <c:v>0.500004</c:v>
                </c:pt>
                <c:pt idx="169">
                  <c:v>0.500004</c:v>
                </c:pt>
                <c:pt idx="170">
                  <c:v>0.500004</c:v>
                </c:pt>
                <c:pt idx="171">
                  <c:v>0.500004</c:v>
                </c:pt>
                <c:pt idx="172">
                  <c:v>0.500004</c:v>
                </c:pt>
                <c:pt idx="173">
                  <c:v>0.500004</c:v>
                </c:pt>
                <c:pt idx="174">
                  <c:v>0.500004</c:v>
                </c:pt>
                <c:pt idx="175">
                  <c:v>0.500004</c:v>
                </c:pt>
                <c:pt idx="176">
                  <c:v>0.500004</c:v>
                </c:pt>
                <c:pt idx="177">
                  <c:v>0.500004</c:v>
                </c:pt>
                <c:pt idx="178">
                  <c:v>0.500004</c:v>
                </c:pt>
                <c:pt idx="179">
                  <c:v>0.500004</c:v>
                </c:pt>
                <c:pt idx="180">
                  <c:v>0.500004</c:v>
                </c:pt>
                <c:pt idx="181">
                  <c:v>0.500004</c:v>
                </c:pt>
                <c:pt idx="182">
                  <c:v>0.500004</c:v>
                </c:pt>
                <c:pt idx="183">
                  <c:v>0.500004</c:v>
                </c:pt>
                <c:pt idx="184">
                  <c:v>0.500004</c:v>
                </c:pt>
                <c:pt idx="185">
                  <c:v>0.500004</c:v>
                </c:pt>
                <c:pt idx="186">
                  <c:v>0.500004</c:v>
                </c:pt>
                <c:pt idx="187">
                  <c:v>0.500004</c:v>
                </c:pt>
                <c:pt idx="188">
                  <c:v>0.500004</c:v>
                </c:pt>
                <c:pt idx="189">
                  <c:v>0.500004</c:v>
                </c:pt>
                <c:pt idx="190">
                  <c:v>0.500004</c:v>
                </c:pt>
                <c:pt idx="191">
                  <c:v>0.500004</c:v>
                </c:pt>
                <c:pt idx="192">
                  <c:v>0.500004</c:v>
                </c:pt>
                <c:pt idx="193">
                  <c:v>0.500004</c:v>
                </c:pt>
                <c:pt idx="194">
                  <c:v>0.500004</c:v>
                </c:pt>
                <c:pt idx="195">
                  <c:v>0.500004</c:v>
                </c:pt>
                <c:pt idx="196">
                  <c:v>0.500004</c:v>
                </c:pt>
                <c:pt idx="197">
                  <c:v>0.500004</c:v>
                </c:pt>
                <c:pt idx="198">
                  <c:v>0.500004</c:v>
                </c:pt>
                <c:pt idx="199">
                  <c:v>0.500004</c:v>
                </c:pt>
                <c:pt idx="200">
                  <c:v>0.500004</c:v>
                </c:pt>
                <c:pt idx="201">
                  <c:v>0.500004</c:v>
                </c:pt>
                <c:pt idx="202">
                  <c:v>0.500004</c:v>
                </c:pt>
                <c:pt idx="203">
                  <c:v>0.500004</c:v>
                </c:pt>
                <c:pt idx="204">
                  <c:v>0.500004</c:v>
                </c:pt>
                <c:pt idx="205">
                  <c:v>0.500004</c:v>
                </c:pt>
                <c:pt idx="206">
                  <c:v>0.500004</c:v>
                </c:pt>
                <c:pt idx="207">
                  <c:v>0.500004</c:v>
                </c:pt>
                <c:pt idx="208">
                  <c:v>0.500004</c:v>
                </c:pt>
                <c:pt idx="209">
                  <c:v>0.500004</c:v>
                </c:pt>
                <c:pt idx="210">
                  <c:v>0.500004</c:v>
                </c:pt>
                <c:pt idx="211">
                  <c:v>0.500004</c:v>
                </c:pt>
                <c:pt idx="212">
                  <c:v>0.500004</c:v>
                </c:pt>
                <c:pt idx="213">
                  <c:v>0.500004</c:v>
                </c:pt>
                <c:pt idx="214">
                  <c:v>0.500004</c:v>
                </c:pt>
                <c:pt idx="215">
                  <c:v>0.500004</c:v>
                </c:pt>
                <c:pt idx="216">
                  <c:v>0.500004</c:v>
                </c:pt>
                <c:pt idx="217">
                  <c:v>0.500004</c:v>
                </c:pt>
                <c:pt idx="218">
                  <c:v>0.500004</c:v>
                </c:pt>
                <c:pt idx="219">
                  <c:v>0.500004</c:v>
                </c:pt>
                <c:pt idx="220">
                  <c:v>0.500004</c:v>
                </c:pt>
                <c:pt idx="221">
                  <c:v>0.500004</c:v>
                </c:pt>
                <c:pt idx="222">
                  <c:v>0.500004</c:v>
                </c:pt>
                <c:pt idx="223">
                  <c:v>0.500004</c:v>
                </c:pt>
                <c:pt idx="224">
                  <c:v>0.500004</c:v>
                </c:pt>
                <c:pt idx="225">
                  <c:v>0.500004</c:v>
                </c:pt>
                <c:pt idx="226">
                  <c:v>0.500004</c:v>
                </c:pt>
                <c:pt idx="227">
                  <c:v>0.500004</c:v>
                </c:pt>
                <c:pt idx="228">
                  <c:v>0.500004</c:v>
                </c:pt>
                <c:pt idx="229">
                  <c:v>0.500004</c:v>
                </c:pt>
                <c:pt idx="230">
                  <c:v>0.500004</c:v>
                </c:pt>
                <c:pt idx="231">
                  <c:v>0.500004</c:v>
                </c:pt>
                <c:pt idx="232">
                  <c:v>0.500004</c:v>
                </c:pt>
                <c:pt idx="233">
                  <c:v>0.500004</c:v>
                </c:pt>
                <c:pt idx="234">
                  <c:v>0.500004</c:v>
                </c:pt>
                <c:pt idx="235">
                  <c:v>0.500004</c:v>
                </c:pt>
                <c:pt idx="236">
                  <c:v>0.500004</c:v>
                </c:pt>
                <c:pt idx="237">
                  <c:v>0.500004</c:v>
                </c:pt>
                <c:pt idx="238">
                  <c:v>0.500004</c:v>
                </c:pt>
                <c:pt idx="239">
                  <c:v>0.500004</c:v>
                </c:pt>
                <c:pt idx="240">
                  <c:v>0.500004</c:v>
                </c:pt>
                <c:pt idx="241">
                  <c:v>0.500004</c:v>
                </c:pt>
                <c:pt idx="242">
                  <c:v>0.500004</c:v>
                </c:pt>
                <c:pt idx="243">
                  <c:v>0.500004</c:v>
                </c:pt>
                <c:pt idx="244">
                  <c:v>0.500004</c:v>
                </c:pt>
                <c:pt idx="245">
                  <c:v>0.500004</c:v>
                </c:pt>
                <c:pt idx="246">
                  <c:v>0.500004</c:v>
                </c:pt>
                <c:pt idx="247">
                  <c:v>0.500004</c:v>
                </c:pt>
                <c:pt idx="248">
                  <c:v>0.500004</c:v>
                </c:pt>
                <c:pt idx="249">
                  <c:v>0.500004</c:v>
                </c:pt>
                <c:pt idx="250">
                  <c:v>0.500004</c:v>
                </c:pt>
                <c:pt idx="251">
                  <c:v>0.500004</c:v>
                </c:pt>
                <c:pt idx="252">
                  <c:v>0.500004</c:v>
                </c:pt>
                <c:pt idx="253">
                  <c:v>0.500004</c:v>
                </c:pt>
                <c:pt idx="254">
                  <c:v>0.500004</c:v>
                </c:pt>
                <c:pt idx="255">
                  <c:v>0.500004</c:v>
                </c:pt>
                <c:pt idx="256">
                  <c:v>0.500004</c:v>
                </c:pt>
                <c:pt idx="257">
                  <c:v>0.500004</c:v>
                </c:pt>
                <c:pt idx="258">
                  <c:v>0.500004</c:v>
                </c:pt>
                <c:pt idx="259">
                  <c:v>0.500004</c:v>
                </c:pt>
                <c:pt idx="260">
                  <c:v>0.500004</c:v>
                </c:pt>
                <c:pt idx="261">
                  <c:v>0.500004</c:v>
                </c:pt>
                <c:pt idx="262">
                  <c:v>0.500004</c:v>
                </c:pt>
                <c:pt idx="263">
                  <c:v>0.500004</c:v>
                </c:pt>
                <c:pt idx="264">
                  <c:v>0.500004</c:v>
                </c:pt>
                <c:pt idx="265">
                  <c:v>0.500004</c:v>
                </c:pt>
                <c:pt idx="266">
                  <c:v>0.500004</c:v>
                </c:pt>
                <c:pt idx="267">
                  <c:v>0.500004</c:v>
                </c:pt>
                <c:pt idx="268">
                  <c:v>0.500004</c:v>
                </c:pt>
                <c:pt idx="269">
                  <c:v>0.500004</c:v>
                </c:pt>
                <c:pt idx="270">
                  <c:v>0.500004</c:v>
                </c:pt>
                <c:pt idx="271">
                  <c:v>0.500004</c:v>
                </c:pt>
                <c:pt idx="272">
                  <c:v>0.500004</c:v>
                </c:pt>
                <c:pt idx="273">
                  <c:v>0.500004</c:v>
                </c:pt>
                <c:pt idx="274">
                  <c:v>0.500004</c:v>
                </c:pt>
                <c:pt idx="275">
                  <c:v>0.500004</c:v>
                </c:pt>
                <c:pt idx="276">
                  <c:v>0.500004</c:v>
                </c:pt>
                <c:pt idx="277">
                  <c:v>0.500004</c:v>
                </c:pt>
                <c:pt idx="278">
                  <c:v>0.500004</c:v>
                </c:pt>
                <c:pt idx="279">
                  <c:v>0.500004</c:v>
                </c:pt>
                <c:pt idx="280">
                  <c:v>0.500004</c:v>
                </c:pt>
                <c:pt idx="281">
                  <c:v>0.500004</c:v>
                </c:pt>
                <c:pt idx="282">
                  <c:v>0.500004</c:v>
                </c:pt>
                <c:pt idx="283">
                  <c:v>0.500004</c:v>
                </c:pt>
                <c:pt idx="284">
                  <c:v>0.500004</c:v>
                </c:pt>
                <c:pt idx="285">
                  <c:v>0.500004</c:v>
                </c:pt>
                <c:pt idx="286">
                  <c:v>0.500004</c:v>
                </c:pt>
                <c:pt idx="287">
                  <c:v>0.500004</c:v>
                </c:pt>
                <c:pt idx="288">
                  <c:v>0.500004</c:v>
                </c:pt>
                <c:pt idx="289">
                  <c:v>0.500004</c:v>
                </c:pt>
                <c:pt idx="290">
                  <c:v>0.500004</c:v>
                </c:pt>
                <c:pt idx="291">
                  <c:v>0.500004</c:v>
                </c:pt>
                <c:pt idx="292">
                  <c:v>0.500004</c:v>
                </c:pt>
                <c:pt idx="293">
                  <c:v>0.500004</c:v>
                </c:pt>
                <c:pt idx="294">
                  <c:v>0.500004</c:v>
                </c:pt>
                <c:pt idx="295">
                  <c:v>0.500004</c:v>
                </c:pt>
                <c:pt idx="296">
                  <c:v>0.500004</c:v>
                </c:pt>
                <c:pt idx="297">
                  <c:v>0.500004</c:v>
                </c:pt>
                <c:pt idx="298">
                  <c:v>0.500004</c:v>
                </c:pt>
                <c:pt idx="299">
                  <c:v>0.500004</c:v>
                </c:pt>
                <c:pt idx="300">
                  <c:v>0.500004</c:v>
                </c:pt>
                <c:pt idx="301">
                  <c:v>0.500004</c:v>
                </c:pt>
                <c:pt idx="302">
                  <c:v>0.500004</c:v>
                </c:pt>
                <c:pt idx="303">
                  <c:v>0.500004</c:v>
                </c:pt>
                <c:pt idx="304">
                  <c:v>0.500004</c:v>
                </c:pt>
                <c:pt idx="305">
                  <c:v>0.500004</c:v>
                </c:pt>
                <c:pt idx="306">
                  <c:v>0.500004</c:v>
                </c:pt>
                <c:pt idx="307">
                  <c:v>0.500004</c:v>
                </c:pt>
                <c:pt idx="308">
                  <c:v>0.500004</c:v>
                </c:pt>
                <c:pt idx="309">
                  <c:v>0.500004</c:v>
                </c:pt>
                <c:pt idx="310">
                  <c:v>0.500004</c:v>
                </c:pt>
                <c:pt idx="311">
                  <c:v>0.500004</c:v>
                </c:pt>
                <c:pt idx="312">
                  <c:v>0.500004</c:v>
                </c:pt>
                <c:pt idx="313">
                  <c:v>0.500004</c:v>
                </c:pt>
                <c:pt idx="314">
                  <c:v>0.500004</c:v>
                </c:pt>
                <c:pt idx="315">
                  <c:v>0.500004</c:v>
                </c:pt>
                <c:pt idx="316">
                  <c:v>0.500004</c:v>
                </c:pt>
                <c:pt idx="317">
                  <c:v>0.500004</c:v>
                </c:pt>
                <c:pt idx="318">
                  <c:v>0.500004</c:v>
                </c:pt>
                <c:pt idx="319">
                  <c:v>0.500004</c:v>
                </c:pt>
                <c:pt idx="320">
                  <c:v>0.500004</c:v>
                </c:pt>
                <c:pt idx="321">
                  <c:v>0.500004</c:v>
                </c:pt>
                <c:pt idx="322">
                  <c:v>0.500004</c:v>
                </c:pt>
                <c:pt idx="323">
                  <c:v>0.500004</c:v>
                </c:pt>
                <c:pt idx="324">
                  <c:v>0.500004</c:v>
                </c:pt>
                <c:pt idx="325">
                  <c:v>0.500004</c:v>
                </c:pt>
                <c:pt idx="326">
                  <c:v>0.500004</c:v>
                </c:pt>
                <c:pt idx="327">
                  <c:v>0.500004</c:v>
                </c:pt>
                <c:pt idx="328">
                  <c:v>0.500004</c:v>
                </c:pt>
                <c:pt idx="329">
                  <c:v>0.500004</c:v>
                </c:pt>
                <c:pt idx="330">
                  <c:v>0.500004</c:v>
                </c:pt>
                <c:pt idx="331">
                  <c:v>0.500004</c:v>
                </c:pt>
                <c:pt idx="332">
                  <c:v>0.500004</c:v>
                </c:pt>
                <c:pt idx="333">
                  <c:v>0.500004</c:v>
                </c:pt>
                <c:pt idx="334">
                  <c:v>0.500004</c:v>
                </c:pt>
                <c:pt idx="335">
                  <c:v>0.500004</c:v>
                </c:pt>
                <c:pt idx="336">
                  <c:v>0.500004</c:v>
                </c:pt>
                <c:pt idx="337">
                  <c:v>0.500004</c:v>
                </c:pt>
                <c:pt idx="338">
                  <c:v>0.500004</c:v>
                </c:pt>
                <c:pt idx="339">
                  <c:v>0.500004</c:v>
                </c:pt>
                <c:pt idx="340">
                  <c:v>0.500004</c:v>
                </c:pt>
                <c:pt idx="341">
                  <c:v>0.500004</c:v>
                </c:pt>
                <c:pt idx="342">
                  <c:v>0.500004</c:v>
                </c:pt>
                <c:pt idx="343">
                  <c:v>0.500004</c:v>
                </c:pt>
                <c:pt idx="344">
                  <c:v>0.500004</c:v>
                </c:pt>
                <c:pt idx="345">
                  <c:v>0.500004</c:v>
                </c:pt>
                <c:pt idx="346">
                  <c:v>0.500004</c:v>
                </c:pt>
                <c:pt idx="347">
                  <c:v>0.500004</c:v>
                </c:pt>
                <c:pt idx="348">
                  <c:v>0.500004</c:v>
                </c:pt>
                <c:pt idx="349">
                  <c:v>0.500004</c:v>
                </c:pt>
                <c:pt idx="350">
                  <c:v>0.500004</c:v>
                </c:pt>
                <c:pt idx="351">
                  <c:v>0.500004</c:v>
                </c:pt>
                <c:pt idx="352">
                  <c:v>0.500004</c:v>
                </c:pt>
                <c:pt idx="353">
                  <c:v>0.500004</c:v>
                </c:pt>
                <c:pt idx="354">
                  <c:v>0.500004</c:v>
                </c:pt>
                <c:pt idx="355">
                  <c:v>0.500004</c:v>
                </c:pt>
                <c:pt idx="356">
                  <c:v>0.500004</c:v>
                </c:pt>
                <c:pt idx="357">
                  <c:v>0.500004</c:v>
                </c:pt>
                <c:pt idx="358">
                  <c:v>0.500004</c:v>
                </c:pt>
                <c:pt idx="359">
                  <c:v>0.500004</c:v>
                </c:pt>
                <c:pt idx="360">
                  <c:v>0.500004</c:v>
                </c:pt>
                <c:pt idx="361">
                  <c:v>0.500004</c:v>
                </c:pt>
                <c:pt idx="362">
                  <c:v>0.500004</c:v>
                </c:pt>
                <c:pt idx="363">
                  <c:v>0.500004</c:v>
                </c:pt>
                <c:pt idx="364">
                  <c:v>0.500004</c:v>
                </c:pt>
                <c:pt idx="365">
                  <c:v>0.500004</c:v>
                </c:pt>
                <c:pt idx="366">
                  <c:v>0.500004</c:v>
                </c:pt>
                <c:pt idx="367">
                  <c:v>0.500004</c:v>
                </c:pt>
                <c:pt idx="368">
                  <c:v>0.500004</c:v>
                </c:pt>
                <c:pt idx="369">
                  <c:v>0.500004</c:v>
                </c:pt>
                <c:pt idx="370">
                  <c:v>0.500004</c:v>
                </c:pt>
                <c:pt idx="371">
                  <c:v>0.500004</c:v>
                </c:pt>
                <c:pt idx="372">
                  <c:v>0.500004</c:v>
                </c:pt>
                <c:pt idx="373">
                  <c:v>0.500004</c:v>
                </c:pt>
                <c:pt idx="374">
                  <c:v>0.500004</c:v>
                </c:pt>
                <c:pt idx="375">
                  <c:v>0.500004</c:v>
                </c:pt>
                <c:pt idx="376">
                  <c:v>0.500004</c:v>
                </c:pt>
                <c:pt idx="377">
                  <c:v>0.500004</c:v>
                </c:pt>
                <c:pt idx="378">
                  <c:v>0.500004</c:v>
                </c:pt>
                <c:pt idx="379">
                  <c:v>0.500004</c:v>
                </c:pt>
                <c:pt idx="380">
                  <c:v>0.500004</c:v>
                </c:pt>
                <c:pt idx="381">
                  <c:v>0.500004</c:v>
                </c:pt>
                <c:pt idx="382">
                  <c:v>0.500004</c:v>
                </c:pt>
                <c:pt idx="383">
                  <c:v>0.500004</c:v>
                </c:pt>
                <c:pt idx="384">
                  <c:v>0.500004</c:v>
                </c:pt>
                <c:pt idx="385">
                  <c:v>0.500004</c:v>
                </c:pt>
                <c:pt idx="386">
                  <c:v>0.500004</c:v>
                </c:pt>
                <c:pt idx="387">
                  <c:v>0.500004</c:v>
                </c:pt>
                <c:pt idx="388">
                  <c:v>0.500004</c:v>
                </c:pt>
                <c:pt idx="389">
                  <c:v>0.500004</c:v>
                </c:pt>
                <c:pt idx="390">
                  <c:v>0.500004</c:v>
                </c:pt>
                <c:pt idx="391">
                  <c:v>0.500004</c:v>
                </c:pt>
                <c:pt idx="392">
                  <c:v>0.500004</c:v>
                </c:pt>
                <c:pt idx="393">
                  <c:v>0.500004</c:v>
                </c:pt>
                <c:pt idx="394">
                  <c:v>0.500004</c:v>
                </c:pt>
                <c:pt idx="395">
                  <c:v>0.500004</c:v>
                </c:pt>
                <c:pt idx="396">
                  <c:v>0.500004</c:v>
                </c:pt>
                <c:pt idx="397">
                  <c:v>0.500004</c:v>
                </c:pt>
                <c:pt idx="398">
                  <c:v>0.500004</c:v>
                </c:pt>
                <c:pt idx="399">
                  <c:v>0.500004</c:v>
                </c:pt>
                <c:pt idx="400">
                  <c:v>0.500004</c:v>
                </c:pt>
                <c:pt idx="401">
                  <c:v>0.500004</c:v>
                </c:pt>
                <c:pt idx="402">
                  <c:v>0.500004</c:v>
                </c:pt>
                <c:pt idx="403">
                  <c:v>0.500004</c:v>
                </c:pt>
                <c:pt idx="404">
                  <c:v>0.500004</c:v>
                </c:pt>
                <c:pt idx="405">
                  <c:v>0.500004</c:v>
                </c:pt>
                <c:pt idx="406">
                  <c:v>0.500004</c:v>
                </c:pt>
                <c:pt idx="407">
                  <c:v>0.500004</c:v>
                </c:pt>
                <c:pt idx="408">
                  <c:v>0.500004</c:v>
                </c:pt>
                <c:pt idx="409">
                  <c:v>0.500004</c:v>
                </c:pt>
                <c:pt idx="410">
                  <c:v>0.500004</c:v>
                </c:pt>
                <c:pt idx="411">
                  <c:v>0.500004</c:v>
                </c:pt>
                <c:pt idx="412">
                  <c:v>0.500004</c:v>
                </c:pt>
                <c:pt idx="413">
                  <c:v>0.500004</c:v>
                </c:pt>
                <c:pt idx="414">
                  <c:v>0.500004</c:v>
                </c:pt>
                <c:pt idx="415">
                  <c:v>0.500004</c:v>
                </c:pt>
                <c:pt idx="416">
                  <c:v>0.500004</c:v>
                </c:pt>
                <c:pt idx="417">
                  <c:v>0.500004</c:v>
                </c:pt>
                <c:pt idx="418">
                  <c:v>0.500004</c:v>
                </c:pt>
                <c:pt idx="419">
                  <c:v>0.500004</c:v>
                </c:pt>
                <c:pt idx="420">
                  <c:v>0.500004</c:v>
                </c:pt>
                <c:pt idx="421">
                  <c:v>0.500004</c:v>
                </c:pt>
                <c:pt idx="422">
                  <c:v>0.500004</c:v>
                </c:pt>
                <c:pt idx="423">
                  <c:v>0.500004</c:v>
                </c:pt>
                <c:pt idx="424">
                  <c:v>0.500004</c:v>
                </c:pt>
                <c:pt idx="425">
                  <c:v>0.500004</c:v>
                </c:pt>
                <c:pt idx="426">
                  <c:v>0.500004</c:v>
                </c:pt>
                <c:pt idx="427">
                  <c:v>0.500004</c:v>
                </c:pt>
                <c:pt idx="428">
                  <c:v>0.500004</c:v>
                </c:pt>
                <c:pt idx="429">
                  <c:v>0.500004</c:v>
                </c:pt>
                <c:pt idx="430">
                  <c:v>0.500004</c:v>
                </c:pt>
                <c:pt idx="431">
                  <c:v>0.500004</c:v>
                </c:pt>
                <c:pt idx="432">
                  <c:v>0.500004</c:v>
                </c:pt>
                <c:pt idx="433">
                  <c:v>0.500004</c:v>
                </c:pt>
                <c:pt idx="434">
                  <c:v>0.500004</c:v>
                </c:pt>
                <c:pt idx="435">
                  <c:v>0.500004</c:v>
                </c:pt>
                <c:pt idx="436">
                  <c:v>0.500004</c:v>
                </c:pt>
                <c:pt idx="437">
                  <c:v>0.500004</c:v>
                </c:pt>
                <c:pt idx="438">
                  <c:v>0.500004</c:v>
                </c:pt>
                <c:pt idx="439">
                  <c:v>0.500004</c:v>
                </c:pt>
                <c:pt idx="440">
                  <c:v>0.500004</c:v>
                </c:pt>
                <c:pt idx="441">
                  <c:v>0.500004</c:v>
                </c:pt>
                <c:pt idx="442">
                  <c:v>0.500004</c:v>
                </c:pt>
                <c:pt idx="443">
                  <c:v>0.500004</c:v>
                </c:pt>
                <c:pt idx="444">
                  <c:v>0.500004</c:v>
                </c:pt>
                <c:pt idx="445">
                  <c:v>0.500004</c:v>
                </c:pt>
                <c:pt idx="446">
                  <c:v>0.500004</c:v>
                </c:pt>
                <c:pt idx="447">
                  <c:v>0.500004</c:v>
                </c:pt>
                <c:pt idx="448">
                  <c:v>0.500004</c:v>
                </c:pt>
                <c:pt idx="449">
                  <c:v>0.500004</c:v>
                </c:pt>
                <c:pt idx="450">
                  <c:v>0.500004</c:v>
                </c:pt>
                <c:pt idx="451">
                  <c:v>0.500004</c:v>
                </c:pt>
                <c:pt idx="452">
                  <c:v>0.500004</c:v>
                </c:pt>
                <c:pt idx="453">
                  <c:v>0.500004</c:v>
                </c:pt>
                <c:pt idx="454">
                  <c:v>0.500004</c:v>
                </c:pt>
                <c:pt idx="455">
                  <c:v>0.500004</c:v>
                </c:pt>
                <c:pt idx="456">
                  <c:v>0.500004</c:v>
                </c:pt>
                <c:pt idx="457">
                  <c:v>0.500004</c:v>
                </c:pt>
                <c:pt idx="458">
                  <c:v>0.500004</c:v>
                </c:pt>
                <c:pt idx="459">
                  <c:v>0.500004</c:v>
                </c:pt>
                <c:pt idx="460">
                  <c:v>0.500004</c:v>
                </c:pt>
                <c:pt idx="461">
                  <c:v>0.500004</c:v>
                </c:pt>
                <c:pt idx="462">
                  <c:v>0.500004</c:v>
                </c:pt>
                <c:pt idx="463">
                  <c:v>0.500004</c:v>
                </c:pt>
                <c:pt idx="464">
                  <c:v>0.500004</c:v>
                </c:pt>
                <c:pt idx="465">
                  <c:v>0.500004</c:v>
                </c:pt>
                <c:pt idx="466">
                  <c:v>0.500004</c:v>
                </c:pt>
                <c:pt idx="467">
                  <c:v>0.500004</c:v>
                </c:pt>
                <c:pt idx="468">
                  <c:v>0.500004</c:v>
                </c:pt>
                <c:pt idx="469">
                  <c:v>0.500004</c:v>
                </c:pt>
                <c:pt idx="470">
                  <c:v>0.500004</c:v>
                </c:pt>
                <c:pt idx="471">
                  <c:v>0.500004</c:v>
                </c:pt>
                <c:pt idx="472">
                  <c:v>0.500004</c:v>
                </c:pt>
                <c:pt idx="473">
                  <c:v>0.500004</c:v>
                </c:pt>
                <c:pt idx="474">
                  <c:v>0.500004</c:v>
                </c:pt>
                <c:pt idx="475">
                  <c:v>0.500004</c:v>
                </c:pt>
                <c:pt idx="476">
                  <c:v>0.500004</c:v>
                </c:pt>
                <c:pt idx="477">
                  <c:v>0.500004</c:v>
                </c:pt>
                <c:pt idx="478">
                  <c:v>0.500004</c:v>
                </c:pt>
                <c:pt idx="479">
                  <c:v>0.500004</c:v>
                </c:pt>
                <c:pt idx="480">
                  <c:v>0.500004</c:v>
                </c:pt>
                <c:pt idx="481">
                  <c:v>0.500004</c:v>
                </c:pt>
                <c:pt idx="482">
                  <c:v>0.500004</c:v>
                </c:pt>
                <c:pt idx="483">
                  <c:v>0.500004</c:v>
                </c:pt>
                <c:pt idx="484">
                  <c:v>0.500004</c:v>
                </c:pt>
                <c:pt idx="485">
                  <c:v>0.500004</c:v>
                </c:pt>
                <c:pt idx="486">
                  <c:v>0.500004</c:v>
                </c:pt>
                <c:pt idx="487">
                  <c:v>0.500004</c:v>
                </c:pt>
                <c:pt idx="488">
                  <c:v>0.500004</c:v>
                </c:pt>
                <c:pt idx="489">
                  <c:v>0.500004</c:v>
                </c:pt>
                <c:pt idx="490">
                  <c:v>0.500004</c:v>
                </c:pt>
                <c:pt idx="491">
                  <c:v>0.500004</c:v>
                </c:pt>
                <c:pt idx="492">
                  <c:v>0.500004</c:v>
                </c:pt>
                <c:pt idx="493">
                  <c:v>0.500004</c:v>
                </c:pt>
                <c:pt idx="494">
                  <c:v>0.500004</c:v>
                </c:pt>
                <c:pt idx="495">
                  <c:v>0.500004</c:v>
                </c:pt>
                <c:pt idx="496">
                  <c:v>0.500004</c:v>
                </c:pt>
                <c:pt idx="497">
                  <c:v>0.500004</c:v>
                </c:pt>
                <c:pt idx="498">
                  <c:v>0.500004</c:v>
                </c:pt>
                <c:pt idx="499">
                  <c:v>0.500004</c:v>
                </c:pt>
                <c:pt idx="500">
                  <c:v>0.500004</c:v>
                </c:pt>
                <c:pt idx="501">
                  <c:v>0.500004</c:v>
                </c:pt>
                <c:pt idx="502">
                  <c:v>0.500004</c:v>
                </c:pt>
                <c:pt idx="503">
                  <c:v>0.500004</c:v>
                </c:pt>
                <c:pt idx="504">
                  <c:v>0.500004</c:v>
                </c:pt>
                <c:pt idx="505">
                  <c:v>0.500004</c:v>
                </c:pt>
                <c:pt idx="506">
                  <c:v>0.500004</c:v>
                </c:pt>
                <c:pt idx="507">
                  <c:v>0.500004</c:v>
                </c:pt>
                <c:pt idx="508">
                  <c:v>0.500004</c:v>
                </c:pt>
                <c:pt idx="509">
                  <c:v>0.500004</c:v>
                </c:pt>
                <c:pt idx="510">
                  <c:v>0.500004</c:v>
                </c:pt>
                <c:pt idx="511">
                  <c:v>0.500004</c:v>
                </c:pt>
                <c:pt idx="512">
                  <c:v>0.500004</c:v>
                </c:pt>
                <c:pt idx="513">
                  <c:v>0.500004</c:v>
                </c:pt>
                <c:pt idx="514">
                  <c:v>0.500004</c:v>
                </c:pt>
                <c:pt idx="515">
                  <c:v>0.500004</c:v>
                </c:pt>
                <c:pt idx="516">
                  <c:v>0.500004</c:v>
                </c:pt>
                <c:pt idx="517">
                  <c:v>0.500004</c:v>
                </c:pt>
                <c:pt idx="518">
                  <c:v>0.500004</c:v>
                </c:pt>
                <c:pt idx="519">
                  <c:v>0.500004</c:v>
                </c:pt>
                <c:pt idx="520">
                  <c:v>0.500004</c:v>
                </c:pt>
                <c:pt idx="521">
                  <c:v>0.500004</c:v>
                </c:pt>
                <c:pt idx="522">
                  <c:v>0.500004</c:v>
                </c:pt>
                <c:pt idx="523">
                  <c:v>0.500004</c:v>
                </c:pt>
                <c:pt idx="524">
                  <c:v>0.500004</c:v>
                </c:pt>
                <c:pt idx="525">
                  <c:v>0.500004</c:v>
                </c:pt>
                <c:pt idx="526">
                  <c:v>0.500004</c:v>
                </c:pt>
                <c:pt idx="527">
                  <c:v>0.500004</c:v>
                </c:pt>
                <c:pt idx="528">
                  <c:v>0.500004</c:v>
                </c:pt>
                <c:pt idx="529">
                  <c:v>0.500004</c:v>
                </c:pt>
                <c:pt idx="530">
                  <c:v>0.500004</c:v>
                </c:pt>
                <c:pt idx="531">
                  <c:v>0.500004</c:v>
                </c:pt>
                <c:pt idx="532">
                  <c:v>0.500004</c:v>
                </c:pt>
                <c:pt idx="533">
                  <c:v>0.500004</c:v>
                </c:pt>
                <c:pt idx="534">
                  <c:v>0.500004</c:v>
                </c:pt>
                <c:pt idx="535">
                  <c:v>0.500004</c:v>
                </c:pt>
                <c:pt idx="536">
                  <c:v>0.500004</c:v>
                </c:pt>
                <c:pt idx="537">
                  <c:v>0.500004</c:v>
                </c:pt>
                <c:pt idx="538">
                  <c:v>0.500004</c:v>
                </c:pt>
                <c:pt idx="539">
                  <c:v>0.500004</c:v>
                </c:pt>
                <c:pt idx="540">
                  <c:v>0.500004</c:v>
                </c:pt>
                <c:pt idx="541">
                  <c:v>0.500004</c:v>
                </c:pt>
                <c:pt idx="542">
                  <c:v>0.500004</c:v>
                </c:pt>
                <c:pt idx="543">
                  <c:v>0.500004</c:v>
                </c:pt>
                <c:pt idx="544">
                  <c:v>0.500004</c:v>
                </c:pt>
                <c:pt idx="545">
                  <c:v>0.500004</c:v>
                </c:pt>
                <c:pt idx="546">
                  <c:v>0.500004</c:v>
                </c:pt>
                <c:pt idx="547">
                  <c:v>0.500004</c:v>
                </c:pt>
                <c:pt idx="548">
                  <c:v>0.500004</c:v>
                </c:pt>
                <c:pt idx="549">
                  <c:v>0.500004</c:v>
                </c:pt>
                <c:pt idx="550">
                  <c:v>0.500004</c:v>
                </c:pt>
                <c:pt idx="551">
                  <c:v>0.500004</c:v>
                </c:pt>
                <c:pt idx="552">
                  <c:v>0.500004</c:v>
                </c:pt>
                <c:pt idx="553">
                  <c:v>0.500004</c:v>
                </c:pt>
                <c:pt idx="554">
                  <c:v>0.500004</c:v>
                </c:pt>
                <c:pt idx="555">
                  <c:v>0.500004</c:v>
                </c:pt>
                <c:pt idx="556">
                  <c:v>0.500004</c:v>
                </c:pt>
                <c:pt idx="557">
                  <c:v>0.500004</c:v>
                </c:pt>
                <c:pt idx="558">
                  <c:v>0.500004</c:v>
                </c:pt>
                <c:pt idx="559">
                  <c:v>0.500004</c:v>
                </c:pt>
                <c:pt idx="560">
                  <c:v>0.500004</c:v>
                </c:pt>
                <c:pt idx="561">
                  <c:v>0.500004</c:v>
                </c:pt>
                <c:pt idx="562">
                  <c:v>0.500004</c:v>
                </c:pt>
                <c:pt idx="563">
                  <c:v>0.500004</c:v>
                </c:pt>
                <c:pt idx="564">
                  <c:v>0.500004</c:v>
                </c:pt>
                <c:pt idx="565">
                  <c:v>0.500004</c:v>
                </c:pt>
                <c:pt idx="566">
                  <c:v>0.500004</c:v>
                </c:pt>
                <c:pt idx="567">
                  <c:v>0.500004</c:v>
                </c:pt>
                <c:pt idx="568">
                  <c:v>0.500004</c:v>
                </c:pt>
                <c:pt idx="569">
                  <c:v>0.500004</c:v>
                </c:pt>
                <c:pt idx="570">
                  <c:v>0.500004</c:v>
                </c:pt>
                <c:pt idx="571">
                  <c:v>0.500004</c:v>
                </c:pt>
                <c:pt idx="572">
                  <c:v>0.500004</c:v>
                </c:pt>
                <c:pt idx="573">
                  <c:v>0.500004</c:v>
                </c:pt>
                <c:pt idx="574">
                  <c:v>0.500004</c:v>
                </c:pt>
                <c:pt idx="575">
                  <c:v>0.500004</c:v>
                </c:pt>
                <c:pt idx="576">
                  <c:v>0.500004</c:v>
                </c:pt>
                <c:pt idx="577">
                  <c:v>0.500004</c:v>
                </c:pt>
                <c:pt idx="578">
                  <c:v>0.500004</c:v>
                </c:pt>
                <c:pt idx="579">
                  <c:v>0.500004</c:v>
                </c:pt>
                <c:pt idx="580">
                  <c:v>0.500004</c:v>
                </c:pt>
                <c:pt idx="581">
                  <c:v>0.500004</c:v>
                </c:pt>
                <c:pt idx="582">
                  <c:v>0.500004</c:v>
                </c:pt>
                <c:pt idx="583">
                  <c:v>0.500004</c:v>
                </c:pt>
                <c:pt idx="584">
                  <c:v>0.500004</c:v>
                </c:pt>
                <c:pt idx="585">
                  <c:v>0.500004</c:v>
                </c:pt>
                <c:pt idx="586">
                  <c:v>0.500004</c:v>
                </c:pt>
                <c:pt idx="587">
                  <c:v>0.500004</c:v>
                </c:pt>
                <c:pt idx="588">
                  <c:v>0.500004</c:v>
                </c:pt>
                <c:pt idx="589">
                  <c:v>0.500004</c:v>
                </c:pt>
                <c:pt idx="590">
                  <c:v>0.500004</c:v>
                </c:pt>
                <c:pt idx="591">
                  <c:v>0.500004</c:v>
                </c:pt>
                <c:pt idx="592">
                  <c:v>0.500004</c:v>
                </c:pt>
                <c:pt idx="593">
                  <c:v>0.500004</c:v>
                </c:pt>
                <c:pt idx="594">
                  <c:v>0.500004</c:v>
                </c:pt>
                <c:pt idx="595">
                  <c:v>0.500004</c:v>
                </c:pt>
                <c:pt idx="596">
                  <c:v>0.500004</c:v>
                </c:pt>
                <c:pt idx="597">
                  <c:v>0.500004</c:v>
                </c:pt>
                <c:pt idx="598">
                  <c:v>0.500004</c:v>
                </c:pt>
                <c:pt idx="599">
                  <c:v>0.500004</c:v>
                </c:pt>
                <c:pt idx="600">
                  <c:v>0.500004</c:v>
                </c:pt>
                <c:pt idx="601">
                  <c:v>0.500004</c:v>
                </c:pt>
                <c:pt idx="602">
                  <c:v>0.500004</c:v>
                </c:pt>
                <c:pt idx="603">
                  <c:v>0.500004</c:v>
                </c:pt>
                <c:pt idx="604">
                  <c:v>0.500004</c:v>
                </c:pt>
                <c:pt idx="605">
                  <c:v>0.500004</c:v>
                </c:pt>
                <c:pt idx="606">
                  <c:v>0.500004</c:v>
                </c:pt>
                <c:pt idx="607">
                  <c:v>0.500004</c:v>
                </c:pt>
                <c:pt idx="608">
                  <c:v>0.500004</c:v>
                </c:pt>
                <c:pt idx="609">
                  <c:v>0.500004</c:v>
                </c:pt>
                <c:pt idx="610">
                  <c:v>0.500004</c:v>
                </c:pt>
                <c:pt idx="611">
                  <c:v>0.500004</c:v>
                </c:pt>
                <c:pt idx="612">
                  <c:v>0.500004</c:v>
                </c:pt>
                <c:pt idx="613">
                  <c:v>0.500004</c:v>
                </c:pt>
                <c:pt idx="614">
                  <c:v>0.500004</c:v>
                </c:pt>
                <c:pt idx="615">
                  <c:v>0.500004</c:v>
                </c:pt>
                <c:pt idx="616">
                  <c:v>0.500004</c:v>
                </c:pt>
                <c:pt idx="617">
                  <c:v>0.500004</c:v>
                </c:pt>
                <c:pt idx="618">
                  <c:v>0.500004</c:v>
                </c:pt>
                <c:pt idx="619">
                  <c:v>0.500004</c:v>
                </c:pt>
                <c:pt idx="620">
                  <c:v>0.500004</c:v>
                </c:pt>
                <c:pt idx="621">
                  <c:v>0.500004</c:v>
                </c:pt>
                <c:pt idx="622">
                  <c:v>0.500004</c:v>
                </c:pt>
                <c:pt idx="623">
                  <c:v>0.500004</c:v>
                </c:pt>
                <c:pt idx="624">
                  <c:v>0.500004</c:v>
                </c:pt>
                <c:pt idx="625">
                  <c:v>0.500004</c:v>
                </c:pt>
                <c:pt idx="626">
                  <c:v>0.500004</c:v>
                </c:pt>
                <c:pt idx="627">
                  <c:v>0.500004</c:v>
                </c:pt>
                <c:pt idx="628">
                  <c:v>0.500004</c:v>
                </c:pt>
                <c:pt idx="629">
                  <c:v>0.500004</c:v>
                </c:pt>
                <c:pt idx="630">
                  <c:v>0.500004</c:v>
                </c:pt>
                <c:pt idx="631">
                  <c:v>0.500004</c:v>
                </c:pt>
                <c:pt idx="632">
                  <c:v>0.500004</c:v>
                </c:pt>
                <c:pt idx="633">
                  <c:v>0.500004</c:v>
                </c:pt>
                <c:pt idx="634">
                  <c:v>0.500004</c:v>
                </c:pt>
                <c:pt idx="635">
                  <c:v>0.500004</c:v>
                </c:pt>
                <c:pt idx="636">
                  <c:v>0.500004</c:v>
                </c:pt>
                <c:pt idx="637">
                  <c:v>0.500004</c:v>
                </c:pt>
                <c:pt idx="638">
                  <c:v>0.500004</c:v>
                </c:pt>
                <c:pt idx="639">
                  <c:v>0.500004</c:v>
                </c:pt>
                <c:pt idx="640">
                  <c:v>0.500004</c:v>
                </c:pt>
                <c:pt idx="641">
                  <c:v>0.500004</c:v>
                </c:pt>
                <c:pt idx="642">
                  <c:v>0.500004</c:v>
                </c:pt>
                <c:pt idx="643">
                  <c:v>0.500004</c:v>
                </c:pt>
                <c:pt idx="644">
                  <c:v>0.500004</c:v>
                </c:pt>
                <c:pt idx="645">
                  <c:v>0.500004</c:v>
                </c:pt>
                <c:pt idx="646">
                  <c:v>0.500004</c:v>
                </c:pt>
                <c:pt idx="647">
                  <c:v>0.500004</c:v>
                </c:pt>
                <c:pt idx="648">
                  <c:v>0.500004</c:v>
                </c:pt>
                <c:pt idx="649">
                  <c:v>0.500004</c:v>
                </c:pt>
                <c:pt idx="650">
                  <c:v>0.500004</c:v>
                </c:pt>
                <c:pt idx="651">
                  <c:v>0.500004</c:v>
                </c:pt>
                <c:pt idx="652">
                  <c:v>0.500004</c:v>
                </c:pt>
                <c:pt idx="653">
                  <c:v>0.500004</c:v>
                </c:pt>
                <c:pt idx="654">
                  <c:v>0.500004</c:v>
                </c:pt>
                <c:pt idx="655">
                  <c:v>0.500004</c:v>
                </c:pt>
                <c:pt idx="656">
                  <c:v>0.500004</c:v>
                </c:pt>
                <c:pt idx="657">
                  <c:v>0.500004</c:v>
                </c:pt>
                <c:pt idx="658">
                  <c:v>0.500004</c:v>
                </c:pt>
                <c:pt idx="659">
                  <c:v>0.500004</c:v>
                </c:pt>
                <c:pt idx="660">
                  <c:v>0.500004</c:v>
                </c:pt>
                <c:pt idx="661">
                  <c:v>0.500004</c:v>
                </c:pt>
                <c:pt idx="662">
                  <c:v>0.500004</c:v>
                </c:pt>
                <c:pt idx="663">
                  <c:v>0.500004</c:v>
                </c:pt>
                <c:pt idx="664">
                  <c:v>0.500004</c:v>
                </c:pt>
                <c:pt idx="665">
                  <c:v>0.500004</c:v>
                </c:pt>
                <c:pt idx="666">
                  <c:v>0.500004</c:v>
                </c:pt>
                <c:pt idx="667">
                  <c:v>0.500004</c:v>
                </c:pt>
                <c:pt idx="668">
                  <c:v>0.500004</c:v>
                </c:pt>
                <c:pt idx="669">
                  <c:v>0.500004</c:v>
                </c:pt>
                <c:pt idx="670">
                  <c:v>0.500004</c:v>
                </c:pt>
                <c:pt idx="671">
                  <c:v>0.500004</c:v>
                </c:pt>
                <c:pt idx="672">
                  <c:v>0.500004</c:v>
                </c:pt>
                <c:pt idx="673">
                  <c:v>0.500004</c:v>
                </c:pt>
                <c:pt idx="674">
                  <c:v>0.500004</c:v>
                </c:pt>
                <c:pt idx="675">
                  <c:v>0.500004</c:v>
                </c:pt>
                <c:pt idx="676">
                  <c:v>0.500004</c:v>
                </c:pt>
                <c:pt idx="677">
                  <c:v>0.500004</c:v>
                </c:pt>
                <c:pt idx="678">
                  <c:v>0.500004</c:v>
                </c:pt>
                <c:pt idx="679">
                  <c:v>0.500004</c:v>
                </c:pt>
                <c:pt idx="680">
                  <c:v>0.500004</c:v>
                </c:pt>
                <c:pt idx="681">
                  <c:v>0.500004</c:v>
                </c:pt>
                <c:pt idx="682">
                  <c:v>0.500004</c:v>
                </c:pt>
                <c:pt idx="683">
                  <c:v>0.500004</c:v>
                </c:pt>
                <c:pt idx="684">
                  <c:v>0.500004</c:v>
                </c:pt>
                <c:pt idx="685">
                  <c:v>0.500004</c:v>
                </c:pt>
                <c:pt idx="686">
                  <c:v>0.500004</c:v>
                </c:pt>
                <c:pt idx="687">
                  <c:v>0.500004</c:v>
                </c:pt>
                <c:pt idx="688">
                  <c:v>0.500004</c:v>
                </c:pt>
                <c:pt idx="689">
                  <c:v>0.500004</c:v>
                </c:pt>
                <c:pt idx="690">
                  <c:v>0.500004</c:v>
                </c:pt>
                <c:pt idx="691">
                  <c:v>0.500004</c:v>
                </c:pt>
                <c:pt idx="692">
                  <c:v>0.500004</c:v>
                </c:pt>
                <c:pt idx="693">
                  <c:v>0.500004</c:v>
                </c:pt>
                <c:pt idx="694">
                  <c:v>0.500004</c:v>
                </c:pt>
                <c:pt idx="695">
                  <c:v>0.500004</c:v>
                </c:pt>
                <c:pt idx="696">
                  <c:v>0.500004</c:v>
                </c:pt>
                <c:pt idx="697">
                  <c:v>0.500004</c:v>
                </c:pt>
                <c:pt idx="698">
                  <c:v>0.500004</c:v>
                </c:pt>
                <c:pt idx="699">
                  <c:v>0.500004</c:v>
                </c:pt>
                <c:pt idx="700">
                  <c:v>0.500004</c:v>
                </c:pt>
                <c:pt idx="701">
                  <c:v>0.500004</c:v>
                </c:pt>
                <c:pt idx="702">
                  <c:v>0.500004</c:v>
                </c:pt>
                <c:pt idx="703">
                  <c:v>0.500004</c:v>
                </c:pt>
                <c:pt idx="704">
                  <c:v>0.500004</c:v>
                </c:pt>
                <c:pt idx="705">
                  <c:v>0.500004</c:v>
                </c:pt>
                <c:pt idx="706">
                  <c:v>0.500004</c:v>
                </c:pt>
                <c:pt idx="707">
                  <c:v>0.500004</c:v>
                </c:pt>
                <c:pt idx="708">
                  <c:v>0.500004</c:v>
                </c:pt>
                <c:pt idx="709">
                  <c:v>0.500004</c:v>
                </c:pt>
                <c:pt idx="710">
                  <c:v>0.500004</c:v>
                </c:pt>
                <c:pt idx="711">
                  <c:v>0.500004</c:v>
                </c:pt>
                <c:pt idx="712">
                  <c:v>0.500004</c:v>
                </c:pt>
                <c:pt idx="713">
                  <c:v>0.500004</c:v>
                </c:pt>
                <c:pt idx="714">
                  <c:v>0.500004</c:v>
                </c:pt>
                <c:pt idx="715">
                  <c:v>0.500004</c:v>
                </c:pt>
                <c:pt idx="716">
                  <c:v>0.500004</c:v>
                </c:pt>
                <c:pt idx="717">
                  <c:v>0.500004</c:v>
                </c:pt>
                <c:pt idx="718">
                  <c:v>0.500004</c:v>
                </c:pt>
                <c:pt idx="719">
                  <c:v>0.500004</c:v>
                </c:pt>
                <c:pt idx="720">
                  <c:v>0.500004</c:v>
                </c:pt>
                <c:pt idx="721">
                  <c:v>0.500004</c:v>
                </c:pt>
                <c:pt idx="722">
                  <c:v>0.500004</c:v>
                </c:pt>
                <c:pt idx="723">
                  <c:v>0.500004</c:v>
                </c:pt>
                <c:pt idx="724">
                  <c:v>0.500004</c:v>
                </c:pt>
                <c:pt idx="725">
                  <c:v>0.500004</c:v>
                </c:pt>
                <c:pt idx="726">
                  <c:v>0.500004</c:v>
                </c:pt>
                <c:pt idx="727">
                  <c:v>0.500004</c:v>
                </c:pt>
                <c:pt idx="728">
                  <c:v>0.500004</c:v>
                </c:pt>
                <c:pt idx="729">
                  <c:v>0.500004</c:v>
                </c:pt>
                <c:pt idx="730">
                  <c:v>0.500004</c:v>
                </c:pt>
                <c:pt idx="731">
                  <c:v>0.500004</c:v>
                </c:pt>
                <c:pt idx="732">
                  <c:v>0.500004</c:v>
                </c:pt>
                <c:pt idx="733">
                  <c:v>0.500004</c:v>
                </c:pt>
                <c:pt idx="734">
                  <c:v>0.500004</c:v>
                </c:pt>
                <c:pt idx="735">
                  <c:v>0.500004</c:v>
                </c:pt>
                <c:pt idx="736">
                  <c:v>0.500004</c:v>
                </c:pt>
                <c:pt idx="737">
                  <c:v>0.500004</c:v>
                </c:pt>
                <c:pt idx="738">
                  <c:v>0.500004</c:v>
                </c:pt>
                <c:pt idx="739">
                  <c:v>0.500004</c:v>
                </c:pt>
                <c:pt idx="740">
                  <c:v>0.500004</c:v>
                </c:pt>
                <c:pt idx="741">
                  <c:v>0.500004</c:v>
                </c:pt>
                <c:pt idx="742">
                  <c:v>0.500004</c:v>
                </c:pt>
                <c:pt idx="743">
                  <c:v>0.500004</c:v>
                </c:pt>
                <c:pt idx="744">
                  <c:v>0.500004</c:v>
                </c:pt>
                <c:pt idx="745">
                  <c:v>0.500004</c:v>
                </c:pt>
                <c:pt idx="746">
                  <c:v>0.500004</c:v>
                </c:pt>
                <c:pt idx="747">
                  <c:v>0.500004</c:v>
                </c:pt>
                <c:pt idx="748">
                  <c:v>0.500004</c:v>
                </c:pt>
                <c:pt idx="749">
                  <c:v>0.500004</c:v>
                </c:pt>
                <c:pt idx="750">
                  <c:v>0.500004</c:v>
                </c:pt>
                <c:pt idx="751">
                  <c:v>0.500004</c:v>
                </c:pt>
                <c:pt idx="752">
                  <c:v>0.500004</c:v>
                </c:pt>
                <c:pt idx="753">
                  <c:v>0.500004</c:v>
                </c:pt>
                <c:pt idx="754">
                  <c:v>0.500004</c:v>
                </c:pt>
                <c:pt idx="755">
                  <c:v>0.500004</c:v>
                </c:pt>
                <c:pt idx="756">
                  <c:v>0.500004</c:v>
                </c:pt>
                <c:pt idx="757">
                  <c:v>0.500004</c:v>
                </c:pt>
                <c:pt idx="758">
                  <c:v>0.500004</c:v>
                </c:pt>
                <c:pt idx="759">
                  <c:v>0.500004</c:v>
                </c:pt>
                <c:pt idx="760">
                  <c:v>0.500004</c:v>
                </c:pt>
                <c:pt idx="761">
                  <c:v>0.500004</c:v>
                </c:pt>
                <c:pt idx="762">
                  <c:v>0.500004</c:v>
                </c:pt>
                <c:pt idx="763">
                  <c:v>0.500004</c:v>
                </c:pt>
                <c:pt idx="764">
                  <c:v>0.500004</c:v>
                </c:pt>
                <c:pt idx="765">
                  <c:v>0.500004</c:v>
                </c:pt>
                <c:pt idx="766">
                  <c:v>0.500004</c:v>
                </c:pt>
                <c:pt idx="767">
                  <c:v>0.500004</c:v>
                </c:pt>
                <c:pt idx="768">
                  <c:v>0.500004</c:v>
                </c:pt>
                <c:pt idx="769">
                  <c:v>0.500004</c:v>
                </c:pt>
                <c:pt idx="770">
                  <c:v>0.500004</c:v>
                </c:pt>
                <c:pt idx="771">
                  <c:v>0.500004</c:v>
                </c:pt>
                <c:pt idx="772">
                  <c:v>0.500004</c:v>
                </c:pt>
                <c:pt idx="773">
                  <c:v>0.500004</c:v>
                </c:pt>
                <c:pt idx="774">
                  <c:v>0.500004</c:v>
                </c:pt>
                <c:pt idx="775">
                  <c:v>0.500004</c:v>
                </c:pt>
                <c:pt idx="776">
                  <c:v>0.500004</c:v>
                </c:pt>
                <c:pt idx="777">
                  <c:v>0.500004</c:v>
                </c:pt>
                <c:pt idx="778">
                  <c:v>0.500004</c:v>
                </c:pt>
                <c:pt idx="779">
                  <c:v>0.500004</c:v>
                </c:pt>
                <c:pt idx="780">
                  <c:v>0.500004</c:v>
                </c:pt>
                <c:pt idx="781">
                  <c:v>0.500004</c:v>
                </c:pt>
                <c:pt idx="782">
                  <c:v>0.500004</c:v>
                </c:pt>
                <c:pt idx="783">
                  <c:v>0.500004</c:v>
                </c:pt>
                <c:pt idx="784">
                  <c:v>0.500004</c:v>
                </c:pt>
                <c:pt idx="785">
                  <c:v>0.500004</c:v>
                </c:pt>
                <c:pt idx="786">
                  <c:v>0.500004</c:v>
                </c:pt>
                <c:pt idx="787">
                  <c:v>0.500004</c:v>
                </c:pt>
                <c:pt idx="788">
                  <c:v>0.500004</c:v>
                </c:pt>
                <c:pt idx="789">
                  <c:v>0.500004</c:v>
                </c:pt>
                <c:pt idx="790">
                  <c:v>0.500004</c:v>
                </c:pt>
                <c:pt idx="791">
                  <c:v>0.500004</c:v>
                </c:pt>
                <c:pt idx="792">
                  <c:v>0.500004</c:v>
                </c:pt>
                <c:pt idx="793">
                  <c:v>0.500004</c:v>
                </c:pt>
                <c:pt idx="794">
                  <c:v>0.500004</c:v>
                </c:pt>
                <c:pt idx="795">
                  <c:v>0.500004</c:v>
                </c:pt>
                <c:pt idx="796">
                  <c:v>0.500004</c:v>
                </c:pt>
                <c:pt idx="797">
                  <c:v>0.500004</c:v>
                </c:pt>
                <c:pt idx="798">
                  <c:v>0.500004</c:v>
                </c:pt>
                <c:pt idx="799">
                  <c:v>0.500004</c:v>
                </c:pt>
                <c:pt idx="800">
                  <c:v>0.500004</c:v>
                </c:pt>
                <c:pt idx="801">
                  <c:v>0.500004</c:v>
                </c:pt>
                <c:pt idx="802">
                  <c:v>0.500004</c:v>
                </c:pt>
                <c:pt idx="803">
                  <c:v>0.500004</c:v>
                </c:pt>
                <c:pt idx="804">
                  <c:v>0.500004</c:v>
                </c:pt>
                <c:pt idx="805">
                  <c:v>0.500004</c:v>
                </c:pt>
                <c:pt idx="806">
                  <c:v>0.500004</c:v>
                </c:pt>
                <c:pt idx="807">
                  <c:v>0.500004</c:v>
                </c:pt>
                <c:pt idx="808">
                  <c:v>0.500004</c:v>
                </c:pt>
                <c:pt idx="809">
                  <c:v>0.500004</c:v>
                </c:pt>
                <c:pt idx="810">
                  <c:v>0.500004</c:v>
                </c:pt>
                <c:pt idx="811">
                  <c:v>0.500004</c:v>
                </c:pt>
                <c:pt idx="812">
                  <c:v>0.500004</c:v>
                </c:pt>
                <c:pt idx="813">
                  <c:v>0.500004</c:v>
                </c:pt>
                <c:pt idx="814">
                  <c:v>0.500004</c:v>
                </c:pt>
                <c:pt idx="815">
                  <c:v>0.500004</c:v>
                </c:pt>
                <c:pt idx="816">
                  <c:v>0.500004</c:v>
                </c:pt>
                <c:pt idx="817">
                  <c:v>0.500004</c:v>
                </c:pt>
                <c:pt idx="818">
                  <c:v>0.500004</c:v>
                </c:pt>
                <c:pt idx="819">
                  <c:v>0.500004</c:v>
                </c:pt>
                <c:pt idx="820">
                  <c:v>0.500004</c:v>
                </c:pt>
                <c:pt idx="821">
                  <c:v>0.500004</c:v>
                </c:pt>
                <c:pt idx="822">
                  <c:v>0.500004</c:v>
                </c:pt>
                <c:pt idx="823">
                  <c:v>0.500004</c:v>
                </c:pt>
                <c:pt idx="824">
                  <c:v>0.500004</c:v>
                </c:pt>
                <c:pt idx="825">
                  <c:v>0.500004</c:v>
                </c:pt>
                <c:pt idx="826">
                  <c:v>0.500004</c:v>
                </c:pt>
                <c:pt idx="827">
                  <c:v>0.500004</c:v>
                </c:pt>
                <c:pt idx="828">
                  <c:v>0.500004</c:v>
                </c:pt>
                <c:pt idx="829">
                  <c:v>0.500004</c:v>
                </c:pt>
                <c:pt idx="830">
                  <c:v>0.500004</c:v>
                </c:pt>
                <c:pt idx="831">
                  <c:v>0.500004</c:v>
                </c:pt>
                <c:pt idx="832">
                  <c:v>0.500004</c:v>
                </c:pt>
                <c:pt idx="833">
                  <c:v>0.500004</c:v>
                </c:pt>
                <c:pt idx="834">
                  <c:v>0.500004</c:v>
                </c:pt>
                <c:pt idx="835">
                  <c:v>0.500004</c:v>
                </c:pt>
                <c:pt idx="836">
                  <c:v>0.500004</c:v>
                </c:pt>
                <c:pt idx="837">
                  <c:v>0.500004</c:v>
                </c:pt>
                <c:pt idx="838">
                  <c:v>0.500004</c:v>
                </c:pt>
                <c:pt idx="839">
                  <c:v>0.500004</c:v>
                </c:pt>
                <c:pt idx="840">
                  <c:v>0.500004</c:v>
                </c:pt>
                <c:pt idx="841">
                  <c:v>0.500004</c:v>
                </c:pt>
                <c:pt idx="842">
                  <c:v>0.500004</c:v>
                </c:pt>
                <c:pt idx="843">
                  <c:v>0.500004</c:v>
                </c:pt>
                <c:pt idx="844">
                  <c:v>0.500004</c:v>
                </c:pt>
                <c:pt idx="845">
                  <c:v>0.500004</c:v>
                </c:pt>
                <c:pt idx="846">
                  <c:v>0.500004</c:v>
                </c:pt>
                <c:pt idx="847">
                  <c:v>0.500004</c:v>
                </c:pt>
                <c:pt idx="848">
                  <c:v>0.500004</c:v>
                </c:pt>
                <c:pt idx="849">
                  <c:v>0.500004</c:v>
                </c:pt>
                <c:pt idx="850">
                  <c:v>0.500004</c:v>
                </c:pt>
                <c:pt idx="851">
                  <c:v>0.500004</c:v>
                </c:pt>
                <c:pt idx="852">
                  <c:v>0.500004</c:v>
                </c:pt>
                <c:pt idx="853">
                  <c:v>0.500004</c:v>
                </c:pt>
                <c:pt idx="854">
                  <c:v>0.500004</c:v>
                </c:pt>
                <c:pt idx="855">
                  <c:v>0.500004</c:v>
                </c:pt>
                <c:pt idx="856">
                  <c:v>0.500004</c:v>
                </c:pt>
                <c:pt idx="857">
                  <c:v>0.500004</c:v>
                </c:pt>
                <c:pt idx="858">
                  <c:v>0.500004</c:v>
                </c:pt>
                <c:pt idx="859">
                  <c:v>0.500004</c:v>
                </c:pt>
                <c:pt idx="860">
                  <c:v>0.500004</c:v>
                </c:pt>
                <c:pt idx="861">
                  <c:v>0.500004</c:v>
                </c:pt>
                <c:pt idx="862">
                  <c:v>0.500004</c:v>
                </c:pt>
                <c:pt idx="863">
                  <c:v>0.500004</c:v>
                </c:pt>
                <c:pt idx="864">
                  <c:v>0.500004</c:v>
                </c:pt>
                <c:pt idx="865">
                  <c:v>0.500004</c:v>
                </c:pt>
                <c:pt idx="866">
                  <c:v>0.500004</c:v>
                </c:pt>
                <c:pt idx="867">
                  <c:v>0.500004</c:v>
                </c:pt>
                <c:pt idx="868">
                  <c:v>0.500004</c:v>
                </c:pt>
                <c:pt idx="869">
                  <c:v>0.500004</c:v>
                </c:pt>
                <c:pt idx="870">
                  <c:v>0.500004</c:v>
                </c:pt>
                <c:pt idx="871">
                  <c:v>0.500004</c:v>
                </c:pt>
                <c:pt idx="872">
                  <c:v>0.500004</c:v>
                </c:pt>
                <c:pt idx="873">
                  <c:v>0.500004</c:v>
                </c:pt>
                <c:pt idx="874">
                  <c:v>0.500004</c:v>
                </c:pt>
                <c:pt idx="875">
                  <c:v>0.500004</c:v>
                </c:pt>
                <c:pt idx="876">
                  <c:v>0.500004</c:v>
                </c:pt>
                <c:pt idx="877">
                  <c:v>0.500004</c:v>
                </c:pt>
                <c:pt idx="878">
                  <c:v>0.500004</c:v>
                </c:pt>
                <c:pt idx="879">
                  <c:v>0.500004</c:v>
                </c:pt>
                <c:pt idx="880">
                  <c:v>0.500004</c:v>
                </c:pt>
                <c:pt idx="881">
                  <c:v>0.500004</c:v>
                </c:pt>
                <c:pt idx="882">
                  <c:v>0.500004</c:v>
                </c:pt>
                <c:pt idx="883">
                  <c:v>0.500004</c:v>
                </c:pt>
                <c:pt idx="884">
                  <c:v>0.500004</c:v>
                </c:pt>
                <c:pt idx="885">
                  <c:v>0.500004</c:v>
                </c:pt>
                <c:pt idx="886">
                  <c:v>0.500004</c:v>
                </c:pt>
                <c:pt idx="887">
                  <c:v>0.500004</c:v>
                </c:pt>
                <c:pt idx="888">
                  <c:v>0.500004</c:v>
                </c:pt>
                <c:pt idx="889">
                  <c:v>0.500004</c:v>
                </c:pt>
                <c:pt idx="890">
                  <c:v>0.500004</c:v>
                </c:pt>
                <c:pt idx="891">
                  <c:v>0.500004</c:v>
                </c:pt>
                <c:pt idx="892">
                  <c:v>0.500004</c:v>
                </c:pt>
                <c:pt idx="893">
                  <c:v>0.500004</c:v>
                </c:pt>
                <c:pt idx="894">
                  <c:v>0.500004</c:v>
                </c:pt>
                <c:pt idx="895">
                  <c:v>0.500004</c:v>
                </c:pt>
                <c:pt idx="896">
                  <c:v>0.500004</c:v>
                </c:pt>
                <c:pt idx="897">
                  <c:v>0.500004</c:v>
                </c:pt>
                <c:pt idx="898">
                  <c:v>0.500004</c:v>
                </c:pt>
                <c:pt idx="899">
                  <c:v>0.500004</c:v>
                </c:pt>
                <c:pt idx="900">
                  <c:v>0.500004</c:v>
                </c:pt>
                <c:pt idx="901">
                  <c:v>0.500004</c:v>
                </c:pt>
                <c:pt idx="902">
                  <c:v>0.500004</c:v>
                </c:pt>
                <c:pt idx="903">
                  <c:v>0.500004</c:v>
                </c:pt>
                <c:pt idx="904">
                  <c:v>0.500004</c:v>
                </c:pt>
                <c:pt idx="905">
                  <c:v>0.500004</c:v>
                </c:pt>
                <c:pt idx="906">
                  <c:v>0.500004</c:v>
                </c:pt>
                <c:pt idx="907">
                  <c:v>0.500004</c:v>
                </c:pt>
                <c:pt idx="908">
                  <c:v>0.500004</c:v>
                </c:pt>
                <c:pt idx="909">
                  <c:v>0.500004</c:v>
                </c:pt>
                <c:pt idx="910">
                  <c:v>0.500004</c:v>
                </c:pt>
                <c:pt idx="911">
                  <c:v>0.500004</c:v>
                </c:pt>
                <c:pt idx="912">
                  <c:v>0.500004</c:v>
                </c:pt>
                <c:pt idx="913">
                  <c:v>0.500004</c:v>
                </c:pt>
                <c:pt idx="914">
                  <c:v>0.500004</c:v>
                </c:pt>
                <c:pt idx="915">
                  <c:v>0.500004</c:v>
                </c:pt>
                <c:pt idx="916">
                  <c:v>0.500004</c:v>
                </c:pt>
                <c:pt idx="917">
                  <c:v>0.500004</c:v>
                </c:pt>
                <c:pt idx="918">
                  <c:v>0.500004</c:v>
                </c:pt>
                <c:pt idx="919">
                  <c:v>0.500004</c:v>
                </c:pt>
                <c:pt idx="920">
                  <c:v>0.500004</c:v>
                </c:pt>
                <c:pt idx="921">
                  <c:v>0.500004</c:v>
                </c:pt>
                <c:pt idx="922">
                  <c:v>0.500004</c:v>
                </c:pt>
                <c:pt idx="923">
                  <c:v>0.500004</c:v>
                </c:pt>
                <c:pt idx="924">
                  <c:v>0.500004</c:v>
                </c:pt>
                <c:pt idx="925">
                  <c:v>0.500004</c:v>
                </c:pt>
                <c:pt idx="926">
                  <c:v>0.500004</c:v>
                </c:pt>
                <c:pt idx="927">
                  <c:v>0.500004</c:v>
                </c:pt>
                <c:pt idx="928">
                  <c:v>0.500004</c:v>
                </c:pt>
                <c:pt idx="929">
                  <c:v>0.500004</c:v>
                </c:pt>
                <c:pt idx="930">
                  <c:v>0.500004</c:v>
                </c:pt>
                <c:pt idx="931">
                  <c:v>0.500004</c:v>
                </c:pt>
                <c:pt idx="932">
                  <c:v>0.500004</c:v>
                </c:pt>
                <c:pt idx="933">
                  <c:v>0.500004</c:v>
                </c:pt>
                <c:pt idx="934">
                  <c:v>0.500004</c:v>
                </c:pt>
                <c:pt idx="935">
                  <c:v>0.500004</c:v>
                </c:pt>
                <c:pt idx="936">
                  <c:v>0.500004</c:v>
                </c:pt>
                <c:pt idx="937">
                  <c:v>0.500004</c:v>
                </c:pt>
                <c:pt idx="938">
                  <c:v>0.500004</c:v>
                </c:pt>
                <c:pt idx="939">
                  <c:v>0.500004</c:v>
                </c:pt>
                <c:pt idx="940">
                  <c:v>0.500004</c:v>
                </c:pt>
                <c:pt idx="941">
                  <c:v>0.500004</c:v>
                </c:pt>
                <c:pt idx="942">
                  <c:v>0.500004</c:v>
                </c:pt>
                <c:pt idx="943">
                  <c:v>0.500004</c:v>
                </c:pt>
                <c:pt idx="944">
                  <c:v>0.500004</c:v>
                </c:pt>
                <c:pt idx="945">
                  <c:v>0.500004</c:v>
                </c:pt>
                <c:pt idx="946">
                  <c:v>0.500004</c:v>
                </c:pt>
                <c:pt idx="947">
                  <c:v>0.500004</c:v>
                </c:pt>
                <c:pt idx="948">
                  <c:v>0.500004</c:v>
                </c:pt>
                <c:pt idx="949">
                  <c:v>0.500004</c:v>
                </c:pt>
                <c:pt idx="950">
                  <c:v>0.500004</c:v>
                </c:pt>
                <c:pt idx="951">
                  <c:v>0.500004</c:v>
                </c:pt>
                <c:pt idx="952">
                  <c:v>0.500004</c:v>
                </c:pt>
                <c:pt idx="953">
                  <c:v>0.500004</c:v>
                </c:pt>
                <c:pt idx="954">
                  <c:v>0.500004</c:v>
                </c:pt>
                <c:pt idx="955">
                  <c:v>0.500004</c:v>
                </c:pt>
                <c:pt idx="956">
                  <c:v>0.500004</c:v>
                </c:pt>
                <c:pt idx="957">
                  <c:v>0.500004</c:v>
                </c:pt>
                <c:pt idx="958">
                  <c:v>0.500004</c:v>
                </c:pt>
                <c:pt idx="959">
                  <c:v>0.500004</c:v>
                </c:pt>
                <c:pt idx="960">
                  <c:v>0.500004</c:v>
                </c:pt>
                <c:pt idx="961">
                  <c:v>0.500004</c:v>
                </c:pt>
                <c:pt idx="962">
                  <c:v>0.500004</c:v>
                </c:pt>
                <c:pt idx="963">
                  <c:v>0.500004</c:v>
                </c:pt>
                <c:pt idx="964">
                  <c:v>0.500004</c:v>
                </c:pt>
                <c:pt idx="965">
                  <c:v>0.500004</c:v>
                </c:pt>
                <c:pt idx="966">
                  <c:v>0.500004</c:v>
                </c:pt>
                <c:pt idx="967">
                  <c:v>0.500004</c:v>
                </c:pt>
                <c:pt idx="968">
                  <c:v>0.500004</c:v>
                </c:pt>
                <c:pt idx="969">
                  <c:v>0.500004</c:v>
                </c:pt>
                <c:pt idx="970">
                  <c:v>0.500004</c:v>
                </c:pt>
                <c:pt idx="971">
                  <c:v>0.500004</c:v>
                </c:pt>
                <c:pt idx="972">
                  <c:v>0.500004</c:v>
                </c:pt>
                <c:pt idx="973">
                  <c:v>0.500004</c:v>
                </c:pt>
                <c:pt idx="974">
                  <c:v>0.500004</c:v>
                </c:pt>
                <c:pt idx="975">
                  <c:v>0.500004</c:v>
                </c:pt>
                <c:pt idx="976">
                  <c:v>0.500004</c:v>
                </c:pt>
                <c:pt idx="977">
                  <c:v>0.500004</c:v>
                </c:pt>
                <c:pt idx="978">
                  <c:v>0.500004</c:v>
                </c:pt>
                <c:pt idx="979">
                  <c:v>0.500004</c:v>
                </c:pt>
                <c:pt idx="980">
                  <c:v>0.500004</c:v>
                </c:pt>
                <c:pt idx="981">
                  <c:v>0.500004</c:v>
                </c:pt>
                <c:pt idx="982">
                  <c:v>0.500004</c:v>
                </c:pt>
                <c:pt idx="983">
                  <c:v>0.500004</c:v>
                </c:pt>
                <c:pt idx="984">
                  <c:v>0.500004</c:v>
                </c:pt>
                <c:pt idx="985">
                  <c:v>0.500004</c:v>
                </c:pt>
                <c:pt idx="986">
                  <c:v>0.500004</c:v>
                </c:pt>
                <c:pt idx="987">
                  <c:v>0.500004</c:v>
                </c:pt>
                <c:pt idx="988">
                  <c:v>0.500004</c:v>
                </c:pt>
                <c:pt idx="989">
                  <c:v>0.500004</c:v>
                </c:pt>
                <c:pt idx="990">
                  <c:v>0.500004</c:v>
                </c:pt>
                <c:pt idx="991">
                  <c:v>0.500004</c:v>
                </c:pt>
                <c:pt idx="992">
                  <c:v>0.500004</c:v>
                </c:pt>
                <c:pt idx="993">
                  <c:v>0.500004</c:v>
                </c:pt>
                <c:pt idx="994">
                  <c:v>0.500004</c:v>
                </c:pt>
                <c:pt idx="995">
                  <c:v>0.500004</c:v>
                </c:pt>
                <c:pt idx="996">
                  <c:v>0.500004</c:v>
                </c:pt>
                <c:pt idx="997">
                  <c:v>0.500004</c:v>
                </c:pt>
                <c:pt idx="998">
                  <c:v>0.500004</c:v>
                </c:pt>
                <c:pt idx="999">
                  <c:v>0.500004</c:v>
                </c:pt>
                <c:pt idx="1000">
                  <c:v>0.500004</c:v>
                </c:pt>
                <c:pt idx="1001">
                  <c:v>0.500004</c:v>
                </c:pt>
                <c:pt idx="1002">
                  <c:v>0.500004</c:v>
                </c:pt>
                <c:pt idx="1003">
                  <c:v>0.500004</c:v>
                </c:pt>
                <c:pt idx="1004">
                  <c:v>0.500004</c:v>
                </c:pt>
                <c:pt idx="1005">
                  <c:v>0.500004</c:v>
                </c:pt>
                <c:pt idx="1006">
                  <c:v>0.500004</c:v>
                </c:pt>
                <c:pt idx="1007">
                  <c:v>0.500004</c:v>
                </c:pt>
                <c:pt idx="1008">
                  <c:v>0.500004</c:v>
                </c:pt>
                <c:pt idx="1009">
                  <c:v>0.500004</c:v>
                </c:pt>
                <c:pt idx="1010">
                  <c:v>0.500004</c:v>
                </c:pt>
                <c:pt idx="1011">
                  <c:v>0.500004</c:v>
                </c:pt>
                <c:pt idx="1012">
                  <c:v>0.500004</c:v>
                </c:pt>
                <c:pt idx="1013">
                  <c:v>0.500004</c:v>
                </c:pt>
                <c:pt idx="1014">
                  <c:v>0.500004</c:v>
                </c:pt>
                <c:pt idx="1015">
                  <c:v>0.500004</c:v>
                </c:pt>
                <c:pt idx="1016">
                  <c:v>0.500004</c:v>
                </c:pt>
                <c:pt idx="1017">
                  <c:v>0.500004</c:v>
                </c:pt>
                <c:pt idx="1018">
                  <c:v>0.500004</c:v>
                </c:pt>
                <c:pt idx="1019">
                  <c:v>0.500004</c:v>
                </c:pt>
                <c:pt idx="1020">
                  <c:v>0.500004</c:v>
                </c:pt>
                <c:pt idx="1021">
                  <c:v>0.500004</c:v>
                </c:pt>
                <c:pt idx="1022">
                  <c:v>0.500004</c:v>
                </c:pt>
                <c:pt idx="1023">
                  <c:v>0.500004</c:v>
                </c:pt>
                <c:pt idx="1024">
                  <c:v>0.500004</c:v>
                </c:pt>
                <c:pt idx="1025">
                  <c:v>0.500004</c:v>
                </c:pt>
                <c:pt idx="1026">
                  <c:v>0.500004</c:v>
                </c:pt>
                <c:pt idx="1027">
                  <c:v>0.500004</c:v>
                </c:pt>
                <c:pt idx="1028">
                  <c:v>0.500004</c:v>
                </c:pt>
                <c:pt idx="1029">
                  <c:v>0.500004</c:v>
                </c:pt>
                <c:pt idx="1030">
                  <c:v>0.500004</c:v>
                </c:pt>
                <c:pt idx="1031">
                  <c:v>0.500004</c:v>
                </c:pt>
                <c:pt idx="1032">
                  <c:v>0.500004</c:v>
                </c:pt>
                <c:pt idx="1033">
                  <c:v>0.500004</c:v>
                </c:pt>
                <c:pt idx="1034">
                  <c:v>0.500004</c:v>
                </c:pt>
                <c:pt idx="1035">
                  <c:v>0.500004</c:v>
                </c:pt>
                <c:pt idx="1036">
                  <c:v>0.500004</c:v>
                </c:pt>
                <c:pt idx="1037">
                  <c:v>0.500004</c:v>
                </c:pt>
                <c:pt idx="1038">
                  <c:v>0.500004</c:v>
                </c:pt>
                <c:pt idx="1039">
                  <c:v>0.500004</c:v>
                </c:pt>
                <c:pt idx="1040">
                  <c:v>0.500004</c:v>
                </c:pt>
                <c:pt idx="1041">
                  <c:v>0.500004</c:v>
                </c:pt>
                <c:pt idx="1042">
                  <c:v>0.500004</c:v>
                </c:pt>
                <c:pt idx="1043">
                  <c:v>0.500004</c:v>
                </c:pt>
                <c:pt idx="1044">
                  <c:v>0.500004</c:v>
                </c:pt>
                <c:pt idx="1045">
                  <c:v>0.500004</c:v>
                </c:pt>
                <c:pt idx="1046">
                  <c:v>0.500004</c:v>
                </c:pt>
                <c:pt idx="1047">
                  <c:v>0.500004</c:v>
                </c:pt>
                <c:pt idx="1048">
                  <c:v>0.500004</c:v>
                </c:pt>
                <c:pt idx="1049">
                  <c:v>0.500004</c:v>
                </c:pt>
                <c:pt idx="1050">
                  <c:v>0.500004</c:v>
                </c:pt>
                <c:pt idx="1051">
                  <c:v>0.500004</c:v>
                </c:pt>
                <c:pt idx="1052">
                  <c:v>0.500004</c:v>
                </c:pt>
                <c:pt idx="1053">
                  <c:v>0.500004</c:v>
                </c:pt>
                <c:pt idx="1054">
                  <c:v>0.500004</c:v>
                </c:pt>
                <c:pt idx="1055">
                  <c:v>0.500004</c:v>
                </c:pt>
                <c:pt idx="1056">
                  <c:v>0.500004</c:v>
                </c:pt>
                <c:pt idx="1057">
                  <c:v>0.500004</c:v>
                </c:pt>
                <c:pt idx="1058">
                  <c:v>0.500004</c:v>
                </c:pt>
                <c:pt idx="1059">
                  <c:v>0.500004</c:v>
                </c:pt>
                <c:pt idx="1060">
                  <c:v>0.500004</c:v>
                </c:pt>
                <c:pt idx="1061">
                  <c:v>0.500004</c:v>
                </c:pt>
                <c:pt idx="1062">
                  <c:v>0.500004</c:v>
                </c:pt>
                <c:pt idx="1063">
                  <c:v>0.500004</c:v>
                </c:pt>
                <c:pt idx="1064">
                  <c:v>0.500004</c:v>
                </c:pt>
                <c:pt idx="1065">
                  <c:v>0.500004</c:v>
                </c:pt>
                <c:pt idx="1066">
                  <c:v>0.500004</c:v>
                </c:pt>
                <c:pt idx="1067">
                  <c:v>0.500004</c:v>
                </c:pt>
                <c:pt idx="1068">
                  <c:v>0.500004</c:v>
                </c:pt>
                <c:pt idx="1069">
                  <c:v>0.500004</c:v>
                </c:pt>
                <c:pt idx="1070">
                  <c:v>0.500004</c:v>
                </c:pt>
                <c:pt idx="1071">
                  <c:v>0.500004</c:v>
                </c:pt>
                <c:pt idx="1072">
                  <c:v>0.500004</c:v>
                </c:pt>
                <c:pt idx="1073">
                  <c:v>0.500004</c:v>
                </c:pt>
                <c:pt idx="1074">
                  <c:v>0.500004</c:v>
                </c:pt>
                <c:pt idx="1075">
                  <c:v>0.500004</c:v>
                </c:pt>
                <c:pt idx="1076">
                  <c:v>0.500004</c:v>
                </c:pt>
                <c:pt idx="1077">
                  <c:v>0.500004</c:v>
                </c:pt>
                <c:pt idx="1078">
                  <c:v>0.500004</c:v>
                </c:pt>
                <c:pt idx="1079">
                  <c:v>0.500004</c:v>
                </c:pt>
                <c:pt idx="1080">
                  <c:v>0.500004</c:v>
                </c:pt>
                <c:pt idx="1081">
                  <c:v>0.500004</c:v>
                </c:pt>
                <c:pt idx="1082">
                  <c:v>0.500004</c:v>
                </c:pt>
                <c:pt idx="1083">
                  <c:v>0.500004</c:v>
                </c:pt>
                <c:pt idx="1084">
                  <c:v>0.500004</c:v>
                </c:pt>
                <c:pt idx="1085">
                  <c:v>0.500004</c:v>
                </c:pt>
                <c:pt idx="1086">
                  <c:v>0.500004</c:v>
                </c:pt>
                <c:pt idx="1087">
                  <c:v>0.500004</c:v>
                </c:pt>
                <c:pt idx="1088">
                  <c:v>0.500004</c:v>
                </c:pt>
                <c:pt idx="1089">
                  <c:v>0.500004</c:v>
                </c:pt>
                <c:pt idx="1090">
                  <c:v>0.500004</c:v>
                </c:pt>
                <c:pt idx="1091">
                  <c:v>0.500004</c:v>
                </c:pt>
                <c:pt idx="1092">
                  <c:v>0.500004</c:v>
                </c:pt>
                <c:pt idx="1093">
                  <c:v>0.500004</c:v>
                </c:pt>
                <c:pt idx="1094">
                  <c:v>0.500004</c:v>
                </c:pt>
                <c:pt idx="1095">
                  <c:v>0.500004</c:v>
                </c:pt>
                <c:pt idx="1096">
                  <c:v>0.500004</c:v>
                </c:pt>
                <c:pt idx="1097">
                  <c:v>0.500004</c:v>
                </c:pt>
                <c:pt idx="1098">
                  <c:v>0.500004</c:v>
                </c:pt>
                <c:pt idx="1099">
                  <c:v>0.500004</c:v>
                </c:pt>
                <c:pt idx="1100">
                  <c:v>0.500004</c:v>
                </c:pt>
                <c:pt idx="1101">
                  <c:v>0.500004</c:v>
                </c:pt>
                <c:pt idx="1102">
                  <c:v>0.500004</c:v>
                </c:pt>
                <c:pt idx="1103">
                  <c:v>0.500004</c:v>
                </c:pt>
                <c:pt idx="1104">
                  <c:v>0.500004</c:v>
                </c:pt>
                <c:pt idx="1105">
                  <c:v>0.500004</c:v>
                </c:pt>
                <c:pt idx="1106">
                  <c:v>0.500004</c:v>
                </c:pt>
                <c:pt idx="1107">
                  <c:v>0.500004</c:v>
                </c:pt>
                <c:pt idx="1108">
                  <c:v>0.500004</c:v>
                </c:pt>
                <c:pt idx="1109">
                  <c:v>0.500004</c:v>
                </c:pt>
                <c:pt idx="1110">
                  <c:v>0.500004</c:v>
                </c:pt>
                <c:pt idx="1111">
                  <c:v>0.500004</c:v>
                </c:pt>
                <c:pt idx="1112">
                  <c:v>0.500004</c:v>
                </c:pt>
                <c:pt idx="1113">
                  <c:v>0.500004</c:v>
                </c:pt>
                <c:pt idx="1114">
                  <c:v>0.500004</c:v>
                </c:pt>
                <c:pt idx="1115">
                  <c:v>0.500004</c:v>
                </c:pt>
                <c:pt idx="1116">
                  <c:v>0.500004</c:v>
                </c:pt>
                <c:pt idx="1117">
                  <c:v>0.500004</c:v>
                </c:pt>
                <c:pt idx="1118">
                  <c:v>0.500004</c:v>
                </c:pt>
                <c:pt idx="1119">
                  <c:v>0.500004</c:v>
                </c:pt>
                <c:pt idx="1120">
                  <c:v>0.500004</c:v>
                </c:pt>
                <c:pt idx="1121">
                  <c:v>0.500004</c:v>
                </c:pt>
                <c:pt idx="1122">
                  <c:v>0.500004</c:v>
                </c:pt>
                <c:pt idx="1123">
                  <c:v>0.500004</c:v>
                </c:pt>
                <c:pt idx="1124">
                  <c:v>0.500004</c:v>
                </c:pt>
                <c:pt idx="1125">
                  <c:v>0.500004</c:v>
                </c:pt>
                <c:pt idx="1126">
                  <c:v>0.500004</c:v>
                </c:pt>
                <c:pt idx="1127">
                  <c:v>0.500004</c:v>
                </c:pt>
                <c:pt idx="1128">
                  <c:v>0.500004</c:v>
                </c:pt>
                <c:pt idx="1129">
                  <c:v>0.500004</c:v>
                </c:pt>
                <c:pt idx="1130">
                  <c:v>0.500004</c:v>
                </c:pt>
                <c:pt idx="1131">
                  <c:v>0.500004</c:v>
                </c:pt>
                <c:pt idx="1132">
                  <c:v>0.500004</c:v>
                </c:pt>
                <c:pt idx="1133">
                  <c:v>0.500004</c:v>
                </c:pt>
                <c:pt idx="1134">
                  <c:v>0.500004</c:v>
                </c:pt>
                <c:pt idx="1135">
                  <c:v>0.500004</c:v>
                </c:pt>
                <c:pt idx="1136">
                  <c:v>0.500004</c:v>
                </c:pt>
                <c:pt idx="1137">
                  <c:v>0.500004</c:v>
                </c:pt>
                <c:pt idx="1138">
                  <c:v>0.500004</c:v>
                </c:pt>
                <c:pt idx="1139">
                  <c:v>0.500004</c:v>
                </c:pt>
                <c:pt idx="1140">
                  <c:v>0.500004</c:v>
                </c:pt>
                <c:pt idx="1141">
                  <c:v>0.500004</c:v>
                </c:pt>
                <c:pt idx="1142">
                  <c:v>0.500004</c:v>
                </c:pt>
                <c:pt idx="1143">
                  <c:v>0.500004</c:v>
                </c:pt>
                <c:pt idx="1144">
                  <c:v>0.500004</c:v>
                </c:pt>
                <c:pt idx="1145">
                  <c:v>0.500004</c:v>
                </c:pt>
                <c:pt idx="1146">
                  <c:v>0.500004</c:v>
                </c:pt>
                <c:pt idx="1147">
                  <c:v>0.500004</c:v>
                </c:pt>
                <c:pt idx="1148">
                  <c:v>0.500004</c:v>
                </c:pt>
                <c:pt idx="1149">
                  <c:v>0.500004</c:v>
                </c:pt>
                <c:pt idx="1150">
                  <c:v>0.500004</c:v>
                </c:pt>
                <c:pt idx="1151">
                  <c:v>0.500004</c:v>
                </c:pt>
                <c:pt idx="1152">
                  <c:v>0.500004</c:v>
                </c:pt>
                <c:pt idx="1153">
                  <c:v>0.500004</c:v>
                </c:pt>
                <c:pt idx="1154">
                  <c:v>0.500004</c:v>
                </c:pt>
                <c:pt idx="1155">
                  <c:v>0.500004</c:v>
                </c:pt>
                <c:pt idx="1156">
                  <c:v>0.500004</c:v>
                </c:pt>
                <c:pt idx="1157">
                  <c:v>0.500004</c:v>
                </c:pt>
                <c:pt idx="1158">
                  <c:v>0.500004</c:v>
                </c:pt>
                <c:pt idx="1159">
                  <c:v>0.500004</c:v>
                </c:pt>
                <c:pt idx="1160">
                  <c:v>0.500004</c:v>
                </c:pt>
                <c:pt idx="1161">
                  <c:v>0.500004</c:v>
                </c:pt>
                <c:pt idx="1162">
                  <c:v>0.500004</c:v>
                </c:pt>
                <c:pt idx="1163">
                  <c:v>0.500004</c:v>
                </c:pt>
                <c:pt idx="1164">
                  <c:v>0.500004</c:v>
                </c:pt>
                <c:pt idx="1165">
                  <c:v>0.500004</c:v>
                </c:pt>
                <c:pt idx="1166">
                  <c:v>0.500004</c:v>
                </c:pt>
                <c:pt idx="1167">
                  <c:v>0.500004</c:v>
                </c:pt>
                <c:pt idx="1168">
                  <c:v>0.500004</c:v>
                </c:pt>
                <c:pt idx="1169">
                  <c:v>0.500004</c:v>
                </c:pt>
                <c:pt idx="1170">
                  <c:v>0.500004</c:v>
                </c:pt>
                <c:pt idx="1171">
                  <c:v>0.500004</c:v>
                </c:pt>
                <c:pt idx="1172">
                  <c:v>0.500004</c:v>
                </c:pt>
                <c:pt idx="1173">
                  <c:v>0.500004</c:v>
                </c:pt>
                <c:pt idx="1174">
                  <c:v>0.500004</c:v>
                </c:pt>
                <c:pt idx="1175">
                  <c:v>0.500004</c:v>
                </c:pt>
                <c:pt idx="1176">
                  <c:v>0.500004</c:v>
                </c:pt>
                <c:pt idx="1177">
                  <c:v>0.500004</c:v>
                </c:pt>
                <c:pt idx="1178">
                  <c:v>0.500004</c:v>
                </c:pt>
                <c:pt idx="1179">
                  <c:v>0.500004</c:v>
                </c:pt>
                <c:pt idx="1180">
                  <c:v>0.500004</c:v>
                </c:pt>
                <c:pt idx="1181">
                  <c:v>0.500004</c:v>
                </c:pt>
                <c:pt idx="1182">
                  <c:v>0.500004</c:v>
                </c:pt>
                <c:pt idx="1183">
                  <c:v>0.500004</c:v>
                </c:pt>
                <c:pt idx="1184">
                  <c:v>0.500004</c:v>
                </c:pt>
                <c:pt idx="1185">
                  <c:v>0.500004</c:v>
                </c:pt>
                <c:pt idx="1186">
                  <c:v>0.500004</c:v>
                </c:pt>
                <c:pt idx="1187">
                  <c:v>0.500004</c:v>
                </c:pt>
                <c:pt idx="1188">
                  <c:v>0.500004</c:v>
                </c:pt>
                <c:pt idx="1189">
                  <c:v>0.500004</c:v>
                </c:pt>
                <c:pt idx="1190">
                  <c:v>0.500004</c:v>
                </c:pt>
                <c:pt idx="1191">
                  <c:v>0.500004</c:v>
                </c:pt>
                <c:pt idx="1192">
                  <c:v>0.500004</c:v>
                </c:pt>
                <c:pt idx="1193">
                  <c:v>0.500004</c:v>
                </c:pt>
                <c:pt idx="1194">
                  <c:v>0.500004</c:v>
                </c:pt>
                <c:pt idx="1195">
                  <c:v>0.500004</c:v>
                </c:pt>
                <c:pt idx="1196">
                  <c:v>0.500004</c:v>
                </c:pt>
                <c:pt idx="1197">
                  <c:v>0.500004</c:v>
                </c:pt>
                <c:pt idx="1198">
                  <c:v>0.500004</c:v>
                </c:pt>
                <c:pt idx="1199">
                  <c:v>0.500004</c:v>
                </c:pt>
                <c:pt idx="1200">
                  <c:v>0.500004</c:v>
                </c:pt>
                <c:pt idx="1201">
                  <c:v>0.500004</c:v>
                </c:pt>
                <c:pt idx="1202">
                  <c:v>0.500004</c:v>
                </c:pt>
                <c:pt idx="1203">
                  <c:v>0.500004</c:v>
                </c:pt>
                <c:pt idx="1204">
                  <c:v>0.500004</c:v>
                </c:pt>
                <c:pt idx="1205">
                  <c:v>0.500004</c:v>
                </c:pt>
                <c:pt idx="1206">
                  <c:v>0.500004</c:v>
                </c:pt>
                <c:pt idx="1207">
                  <c:v>0.500004</c:v>
                </c:pt>
                <c:pt idx="1208">
                  <c:v>0.500004</c:v>
                </c:pt>
                <c:pt idx="1209">
                  <c:v>0.500004</c:v>
                </c:pt>
                <c:pt idx="1210">
                  <c:v>0.500004</c:v>
                </c:pt>
                <c:pt idx="1211">
                  <c:v>0.500004</c:v>
                </c:pt>
                <c:pt idx="1212">
                  <c:v>0.500004</c:v>
                </c:pt>
                <c:pt idx="1213">
                  <c:v>0.500004</c:v>
                </c:pt>
                <c:pt idx="1214">
                  <c:v>0.500004</c:v>
                </c:pt>
                <c:pt idx="1215">
                  <c:v>0.500004</c:v>
                </c:pt>
                <c:pt idx="1216">
                  <c:v>0.500004</c:v>
                </c:pt>
                <c:pt idx="1217">
                  <c:v>0.500004</c:v>
                </c:pt>
                <c:pt idx="1218">
                  <c:v>0.500004</c:v>
                </c:pt>
                <c:pt idx="1219">
                  <c:v>0.500004</c:v>
                </c:pt>
                <c:pt idx="1220">
                  <c:v>0.500004</c:v>
                </c:pt>
                <c:pt idx="1221">
                  <c:v>0.500004</c:v>
                </c:pt>
                <c:pt idx="1222">
                  <c:v>0.500004</c:v>
                </c:pt>
                <c:pt idx="1223">
                  <c:v>0.500004</c:v>
                </c:pt>
                <c:pt idx="1224">
                  <c:v>0.500004</c:v>
                </c:pt>
                <c:pt idx="1225">
                  <c:v>0.500004</c:v>
                </c:pt>
                <c:pt idx="1226">
                  <c:v>0.500004</c:v>
                </c:pt>
                <c:pt idx="1227">
                  <c:v>0.500004</c:v>
                </c:pt>
                <c:pt idx="1228">
                  <c:v>0.500004</c:v>
                </c:pt>
                <c:pt idx="1229">
                  <c:v>0.500004</c:v>
                </c:pt>
                <c:pt idx="1230">
                  <c:v>0.500004</c:v>
                </c:pt>
                <c:pt idx="1231">
                  <c:v>0.500004</c:v>
                </c:pt>
                <c:pt idx="1232">
                  <c:v>0.500004</c:v>
                </c:pt>
                <c:pt idx="1233">
                  <c:v>0.500004</c:v>
                </c:pt>
                <c:pt idx="1234">
                  <c:v>0.500004</c:v>
                </c:pt>
                <c:pt idx="1235">
                  <c:v>0.500004</c:v>
                </c:pt>
                <c:pt idx="1236">
                  <c:v>0.500004</c:v>
                </c:pt>
                <c:pt idx="1237">
                  <c:v>0.500004</c:v>
                </c:pt>
                <c:pt idx="1238">
                  <c:v>0.500004</c:v>
                </c:pt>
                <c:pt idx="1239">
                  <c:v>0.500004</c:v>
                </c:pt>
                <c:pt idx="1240">
                  <c:v>0.500004</c:v>
                </c:pt>
                <c:pt idx="1241">
                  <c:v>0.500004</c:v>
                </c:pt>
                <c:pt idx="1242">
                  <c:v>0.500004</c:v>
                </c:pt>
                <c:pt idx="1243">
                  <c:v>0.500004</c:v>
                </c:pt>
                <c:pt idx="1244">
                  <c:v>0.500004</c:v>
                </c:pt>
                <c:pt idx="1245">
                  <c:v>0.500004</c:v>
                </c:pt>
                <c:pt idx="1246">
                  <c:v>0.500004</c:v>
                </c:pt>
                <c:pt idx="1247">
                  <c:v>0.500004</c:v>
                </c:pt>
                <c:pt idx="1248">
                  <c:v>0.500004</c:v>
                </c:pt>
                <c:pt idx="1249">
                  <c:v>0.500004</c:v>
                </c:pt>
                <c:pt idx="1250">
                  <c:v>0.500004</c:v>
                </c:pt>
                <c:pt idx="1251">
                  <c:v>0.500004</c:v>
                </c:pt>
                <c:pt idx="1252">
                  <c:v>0.500004</c:v>
                </c:pt>
                <c:pt idx="1253">
                  <c:v>0.500004</c:v>
                </c:pt>
                <c:pt idx="1254">
                  <c:v>0.500004</c:v>
                </c:pt>
                <c:pt idx="1255">
                  <c:v>0.500004</c:v>
                </c:pt>
                <c:pt idx="1256">
                  <c:v>0.500004</c:v>
                </c:pt>
                <c:pt idx="1257">
                  <c:v>0.500004</c:v>
                </c:pt>
                <c:pt idx="1258">
                  <c:v>0.500004</c:v>
                </c:pt>
                <c:pt idx="1259">
                  <c:v>0.500004</c:v>
                </c:pt>
                <c:pt idx="1260">
                  <c:v>0.500004</c:v>
                </c:pt>
                <c:pt idx="1261">
                  <c:v>0.500004</c:v>
                </c:pt>
                <c:pt idx="1262">
                  <c:v>0.500004</c:v>
                </c:pt>
                <c:pt idx="1263">
                  <c:v>0.500004</c:v>
                </c:pt>
                <c:pt idx="1264">
                  <c:v>0.500004</c:v>
                </c:pt>
                <c:pt idx="1265">
                  <c:v>0.500004</c:v>
                </c:pt>
                <c:pt idx="1266">
                  <c:v>0.500004</c:v>
                </c:pt>
                <c:pt idx="1267">
                  <c:v>0.500004</c:v>
                </c:pt>
                <c:pt idx="1268">
                  <c:v>0.500004</c:v>
                </c:pt>
                <c:pt idx="1269">
                  <c:v>0.500004</c:v>
                </c:pt>
                <c:pt idx="1270">
                  <c:v>0.500004</c:v>
                </c:pt>
                <c:pt idx="1271">
                  <c:v>0.500004</c:v>
                </c:pt>
                <c:pt idx="1272">
                  <c:v>0.500004</c:v>
                </c:pt>
                <c:pt idx="1273">
                  <c:v>0.500004</c:v>
                </c:pt>
                <c:pt idx="1274">
                  <c:v>0.500004</c:v>
                </c:pt>
                <c:pt idx="1275">
                  <c:v>0.500004</c:v>
                </c:pt>
                <c:pt idx="1276">
                  <c:v>0.500004</c:v>
                </c:pt>
                <c:pt idx="1277">
                  <c:v>0.500004</c:v>
                </c:pt>
                <c:pt idx="1278">
                  <c:v>0.500004</c:v>
                </c:pt>
                <c:pt idx="1279">
                  <c:v>0.500004</c:v>
                </c:pt>
                <c:pt idx="1280">
                  <c:v>0.500004</c:v>
                </c:pt>
                <c:pt idx="1281">
                  <c:v>0.500004</c:v>
                </c:pt>
                <c:pt idx="1282">
                  <c:v>0.500004</c:v>
                </c:pt>
                <c:pt idx="1283">
                  <c:v>0.500004</c:v>
                </c:pt>
                <c:pt idx="1284">
                  <c:v>0.500004</c:v>
                </c:pt>
                <c:pt idx="1285">
                  <c:v>0.500004</c:v>
                </c:pt>
                <c:pt idx="1286">
                  <c:v>0.500004</c:v>
                </c:pt>
                <c:pt idx="1287">
                  <c:v>0.500004</c:v>
                </c:pt>
                <c:pt idx="1288">
                  <c:v>0.500004</c:v>
                </c:pt>
                <c:pt idx="1289">
                  <c:v>0.500004</c:v>
                </c:pt>
                <c:pt idx="1290">
                  <c:v>0.500004</c:v>
                </c:pt>
                <c:pt idx="1291">
                  <c:v>0.500004</c:v>
                </c:pt>
                <c:pt idx="1292">
                  <c:v>0.500004</c:v>
                </c:pt>
                <c:pt idx="1293">
                  <c:v>0.500004</c:v>
                </c:pt>
                <c:pt idx="1294">
                  <c:v>0.500004</c:v>
                </c:pt>
                <c:pt idx="1295">
                  <c:v>0.500004</c:v>
                </c:pt>
                <c:pt idx="1296">
                  <c:v>0.500004</c:v>
                </c:pt>
                <c:pt idx="1297">
                  <c:v>0.500004</c:v>
                </c:pt>
                <c:pt idx="1298">
                  <c:v>0.500004</c:v>
                </c:pt>
                <c:pt idx="1299">
                  <c:v>0.500004</c:v>
                </c:pt>
                <c:pt idx="1300">
                  <c:v>0.500004</c:v>
                </c:pt>
                <c:pt idx="1301">
                  <c:v>0.500004</c:v>
                </c:pt>
                <c:pt idx="1302">
                  <c:v>0.500004</c:v>
                </c:pt>
                <c:pt idx="1303">
                  <c:v>0.500004</c:v>
                </c:pt>
                <c:pt idx="1304">
                  <c:v>0.500004</c:v>
                </c:pt>
                <c:pt idx="1305">
                  <c:v>0.500004</c:v>
                </c:pt>
                <c:pt idx="1306">
                  <c:v>0.500004</c:v>
                </c:pt>
                <c:pt idx="1307">
                  <c:v>0.500004</c:v>
                </c:pt>
                <c:pt idx="1308">
                  <c:v>0.500004</c:v>
                </c:pt>
                <c:pt idx="1309">
                  <c:v>0.500004</c:v>
                </c:pt>
                <c:pt idx="1310">
                  <c:v>0.500004</c:v>
                </c:pt>
                <c:pt idx="1311">
                  <c:v>0.500004</c:v>
                </c:pt>
                <c:pt idx="1312">
                  <c:v>0.500004</c:v>
                </c:pt>
                <c:pt idx="1313">
                  <c:v>0.500004</c:v>
                </c:pt>
                <c:pt idx="1314">
                  <c:v>0.500004</c:v>
                </c:pt>
                <c:pt idx="1315">
                  <c:v>0.500004</c:v>
                </c:pt>
                <c:pt idx="1316">
                  <c:v>0.500004</c:v>
                </c:pt>
                <c:pt idx="1317">
                  <c:v>0.500004</c:v>
                </c:pt>
                <c:pt idx="1318">
                  <c:v>0.500004</c:v>
                </c:pt>
                <c:pt idx="1319">
                  <c:v>0.500004</c:v>
                </c:pt>
                <c:pt idx="1320">
                  <c:v>0.500004</c:v>
                </c:pt>
                <c:pt idx="1321">
                  <c:v>0.500004</c:v>
                </c:pt>
                <c:pt idx="1322">
                  <c:v>0.500004</c:v>
                </c:pt>
                <c:pt idx="1323">
                  <c:v>0.500004</c:v>
                </c:pt>
                <c:pt idx="1324">
                  <c:v>0.500004</c:v>
                </c:pt>
                <c:pt idx="1325">
                  <c:v>0.500004</c:v>
                </c:pt>
                <c:pt idx="1326">
                  <c:v>0.500004</c:v>
                </c:pt>
                <c:pt idx="1327">
                  <c:v>0.500004</c:v>
                </c:pt>
                <c:pt idx="1328">
                  <c:v>0.500004</c:v>
                </c:pt>
                <c:pt idx="1329">
                  <c:v>0.500004</c:v>
                </c:pt>
                <c:pt idx="1330">
                  <c:v>0.500004</c:v>
                </c:pt>
                <c:pt idx="1331">
                  <c:v>0.500004</c:v>
                </c:pt>
                <c:pt idx="1332">
                  <c:v>0.500004</c:v>
                </c:pt>
                <c:pt idx="1333">
                  <c:v>0.500004</c:v>
                </c:pt>
                <c:pt idx="1334">
                  <c:v>0.500004</c:v>
                </c:pt>
                <c:pt idx="1335">
                  <c:v>0.500004</c:v>
                </c:pt>
                <c:pt idx="1336">
                  <c:v>0.500004</c:v>
                </c:pt>
                <c:pt idx="1337">
                  <c:v>0.500004</c:v>
                </c:pt>
                <c:pt idx="1338">
                  <c:v>0.500004</c:v>
                </c:pt>
                <c:pt idx="1339">
                  <c:v>0.500004</c:v>
                </c:pt>
                <c:pt idx="1340">
                  <c:v>0.500004</c:v>
                </c:pt>
                <c:pt idx="1341">
                  <c:v>0.500004</c:v>
                </c:pt>
                <c:pt idx="1342">
                  <c:v>0.500004</c:v>
                </c:pt>
                <c:pt idx="1343">
                  <c:v>0.500004</c:v>
                </c:pt>
                <c:pt idx="1344">
                  <c:v>0.500004</c:v>
                </c:pt>
                <c:pt idx="1345">
                  <c:v>0.500004</c:v>
                </c:pt>
                <c:pt idx="1346">
                  <c:v>0.500004</c:v>
                </c:pt>
                <c:pt idx="1347">
                  <c:v>0.500004</c:v>
                </c:pt>
                <c:pt idx="1348">
                  <c:v>0.500004</c:v>
                </c:pt>
                <c:pt idx="1349">
                  <c:v>0.500004</c:v>
                </c:pt>
                <c:pt idx="1350">
                  <c:v>0.500004</c:v>
                </c:pt>
                <c:pt idx="1351">
                  <c:v>0.500004</c:v>
                </c:pt>
                <c:pt idx="1352">
                  <c:v>0.500004</c:v>
                </c:pt>
                <c:pt idx="1353">
                  <c:v>0.500004</c:v>
                </c:pt>
                <c:pt idx="1354">
                  <c:v>0.500004</c:v>
                </c:pt>
                <c:pt idx="1355">
                  <c:v>0.500004</c:v>
                </c:pt>
                <c:pt idx="1356">
                  <c:v>0.500004</c:v>
                </c:pt>
                <c:pt idx="1357">
                  <c:v>0.500004</c:v>
                </c:pt>
                <c:pt idx="1358">
                  <c:v>0.500004</c:v>
                </c:pt>
                <c:pt idx="1359">
                  <c:v>0.500004</c:v>
                </c:pt>
                <c:pt idx="1360">
                  <c:v>0.500004</c:v>
                </c:pt>
                <c:pt idx="1361">
                  <c:v>0.500004</c:v>
                </c:pt>
                <c:pt idx="1362">
                  <c:v>0.500004</c:v>
                </c:pt>
                <c:pt idx="1363">
                  <c:v>0.500004</c:v>
                </c:pt>
                <c:pt idx="1364">
                  <c:v>0.500004</c:v>
                </c:pt>
                <c:pt idx="1365">
                  <c:v>0.500004</c:v>
                </c:pt>
                <c:pt idx="1366">
                  <c:v>0.500004</c:v>
                </c:pt>
                <c:pt idx="1367">
                  <c:v>0.500004</c:v>
                </c:pt>
                <c:pt idx="1368">
                  <c:v>0.500004</c:v>
                </c:pt>
                <c:pt idx="1369">
                  <c:v>0.500004</c:v>
                </c:pt>
                <c:pt idx="1370">
                  <c:v>0.500004</c:v>
                </c:pt>
                <c:pt idx="1371">
                  <c:v>0.500004</c:v>
                </c:pt>
                <c:pt idx="1372">
                  <c:v>0.500004</c:v>
                </c:pt>
                <c:pt idx="1373">
                  <c:v>0.500004</c:v>
                </c:pt>
                <c:pt idx="1374">
                  <c:v>0.500004</c:v>
                </c:pt>
                <c:pt idx="1375">
                  <c:v>0.500004</c:v>
                </c:pt>
                <c:pt idx="1376">
                  <c:v>0.500004</c:v>
                </c:pt>
                <c:pt idx="1377">
                  <c:v>0.500004</c:v>
                </c:pt>
                <c:pt idx="1378">
                  <c:v>0.500004</c:v>
                </c:pt>
                <c:pt idx="1379">
                  <c:v>0.500004</c:v>
                </c:pt>
                <c:pt idx="1380">
                  <c:v>0.500004</c:v>
                </c:pt>
                <c:pt idx="1381">
                  <c:v>0.500004</c:v>
                </c:pt>
                <c:pt idx="1382">
                  <c:v>0.500004</c:v>
                </c:pt>
                <c:pt idx="1383">
                  <c:v>0.500004</c:v>
                </c:pt>
                <c:pt idx="1384">
                  <c:v>0.500004</c:v>
                </c:pt>
                <c:pt idx="1385">
                  <c:v>0.500004</c:v>
                </c:pt>
                <c:pt idx="1386">
                  <c:v>0.500004</c:v>
                </c:pt>
                <c:pt idx="1387">
                  <c:v>0.500004</c:v>
                </c:pt>
                <c:pt idx="1388">
                  <c:v>0.500004</c:v>
                </c:pt>
                <c:pt idx="1389">
                  <c:v>0.500004</c:v>
                </c:pt>
                <c:pt idx="1390">
                  <c:v>0.500004</c:v>
                </c:pt>
                <c:pt idx="1391">
                  <c:v>0.500004</c:v>
                </c:pt>
                <c:pt idx="1392">
                  <c:v>0.500004</c:v>
                </c:pt>
                <c:pt idx="1393">
                  <c:v>0.500004</c:v>
                </c:pt>
                <c:pt idx="1394">
                  <c:v>0.500004</c:v>
                </c:pt>
                <c:pt idx="1395">
                  <c:v>0.500004</c:v>
                </c:pt>
                <c:pt idx="1396">
                  <c:v>0.500004</c:v>
                </c:pt>
                <c:pt idx="1397">
                  <c:v>0.500004</c:v>
                </c:pt>
                <c:pt idx="1398">
                  <c:v>0.500004</c:v>
                </c:pt>
                <c:pt idx="1399">
                  <c:v>0.500004</c:v>
                </c:pt>
                <c:pt idx="1400">
                  <c:v>0.500004</c:v>
                </c:pt>
                <c:pt idx="1401">
                  <c:v>0.500004</c:v>
                </c:pt>
                <c:pt idx="1402">
                  <c:v>0.500004</c:v>
                </c:pt>
                <c:pt idx="1403">
                  <c:v>0.500004</c:v>
                </c:pt>
                <c:pt idx="1404">
                  <c:v>0.500004</c:v>
                </c:pt>
                <c:pt idx="1405">
                  <c:v>0.500004</c:v>
                </c:pt>
                <c:pt idx="1406">
                  <c:v>0.500004</c:v>
                </c:pt>
                <c:pt idx="1407">
                  <c:v>0.500004</c:v>
                </c:pt>
                <c:pt idx="1408">
                  <c:v>0.500004</c:v>
                </c:pt>
                <c:pt idx="1409">
                  <c:v>0.500004</c:v>
                </c:pt>
                <c:pt idx="1410">
                  <c:v>0.500004</c:v>
                </c:pt>
                <c:pt idx="1411">
                  <c:v>0.500004</c:v>
                </c:pt>
                <c:pt idx="1412">
                  <c:v>0.500004</c:v>
                </c:pt>
                <c:pt idx="1413">
                  <c:v>0.500004</c:v>
                </c:pt>
                <c:pt idx="1414">
                  <c:v>0.500004</c:v>
                </c:pt>
                <c:pt idx="1415">
                  <c:v>0.500004</c:v>
                </c:pt>
                <c:pt idx="1416">
                  <c:v>0.500004</c:v>
                </c:pt>
                <c:pt idx="1417">
                  <c:v>0.500004</c:v>
                </c:pt>
                <c:pt idx="1418">
                  <c:v>0.500004</c:v>
                </c:pt>
                <c:pt idx="1419">
                  <c:v>0.500004</c:v>
                </c:pt>
                <c:pt idx="1420">
                  <c:v>0.500004</c:v>
                </c:pt>
                <c:pt idx="1421">
                  <c:v>0.500004</c:v>
                </c:pt>
                <c:pt idx="1422">
                  <c:v>0.500004</c:v>
                </c:pt>
                <c:pt idx="1423">
                  <c:v>0.500004</c:v>
                </c:pt>
                <c:pt idx="1424">
                  <c:v>0.500004</c:v>
                </c:pt>
                <c:pt idx="1425">
                  <c:v>0.500004</c:v>
                </c:pt>
                <c:pt idx="1426">
                  <c:v>0.500004</c:v>
                </c:pt>
                <c:pt idx="1427">
                  <c:v>0.500004</c:v>
                </c:pt>
                <c:pt idx="1428">
                  <c:v>0.500004</c:v>
                </c:pt>
                <c:pt idx="1429">
                  <c:v>0.500004</c:v>
                </c:pt>
                <c:pt idx="1430">
                  <c:v>0.500004</c:v>
                </c:pt>
                <c:pt idx="1431">
                  <c:v>0.500004</c:v>
                </c:pt>
                <c:pt idx="1432">
                  <c:v>0.500004</c:v>
                </c:pt>
                <c:pt idx="1433">
                  <c:v>0.500004</c:v>
                </c:pt>
                <c:pt idx="1434">
                  <c:v>0.500004</c:v>
                </c:pt>
                <c:pt idx="1435">
                  <c:v>0.500004</c:v>
                </c:pt>
                <c:pt idx="1436">
                  <c:v>0.500004</c:v>
                </c:pt>
                <c:pt idx="1437">
                  <c:v>0.500004</c:v>
                </c:pt>
                <c:pt idx="1438">
                  <c:v>0.500004</c:v>
                </c:pt>
                <c:pt idx="1439">
                  <c:v>0.500004</c:v>
                </c:pt>
                <c:pt idx="1440">
                  <c:v>0.500004</c:v>
                </c:pt>
                <c:pt idx="1441">
                  <c:v>0.500004</c:v>
                </c:pt>
                <c:pt idx="1442">
                  <c:v>0.500004</c:v>
                </c:pt>
                <c:pt idx="1443">
                  <c:v>0.500004</c:v>
                </c:pt>
                <c:pt idx="1444">
                  <c:v>0.500004</c:v>
                </c:pt>
                <c:pt idx="1445">
                  <c:v>0.500004</c:v>
                </c:pt>
                <c:pt idx="1446">
                  <c:v>0.500004</c:v>
                </c:pt>
                <c:pt idx="1447">
                  <c:v>0.500004</c:v>
                </c:pt>
                <c:pt idx="1448">
                  <c:v>0.500004</c:v>
                </c:pt>
                <c:pt idx="1449">
                  <c:v>0.500004</c:v>
                </c:pt>
                <c:pt idx="1450">
                  <c:v>0.500004</c:v>
                </c:pt>
                <c:pt idx="1451">
                  <c:v>0.500004</c:v>
                </c:pt>
                <c:pt idx="1452">
                  <c:v>0.500004</c:v>
                </c:pt>
                <c:pt idx="1453">
                  <c:v>0.500004</c:v>
                </c:pt>
                <c:pt idx="1454">
                  <c:v>0.500004</c:v>
                </c:pt>
                <c:pt idx="1455">
                  <c:v>0.500004</c:v>
                </c:pt>
                <c:pt idx="1456">
                  <c:v>0.500004</c:v>
                </c:pt>
                <c:pt idx="1457">
                  <c:v>0.500004</c:v>
                </c:pt>
                <c:pt idx="1458">
                  <c:v>0.500004</c:v>
                </c:pt>
                <c:pt idx="1459">
                  <c:v>0.500004</c:v>
                </c:pt>
                <c:pt idx="1460">
                  <c:v>0.500004</c:v>
                </c:pt>
                <c:pt idx="1461">
                  <c:v>0.500004</c:v>
                </c:pt>
                <c:pt idx="1462">
                  <c:v>0.500004</c:v>
                </c:pt>
                <c:pt idx="1463">
                  <c:v>0.500004</c:v>
                </c:pt>
                <c:pt idx="1464">
                  <c:v>0.500004</c:v>
                </c:pt>
                <c:pt idx="1465">
                  <c:v>0.500004</c:v>
                </c:pt>
                <c:pt idx="1466">
                  <c:v>0.500004</c:v>
                </c:pt>
                <c:pt idx="1467">
                  <c:v>0.500004</c:v>
                </c:pt>
                <c:pt idx="1468">
                  <c:v>0.500004</c:v>
                </c:pt>
                <c:pt idx="1469">
                  <c:v>0.500004</c:v>
                </c:pt>
                <c:pt idx="1470">
                  <c:v>0.500004</c:v>
                </c:pt>
                <c:pt idx="1471">
                  <c:v>0.500004</c:v>
                </c:pt>
                <c:pt idx="1472">
                  <c:v>0.500004</c:v>
                </c:pt>
                <c:pt idx="1473">
                  <c:v>0.500004</c:v>
                </c:pt>
                <c:pt idx="1474">
                  <c:v>0.500004</c:v>
                </c:pt>
                <c:pt idx="1475">
                  <c:v>0.500004</c:v>
                </c:pt>
                <c:pt idx="1476">
                  <c:v>0.500004</c:v>
                </c:pt>
                <c:pt idx="1477">
                  <c:v>0.500004</c:v>
                </c:pt>
                <c:pt idx="1478">
                  <c:v>0.500004</c:v>
                </c:pt>
                <c:pt idx="1479">
                  <c:v>0.500004</c:v>
                </c:pt>
                <c:pt idx="1480">
                  <c:v>0.500004</c:v>
                </c:pt>
                <c:pt idx="1481">
                  <c:v>0.500004</c:v>
                </c:pt>
                <c:pt idx="1482">
                  <c:v>0.500004</c:v>
                </c:pt>
                <c:pt idx="1483">
                  <c:v>0.500004</c:v>
                </c:pt>
                <c:pt idx="1484">
                  <c:v>0.500004</c:v>
                </c:pt>
                <c:pt idx="1485">
                  <c:v>0.500004</c:v>
                </c:pt>
                <c:pt idx="1486">
                  <c:v>0.500004</c:v>
                </c:pt>
                <c:pt idx="1487">
                  <c:v>0.500004</c:v>
                </c:pt>
                <c:pt idx="1488">
                  <c:v>0.500004</c:v>
                </c:pt>
                <c:pt idx="1489">
                  <c:v>0.500004</c:v>
                </c:pt>
                <c:pt idx="1490">
                  <c:v>0.500004</c:v>
                </c:pt>
                <c:pt idx="1491">
                  <c:v>0.500004</c:v>
                </c:pt>
                <c:pt idx="1492">
                  <c:v>0.500004</c:v>
                </c:pt>
                <c:pt idx="1493">
                  <c:v>0.500004</c:v>
                </c:pt>
                <c:pt idx="1494">
                  <c:v>0.500004</c:v>
                </c:pt>
                <c:pt idx="1495">
                  <c:v>0.500004</c:v>
                </c:pt>
                <c:pt idx="1496">
                  <c:v>0.500004</c:v>
                </c:pt>
                <c:pt idx="1497">
                  <c:v>0.500004</c:v>
                </c:pt>
                <c:pt idx="1498">
                  <c:v>0.500004</c:v>
                </c:pt>
                <c:pt idx="1499">
                  <c:v>0.500004</c:v>
                </c:pt>
                <c:pt idx="1500">
                  <c:v>0.500004</c:v>
                </c:pt>
                <c:pt idx="1501">
                  <c:v>0.500004</c:v>
                </c:pt>
                <c:pt idx="1502">
                  <c:v>0.500004</c:v>
                </c:pt>
                <c:pt idx="1503">
                  <c:v>0.500004</c:v>
                </c:pt>
                <c:pt idx="1504">
                  <c:v>0.500004</c:v>
                </c:pt>
                <c:pt idx="1505">
                  <c:v>0.500004</c:v>
                </c:pt>
                <c:pt idx="1506">
                  <c:v>0.500004</c:v>
                </c:pt>
                <c:pt idx="1507">
                  <c:v>0.500004</c:v>
                </c:pt>
                <c:pt idx="1508">
                  <c:v>0.500004</c:v>
                </c:pt>
                <c:pt idx="1509">
                  <c:v>0.500004</c:v>
                </c:pt>
                <c:pt idx="1510">
                  <c:v>0.500004</c:v>
                </c:pt>
                <c:pt idx="1511">
                  <c:v>0.500004</c:v>
                </c:pt>
                <c:pt idx="1512">
                  <c:v>0.500004</c:v>
                </c:pt>
                <c:pt idx="1513">
                  <c:v>0.500004</c:v>
                </c:pt>
                <c:pt idx="1514">
                  <c:v>0.500004</c:v>
                </c:pt>
                <c:pt idx="1515">
                  <c:v>0.500004</c:v>
                </c:pt>
                <c:pt idx="1516">
                  <c:v>0.500004</c:v>
                </c:pt>
                <c:pt idx="1517">
                  <c:v>0.500004</c:v>
                </c:pt>
                <c:pt idx="1518">
                  <c:v>0.500004</c:v>
                </c:pt>
                <c:pt idx="1519">
                  <c:v>0.500004</c:v>
                </c:pt>
                <c:pt idx="1520">
                  <c:v>0.500004</c:v>
                </c:pt>
                <c:pt idx="1521">
                  <c:v>0.500004</c:v>
                </c:pt>
                <c:pt idx="1522">
                  <c:v>0.500004</c:v>
                </c:pt>
                <c:pt idx="1523">
                  <c:v>0.500004</c:v>
                </c:pt>
                <c:pt idx="1524">
                  <c:v>0.500004</c:v>
                </c:pt>
                <c:pt idx="1525">
                  <c:v>0.500004</c:v>
                </c:pt>
                <c:pt idx="1526">
                  <c:v>0.500004</c:v>
                </c:pt>
                <c:pt idx="1527">
                  <c:v>0.500004</c:v>
                </c:pt>
                <c:pt idx="1528">
                  <c:v>0.500004</c:v>
                </c:pt>
                <c:pt idx="1529">
                  <c:v>0.500004</c:v>
                </c:pt>
                <c:pt idx="1530">
                  <c:v>0.500004</c:v>
                </c:pt>
                <c:pt idx="1531">
                  <c:v>0.500004</c:v>
                </c:pt>
                <c:pt idx="1532">
                  <c:v>0.500004</c:v>
                </c:pt>
                <c:pt idx="1533">
                  <c:v>0.500004</c:v>
                </c:pt>
                <c:pt idx="1534">
                  <c:v>0.500004</c:v>
                </c:pt>
                <c:pt idx="1535">
                  <c:v>0.500004</c:v>
                </c:pt>
                <c:pt idx="1536">
                  <c:v>0.500004</c:v>
                </c:pt>
                <c:pt idx="1537">
                  <c:v>0.500004</c:v>
                </c:pt>
                <c:pt idx="1538">
                  <c:v>0.500004</c:v>
                </c:pt>
                <c:pt idx="1539">
                  <c:v>0.500004</c:v>
                </c:pt>
                <c:pt idx="1540">
                  <c:v>0.500004</c:v>
                </c:pt>
                <c:pt idx="1541">
                  <c:v>0.500004</c:v>
                </c:pt>
                <c:pt idx="1542">
                  <c:v>0.500004</c:v>
                </c:pt>
                <c:pt idx="1543">
                  <c:v>0.500004</c:v>
                </c:pt>
                <c:pt idx="1544">
                  <c:v>0.500004</c:v>
                </c:pt>
                <c:pt idx="1545">
                  <c:v>0.500004</c:v>
                </c:pt>
                <c:pt idx="1546">
                  <c:v>0.500004</c:v>
                </c:pt>
                <c:pt idx="1547">
                  <c:v>0.500004</c:v>
                </c:pt>
                <c:pt idx="1548">
                  <c:v>0.500004</c:v>
                </c:pt>
                <c:pt idx="1549">
                  <c:v>0.500004</c:v>
                </c:pt>
                <c:pt idx="1550">
                  <c:v>0.500004</c:v>
                </c:pt>
                <c:pt idx="1551">
                  <c:v>0.500004</c:v>
                </c:pt>
                <c:pt idx="1552">
                  <c:v>0.500004</c:v>
                </c:pt>
                <c:pt idx="1553">
                  <c:v>0.500004</c:v>
                </c:pt>
                <c:pt idx="1554">
                  <c:v>0.500004</c:v>
                </c:pt>
                <c:pt idx="1555">
                  <c:v>0.500004</c:v>
                </c:pt>
                <c:pt idx="1556">
                  <c:v>0.500004</c:v>
                </c:pt>
                <c:pt idx="1557">
                  <c:v>0.500004</c:v>
                </c:pt>
                <c:pt idx="1558">
                  <c:v>0.500004</c:v>
                </c:pt>
                <c:pt idx="1559">
                  <c:v>0.500004</c:v>
                </c:pt>
                <c:pt idx="1560">
                  <c:v>0.500004</c:v>
                </c:pt>
                <c:pt idx="1561">
                  <c:v>0.500004</c:v>
                </c:pt>
                <c:pt idx="1562">
                  <c:v>0.500004</c:v>
                </c:pt>
                <c:pt idx="1563">
                  <c:v>0.500004</c:v>
                </c:pt>
                <c:pt idx="1564">
                  <c:v>0.500004</c:v>
                </c:pt>
                <c:pt idx="1565">
                  <c:v>0.500004</c:v>
                </c:pt>
                <c:pt idx="1566">
                  <c:v>0.500004</c:v>
                </c:pt>
                <c:pt idx="1567">
                  <c:v>0.500004</c:v>
                </c:pt>
                <c:pt idx="1568">
                  <c:v>0.500004</c:v>
                </c:pt>
                <c:pt idx="1569">
                  <c:v>0.500004</c:v>
                </c:pt>
                <c:pt idx="1570">
                  <c:v>0.500004</c:v>
                </c:pt>
                <c:pt idx="1571">
                  <c:v>0.500004</c:v>
                </c:pt>
                <c:pt idx="1572">
                  <c:v>0.500004</c:v>
                </c:pt>
                <c:pt idx="1573">
                  <c:v>0.500004</c:v>
                </c:pt>
                <c:pt idx="1574">
                  <c:v>0.500004</c:v>
                </c:pt>
                <c:pt idx="1575">
                  <c:v>0.500004</c:v>
                </c:pt>
                <c:pt idx="1576">
                  <c:v>0.500004</c:v>
                </c:pt>
                <c:pt idx="1577">
                  <c:v>0.500004</c:v>
                </c:pt>
                <c:pt idx="1578">
                  <c:v>0.500004</c:v>
                </c:pt>
                <c:pt idx="1579">
                  <c:v>0.500004</c:v>
                </c:pt>
                <c:pt idx="1580">
                  <c:v>0.500004</c:v>
                </c:pt>
                <c:pt idx="1581">
                  <c:v>0.500004</c:v>
                </c:pt>
                <c:pt idx="1582">
                  <c:v>0.500004</c:v>
                </c:pt>
                <c:pt idx="1583">
                  <c:v>0.500004</c:v>
                </c:pt>
                <c:pt idx="1584">
                  <c:v>0.500004</c:v>
                </c:pt>
                <c:pt idx="1585">
                  <c:v>0.500004</c:v>
                </c:pt>
                <c:pt idx="1586">
                  <c:v>0.500004</c:v>
                </c:pt>
                <c:pt idx="1587">
                  <c:v>0.500004</c:v>
                </c:pt>
                <c:pt idx="1588">
                  <c:v>0.500004</c:v>
                </c:pt>
                <c:pt idx="1589">
                  <c:v>0.500004</c:v>
                </c:pt>
                <c:pt idx="1590">
                  <c:v>0.500004</c:v>
                </c:pt>
                <c:pt idx="1591">
                  <c:v>0.500004</c:v>
                </c:pt>
                <c:pt idx="1592">
                  <c:v>0.500004</c:v>
                </c:pt>
                <c:pt idx="1593">
                  <c:v>0.500004</c:v>
                </c:pt>
                <c:pt idx="1594">
                  <c:v>0.500004</c:v>
                </c:pt>
                <c:pt idx="1595">
                  <c:v>0.500004</c:v>
                </c:pt>
                <c:pt idx="1596">
                  <c:v>0.500004</c:v>
                </c:pt>
                <c:pt idx="1597">
                  <c:v>0.500004</c:v>
                </c:pt>
                <c:pt idx="1598">
                  <c:v>0.500004</c:v>
                </c:pt>
                <c:pt idx="1599">
                  <c:v>0.500004</c:v>
                </c:pt>
                <c:pt idx="1600">
                  <c:v>0.500004</c:v>
                </c:pt>
                <c:pt idx="1601">
                  <c:v>0.500004</c:v>
                </c:pt>
                <c:pt idx="1602">
                  <c:v>0.500004</c:v>
                </c:pt>
                <c:pt idx="1603">
                  <c:v>0.500004</c:v>
                </c:pt>
                <c:pt idx="1604">
                  <c:v>0.500004</c:v>
                </c:pt>
                <c:pt idx="1605">
                  <c:v>0.500004</c:v>
                </c:pt>
                <c:pt idx="1606">
                  <c:v>0.500004</c:v>
                </c:pt>
                <c:pt idx="1607">
                  <c:v>0.500004</c:v>
                </c:pt>
                <c:pt idx="1608">
                  <c:v>0.500004</c:v>
                </c:pt>
                <c:pt idx="1609">
                  <c:v>0.500004</c:v>
                </c:pt>
                <c:pt idx="1610">
                  <c:v>0.500004</c:v>
                </c:pt>
                <c:pt idx="1611">
                  <c:v>0.500004</c:v>
                </c:pt>
                <c:pt idx="1612">
                  <c:v>0.500004</c:v>
                </c:pt>
                <c:pt idx="1613">
                  <c:v>0.500004</c:v>
                </c:pt>
                <c:pt idx="1614">
                  <c:v>0.500004</c:v>
                </c:pt>
                <c:pt idx="1615">
                  <c:v>0.500004</c:v>
                </c:pt>
                <c:pt idx="1616">
                  <c:v>0.500004</c:v>
                </c:pt>
                <c:pt idx="1617">
                  <c:v>0.500004</c:v>
                </c:pt>
                <c:pt idx="1618">
                  <c:v>0.500004</c:v>
                </c:pt>
                <c:pt idx="1619">
                  <c:v>0.500004</c:v>
                </c:pt>
                <c:pt idx="1620">
                  <c:v>0.500004</c:v>
                </c:pt>
                <c:pt idx="1621">
                  <c:v>0.500004</c:v>
                </c:pt>
                <c:pt idx="1622">
                  <c:v>0.500004</c:v>
                </c:pt>
                <c:pt idx="1623">
                  <c:v>0.500004</c:v>
                </c:pt>
                <c:pt idx="1624">
                  <c:v>0.500004</c:v>
                </c:pt>
                <c:pt idx="1625">
                  <c:v>0.500004</c:v>
                </c:pt>
                <c:pt idx="1626">
                  <c:v>0.500004</c:v>
                </c:pt>
                <c:pt idx="1627">
                  <c:v>0.500004</c:v>
                </c:pt>
                <c:pt idx="1628">
                  <c:v>0.500004</c:v>
                </c:pt>
                <c:pt idx="1629">
                  <c:v>0.500004</c:v>
                </c:pt>
                <c:pt idx="1630">
                  <c:v>0.500004</c:v>
                </c:pt>
                <c:pt idx="1631">
                  <c:v>0.500004</c:v>
                </c:pt>
                <c:pt idx="1632">
                  <c:v>0.500004</c:v>
                </c:pt>
                <c:pt idx="1633">
                  <c:v>0.500004</c:v>
                </c:pt>
                <c:pt idx="1634">
                  <c:v>0.500004</c:v>
                </c:pt>
                <c:pt idx="1635">
                  <c:v>0.500004</c:v>
                </c:pt>
                <c:pt idx="1636">
                  <c:v>0.500004</c:v>
                </c:pt>
                <c:pt idx="1637">
                  <c:v>0.500004</c:v>
                </c:pt>
                <c:pt idx="1638">
                  <c:v>0.500004</c:v>
                </c:pt>
                <c:pt idx="1639">
                  <c:v>0.500004</c:v>
                </c:pt>
                <c:pt idx="1640">
                  <c:v>0.500004</c:v>
                </c:pt>
                <c:pt idx="1641">
                  <c:v>0.500004</c:v>
                </c:pt>
                <c:pt idx="1642">
                  <c:v>0.500004</c:v>
                </c:pt>
                <c:pt idx="1643">
                  <c:v>0.500004</c:v>
                </c:pt>
                <c:pt idx="1644">
                  <c:v>0.500004</c:v>
                </c:pt>
                <c:pt idx="1645">
                  <c:v>0.500004</c:v>
                </c:pt>
                <c:pt idx="1646">
                  <c:v>0.500004</c:v>
                </c:pt>
                <c:pt idx="1647">
                  <c:v>0.500004</c:v>
                </c:pt>
                <c:pt idx="1648">
                  <c:v>0.500004</c:v>
                </c:pt>
                <c:pt idx="1649">
                  <c:v>0.500004</c:v>
                </c:pt>
                <c:pt idx="1650">
                  <c:v>0.500004</c:v>
                </c:pt>
                <c:pt idx="1651">
                  <c:v>0.500004</c:v>
                </c:pt>
                <c:pt idx="1652">
                  <c:v>0.500004</c:v>
                </c:pt>
                <c:pt idx="1653">
                  <c:v>0.500004</c:v>
                </c:pt>
                <c:pt idx="1654">
                  <c:v>0.500004</c:v>
                </c:pt>
                <c:pt idx="1655">
                  <c:v>0.500004</c:v>
                </c:pt>
                <c:pt idx="1656">
                  <c:v>0.500004</c:v>
                </c:pt>
                <c:pt idx="1657">
                  <c:v>0.500004</c:v>
                </c:pt>
                <c:pt idx="1658">
                  <c:v>0.500004</c:v>
                </c:pt>
                <c:pt idx="1659">
                  <c:v>0.500004</c:v>
                </c:pt>
                <c:pt idx="1660">
                  <c:v>0.500004</c:v>
                </c:pt>
                <c:pt idx="1661">
                  <c:v>0.500004</c:v>
                </c:pt>
                <c:pt idx="1662">
                  <c:v>0.500004</c:v>
                </c:pt>
                <c:pt idx="1663">
                  <c:v>0.500004</c:v>
                </c:pt>
                <c:pt idx="1664">
                  <c:v>0.500004</c:v>
                </c:pt>
                <c:pt idx="1665">
                  <c:v>0.500004</c:v>
                </c:pt>
                <c:pt idx="1666">
                  <c:v>0.500004</c:v>
                </c:pt>
                <c:pt idx="1667">
                  <c:v>0.500004</c:v>
                </c:pt>
                <c:pt idx="1668">
                  <c:v>0.500004</c:v>
                </c:pt>
                <c:pt idx="1669">
                  <c:v>0.500004</c:v>
                </c:pt>
                <c:pt idx="1670">
                  <c:v>0.500004</c:v>
                </c:pt>
                <c:pt idx="1671">
                  <c:v>0.500004</c:v>
                </c:pt>
                <c:pt idx="1672">
                  <c:v>0.500004</c:v>
                </c:pt>
                <c:pt idx="1673">
                  <c:v>0.500004</c:v>
                </c:pt>
                <c:pt idx="1674">
                  <c:v>0.500004</c:v>
                </c:pt>
                <c:pt idx="1675">
                  <c:v>0.500004</c:v>
                </c:pt>
                <c:pt idx="1676">
                  <c:v>0.500004</c:v>
                </c:pt>
                <c:pt idx="1677">
                  <c:v>0.500004</c:v>
                </c:pt>
                <c:pt idx="1678">
                  <c:v>0.500004</c:v>
                </c:pt>
                <c:pt idx="1679">
                  <c:v>0.500004</c:v>
                </c:pt>
                <c:pt idx="1680">
                  <c:v>0.500004</c:v>
                </c:pt>
                <c:pt idx="1681">
                  <c:v>0.500004</c:v>
                </c:pt>
                <c:pt idx="1682">
                  <c:v>0.500004</c:v>
                </c:pt>
                <c:pt idx="1683">
                  <c:v>0.500004</c:v>
                </c:pt>
                <c:pt idx="1684">
                  <c:v>0.500004</c:v>
                </c:pt>
                <c:pt idx="1685">
                  <c:v>0.500004</c:v>
                </c:pt>
                <c:pt idx="1686">
                  <c:v>0.500004</c:v>
                </c:pt>
                <c:pt idx="1687">
                  <c:v>0.500004</c:v>
                </c:pt>
                <c:pt idx="1688">
                  <c:v>0.500004</c:v>
                </c:pt>
                <c:pt idx="1689">
                  <c:v>0.500004</c:v>
                </c:pt>
                <c:pt idx="1690">
                  <c:v>0.500004</c:v>
                </c:pt>
                <c:pt idx="1691">
                  <c:v>0.500004</c:v>
                </c:pt>
                <c:pt idx="1692">
                  <c:v>0.500004</c:v>
                </c:pt>
                <c:pt idx="1693">
                  <c:v>0.500004</c:v>
                </c:pt>
                <c:pt idx="1694">
                  <c:v>0.500004</c:v>
                </c:pt>
                <c:pt idx="1695">
                  <c:v>0.500004</c:v>
                </c:pt>
                <c:pt idx="1696">
                  <c:v>0.500004</c:v>
                </c:pt>
                <c:pt idx="1697">
                  <c:v>0.500004</c:v>
                </c:pt>
                <c:pt idx="1698">
                  <c:v>0.500004</c:v>
                </c:pt>
                <c:pt idx="1699">
                  <c:v>0.500004</c:v>
                </c:pt>
                <c:pt idx="1700">
                  <c:v>0.500004</c:v>
                </c:pt>
                <c:pt idx="1701">
                  <c:v>0.500004</c:v>
                </c:pt>
                <c:pt idx="1702">
                  <c:v>0.500004</c:v>
                </c:pt>
                <c:pt idx="1703">
                  <c:v>0.500004</c:v>
                </c:pt>
                <c:pt idx="1704">
                  <c:v>0.500004</c:v>
                </c:pt>
                <c:pt idx="1705">
                  <c:v>0.500004</c:v>
                </c:pt>
                <c:pt idx="1706">
                  <c:v>0.500004</c:v>
                </c:pt>
                <c:pt idx="1707">
                  <c:v>0.500004</c:v>
                </c:pt>
                <c:pt idx="1708">
                  <c:v>0.500004</c:v>
                </c:pt>
                <c:pt idx="1709">
                  <c:v>0.500004</c:v>
                </c:pt>
                <c:pt idx="1710">
                  <c:v>0.500004</c:v>
                </c:pt>
                <c:pt idx="1711">
                  <c:v>0.500004</c:v>
                </c:pt>
                <c:pt idx="1712">
                  <c:v>0.500004</c:v>
                </c:pt>
                <c:pt idx="1713">
                  <c:v>0.500004</c:v>
                </c:pt>
                <c:pt idx="1714">
                  <c:v>0.500004</c:v>
                </c:pt>
                <c:pt idx="1715">
                  <c:v>0.500004</c:v>
                </c:pt>
                <c:pt idx="1716">
                  <c:v>0.500004</c:v>
                </c:pt>
                <c:pt idx="1717">
                  <c:v>0.500004</c:v>
                </c:pt>
                <c:pt idx="1718">
                  <c:v>0.500004</c:v>
                </c:pt>
                <c:pt idx="1719">
                  <c:v>0.500004</c:v>
                </c:pt>
                <c:pt idx="1720">
                  <c:v>0.500004</c:v>
                </c:pt>
                <c:pt idx="1721">
                  <c:v>0.500004</c:v>
                </c:pt>
                <c:pt idx="1722">
                  <c:v>0.500004</c:v>
                </c:pt>
                <c:pt idx="1723">
                  <c:v>0.500004</c:v>
                </c:pt>
                <c:pt idx="1724">
                  <c:v>0.500004</c:v>
                </c:pt>
                <c:pt idx="1725">
                  <c:v>0.500004</c:v>
                </c:pt>
                <c:pt idx="1726">
                  <c:v>0.500004</c:v>
                </c:pt>
                <c:pt idx="1727">
                  <c:v>0.500004</c:v>
                </c:pt>
                <c:pt idx="1728">
                  <c:v>0.500004</c:v>
                </c:pt>
                <c:pt idx="1729">
                  <c:v>0.500004</c:v>
                </c:pt>
                <c:pt idx="1730">
                  <c:v>0.500004</c:v>
                </c:pt>
                <c:pt idx="1731">
                  <c:v>0.500004</c:v>
                </c:pt>
                <c:pt idx="1732">
                  <c:v>0.500004</c:v>
                </c:pt>
                <c:pt idx="1733">
                  <c:v>0.500004</c:v>
                </c:pt>
                <c:pt idx="1734">
                  <c:v>0.500004</c:v>
                </c:pt>
                <c:pt idx="1735">
                  <c:v>0.500004</c:v>
                </c:pt>
                <c:pt idx="1736">
                  <c:v>0.500004</c:v>
                </c:pt>
                <c:pt idx="1737">
                  <c:v>0.500004</c:v>
                </c:pt>
                <c:pt idx="1738">
                  <c:v>0.500004</c:v>
                </c:pt>
                <c:pt idx="1739">
                  <c:v>0.500004</c:v>
                </c:pt>
                <c:pt idx="1740">
                  <c:v>0.500004</c:v>
                </c:pt>
                <c:pt idx="1741">
                  <c:v>0.500004</c:v>
                </c:pt>
                <c:pt idx="1742">
                  <c:v>0.500004</c:v>
                </c:pt>
                <c:pt idx="1743">
                  <c:v>0.500004</c:v>
                </c:pt>
                <c:pt idx="1744">
                  <c:v>0.500004</c:v>
                </c:pt>
                <c:pt idx="1745">
                  <c:v>0.500004</c:v>
                </c:pt>
                <c:pt idx="1746">
                  <c:v>0.500004</c:v>
                </c:pt>
                <c:pt idx="1747">
                  <c:v>0.500004</c:v>
                </c:pt>
                <c:pt idx="1748">
                  <c:v>0.500004</c:v>
                </c:pt>
                <c:pt idx="1749">
                  <c:v>0.500004</c:v>
                </c:pt>
                <c:pt idx="1750">
                  <c:v>0.500004</c:v>
                </c:pt>
                <c:pt idx="1751">
                  <c:v>0.500004</c:v>
                </c:pt>
                <c:pt idx="1752">
                  <c:v>0.500004</c:v>
                </c:pt>
                <c:pt idx="1753">
                  <c:v>0.500004</c:v>
                </c:pt>
                <c:pt idx="1754">
                  <c:v>0.500004</c:v>
                </c:pt>
                <c:pt idx="1755">
                  <c:v>0.500004</c:v>
                </c:pt>
                <c:pt idx="1756">
                  <c:v>0.500004</c:v>
                </c:pt>
                <c:pt idx="1757">
                  <c:v>0.500004</c:v>
                </c:pt>
                <c:pt idx="1758">
                  <c:v>0.500004</c:v>
                </c:pt>
                <c:pt idx="1759">
                  <c:v>0.500004</c:v>
                </c:pt>
                <c:pt idx="1760">
                  <c:v>0.500004</c:v>
                </c:pt>
                <c:pt idx="1761">
                  <c:v>0.500004</c:v>
                </c:pt>
                <c:pt idx="1762">
                  <c:v>0.500004</c:v>
                </c:pt>
                <c:pt idx="1763">
                  <c:v>0.500004</c:v>
                </c:pt>
                <c:pt idx="1764">
                  <c:v>0.500004</c:v>
                </c:pt>
                <c:pt idx="1765">
                  <c:v>0.500004</c:v>
                </c:pt>
                <c:pt idx="1766">
                  <c:v>0.500004</c:v>
                </c:pt>
                <c:pt idx="1767">
                  <c:v>0.500004</c:v>
                </c:pt>
                <c:pt idx="1768">
                  <c:v>0.500004</c:v>
                </c:pt>
                <c:pt idx="1769">
                  <c:v>0.500004</c:v>
                </c:pt>
                <c:pt idx="1770">
                  <c:v>0.500004</c:v>
                </c:pt>
                <c:pt idx="1771">
                  <c:v>0.500004</c:v>
                </c:pt>
                <c:pt idx="1772">
                  <c:v>0.500004</c:v>
                </c:pt>
                <c:pt idx="1773">
                  <c:v>0.500004</c:v>
                </c:pt>
                <c:pt idx="1774">
                  <c:v>0.500004</c:v>
                </c:pt>
                <c:pt idx="1775">
                  <c:v>0.500004</c:v>
                </c:pt>
                <c:pt idx="1776">
                  <c:v>0.500004</c:v>
                </c:pt>
                <c:pt idx="1777">
                  <c:v>0.500004</c:v>
                </c:pt>
                <c:pt idx="1778">
                  <c:v>0.500004</c:v>
                </c:pt>
                <c:pt idx="1779">
                  <c:v>0.500004</c:v>
                </c:pt>
                <c:pt idx="1780">
                  <c:v>0.500004</c:v>
                </c:pt>
                <c:pt idx="1781">
                  <c:v>0.500004</c:v>
                </c:pt>
                <c:pt idx="1782">
                  <c:v>0.500004</c:v>
                </c:pt>
                <c:pt idx="1783">
                  <c:v>0.500004</c:v>
                </c:pt>
                <c:pt idx="1784">
                  <c:v>0.500004</c:v>
                </c:pt>
                <c:pt idx="1785">
                  <c:v>0.500004</c:v>
                </c:pt>
                <c:pt idx="1786">
                  <c:v>0.500004</c:v>
                </c:pt>
                <c:pt idx="1787">
                  <c:v>0.500004</c:v>
                </c:pt>
                <c:pt idx="1788">
                  <c:v>0.500004</c:v>
                </c:pt>
                <c:pt idx="1789">
                  <c:v>0.500004</c:v>
                </c:pt>
                <c:pt idx="1790">
                  <c:v>0.500004</c:v>
                </c:pt>
                <c:pt idx="1791">
                  <c:v>0.500004</c:v>
                </c:pt>
                <c:pt idx="1792">
                  <c:v>0.500004</c:v>
                </c:pt>
                <c:pt idx="1793">
                  <c:v>0.500004</c:v>
                </c:pt>
                <c:pt idx="1794">
                  <c:v>0.500004</c:v>
                </c:pt>
                <c:pt idx="1795">
                  <c:v>0.500004</c:v>
                </c:pt>
                <c:pt idx="1796">
                  <c:v>0.500004</c:v>
                </c:pt>
                <c:pt idx="1797">
                  <c:v>0.500004</c:v>
                </c:pt>
                <c:pt idx="1798">
                  <c:v>0.500004</c:v>
                </c:pt>
                <c:pt idx="1799">
                  <c:v>0.500004</c:v>
                </c:pt>
                <c:pt idx="1800">
                  <c:v>0.500004</c:v>
                </c:pt>
                <c:pt idx="1801">
                  <c:v>0.50000500000000003</c:v>
                </c:pt>
                <c:pt idx="1802">
                  <c:v>0.50000900000000004</c:v>
                </c:pt>
                <c:pt idx="1803">
                  <c:v>0.50001499999999999</c:v>
                </c:pt>
                <c:pt idx="1804">
                  <c:v>0.50001899999999999</c:v>
                </c:pt>
                <c:pt idx="1805">
                  <c:v>0.500023</c:v>
                </c:pt>
                <c:pt idx="1806">
                  <c:v>0.50002599999999997</c:v>
                </c:pt>
                <c:pt idx="1807">
                  <c:v>0.50002899999999995</c:v>
                </c:pt>
                <c:pt idx="1808">
                  <c:v>0.50003200000000003</c:v>
                </c:pt>
                <c:pt idx="1809">
                  <c:v>0.50003399999999998</c:v>
                </c:pt>
                <c:pt idx="1810">
                  <c:v>0.50003600000000004</c:v>
                </c:pt>
                <c:pt idx="1811">
                  <c:v>0.50003799999999998</c:v>
                </c:pt>
                <c:pt idx="1812">
                  <c:v>0.50004000000000004</c:v>
                </c:pt>
                <c:pt idx="1813">
                  <c:v>0.50004199999999999</c:v>
                </c:pt>
                <c:pt idx="1814">
                  <c:v>0.50004400000000004</c:v>
                </c:pt>
                <c:pt idx="1815">
                  <c:v>0.50004599999999999</c:v>
                </c:pt>
                <c:pt idx="1816">
                  <c:v>0.50004800000000005</c:v>
                </c:pt>
                <c:pt idx="1817">
                  <c:v>0.50004899999999997</c:v>
                </c:pt>
                <c:pt idx="1818">
                  <c:v>0.50005100000000002</c:v>
                </c:pt>
                <c:pt idx="1819">
                  <c:v>0.50005299999999997</c:v>
                </c:pt>
                <c:pt idx="1820">
                  <c:v>0.500054</c:v>
                </c:pt>
                <c:pt idx="1821">
                  <c:v>0.50005599999999994</c:v>
                </c:pt>
                <c:pt idx="1822">
                  <c:v>0.50005699999999997</c:v>
                </c:pt>
                <c:pt idx="1823">
                  <c:v>0.50005900000000003</c:v>
                </c:pt>
                <c:pt idx="1824">
                  <c:v>0.50005999999999995</c:v>
                </c:pt>
                <c:pt idx="1825">
                  <c:v>0.50006099999999998</c:v>
                </c:pt>
                <c:pt idx="1826">
                  <c:v>0.50006300000000004</c:v>
                </c:pt>
                <c:pt idx="1827">
                  <c:v>0.50006399999999995</c:v>
                </c:pt>
                <c:pt idx="1828">
                  <c:v>0.50006499999999998</c:v>
                </c:pt>
                <c:pt idx="1829">
                  <c:v>0.50006700000000004</c:v>
                </c:pt>
                <c:pt idx="1830">
                  <c:v>0.50006799999999996</c:v>
                </c:pt>
                <c:pt idx="1831">
                  <c:v>0.50006899999999999</c:v>
                </c:pt>
                <c:pt idx="1832">
                  <c:v>0.50007100000000004</c:v>
                </c:pt>
                <c:pt idx="1833">
                  <c:v>0.50007199999999996</c:v>
                </c:pt>
                <c:pt idx="1834">
                  <c:v>0.50007299999999999</c:v>
                </c:pt>
                <c:pt idx="1835">
                  <c:v>0.50007400000000002</c:v>
                </c:pt>
                <c:pt idx="1836">
                  <c:v>0.50007500000000005</c:v>
                </c:pt>
                <c:pt idx="1837">
                  <c:v>0.50007699999999999</c:v>
                </c:pt>
                <c:pt idx="1838">
                  <c:v>0.50007800000000002</c:v>
                </c:pt>
                <c:pt idx="1839">
                  <c:v>0.50007900000000005</c:v>
                </c:pt>
                <c:pt idx="1840">
                  <c:v>0.50007999999999997</c:v>
                </c:pt>
                <c:pt idx="1841">
                  <c:v>0.500081</c:v>
                </c:pt>
                <c:pt idx="1842">
                  <c:v>0.50008200000000003</c:v>
                </c:pt>
                <c:pt idx="1843">
                  <c:v>0.50008300000000006</c:v>
                </c:pt>
                <c:pt idx="1844">
                  <c:v>0.50008399999999997</c:v>
                </c:pt>
                <c:pt idx="1845">
                  <c:v>0.500085</c:v>
                </c:pt>
                <c:pt idx="1846">
                  <c:v>0.50008699999999995</c:v>
                </c:pt>
                <c:pt idx="1847">
                  <c:v>0.50008799999999998</c:v>
                </c:pt>
                <c:pt idx="1848">
                  <c:v>0.50008900000000001</c:v>
                </c:pt>
                <c:pt idx="1849">
                  <c:v>0.50009000000000003</c:v>
                </c:pt>
                <c:pt idx="1850">
                  <c:v>0.50009099999999995</c:v>
                </c:pt>
                <c:pt idx="1851">
                  <c:v>0.50009199999999998</c:v>
                </c:pt>
                <c:pt idx="1852">
                  <c:v>0.50009300000000001</c:v>
                </c:pt>
                <c:pt idx="1853">
                  <c:v>0.50009400000000004</c:v>
                </c:pt>
                <c:pt idx="1854">
                  <c:v>0.50009499999999996</c:v>
                </c:pt>
                <c:pt idx="1855">
                  <c:v>0.50009499999999996</c:v>
                </c:pt>
                <c:pt idx="1856">
                  <c:v>0.50009599999999998</c:v>
                </c:pt>
                <c:pt idx="1857">
                  <c:v>0.50009700000000001</c:v>
                </c:pt>
                <c:pt idx="1858">
                  <c:v>0.50009800000000004</c:v>
                </c:pt>
                <c:pt idx="1859">
                  <c:v>0.50009899999999996</c:v>
                </c:pt>
                <c:pt idx="1860">
                  <c:v>0.50009999999999999</c:v>
                </c:pt>
                <c:pt idx="1861">
                  <c:v>0.50010100000000002</c:v>
                </c:pt>
                <c:pt idx="1862">
                  <c:v>0.50010200000000005</c:v>
                </c:pt>
                <c:pt idx="1863">
                  <c:v>0.50010299999999996</c:v>
                </c:pt>
                <c:pt idx="1864">
                  <c:v>0.50010399999999999</c:v>
                </c:pt>
                <c:pt idx="1865">
                  <c:v>0.50010399999999999</c:v>
                </c:pt>
                <c:pt idx="1866">
                  <c:v>0.50010500000000002</c:v>
                </c:pt>
                <c:pt idx="1867">
                  <c:v>0.50010600000000005</c:v>
                </c:pt>
                <c:pt idx="1868">
                  <c:v>0.50010699999999997</c:v>
                </c:pt>
                <c:pt idx="1869">
                  <c:v>0.500108</c:v>
                </c:pt>
                <c:pt idx="1870">
                  <c:v>0.50010900000000003</c:v>
                </c:pt>
                <c:pt idx="1871">
                  <c:v>0.50010900000000003</c:v>
                </c:pt>
                <c:pt idx="1872">
                  <c:v>0.50011000000000005</c:v>
                </c:pt>
                <c:pt idx="1873">
                  <c:v>0.50011099999999997</c:v>
                </c:pt>
                <c:pt idx="1874">
                  <c:v>0.500112</c:v>
                </c:pt>
                <c:pt idx="1875">
                  <c:v>0.50011300000000003</c:v>
                </c:pt>
                <c:pt idx="1876">
                  <c:v>0.50011300000000003</c:v>
                </c:pt>
                <c:pt idx="1877">
                  <c:v>0.50011399999999995</c:v>
                </c:pt>
                <c:pt idx="1878">
                  <c:v>0.50011499999999998</c:v>
                </c:pt>
                <c:pt idx="1879">
                  <c:v>0.500116</c:v>
                </c:pt>
                <c:pt idx="1880">
                  <c:v>0.500116</c:v>
                </c:pt>
                <c:pt idx="1881">
                  <c:v>0.50011700000000003</c:v>
                </c:pt>
                <c:pt idx="1882">
                  <c:v>0.50011799999999995</c:v>
                </c:pt>
                <c:pt idx="1883">
                  <c:v>0.50011799999999995</c:v>
                </c:pt>
                <c:pt idx="1884">
                  <c:v>0.50011899999999998</c:v>
                </c:pt>
                <c:pt idx="1885">
                  <c:v>0.50012000000000001</c:v>
                </c:pt>
                <c:pt idx="1886">
                  <c:v>0.50012100000000004</c:v>
                </c:pt>
                <c:pt idx="1887">
                  <c:v>0.50012100000000004</c:v>
                </c:pt>
                <c:pt idx="1888">
                  <c:v>0.50012199999999996</c:v>
                </c:pt>
                <c:pt idx="1889">
                  <c:v>0.50012299999999998</c:v>
                </c:pt>
                <c:pt idx="1890">
                  <c:v>0.50012299999999998</c:v>
                </c:pt>
                <c:pt idx="1891">
                  <c:v>0.50012400000000001</c:v>
                </c:pt>
                <c:pt idx="1892">
                  <c:v>0.50012500000000004</c:v>
                </c:pt>
                <c:pt idx="1893">
                  <c:v>0.50012500000000004</c:v>
                </c:pt>
                <c:pt idx="1894">
                  <c:v>0.50012599999999996</c:v>
                </c:pt>
                <c:pt idx="1895">
                  <c:v>0.50012599999999996</c:v>
                </c:pt>
                <c:pt idx="1896">
                  <c:v>0.50012699999999999</c:v>
                </c:pt>
                <c:pt idx="1897">
                  <c:v>0.50012800000000002</c:v>
                </c:pt>
                <c:pt idx="1898">
                  <c:v>0.50012800000000002</c:v>
                </c:pt>
                <c:pt idx="1899">
                  <c:v>0.50012900000000005</c:v>
                </c:pt>
                <c:pt idx="1900">
                  <c:v>0.50012900000000005</c:v>
                </c:pt>
                <c:pt idx="1901">
                  <c:v>0.50012999999999996</c:v>
                </c:pt>
                <c:pt idx="1902">
                  <c:v>0.50013099999999999</c:v>
                </c:pt>
                <c:pt idx="1903">
                  <c:v>0.50013099999999999</c:v>
                </c:pt>
                <c:pt idx="1904">
                  <c:v>0.50013200000000002</c:v>
                </c:pt>
                <c:pt idx="1905">
                  <c:v>0.50013200000000002</c:v>
                </c:pt>
                <c:pt idx="1906">
                  <c:v>0.50013300000000005</c:v>
                </c:pt>
                <c:pt idx="1907">
                  <c:v>0.50013300000000005</c:v>
                </c:pt>
                <c:pt idx="1908">
                  <c:v>0.50013399999999997</c:v>
                </c:pt>
                <c:pt idx="1909">
                  <c:v>0.500135</c:v>
                </c:pt>
                <c:pt idx="1910">
                  <c:v>0.500135</c:v>
                </c:pt>
                <c:pt idx="1911">
                  <c:v>0.50013600000000002</c:v>
                </c:pt>
                <c:pt idx="1912">
                  <c:v>0.50013600000000002</c:v>
                </c:pt>
                <c:pt idx="1913">
                  <c:v>0.50013700000000005</c:v>
                </c:pt>
                <c:pt idx="1914">
                  <c:v>0.50013700000000005</c:v>
                </c:pt>
                <c:pt idx="1915">
                  <c:v>0.50013799999999997</c:v>
                </c:pt>
                <c:pt idx="1916">
                  <c:v>0.50013799999999997</c:v>
                </c:pt>
                <c:pt idx="1917">
                  <c:v>0.500139</c:v>
                </c:pt>
                <c:pt idx="1918">
                  <c:v>0.500139</c:v>
                </c:pt>
                <c:pt idx="1919">
                  <c:v>0.50014000000000003</c:v>
                </c:pt>
                <c:pt idx="1920">
                  <c:v>0.50014000000000003</c:v>
                </c:pt>
                <c:pt idx="1921">
                  <c:v>0.50014099999999995</c:v>
                </c:pt>
                <c:pt idx="1922">
                  <c:v>0.50014099999999995</c:v>
                </c:pt>
                <c:pt idx="1923">
                  <c:v>0.50014199999999998</c:v>
                </c:pt>
                <c:pt idx="1924">
                  <c:v>0.50014199999999998</c:v>
                </c:pt>
                <c:pt idx="1925">
                  <c:v>0.500143</c:v>
                </c:pt>
                <c:pt idx="1926">
                  <c:v>0.500143</c:v>
                </c:pt>
                <c:pt idx="1927">
                  <c:v>0.500143</c:v>
                </c:pt>
                <c:pt idx="1928">
                  <c:v>0.50014400000000003</c:v>
                </c:pt>
                <c:pt idx="1929">
                  <c:v>0.50014400000000003</c:v>
                </c:pt>
                <c:pt idx="1930">
                  <c:v>0.50014499999999995</c:v>
                </c:pt>
                <c:pt idx="1931">
                  <c:v>0.50014499999999995</c:v>
                </c:pt>
                <c:pt idx="1932">
                  <c:v>0.50014599999999998</c:v>
                </c:pt>
                <c:pt idx="1933">
                  <c:v>0.50014599999999998</c:v>
                </c:pt>
                <c:pt idx="1934">
                  <c:v>0.50014700000000001</c:v>
                </c:pt>
                <c:pt idx="1935">
                  <c:v>0.50014700000000001</c:v>
                </c:pt>
                <c:pt idx="1936">
                  <c:v>0.50014700000000001</c:v>
                </c:pt>
                <c:pt idx="1937">
                  <c:v>0.50014800000000004</c:v>
                </c:pt>
                <c:pt idx="1938">
                  <c:v>0.50014800000000004</c:v>
                </c:pt>
                <c:pt idx="1939">
                  <c:v>0.50014899999999995</c:v>
                </c:pt>
                <c:pt idx="1940">
                  <c:v>0.50014899999999995</c:v>
                </c:pt>
                <c:pt idx="1941">
                  <c:v>0.50014899999999995</c:v>
                </c:pt>
                <c:pt idx="1942">
                  <c:v>0.50014999999999998</c:v>
                </c:pt>
                <c:pt idx="1943">
                  <c:v>0.50014999999999998</c:v>
                </c:pt>
                <c:pt idx="1944">
                  <c:v>0.50015100000000001</c:v>
                </c:pt>
                <c:pt idx="1945">
                  <c:v>0.50015100000000001</c:v>
                </c:pt>
                <c:pt idx="1946">
                  <c:v>0.50015100000000001</c:v>
                </c:pt>
                <c:pt idx="1947">
                  <c:v>0.50015200000000004</c:v>
                </c:pt>
                <c:pt idx="1948">
                  <c:v>0.50015200000000004</c:v>
                </c:pt>
                <c:pt idx="1949">
                  <c:v>0.50015200000000004</c:v>
                </c:pt>
                <c:pt idx="1950">
                  <c:v>0.50015299999999996</c:v>
                </c:pt>
                <c:pt idx="1951">
                  <c:v>0.50015299999999996</c:v>
                </c:pt>
                <c:pt idx="1952">
                  <c:v>0.50015299999999996</c:v>
                </c:pt>
                <c:pt idx="1953">
                  <c:v>0.50015399999999999</c:v>
                </c:pt>
                <c:pt idx="1954">
                  <c:v>0.50015399999999999</c:v>
                </c:pt>
                <c:pt idx="1955">
                  <c:v>0.50015500000000002</c:v>
                </c:pt>
                <c:pt idx="1956">
                  <c:v>0.50015500000000002</c:v>
                </c:pt>
                <c:pt idx="1957">
                  <c:v>0.50015500000000002</c:v>
                </c:pt>
                <c:pt idx="1958">
                  <c:v>0.50015600000000004</c:v>
                </c:pt>
                <c:pt idx="1959">
                  <c:v>0.50015600000000004</c:v>
                </c:pt>
                <c:pt idx="1960">
                  <c:v>0.50015600000000004</c:v>
                </c:pt>
                <c:pt idx="1961">
                  <c:v>0.50015699999999996</c:v>
                </c:pt>
                <c:pt idx="1962">
                  <c:v>0.50015699999999996</c:v>
                </c:pt>
                <c:pt idx="1963">
                  <c:v>0.50015699999999996</c:v>
                </c:pt>
                <c:pt idx="1964">
                  <c:v>0.50015699999999996</c:v>
                </c:pt>
                <c:pt idx="1965">
                  <c:v>0.50015799999999999</c:v>
                </c:pt>
                <c:pt idx="1966">
                  <c:v>0.50015799999999999</c:v>
                </c:pt>
                <c:pt idx="1967">
                  <c:v>0.50015799999999999</c:v>
                </c:pt>
                <c:pt idx="1968">
                  <c:v>0.50015900000000002</c:v>
                </c:pt>
                <c:pt idx="1969">
                  <c:v>0.50015900000000002</c:v>
                </c:pt>
                <c:pt idx="1970">
                  <c:v>0.50015900000000002</c:v>
                </c:pt>
                <c:pt idx="1971">
                  <c:v>0.50016000000000005</c:v>
                </c:pt>
                <c:pt idx="1972">
                  <c:v>0.50016000000000005</c:v>
                </c:pt>
                <c:pt idx="1973">
                  <c:v>0.50016000000000005</c:v>
                </c:pt>
                <c:pt idx="1974">
                  <c:v>0.50016000000000005</c:v>
                </c:pt>
                <c:pt idx="1975">
                  <c:v>0.50016099999999997</c:v>
                </c:pt>
                <c:pt idx="1976">
                  <c:v>0.50016099999999997</c:v>
                </c:pt>
                <c:pt idx="1977">
                  <c:v>0.50016099999999997</c:v>
                </c:pt>
                <c:pt idx="1978">
                  <c:v>0.500162</c:v>
                </c:pt>
                <c:pt idx="1979">
                  <c:v>0.500162</c:v>
                </c:pt>
                <c:pt idx="1980">
                  <c:v>0.500162</c:v>
                </c:pt>
                <c:pt idx="1981">
                  <c:v>0.500162</c:v>
                </c:pt>
                <c:pt idx="1982">
                  <c:v>0.50016300000000002</c:v>
                </c:pt>
                <c:pt idx="1983">
                  <c:v>0.50016300000000002</c:v>
                </c:pt>
                <c:pt idx="1984">
                  <c:v>0.50016300000000002</c:v>
                </c:pt>
                <c:pt idx="1985">
                  <c:v>0.50016300000000002</c:v>
                </c:pt>
                <c:pt idx="1986">
                  <c:v>0.50016400000000005</c:v>
                </c:pt>
                <c:pt idx="1987">
                  <c:v>0.50016400000000005</c:v>
                </c:pt>
                <c:pt idx="1988">
                  <c:v>0.50016400000000005</c:v>
                </c:pt>
                <c:pt idx="1989">
                  <c:v>0.50016400000000005</c:v>
                </c:pt>
                <c:pt idx="1990">
                  <c:v>0.50016499999999997</c:v>
                </c:pt>
                <c:pt idx="1991">
                  <c:v>0.50016499999999997</c:v>
                </c:pt>
                <c:pt idx="1992">
                  <c:v>0.50016499999999997</c:v>
                </c:pt>
                <c:pt idx="1993">
                  <c:v>0.50016499999999997</c:v>
                </c:pt>
                <c:pt idx="1994">
                  <c:v>0.500166</c:v>
                </c:pt>
                <c:pt idx="1995">
                  <c:v>0.500166</c:v>
                </c:pt>
                <c:pt idx="1996">
                  <c:v>0.500166</c:v>
                </c:pt>
                <c:pt idx="1997">
                  <c:v>0.500166</c:v>
                </c:pt>
                <c:pt idx="1998">
                  <c:v>0.500166</c:v>
                </c:pt>
                <c:pt idx="1999">
                  <c:v>0.50016700000000003</c:v>
                </c:pt>
                <c:pt idx="2000">
                  <c:v>0.50016700000000003</c:v>
                </c:pt>
                <c:pt idx="2001">
                  <c:v>0.50016700000000003</c:v>
                </c:pt>
                <c:pt idx="2002">
                  <c:v>0.50016700000000003</c:v>
                </c:pt>
                <c:pt idx="2003">
                  <c:v>0.50016799999999995</c:v>
                </c:pt>
                <c:pt idx="2004">
                  <c:v>0.50016799999999995</c:v>
                </c:pt>
                <c:pt idx="2005">
                  <c:v>0.50016799999999995</c:v>
                </c:pt>
                <c:pt idx="2006">
                  <c:v>0.50016799999999995</c:v>
                </c:pt>
                <c:pt idx="2007">
                  <c:v>0.50016799999999995</c:v>
                </c:pt>
                <c:pt idx="2008">
                  <c:v>0.50016899999999997</c:v>
                </c:pt>
                <c:pt idx="2009">
                  <c:v>0.50016899999999997</c:v>
                </c:pt>
                <c:pt idx="2010">
                  <c:v>0.50016899999999997</c:v>
                </c:pt>
                <c:pt idx="2011">
                  <c:v>0.50016899999999997</c:v>
                </c:pt>
                <c:pt idx="2012">
                  <c:v>0.50016899999999997</c:v>
                </c:pt>
                <c:pt idx="2013">
                  <c:v>0.50017</c:v>
                </c:pt>
                <c:pt idx="2014">
                  <c:v>0.50017</c:v>
                </c:pt>
                <c:pt idx="2015">
                  <c:v>0.50017</c:v>
                </c:pt>
                <c:pt idx="2016">
                  <c:v>0.50017</c:v>
                </c:pt>
                <c:pt idx="2017">
                  <c:v>0.50017</c:v>
                </c:pt>
                <c:pt idx="2018">
                  <c:v>0.50016899999999997</c:v>
                </c:pt>
                <c:pt idx="2019">
                  <c:v>0.50016899999999997</c:v>
                </c:pt>
                <c:pt idx="2020">
                  <c:v>0.50016799999999995</c:v>
                </c:pt>
                <c:pt idx="2021">
                  <c:v>0.500166</c:v>
                </c:pt>
                <c:pt idx="2022">
                  <c:v>0.50016499999999997</c:v>
                </c:pt>
                <c:pt idx="2023">
                  <c:v>0.50016300000000002</c:v>
                </c:pt>
                <c:pt idx="2024">
                  <c:v>0.50016099999999997</c:v>
                </c:pt>
                <c:pt idx="2025">
                  <c:v>0.50015799999999999</c:v>
                </c:pt>
                <c:pt idx="2026">
                  <c:v>0.50015600000000004</c:v>
                </c:pt>
                <c:pt idx="2027">
                  <c:v>0.50015299999999996</c:v>
                </c:pt>
                <c:pt idx="2028">
                  <c:v>0.50014999999999998</c:v>
                </c:pt>
                <c:pt idx="2029">
                  <c:v>0.50014599999999998</c:v>
                </c:pt>
                <c:pt idx="2030">
                  <c:v>0.500143</c:v>
                </c:pt>
                <c:pt idx="2031">
                  <c:v>0.500139</c:v>
                </c:pt>
                <c:pt idx="2032">
                  <c:v>0.500135</c:v>
                </c:pt>
                <c:pt idx="2033">
                  <c:v>0.50013099999999999</c:v>
                </c:pt>
                <c:pt idx="2034">
                  <c:v>0.50012500000000004</c:v>
                </c:pt>
                <c:pt idx="2035">
                  <c:v>0.50011899999999998</c:v>
                </c:pt>
                <c:pt idx="2036">
                  <c:v>0.50011099999999997</c:v>
                </c:pt>
                <c:pt idx="2037">
                  <c:v>0.50010100000000002</c:v>
                </c:pt>
                <c:pt idx="2038">
                  <c:v>0.50009000000000003</c:v>
                </c:pt>
                <c:pt idx="2039">
                  <c:v>0.50007699999999999</c:v>
                </c:pt>
                <c:pt idx="2040">
                  <c:v>0.50006200000000001</c:v>
                </c:pt>
                <c:pt idx="2041">
                  <c:v>0.50004499999999996</c:v>
                </c:pt>
                <c:pt idx="2042">
                  <c:v>0.500027</c:v>
                </c:pt>
                <c:pt idx="2043">
                  <c:v>0.50000800000000001</c:v>
                </c:pt>
                <c:pt idx="2044">
                  <c:v>0.49998700000000001</c:v>
                </c:pt>
                <c:pt idx="2045">
                  <c:v>0.49996499999999999</c:v>
                </c:pt>
                <c:pt idx="2046">
                  <c:v>0.499942</c:v>
                </c:pt>
                <c:pt idx="2047">
                  <c:v>0.499919</c:v>
                </c:pt>
                <c:pt idx="2048">
                  <c:v>0.49989600000000001</c:v>
                </c:pt>
                <c:pt idx="2049">
                  <c:v>0.49987300000000001</c:v>
                </c:pt>
                <c:pt idx="2050">
                  <c:v>0.49985099999999999</c:v>
                </c:pt>
                <c:pt idx="2051">
                  <c:v>0.49983100000000003</c:v>
                </c:pt>
                <c:pt idx="2052">
                  <c:v>0.49981199999999998</c:v>
                </c:pt>
                <c:pt idx="2053">
                  <c:v>0.49979600000000002</c:v>
                </c:pt>
                <c:pt idx="2054">
                  <c:v>0.49978299999999998</c:v>
                </c:pt>
                <c:pt idx="2055">
                  <c:v>0.49977500000000002</c:v>
                </c:pt>
                <c:pt idx="2056">
                  <c:v>0.49977199999999999</c:v>
                </c:pt>
                <c:pt idx="2057">
                  <c:v>0.49977500000000002</c:v>
                </c:pt>
                <c:pt idx="2058">
                  <c:v>0.49978400000000001</c:v>
                </c:pt>
                <c:pt idx="2059">
                  <c:v>0.499801</c:v>
                </c:pt>
                <c:pt idx="2060">
                  <c:v>0.49982500000000002</c:v>
                </c:pt>
                <c:pt idx="2061">
                  <c:v>0.49985499999999999</c:v>
                </c:pt>
                <c:pt idx="2062">
                  <c:v>0.499892</c:v>
                </c:pt>
                <c:pt idx="2063">
                  <c:v>0.49993399999999999</c:v>
                </c:pt>
                <c:pt idx="2064">
                  <c:v>0.49997999999999998</c:v>
                </c:pt>
                <c:pt idx="2065">
                  <c:v>0.50002800000000003</c:v>
                </c:pt>
                <c:pt idx="2066">
                  <c:v>0.50007699999999999</c:v>
                </c:pt>
                <c:pt idx="2067">
                  <c:v>0.50012699999999999</c:v>
                </c:pt>
                <c:pt idx="2068">
                  <c:v>0.50017599999999995</c:v>
                </c:pt>
                <c:pt idx="2069">
                  <c:v>0.500224</c:v>
                </c:pt>
                <c:pt idx="2070">
                  <c:v>0.50026999999999999</c:v>
                </c:pt>
                <c:pt idx="2071">
                  <c:v>0.50031499999999995</c:v>
                </c:pt>
                <c:pt idx="2072">
                  <c:v>0.50035600000000002</c:v>
                </c:pt>
                <c:pt idx="2073">
                  <c:v>0.50039599999999995</c:v>
                </c:pt>
                <c:pt idx="2074">
                  <c:v>0.50043199999999999</c:v>
                </c:pt>
                <c:pt idx="2075">
                  <c:v>0.50046500000000005</c:v>
                </c:pt>
                <c:pt idx="2076">
                  <c:v>0.50049600000000005</c:v>
                </c:pt>
                <c:pt idx="2077">
                  <c:v>0.500525</c:v>
                </c:pt>
                <c:pt idx="2078">
                  <c:v>0.50055000000000005</c:v>
                </c:pt>
                <c:pt idx="2079">
                  <c:v>0.50057300000000005</c:v>
                </c:pt>
                <c:pt idx="2080">
                  <c:v>0.50059399999999998</c:v>
                </c:pt>
                <c:pt idx="2081">
                  <c:v>0.50061299999999997</c:v>
                </c:pt>
                <c:pt idx="2082">
                  <c:v>0.50063000000000002</c:v>
                </c:pt>
                <c:pt idx="2083">
                  <c:v>0.50064500000000001</c:v>
                </c:pt>
                <c:pt idx="2084">
                  <c:v>0.50065800000000005</c:v>
                </c:pt>
                <c:pt idx="2085">
                  <c:v>0.50066900000000003</c:v>
                </c:pt>
                <c:pt idx="2086">
                  <c:v>0.50067899999999999</c:v>
                </c:pt>
                <c:pt idx="2087">
                  <c:v>0.50068699999999999</c:v>
                </c:pt>
                <c:pt idx="2088">
                  <c:v>0.50069399999999997</c:v>
                </c:pt>
                <c:pt idx="2089">
                  <c:v>0.50070000000000003</c:v>
                </c:pt>
                <c:pt idx="2090">
                  <c:v>0.50070499999999996</c:v>
                </c:pt>
                <c:pt idx="2091">
                  <c:v>0.50070800000000004</c:v>
                </c:pt>
                <c:pt idx="2092">
                  <c:v>0.50071100000000002</c:v>
                </c:pt>
                <c:pt idx="2093">
                  <c:v>0.50071299999999996</c:v>
                </c:pt>
                <c:pt idx="2094">
                  <c:v>0.50071500000000002</c:v>
                </c:pt>
                <c:pt idx="2095">
                  <c:v>0.50071600000000005</c:v>
                </c:pt>
                <c:pt idx="2096">
                  <c:v>0.50071699999999997</c:v>
                </c:pt>
                <c:pt idx="2097">
                  <c:v>0.500718</c:v>
                </c:pt>
                <c:pt idx="2098">
                  <c:v>0.50071900000000003</c:v>
                </c:pt>
                <c:pt idx="2099">
                  <c:v>0.50071900000000003</c:v>
                </c:pt>
                <c:pt idx="2100">
                  <c:v>0.50071900000000003</c:v>
                </c:pt>
                <c:pt idx="2101">
                  <c:v>0.50072000000000005</c:v>
                </c:pt>
                <c:pt idx="2102">
                  <c:v>0.50072000000000005</c:v>
                </c:pt>
                <c:pt idx="2103">
                  <c:v>0.50072000000000005</c:v>
                </c:pt>
                <c:pt idx="2104">
                  <c:v>0.50072099999999997</c:v>
                </c:pt>
                <c:pt idx="2105">
                  <c:v>0.50072099999999997</c:v>
                </c:pt>
                <c:pt idx="2106">
                  <c:v>0.50072099999999997</c:v>
                </c:pt>
                <c:pt idx="2107">
                  <c:v>0.500722</c:v>
                </c:pt>
                <c:pt idx="2108">
                  <c:v>0.500722</c:v>
                </c:pt>
                <c:pt idx="2109">
                  <c:v>0.500722</c:v>
                </c:pt>
                <c:pt idx="2110">
                  <c:v>0.50072300000000003</c:v>
                </c:pt>
                <c:pt idx="2111">
                  <c:v>0.50072300000000003</c:v>
                </c:pt>
                <c:pt idx="2112">
                  <c:v>0.50072399999999995</c:v>
                </c:pt>
                <c:pt idx="2113">
                  <c:v>0.50072399999999995</c:v>
                </c:pt>
                <c:pt idx="2114">
                  <c:v>0.50072499999999998</c:v>
                </c:pt>
                <c:pt idx="2115">
                  <c:v>0.500726</c:v>
                </c:pt>
                <c:pt idx="2116">
                  <c:v>0.500726</c:v>
                </c:pt>
                <c:pt idx="2117">
                  <c:v>0.50072700000000003</c:v>
                </c:pt>
                <c:pt idx="2118">
                  <c:v>0.50072799999999995</c:v>
                </c:pt>
                <c:pt idx="2119">
                  <c:v>0.50072799999999995</c:v>
                </c:pt>
                <c:pt idx="2120">
                  <c:v>0.50072899999999998</c:v>
                </c:pt>
                <c:pt idx="2121">
                  <c:v>0.50073000000000001</c:v>
                </c:pt>
                <c:pt idx="2122">
                  <c:v>0.50073100000000004</c:v>
                </c:pt>
                <c:pt idx="2123">
                  <c:v>0.50073199999999995</c:v>
                </c:pt>
                <c:pt idx="2124">
                  <c:v>0.50073199999999995</c:v>
                </c:pt>
                <c:pt idx="2125">
                  <c:v>0.50073299999999998</c:v>
                </c:pt>
                <c:pt idx="2126">
                  <c:v>0.50073400000000001</c:v>
                </c:pt>
                <c:pt idx="2127">
                  <c:v>0.50073500000000004</c:v>
                </c:pt>
                <c:pt idx="2128">
                  <c:v>0.50073599999999996</c:v>
                </c:pt>
                <c:pt idx="2129">
                  <c:v>0.50073699999999999</c:v>
                </c:pt>
                <c:pt idx="2130">
                  <c:v>0.50073800000000002</c:v>
                </c:pt>
                <c:pt idx="2131">
                  <c:v>0.50073900000000005</c:v>
                </c:pt>
                <c:pt idx="2132">
                  <c:v>0.50073999999999996</c:v>
                </c:pt>
                <c:pt idx="2133">
                  <c:v>0.50074099999999999</c:v>
                </c:pt>
                <c:pt idx="2134">
                  <c:v>0.50074099999999999</c:v>
                </c:pt>
                <c:pt idx="2135">
                  <c:v>0.50074200000000002</c:v>
                </c:pt>
                <c:pt idx="2136">
                  <c:v>0.50074300000000005</c:v>
                </c:pt>
                <c:pt idx="2137">
                  <c:v>0.50074399999999997</c:v>
                </c:pt>
                <c:pt idx="2138">
                  <c:v>0.500745</c:v>
                </c:pt>
                <c:pt idx="2139">
                  <c:v>0.50074600000000002</c:v>
                </c:pt>
                <c:pt idx="2140">
                  <c:v>0.50074700000000005</c:v>
                </c:pt>
                <c:pt idx="2141">
                  <c:v>0.50074799999999997</c:v>
                </c:pt>
                <c:pt idx="2142">
                  <c:v>0.500749</c:v>
                </c:pt>
                <c:pt idx="2143">
                  <c:v>0.50075000000000003</c:v>
                </c:pt>
                <c:pt idx="2144">
                  <c:v>0.50075099999999995</c:v>
                </c:pt>
                <c:pt idx="2145">
                  <c:v>0.500753</c:v>
                </c:pt>
                <c:pt idx="2146">
                  <c:v>0.50075400000000003</c:v>
                </c:pt>
                <c:pt idx="2147">
                  <c:v>0.50075499999999995</c:v>
                </c:pt>
                <c:pt idx="2148">
                  <c:v>0.50075599999999998</c:v>
                </c:pt>
                <c:pt idx="2149">
                  <c:v>0.50075700000000001</c:v>
                </c:pt>
                <c:pt idx="2150">
                  <c:v>0.50075800000000004</c:v>
                </c:pt>
                <c:pt idx="2151">
                  <c:v>0.50076699999999996</c:v>
                </c:pt>
                <c:pt idx="2152">
                  <c:v>0.50079399999999996</c:v>
                </c:pt>
                <c:pt idx="2153">
                  <c:v>0.50082499999999996</c:v>
                </c:pt>
                <c:pt idx="2154">
                  <c:v>0.50085199999999996</c:v>
                </c:pt>
                <c:pt idx="2155">
                  <c:v>0.50087599999999999</c:v>
                </c:pt>
                <c:pt idx="2156">
                  <c:v>0.50089700000000004</c:v>
                </c:pt>
                <c:pt idx="2157">
                  <c:v>0.500915</c:v>
                </c:pt>
                <c:pt idx="2158">
                  <c:v>0.50093200000000004</c:v>
                </c:pt>
                <c:pt idx="2159">
                  <c:v>0.50094799999999995</c:v>
                </c:pt>
                <c:pt idx="2160">
                  <c:v>0.50096300000000005</c:v>
                </c:pt>
                <c:pt idx="2161">
                  <c:v>0.50097700000000001</c:v>
                </c:pt>
                <c:pt idx="2162">
                  <c:v>0.50099000000000005</c:v>
                </c:pt>
                <c:pt idx="2163">
                  <c:v>0.50100199999999995</c:v>
                </c:pt>
                <c:pt idx="2164">
                  <c:v>0.50101399999999996</c:v>
                </c:pt>
                <c:pt idx="2165">
                  <c:v>0.50102599999999997</c:v>
                </c:pt>
                <c:pt idx="2166">
                  <c:v>0.50103799999999998</c:v>
                </c:pt>
                <c:pt idx="2167">
                  <c:v>0.50104899999999997</c:v>
                </c:pt>
                <c:pt idx="2168">
                  <c:v>0.50105999999999995</c:v>
                </c:pt>
                <c:pt idx="2169">
                  <c:v>0.50107000000000002</c:v>
                </c:pt>
                <c:pt idx="2170">
                  <c:v>0.50107999999999997</c:v>
                </c:pt>
                <c:pt idx="2171">
                  <c:v>0.50109099999999995</c:v>
                </c:pt>
                <c:pt idx="2172">
                  <c:v>0.50110100000000002</c:v>
                </c:pt>
                <c:pt idx="2173">
                  <c:v>0.50111000000000006</c:v>
                </c:pt>
                <c:pt idx="2174">
                  <c:v>0.50112000000000001</c:v>
                </c:pt>
                <c:pt idx="2175">
                  <c:v>0.50112999999999996</c:v>
                </c:pt>
                <c:pt idx="2176">
                  <c:v>0.501139</c:v>
                </c:pt>
                <c:pt idx="2177">
                  <c:v>0.50114800000000004</c:v>
                </c:pt>
                <c:pt idx="2178">
                  <c:v>0.50115799999999999</c:v>
                </c:pt>
                <c:pt idx="2179">
                  <c:v>0.50116700000000003</c:v>
                </c:pt>
                <c:pt idx="2180">
                  <c:v>0.50117599999999995</c:v>
                </c:pt>
                <c:pt idx="2181">
                  <c:v>0.50118499999999999</c:v>
                </c:pt>
                <c:pt idx="2182">
                  <c:v>0.501193</c:v>
                </c:pt>
                <c:pt idx="2183">
                  <c:v>0.50120200000000004</c:v>
                </c:pt>
                <c:pt idx="2184">
                  <c:v>0.50121099999999996</c:v>
                </c:pt>
                <c:pt idx="2185">
                  <c:v>0.50122</c:v>
                </c:pt>
                <c:pt idx="2186">
                  <c:v>0.50122800000000001</c:v>
                </c:pt>
                <c:pt idx="2187">
                  <c:v>0.50123600000000001</c:v>
                </c:pt>
                <c:pt idx="2188">
                  <c:v>0.50124500000000005</c:v>
                </c:pt>
                <c:pt idx="2189">
                  <c:v>0.50125299999999995</c:v>
                </c:pt>
                <c:pt idx="2190">
                  <c:v>0.50126199999999999</c:v>
                </c:pt>
                <c:pt idx="2191">
                  <c:v>0.50126999999999999</c:v>
                </c:pt>
                <c:pt idx="2192">
                  <c:v>0.501278</c:v>
                </c:pt>
                <c:pt idx="2193">
                  <c:v>0.50128600000000001</c:v>
                </c:pt>
                <c:pt idx="2194">
                  <c:v>0.50129400000000002</c:v>
                </c:pt>
                <c:pt idx="2195">
                  <c:v>0.50130200000000003</c:v>
                </c:pt>
                <c:pt idx="2196">
                  <c:v>0.50131000000000003</c:v>
                </c:pt>
                <c:pt idx="2197">
                  <c:v>0.50131800000000004</c:v>
                </c:pt>
                <c:pt idx="2198">
                  <c:v>0.50132600000000005</c:v>
                </c:pt>
                <c:pt idx="2199">
                  <c:v>0.50133399999999995</c:v>
                </c:pt>
                <c:pt idx="2200">
                  <c:v>0.50134199999999995</c:v>
                </c:pt>
                <c:pt idx="2201">
                  <c:v>0.50134999999999996</c:v>
                </c:pt>
                <c:pt idx="2202">
                  <c:v>0.50135799999999997</c:v>
                </c:pt>
                <c:pt idx="2203">
                  <c:v>0.50136599999999998</c:v>
                </c:pt>
                <c:pt idx="2204">
                  <c:v>0.50137299999999996</c:v>
                </c:pt>
                <c:pt idx="2205">
                  <c:v>0.50138099999999997</c:v>
                </c:pt>
                <c:pt idx="2206">
                  <c:v>0.50138899999999997</c:v>
                </c:pt>
                <c:pt idx="2207">
                  <c:v>0.50139699999999998</c:v>
                </c:pt>
                <c:pt idx="2208">
                  <c:v>0.50140399999999996</c:v>
                </c:pt>
                <c:pt idx="2209">
                  <c:v>0.50141199999999997</c:v>
                </c:pt>
                <c:pt idx="2210">
                  <c:v>0.50141999999999998</c:v>
                </c:pt>
                <c:pt idx="2211">
                  <c:v>0.50142699999999996</c:v>
                </c:pt>
                <c:pt idx="2212">
                  <c:v>0.50143499999999996</c:v>
                </c:pt>
                <c:pt idx="2213">
                  <c:v>0.50144200000000005</c:v>
                </c:pt>
                <c:pt idx="2214">
                  <c:v>0.50144999999999995</c:v>
                </c:pt>
                <c:pt idx="2215">
                  <c:v>0.50145700000000004</c:v>
                </c:pt>
                <c:pt idx="2216">
                  <c:v>0.50146500000000005</c:v>
                </c:pt>
                <c:pt idx="2217">
                  <c:v>0.50147299999999995</c:v>
                </c:pt>
                <c:pt idx="2218">
                  <c:v>0.50148000000000004</c:v>
                </c:pt>
                <c:pt idx="2219">
                  <c:v>0.50148800000000004</c:v>
                </c:pt>
                <c:pt idx="2220">
                  <c:v>0.50149500000000002</c:v>
                </c:pt>
                <c:pt idx="2221">
                  <c:v>0.50150300000000003</c:v>
                </c:pt>
                <c:pt idx="2222">
                  <c:v>0.50151000000000001</c:v>
                </c:pt>
                <c:pt idx="2223">
                  <c:v>0.50151699999999999</c:v>
                </c:pt>
                <c:pt idx="2224">
                  <c:v>0.501525</c:v>
                </c:pt>
                <c:pt idx="2225">
                  <c:v>0.50153199999999998</c:v>
                </c:pt>
                <c:pt idx="2226">
                  <c:v>0.50153999999999999</c:v>
                </c:pt>
                <c:pt idx="2227">
                  <c:v>0.50154699999999997</c:v>
                </c:pt>
                <c:pt idx="2228">
                  <c:v>0.50155499999999997</c:v>
                </c:pt>
                <c:pt idx="2229">
                  <c:v>0.50156199999999995</c:v>
                </c:pt>
                <c:pt idx="2230">
                  <c:v>0.50156900000000004</c:v>
                </c:pt>
                <c:pt idx="2231">
                  <c:v>0.50157700000000005</c:v>
                </c:pt>
                <c:pt idx="2232">
                  <c:v>0.50158400000000003</c:v>
                </c:pt>
                <c:pt idx="2233">
                  <c:v>0.50159200000000004</c:v>
                </c:pt>
                <c:pt idx="2234">
                  <c:v>0.50159900000000002</c:v>
                </c:pt>
                <c:pt idx="2235">
                  <c:v>0.501606</c:v>
                </c:pt>
                <c:pt idx="2236">
                  <c:v>0.501614</c:v>
                </c:pt>
                <c:pt idx="2237">
                  <c:v>0.50162099999999998</c:v>
                </c:pt>
                <c:pt idx="2238">
                  <c:v>0.50162799999999996</c:v>
                </c:pt>
                <c:pt idx="2239">
                  <c:v>0.50163599999999997</c:v>
                </c:pt>
                <c:pt idx="2240">
                  <c:v>0.50164299999999995</c:v>
                </c:pt>
                <c:pt idx="2241">
                  <c:v>0.50165000000000004</c:v>
                </c:pt>
                <c:pt idx="2242">
                  <c:v>0.50165800000000005</c:v>
                </c:pt>
                <c:pt idx="2243">
                  <c:v>0.50166500000000003</c:v>
                </c:pt>
                <c:pt idx="2244">
                  <c:v>0.50167200000000001</c:v>
                </c:pt>
                <c:pt idx="2245">
                  <c:v>0.50168000000000001</c:v>
                </c:pt>
                <c:pt idx="2246">
                  <c:v>0.50168699999999999</c:v>
                </c:pt>
                <c:pt idx="2247">
                  <c:v>0.50169399999999997</c:v>
                </c:pt>
                <c:pt idx="2248">
                  <c:v>0.50170199999999998</c:v>
                </c:pt>
                <c:pt idx="2249">
                  <c:v>0.50170899999999996</c:v>
                </c:pt>
                <c:pt idx="2250">
                  <c:v>0.50171600000000005</c:v>
                </c:pt>
                <c:pt idx="2251">
                  <c:v>0.50172399999999995</c:v>
                </c:pt>
                <c:pt idx="2252">
                  <c:v>0.50173100000000004</c:v>
                </c:pt>
                <c:pt idx="2253">
                  <c:v>0.50173800000000002</c:v>
                </c:pt>
                <c:pt idx="2254">
                  <c:v>0.50174600000000003</c:v>
                </c:pt>
                <c:pt idx="2255">
                  <c:v>0.501753</c:v>
                </c:pt>
                <c:pt idx="2256">
                  <c:v>0.50175999999999998</c:v>
                </c:pt>
                <c:pt idx="2257">
                  <c:v>0.50176699999999996</c:v>
                </c:pt>
                <c:pt idx="2258">
                  <c:v>0.50177499999999997</c:v>
                </c:pt>
                <c:pt idx="2259">
                  <c:v>0.50178199999999995</c:v>
                </c:pt>
                <c:pt idx="2260">
                  <c:v>0.50178900000000004</c:v>
                </c:pt>
                <c:pt idx="2261">
                  <c:v>0.50179700000000005</c:v>
                </c:pt>
                <c:pt idx="2262">
                  <c:v>0.50180400000000003</c:v>
                </c:pt>
                <c:pt idx="2263">
                  <c:v>0.50181100000000001</c:v>
                </c:pt>
                <c:pt idx="2264">
                  <c:v>0.50181799999999999</c:v>
                </c:pt>
                <c:pt idx="2265">
                  <c:v>0.50182599999999999</c:v>
                </c:pt>
                <c:pt idx="2266">
                  <c:v>0.50183299999999997</c:v>
                </c:pt>
                <c:pt idx="2267">
                  <c:v>0.50183999999999995</c:v>
                </c:pt>
                <c:pt idx="2268">
                  <c:v>0.50184700000000004</c:v>
                </c:pt>
                <c:pt idx="2269">
                  <c:v>0.50185500000000005</c:v>
                </c:pt>
                <c:pt idx="2270">
                  <c:v>0.50186200000000003</c:v>
                </c:pt>
                <c:pt idx="2271">
                  <c:v>0.50186900000000001</c:v>
                </c:pt>
                <c:pt idx="2272">
                  <c:v>0.50187700000000002</c:v>
                </c:pt>
                <c:pt idx="2273">
                  <c:v>0.501884</c:v>
                </c:pt>
                <c:pt idx="2274">
                  <c:v>0.50189099999999998</c:v>
                </c:pt>
                <c:pt idx="2275">
                  <c:v>0.50189799999999996</c:v>
                </c:pt>
                <c:pt idx="2276">
                  <c:v>0.50190599999999996</c:v>
                </c:pt>
                <c:pt idx="2277">
                  <c:v>0.50191300000000005</c:v>
                </c:pt>
                <c:pt idx="2278">
                  <c:v>0.50192000000000003</c:v>
                </c:pt>
                <c:pt idx="2279">
                  <c:v>0.50192700000000001</c:v>
                </c:pt>
                <c:pt idx="2280">
                  <c:v>0.50193500000000002</c:v>
                </c:pt>
                <c:pt idx="2281">
                  <c:v>0.501942</c:v>
                </c:pt>
                <c:pt idx="2282">
                  <c:v>0.50194899999999998</c:v>
                </c:pt>
                <c:pt idx="2283">
                  <c:v>0.50195599999999996</c:v>
                </c:pt>
                <c:pt idx="2284">
                  <c:v>0.50196399999999997</c:v>
                </c:pt>
                <c:pt idx="2285">
                  <c:v>0.50197099999999995</c:v>
                </c:pt>
                <c:pt idx="2286">
                  <c:v>0.50197800000000004</c:v>
                </c:pt>
                <c:pt idx="2287">
                  <c:v>0.50198500000000001</c:v>
                </c:pt>
                <c:pt idx="2288">
                  <c:v>0.50199300000000002</c:v>
                </c:pt>
                <c:pt idx="2289">
                  <c:v>0.502</c:v>
                </c:pt>
                <c:pt idx="2290">
                  <c:v>0.50200699999999998</c:v>
                </c:pt>
                <c:pt idx="2291">
                  <c:v>0.50201499999999999</c:v>
                </c:pt>
                <c:pt idx="2292">
                  <c:v>0.50202199999999997</c:v>
                </c:pt>
                <c:pt idx="2293">
                  <c:v>0.50202899999999995</c:v>
                </c:pt>
                <c:pt idx="2294">
                  <c:v>0.50203600000000004</c:v>
                </c:pt>
                <c:pt idx="2295">
                  <c:v>0.50204400000000005</c:v>
                </c:pt>
                <c:pt idx="2296">
                  <c:v>0.50205100000000003</c:v>
                </c:pt>
                <c:pt idx="2297">
                  <c:v>0.502058</c:v>
                </c:pt>
                <c:pt idx="2298">
                  <c:v>0.50206499999999998</c:v>
                </c:pt>
                <c:pt idx="2299">
                  <c:v>0.50207299999999999</c:v>
                </c:pt>
                <c:pt idx="2300">
                  <c:v>0.50207999999999997</c:v>
                </c:pt>
                <c:pt idx="2301">
                  <c:v>0.50208900000000001</c:v>
                </c:pt>
                <c:pt idx="2302">
                  <c:v>0.50210200000000005</c:v>
                </c:pt>
                <c:pt idx="2303">
                  <c:v>0.50211700000000004</c:v>
                </c:pt>
                <c:pt idx="2304">
                  <c:v>0.50212999999999997</c:v>
                </c:pt>
                <c:pt idx="2305">
                  <c:v>0.50214199999999998</c:v>
                </c:pt>
                <c:pt idx="2306">
                  <c:v>0.50215399999999999</c:v>
                </c:pt>
                <c:pt idx="2307">
                  <c:v>0.502166</c:v>
                </c:pt>
                <c:pt idx="2308">
                  <c:v>0.50217699999999998</c:v>
                </c:pt>
                <c:pt idx="2309">
                  <c:v>0.50218700000000005</c:v>
                </c:pt>
                <c:pt idx="2310">
                  <c:v>0.50219800000000003</c:v>
                </c:pt>
                <c:pt idx="2311">
                  <c:v>0.50220799999999999</c:v>
                </c:pt>
                <c:pt idx="2312">
                  <c:v>0.50221800000000005</c:v>
                </c:pt>
                <c:pt idx="2313">
                  <c:v>0.50222800000000001</c:v>
                </c:pt>
                <c:pt idx="2314">
                  <c:v>0.50223799999999996</c:v>
                </c:pt>
                <c:pt idx="2315">
                  <c:v>0.50224800000000003</c:v>
                </c:pt>
                <c:pt idx="2316">
                  <c:v>0.50225699999999995</c:v>
                </c:pt>
                <c:pt idx="2317">
                  <c:v>0.50226700000000002</c:v>
                </c:pt>
                <c:pt idx="2318">
                  <c:v>0.50227599999999994</c:v>
                </c:pt>
                <c:pt idx="2319">
                  <c:v>0.50228600000000001</c:v>
                </c:pt>
                <c:pt idx="2320">
                  <c:v>0.50229500000000005</c:v>
                </c:pt>
                <c:pt idx="2321">
                  <c:v>0.502305</c:v>
                </c:pt>
                <c:pt idx="2322">
                  <c:v>0.50231400000000004</c:v>
                </c:pt>
                <c:pt idx="2323">
                  <c:v>0.50232299999999996</c:v>
                </c:pt>
                <c:pt idx="2324">
                  <c:v>0.50233300000000003</c:v>
                </c:pt>
                <c:pt idx="2325">
                  <c:v>0.50234199999999996</c:v>
                </c:pt>
                <c:pt idx="2326">
                  <c:v>0.50235099999999999</c:v>
                </c:pt>
                <c:pt idx="2327">
                  <c:v>0.50236000000000003</c:v>
                </c:pt>
                <c:pt idx="2328">
                  <c:v>0.50236899999999995</c:v>
                </c:pt>
                <c:pt idx="2329">
                  <c:v>0.50237900000000002</c:v>
                </c:pt>
                <c:pt idx="2330">
                  <c:v>0.50238799999999995</c:v>
                </c:pt>
                <c:pt idx="2331">
                  <c:v>0.50239699999999998</c:v>
                </c:pt>
                <c:pt idx="2332">
                  <c:v>0.50240600000000002</c:v>
                </c:pt>
                <c:pt idx="2333">
                  <c:v>0.50241499999999994</c:v>
                </c:pt>
                <c:pt idx="2334">
                  <c:v>0.50242399999999998</c:v>
                </c:pt>
                <c:pt idx="2335">
                  <c:v>0.50243300000000002</c:v>
                </c:pt>
                <c:pt idx="2336">
                  <c:v>0.50244200000000006</c:v>
                </c:pt>
                <c:pt idx="2337">
                  <c:v>0.50245099999999998</c:v>
                </c:pt>
                <c:pt idx="2338">
                  <c:v>0.50246000000000002</c:v>
                </c:pt>
                <c:pt idx="2339">
                  <c:v>0.50246900000000005</c:v>
                </c:pt>
                <c:pt idx="2340">
                  <c:v>0.50247799999999998</c:v>
                </c:pt>
                <c:pt idx="2341">
                  <c:v>0.50248700000000002</c:v>
                </c:pt>
                <c:pt idx="2342">
                  <c:v>0.50249600000000005</c:v>
                </c:pt>
                <c:pt idx="2343">
                  <c:v>0.50250399999999995</c:v>
                </c:pt>
                <c:pt idx="2344">
                  <c:v>0.50251299999999999</c:v>
                </c:pt>
                <c:pt idx="2345">
                  <c:v>0.50252200000000002</c:v>
                </c:pt>
                <c:pt idx="2346">
                  <c:v>0.50253099999999995</c:v>
                </c:pt>
                <c:pt idx="2347">
                  <c:v>0.50253999999999999</c:v>
                </c:pt>
                <c:pt idx="2348">
                  <c:v>0.50254900000000002</c:v>
                </c:pt>
                <c:pt idx="2349">
                  <c:v>0.50255799999999995</c:v>
                </c:pt>
                <c:pt idx="2350">
                  <c:v>0.50256699999999999</c:v>
                </c:pt>
                <c:pt idx="2351">
                  <c:v>0.50257499999999999</c:v>
                </c:pt>
                <c:pt idx="2352">
                  <c:v>0.50258400000000003</c:v>
                </c:pt>
                <c:pt idx="2353">
                  <c:v>0.50259299999999996</c:v>
                </c:pt>
                <c:pt idx="2354">
                  <c:v>0.50260199999999999</c:v>
                </c:pt>
                <c:pt idx="2355">
                  <c:v>0.50261100000000003</c:v>
                </c:pt>
                <c:pt idx="2356">
                  <c:v>0.50261900000000004</c:v>
                </c:pt>
                <c:pt idx="2357">
                  <c:v>0.50262799999999996</c:v>
                </c:pt>
                <c:pt idx="2358">
                  <c:v>0.502637</c:v>
                </c:pt>
                <c:pt idx="2359">
                  <c:v>0.50264600000000004</c:v>
                </c:pt>
                <c:pt idx="2360">
                  <c:v>0.50265499999999996</c:v>
                </c:pt>
                <c:pt idx="2361">
                  <c:v>0.50266299999999997</c:v>
                </c:pt>
                <c:pt idx="2362">
                  <c:v>0.50267200000000001</c:v>
                </c:pt>
                <c:pt idx="2363">
                  <c:v>0.50268100000000004</c:v>
                </c:pt>
                <c:pt idx="2364">
                  <c:v>0.50268999999999997</c:v>
                </c:pt>
                <c:pt idx="2365">
                  <c:v>0.50269799999999998</c:v>
                </c:pt>
                <c:pt idx="2366">
                  <c:v>0.50270700000000001</c:v>
                </c:pt>
                <c:pt idx="2367">
                  <c:v>0.50271600000000005</c:v>
                </c:pt>
                <c:pt idx="2368">
                  <c:v>0.50272499999999998</c:v>
                </c:pt>
                <c:pt idx="2369">
                  <c:v>0.50273400000000001</c:v>
                </c:pt>
                <c:pt idx="2370">
                  <c:v>0.50274200000000002</c:v>
                </c:pt>
                <c:pt idx="2371">
                  <c:v>0.50275099999999995</c:v>
                </c:pt>
                <c:pt idx="2372">
                  <c:v>0.50275999999999998</c:v>
                </c:pt>
                <c:pt idx="2373">
                  <c:v>0.50276900000000002</c:v>
                </c:pt>
                <c:pt idx="2374">
                  <c:v>0.50277700000000003</c:v>
                </c:pt>
                <c:pt idx="2375">
                  <c:v>0.50278599999999996</c:v>
                </c:pt>
                <c:pt idx="2376">
                  <c:v>0.50279499999999999</c:v>
                </c:pt>
                <c:pt idx="2377">
                  <c:v>0.50280400000000003</c:v>
                </c:pt>
                <c:pt idx="2378">
                  <c:v>0.50281200000000004</c:v>
                </c:pt>
                <c:pt idx="2379">
                  <c:v>0.50282099999999996</c:v>
                </c:pt>
                <c:pt idx="2380">
                  <c:v>0.50283</c:v>
                </c:pt>
                <c:pt idx="2381">
                  <c:v>0.50283800000000001</c:v>
                </c:pt>
                <c:pt idx="2382">
                  <c:v>0.50284700000000004</c:v>
                </c:pt>
                <c:pt idx="2383">
                  <c:v>0.50285599999999997</c:v>
                </c:pt>
                <c:pt idx="2384">
                  <c:v>0.50286500000000001</c:v>
                </c:pt>
                <c:pt idx="2385">
                  <c:v>0.50287300000000001</c:v>
                </c:pt>
                <c:pt idx="2386">
                  <c:v>0.50288200000000005</c:v>
                </c:pt>
                <c:pt idx="2387">
                  <c:v>0.50289099999999998</c:v>
                </c:pt>
                <c:pt idx="2388">
                  <c:v>0.50290000000000001</c:v>
                </c:pt>
                <c:pt idx="2389">
                  <c:v>0.50290800000000002</c:v>
                </c:pt>
                <c:pt idx="2390">
                  <c:v>0.50291699999999995</c:v>
                </c:pt>
                <c:pt idx="2391">
                  <c:v>0.50292599999999998</c:v>
                </c:pt>
                <c:pt idx="2392">
                  <c:v>0.50293500000000002</c:v>
                </c:pt>
                <c:pt idx="2393">
                  <c:v>0.50294300000000003</c:v>
                </c:pt>
                <c:pt idx="2394">
                  <c:v>0.50295199999999995</c:v>
                </c:pt>
                <c:pt idx="2395">
                  <c:v>0.50296099999999999</c:v>
                </c:pt>
                <c:pt idx="2396">
                  <c:v>0.502969</c:v>
                </c:pt>
                <c:pt idx="2397">
                  <c:v>0.50297800000000004</c:v>
                </c:pt>
                <c:pt idx="2398">
                  <c:v>0.50298699999999996</c:v>
                </c:pt>
                <c:pt idx="2399">
                  <c:v>0.502996</c:v>
                </c:pt>
                <c:pt idx="2400">
                  <c:v>0.50300400000000001</c:v>
                </c:pt>
                <c:pt idx="2401">
                  <c:v>0.50301300000000004</c:v>
                </c:pt>
                <c:pt idx="2402">
                  <c:v>0.50302199999999997</c:v>
                </c:pt>
                <c:pt idx="2403">
                  <c:v>0.50302999999999998</c:v>
                </c:pt>
                <c:pt idx="2404">
                  <c:v>0.50303900000000001</c:v>
                </c:pt>
                <c:pt idx="2405">
                  <c:v>0.50304800000000005</c:v>
                </c:pt>
                <c:pt idx="2406">
                  <c:v>0.50305699999999998</c:v>
                </c:pt>
                <c:pt idx="2407">
                  <c:v>0.50306499999999998</c:v>
                </c:pt>
                <c:pt idx="2408">
                  <c:v>0.50307400000000002</c:v>
                </c:pt>
                <c:pt idx="2409">
                  <c:v>0.50308299999999995</c:v>
                </c:pt>
                <c:pt idx="2410">
                  <c:v>0.50309199999999998</c:v>
                </c:pt>
                <c:pt idx="2411">
                  <c:v>0.50309999999999999</c:v>
                </c:pt>
                <c:pt idx="2412">
                  <c:v>0.50310900000000003</c:v>
                </c:pt>
                <c:pt idx="2413">
                  <c:v>0.50311799999999995</c:v>
                </c:pt>
                <c:pt idx="2414">
                  <c:v>0.50312699999999999</c:v>
                </c:pt>
                <c:pt idx="2415">
                  <c:v>0.503135</c:v>
                </c:pt>
                <c:pt idx="2416">
                  <c:v>0.50314400000000004</c:v>
                </c:pt>
                <c:pt idx="2417">
                  <c:v>0.50315299999999996</c:v>
                </c:pt>
                <c:pt idx="2418">
                  <c:v>0.50316099999999997</c:v>
                </c:pt>
                <c:pt idx="2419">
                  <c:v>0.50317000000000001</c:v>
                </c:pt>
                <c:pt idx="2420">
                  <c:v>0.50317900000000004</c:v>
                </c:pt>
                <c:pt idx="2421">
                  <c:v>0.50318799999999997</c:v>
                </c:pt>
                <c:pt idx="2422">
                  <c:v>0.50319700000000001</c:v>
                </c:pt>
                <c:pt idx="2423">
                  <c:v>0.50320500000000001</c:v>
                </c:pt>
                <c:pt idx="2424">
                  <c:v>0.50321400000000005</c:v>
                </c:pt>
                <c:pt idx="2425">
                  <c:v>0.50322299999999998</c:v>
                </c:pt>
                <c:pt idx="2426">
                  <c:v>0.50323200000000001</c:v>
                </c:pt>
                <c:pt idx="2427">
                  <c:v>0.50324000000000002</c:v>
                </c:pt>
                <c:pt idx="2428">
                  <c:v>0.50324899999999995</c:v>
                </c:pt>
                <c:pt idx="2429">
                  <c:v>0.50325799999999998</c:v>
                </c:pt>
                <c:pt idx="2430">
                  <c:v>0.50326700000000002</c:v>
                </c:pt>
                <c:pt idx="2431">
                  <c:v>0.50327500000000003</c:v>
                </c:pt>
                <c:pt idx="2432">
                  <c:v>0.50328399999999995</c:v>
                </c:pt>
                <c:pt idx="2433">
                  <c:v>0.50329299999999999</c:v>
                </c:pt>
                <c:pt idx="2434">
                  <c:v>0.50330200000000003</c:v>
                </c:pt>
                <c:pt idx="2435">
                  <c:v>0.50331099999999995</c:v>
                </c:pt>
                <c:pt idx="2436">
                  <c:v>0.50331899999999996</c:v>
                </c:pt>
                <c:pt idx="2437">
                  <c:v>0.503328</c:v>
                </c:pt>
                <c:pt idx="2438">
                  <c:v>0.50333700000000003</c:v>
                </c:pt>
                <c:pt idx="2439">
                  <c:v>0.50334599999999996</c:v>
                </c:pt>
                <c:pt idx="2440">
                  <c:v>0.503355</c:v>
                </c:pt>
                <c:pt idx="2441">
                  <c:v>0.503363</c:v>
                </c:pt>
                <c:pt idx="2442">
                  <c:v>0.50337200000000004</c:v>
                </c:pt>
                <c:pt idx="2443">
                  <c:v>0.50338099999999997</c:v>
                </c:pt>
                <c:pt idx="2444">
                  <c:v>0.50339</c:v>
                </c:pt>
                <c:pt idx="2445">
                  <c:v>0.50339900000000004</c:v>
                </c:pt>
                <c:pt idx="2446">
                  <c:v>0.50340799999999997</c:v>
                </c:pt>
                <c:pt idx="2447">
                  <c:v>0.503417</c:v>
                </c:pt>
                <c:pt idx="2448">
                  <c:v>0.50342500000000001</c:v>
                </c:pt>
                <c:pt idx="2449">
                  <c:v>0.50343400000000005</c:v>
                </c:pt>
                <c:pt idx="2450">
                  <c:v>0.50344299999999997</c:v>
                </c:pt>
                <c:pt idx="2451">
                  <c:v>0.50345200000000001</c:v>
                </c:pt>
                <c:pt idx="2452">
                  <c:v>0.50346100000000005</c:v>
                </c:pt>
                <c:pt idx="2453">
                  <c:v>0.50346999999999997</c:v>
                </c:pt>
                <c:pt idx="2454">
                  <c:v>0.50347900000000001</c:v>
                </c:pt>
                <c:pt idx="2455">
                  <c:v>0.50348800000000005</c:v>
                </c:pt>
                <c:pt idx="2456">
                  <c:v>0.50349699999999997</c:v>
                </c:pt>
                <c:pt idx="2457">
                  <c:v>0.50350600000000001</c:v>
                </c:pt>
                <c:pt idx="2458">
                  <c:v>0.50351500000000005</c:v>
                </c:pt>
                <c:pt idx="2459">
                  <c:v>0.50352399999999997</c:v>
                </c:pt>
                <c:pt idx="2460">
                  <c:v>0.50353300000000001</c:v>
                </c:pt>
                <c:pt idx="2461">
                  <c:v>0.50354200000000005</c:v>
                </c:pt>
                <c:pt idx="2462">
                  <c:v>0.50355099999999997</c:v>
                </c:pt>
                <c:pt idx="2463">
                  <c:v>0.50356000000000001</c:v>
                </c:pt>
                <c:pt idx="2464">
                  <c:v>0.50356900000000004</c:v>
                </c:pt>
                <c:pt idx="2465">
                  <c:v>0.50357799999999997</c:v>
                </c:pt>
                <c:pt idx="2466">
                  <c:v>0.50358700000000001</c:v>
                </c:pt>
                <c:pt idx="2467">
                  <c:v>0.50359699999999996</c:v>
                </c:pt>
                <c:pt idx="2468">
                  <c:v>0.503606</c:v>
                </c:pt>
                <c:pt idx="2469">
                  <c:v>0.50361500000000003</c:v>
                </c:pt>
                <c:pt idx="2470">
                  <c:v>0.50362399999999996</c:v>
                </c:pt>
                <c:pt idx="2471">
                  <c:v>0.50363400000000003</c:v>
                </c:pt>
                <c:pt idx="2472">
                  <c:v>0.50364299999999995</c:v>
                </c:pt>
                <c:pt idx="2473">
                  <c:v>0.50365199999999999</c:v>
                </c:pt>
                <c:pt idx="2474">
                  <c:v>0.50366200000000005</c:v>
                </c:pt>
                <c:pt idx="2475">
                  <c:v>0.50367099999999998</c:v>
                </c:pt>
                <c:pt idx="2476">
                  <c:v>0.50368000000000002</c:v>
                </c:pt>
                <c:pt idx="2477">
                  <c:v>0.50368999999999997</c:v>
                </c:pt>
                <c:pt idx="2478">
                  <c:v>0.50369900000000001</c:v>
                </c:pt>
                <c:pt idx="2479">
                  <c:v>0.50370899999999996</c:v>
                </c:pt>
                <c:pt idx="2480">
                  <c:v>0.50371900000000003</c:v>
                </c:pt>
                <c:pt idx="2481">
                  <c:v>0.50372799999999995</c:v>
                </c:pt>
                <c:pt idx="2482">
                  <c:v>0.50373800000000002</c:v>
                </c:pt>
                <c:pt idx="2483">
                  <c:v>0.50374799999999997</c:v>
                </c:pt>
                <c:pt idx="2484">
                  <c:v>0.50375700000000001</c:v>
                </c:pt>
                <c:pt idx="2485">
                  <c:v>0.50376699999999996</c:v>
                </c:pt>
                <c:pt idx="2486">
                  <c:v>0.50377700000000003</c:v>
                </c:pt>
                <c:pt idx="2487">
                  <c:v>0.50378699999999998</c:v>
                </c:pt>
                <c:pt idx="2488">
                  <c:v>0.50379700000000005</c:v>
                </c:pt>
                <c:pt idx="2489">
                  <c:v>0.503807</c:v>
                </c:pt>
                <c:pt idx="2490">
                  <c:v>0.50381699999999996</c:v>
                </c:pt>
                <c:pt idx="2491">
                  <c:v>0.50382800000000005</c:v>
                </c:pt>
                <c:pt idx="2492">
                  <c:v>0.50383800000000001</c:v>
                </c:pt>
                <c:pt idx="2493">
                  <c:v>0.50384899999999999</c:v>
                </c:pt>
                <c:pt idx="2494">
                  <c:v>0.50385899999999995</c:v>
                </c:pt>
                <c:pt idx="2495">
                  <c:v>0.50387000000000004</c:v>
                </c:pt>
                <c:pt idx="2496">
                  <c:v>0.50387999999999999</c:v>
                </c:pt>
                <c:pt idx="2497">
                  <c:v>0.50389099999999998</c:v>
                </c:pt>
                <c:pt idx="2498">
                  <c:v>0.50390199999999996</c:v>
                </c:pt>
                <c:pt idx="2499">
                  <c:v>0.50391300000000006</c:v>
                </c:pt>
                <c:pt idx="2500">
                  <c:v>0.50392400000000004</c:v>
                </c:pt>
                <c:pt idx="2501">
                  <c:v>0.50393600000000005</c:v>
                </c:pt>
                <c:pt idx="2502">
                  <c:v>0.50394700000000003</c:v>
                </c:pt>
                <c:pt idx="2503">
                  <c:v>0.50395800000000002</c:v>
                </c:pt>
                <c:pt idx="2504">
                  <c:v>0.50397000000000003</c:v>
                </c:pt>
                <c:pt idx="2505">
                  <c:v>0.50398200000000004</c:v>
                </c:pt>
                <c:pt idx="2506">
                  <c:v>0.50399400000000005</c:v>
                </c:pt>
                <c:pt idx="2507">
                  <c:v>0.50400599999999995</c:v>
                </c:pt>
                <c:pt idx="2508">
                  <c:v>0.50401799999999997</c:v>
                </c:pt>
                <c:pt idx="2509">
                  <c:v>0.50403100000000001</c:v>
                </c:pt>
                <c:pt idx="2510">
                  <c:v>0.50404400000000005</c:v>
                </c:pt>
                <c:pt idx="2511">
                  <c:v>0.50405599999999995</c:v>
                </c:pt>
                <c:pt idx="2512">
                  <c:v>0.50407000000000002</c:v>
                </c:pt>
                <c:pt idx="2513">
                  <c:v>0.50408299999999995</c:v>
                </c:pt>
                <c:pt idx="2514">
                  <c:v>0.50409599999999999</c:v>
                </c:pt>
                <c:pt idx="2515">
                  <c:v>0.50410999999999995</c:v>
                </c:pt>
                <c:pt idx="2516">
                  <c:v>0.50412400000000002</c:v>
                </c:pt>
                <c:pt idx="2517">
                  <c:v>0.504139</c:v>
                </c:pt>
                <c:pt idx="2518">
                  <c:v>0.50415299999999996</c:v>
                </c:pt>
                <c:pt idx="2519">
                  <c:v>0.50416799999999995</c:v>
                </c:pt>
                <c:pt idx="2520">
                  <c:v>0.50418300000000005</c:v>
                </c:pt>
                <c:pt idx="2521">
                  <c:v>0.50419899999999995</c:v>
                </c:pt>
                <c:pt idx="2522">
                  <c:v>0.50421499999999997</c:v>
                </c:pt>
                <c:pt idx="2523">
                  <c:v>0.50423099999999998</c:v>
                </c:pt>
                <c:pt idx="2524">
                  <c:v>0.504247</c:v>
                </c:pt>
                <c:pt idx="2525">
                  <c:v>0.50426400000000005</c:v>
                </c:pt>
                <c:pt idx="2526">
                  <c:v>0.50428099999999998</c:v>
                </c:pt>
                <c:pt idx="2527">
                  <c:v>0.50429900000000005</c:v>
                </c:pt>
                <c:pt idx="2528">
                  <c:v>0.50431700000000002</c:v>
                </c:pt>
                <c:pt idx="2529">
                  <c:v>0.50433499999999998</c:v>
                </c:pt>
                <c:pt idx="2530">
                  <c:v>0.50435399999999997</c:v>
                </c:pt>
                <c:pt idx="2531">
                  <c:v>0.50437399999999999</c:v>
                </c:pt>
                <c:pt idx="2532">
                  <c:v>0.50439400000000001</c:v>
                </c:pt>
                <c:pt idx="2533">
                  <c:v>0.50441400000000003</c:v>
                </c:pt>
                <c:pt idx="2534">
                  <c:v>0.50443499999999997</c:v>
                </c:pt>
                <c:pt idx="2535">
                  <c:v>0.50445600000000002</c:v>
                </c:pt>
                <c:pt idx="2536">
                  <c:v>0.50447799999999998</c:v>
                </c:pt>
                <c:pt idx="2537">
                  <c:v>0.50449999999999995</c:v>
                </c:pt>
                <c:pt idx="2538">
                  <c:v>0.50452300000000005</c:v>
                </c:pt>
                <c:pt idx="2539">
                  <c:v>0.50454699999999997</c:v>
                </c:pt>
                <c:pt idx="2540">
                  <c:v>0.50457099999999999</c:v>
                </c:pt>
                <c:pt idx="2541">
                  <c:v>0.50459500000000002</c:v>
                </c:pt>
                <c:pt idx="2542">
                  <c:v>0.50461999999999996</c:v>
                </c:pt>
                <c:pt idx="2543">
                  <c:v>0.50464600000000004</c:v>
                </c:pt>
                <c:pt idx="2544">
                  <c:v>0.50467300000000004</c:v>
                </c:pt>
                <c:pt idx="2545">
                  <c:v>0.50470000000000004</c:v>
                </c:pt>
                <c:pt idx="2546">
                  <c:v>0.50472700000000004</c:v>
                </c:pt>
                <c:pt idx="2547">
                  <c:v>0.50475499999999995</c:v>
                </c:pt>
                <c:pt idx="2548">
                  <c:v>0.50478400000000001</c:v>
                </c:pt>
                <c:pt idx="2549">
                  <c:v>0.50481299999999996</c:v>
                </c:pt>
                <c:pt idx="2550">
                  <c:v>0.50484300000000004</c:v>
                </c:pt>
                <c:pt idx="2551">
                  <c:v>0.50487400000000004</c:v>
                </c:pt>
                <c:pt idx="2552">
                  <c:v>0.50490500000000005</c:v>
                </c:pt>
                <c:pt idx="2553">
                  <c:v>0.50493600000000005</c:v>
                </c:pt>
                <c:pt idx="2554">
                  <c:v>0.50496799999999997</c:v>
                </c:pt>
                <c:pt idx="2555">
                  <c:v>0.50500100000000003</c:v>
                </c:pt>
                <c:pt idx="2556">
                  <c:v>0.50503399999999998</c:v>
                </c:pt>
                <c:pt idx="2557">
                  <c:v>0.50506700000000004</c:v>
                </c:pt>
                <c:pt idx="2558">
                  <c:v>0.50510100000000002</c:v>
                </c:pt>
                <c:pt idx="2559">
                  <c:v>0.505135</c:v>
                </c:pt>
                <c:pt idx="2560">
                  <c:v>0.50517000000000001</c:v>
                </c:pt>
                <c:pt idx="2561">
                  <c:v>0.50520500000000002</c:v>
                </c:pt>
                <c:pt idx="2562">
                  <c:v>0.50524000000000002</c:v>
                </c:pt>
                <c:pt idx="2563">
                  <c:v>0.50527599999999995</c:v>
                </c:pt>
                <c:pt idx="2564">
                  <c:v>0.50531199999999998</c:v>
                </c:pt>
                <c:pt idx="2565">
                  <c:v>0.50534800000000002</c:v>
                </c:pt>
                <c:pt idx="2566">
                  <c:v>0.50538400000000006</c:v>
                </c:pt>
                <c:pt idx="2567">
                  <c:v>0.50542100000000001</c:v>
                </c:pt>
                <c:pt idx="2568">
                  <c:v>0.50545799999999996</c:v>
                </c:pt>
                <c:pt idx="2569">
                  <c:v>0.505494</c:v>
                </c:pt>
                <c:pt idx="2570">
                  <c:v>0.50553099999999995</c:v>
                </c:pt>
                <c:pt idx="2571">
                  <c:v>0.50556900000000005</c:v>
                </c:pt>
                <c:pt idx="2572">
                  <c:v>0.505606</c:v>
                </c:pt>
                <c:pt idx="2573">
                  <c:v>0.50564299999999995</c:v>
                </c:pt>
                <c:pt idx="2574">
                  <c:v>0.50568000000000002</c:v>
                </c:pt>
                <c:pt idx="2575">
                  <c:v>0.50571699999999997</c:v>
                </c:pt>
                <c:pt idx="2576">
                  <c:v>0.50575499999999995</c:v>
                </c:pt>
                <c:pt idx="2577">
                  <c:v>0.50579200000000002</c:v>
                </c:pt>
                <c:pt idx="2578">
                  <c:v>0.50582899999999997</c:v>
                </c:pt>
                <c:pt idx="2579">
                  <c:v>0.50586699999999996</c:v>
                </c:pt>
                <c:pt idx="2580">
                  <c:v>0.50590400000000002</c:v>
                </c:pt>
                <c:pt idx="2581">
                  <c:v>0.50594099999999997</c:v>
                </c:pt>
                <c:pt idx="2582">
                  <c:v>0.50597899999999996</c:v>
                </c:pt>
                <c:pt idx="2583">
                  <c:v>0.50601600000000002</c:v>
                </c:pt>
                <c:pt idx="2584">
                  <c:v>0.50605299999999998</c:v>
                </c:pt>
                <c:pt idx="2585">
                  <c:v>0.50609000000000004</c:v>
                </c:pt>
                <c:pt idx="2586">
                  <c:v>0.50612800000000002</c:v>
                </c:pt>
                <c:pt idx="2587">
                  <c:v>0.50616499999999998</c:v>
                </c:pt>
                <c:pt idx="2588">
                  <c:v>0.50620200000000004</c:v>
                </c:pt>
                <c:pt idx="2589">
                  <c:v>0.50623899999999999</c:v>
                </c:pt>
                <c:pt idx="2590">
                  <c:v>0.50627699999999998</c:v>
                </c:pt>
                <c:pt idx="2591">
                  <c:v>0.50631400000000004</c:v>
                </c:pt>
                <c:pt idx="2592">
                  <c:v>0.506351</c:v>
                </c:pt>
                <c:pt idx="2593">
                  <c:v>0.50638899999999998</c:v>
                </c:pt>
                <c:pt idx="2594">
                  <c:v>0.50642600000000004</c:v>
                </c:pt>
                <c:pt idx="2595">
                  <c:v>0.50646400000000003</c:v>
                </c:pt>
                <c:pt idx="2596">
                  <c:v>0.50650099999999998</c:v>
                </c:pt>
                <c:pt idx="2597">
                  <c:v>0.50653899999999996</c:v>
                </c:pt>
                <c:pt idx="2598">
                  <c:v>0.50657700000000006</c:v>
                </c:pt>
                <c:pt idx="2599">
                  <c:v>0.50661500000000004</c:v>
                </c:pt>
                <c:pt idx="2600">
                  <c:v>0.50665300000000002</c:v>
                </c:pt>
                <c:pt idx="2601">
                  <c:v>0.506691</c:v>
                </c:pt>
                <c:pt idx="2602">
                  <c:v>0.50672899999999998</c:v>
                </c:pt>
                <c:pt idx="2603">
                  <c:v>0.50676699999999997</c:v>
                </c:pt>
                <c:pt idx="2604">
                  <c:v>0.50680599999999998</c:v>
                </c:pt>
                <c:pt idx="2605">
                  <c:v>0.50684499999999999</c:v>
                </c:pt>
                <c:pt idx="2606">
                  <c:v>0.506884</c:v>
                </c:pt>
                <c:pt idx="2607">
                  <c:v>0.50692300000000001</c:v>
                </c:pt>
                <c:pt idx="2608">
                  <c:v>0.50696200000000002</c:v>
                </c:pt>
                <c:pt idx="2609">
                  <c:v>0.50700100000000003</c:v>
                </c:pt>
                <c:pt idx="2610">
                  <c:v>0.50704099999999996</c:v>
                </c:pt>
                <c:pt idx="2611">
                  <c:v>0.507081</c:v>
                </c:pt>
                <c:pt idx="2612">
                  <c:v>0.50712100000000004</c:v>
                </c:pt>
                <c:pt idx="2613">
                  <c:v>0.50716099999999997</c:v>
                </c:pt>
                <c:pt idx="2614">
                  <c:v>0.50720200000000004</c:v>
                </c:pt>
                <c:pt idx="2615">
                  <c:v>0.507243</c:v>
                </c:pt>
                <c:pt idx="2616">
                  <c:v>0.50728399999999996</c:v>
                </c:pt>
                <c:pt idx="2617">
                  <c:v>0.50732500000000003</c:v>
                </c:pt>
                <c:pt idx="2618">
                  <c:v>0.50736700000000001</c:v>
                </c:pt>
                <c:pt idx="2619">
                  <c:v>0.507409</c:v>
                </c:pt>
                <c:pt idx="2620">
                  <c:v>0.50745099999999999</c:v>
                </c:pt>
                <c:pt idx="2621">
                  <c:v>0.50749299999999997</c:v>
                </c:pt>
                <c:pt idx="2622">
                  <c:v>0.50753599999999999</c:v>
                </c:pt>
                <c:pt idx="2623">
                  <c:v>0.507579</c:v>
                </c:pt>
                <c:pt idx="2624">
                  <c:v>0.50762200000000002</c:v>
                </c:pt>
                <c:pt idx="2625">
                  <c:v>0.50766500000000003</c:v>
                </c:pt>
                <c:pt idx="2626">
                  <c:v>0.50770899999999997</c:v>
                </c:pt>
                <c:pt idx="2627">
                  <c:v>0.50775300000000001</c:v>
                </c:pt>
                <c:pt idx="2628">
                  <c:v>0.50779799999999997</c:v>
                </c:pt>
                <c:pt idx="2629">
                  <c:v>0.50784300000000004</c:v>
                </c:pt>
                <c:pt idx="2630">
                  <c:v>0.50788800000000001</c:v>
                </c:pt>
                <c:pt idx="2631">
                  <c:v>0.50793299999999997</c:v>
                </c:pt>
                <c:pt idx="2632">
                  <c:v>0.50797899999999996</c:v>
                </c:pt>
                <c:pt idx="2633">
                  <c:v>0.50802499999999995</c:v>
                </c:pt>
                <c:pt idx="2634">
                  <c:v>0.50807100000000005</c:v>
                </c:pt>
                <c:pt idx="2635">
                  <c:v>0.50811799999999996</c:v>
                </c:pt>
                <c:pt idx="2636">
                  <c:v>0.50816499999999998</c:v>
                </c:pt>
                <c:pt idx="2637">
                  <c:v>0.508212</c:v>
                </c:pt>
                <c:pt idx="2638">
                  <c:v>0.50826000000000005</c:v>
                </c:pt>
                <c:pt idx="2639">
                  <c:v>0.50830799999999998</c:v>
                </c:pt>
                <c:pt idx="2640">
                  <c:v>0.50835600000000003</c:v>
                </c:pt>
                <c:pt idx="2641">
                  <c:v>0.508405</c:v>
                </c:pt>
                <c:pt idx="2642">
                  <c:v>0.50845399999999996</c:v>
                </c:pt>
                <c:pt idx="2643">
                  <c:v>0.50850300000000004</c:v>
                </c:pt>
                <c:pt idx="2644">
                  <c:v>0.50855300000000003</c:v>
                </c:pt>
                <c:pt idx="2645">
                  <c:v>0.50860300000000003</c:v>
                </c:pt>
                <c:pt idx="2646">
                  <c:v>0.50865300000000002</c:v>
                </c:pt>
                <c:pt idx="2647">
                  <c:v>0.50870400000000005</c:v>
                </c:pt>
                <c:pt idx="2648">
                  <c:v>0.50875499999999996</c:v>
                </c:pt>
                <c:pt idx="2649">
                  <c:v>0.50880700000000001</c:v>
                </c:pt>
                <c:pt idx="2650">
                  <c:v>0.50885899999999995</c:v>
                </c:pt>
                <c:pt idx="2651">
                  <c:v>0.508911</c:v>
                </c:pt>
                <c:pt idx="2652">
                  <c:v>0.50896300000000005</c:v>
                </c:pt>
                <c:pt idx="2653">
                  <c:v>0.50901600000000002</c:v>
                </c:pt>
                <c:pt idx="2654">
                  <c:v>0.50907000000000002</c:v>
                </c:pt>
                <c:pt idx="2655">
                  <c:v>0.50912299999999999</c:v>
                </c:pt>
                <c:pt idx="2656">
                  <c:v>0.50917699999999999</c:v>
                </c:pt>
                <c:pt idx="2657">
                  <c:v>0.50923200000000002</c:v>
                </c:pt>
                <c:pt idx="2658">
                  <c:v>0.50928600000000002</c:v>
                </c:pt>
                <c:pt idx="2659">
                  <c:v>0.50934100000000004</c:v>
                </c:pt>
                <c:pt idx="2660">
                  <c:v>0.50939699999999999</c:v>
                </c:pt>
                <c:pt idx="2661">
                  <c:v>0.50945300000000004</c:v>
                </c:pt>
                <c:pt idx="2662">
                  <c:v>0.50950899999999999</c:v>
                </c:pt>
                <c:pt idx="2663">
                  <c:v>0.50956500000000005</c:v>
                </c:pt>
                <c:pt idx="2664">
                  <c:v>0.50962200000000002</c:v>
                </c:pt>
                <c:pt idx="2665">
                  <c:v>0.50967899999999999</c:v>
                </c:pt>
                <c:pt idx="2666">
                  <c:v>0.509737</c:v>
                </c:pt>
                <c:pt idx="2667">
                  <c:v>0.509795</c:v>
                </c:pt>
                <c:pt idx="2668">
                  <c:v>0.509853</c:v>
                </c:pt>
                <c:pt idx="2669">
                  <c:v>0.50991200000000003</c:v>
                </c:pt>
                <c:pt idx="2670">
                  <c:v>0.50997099999999995</c:v>
                </c:pt>
                <c:pt idx="2671">
                  <c:v>0.51002999999999998</c:v>
                </c:pt>
                <c:pt idx="2672">
                  <c:v>0.51009000000000004</c:v>
                </c:pt>
                <c:pt idx="2673">
                  <c:v>0.51014999999999999</c:v>
                </c:pt>
                <c:pt idx="2674">
                  <c:v>0.51021000000000005</c:v>
                </c:pt>
                <c:pt idx="2675">
                  <c:v>0.51027100000000003</c:v>
                </c:pt>
                <c:pt idx="2676">
                  <c:v>0.51033200000000001</c:v>
                </c:pt>
                <c:pt idx="2677">
                  <c:v>0.51039299999999999</c:v>
                </c:pt>
                <c:pt idx="2678">
                  <c:v>0.51045499999999999</c:v>
                </c:pt>
                <c:pt idx="2679">
                  <c:v>0.510517</c:v>
                </c:pt>
                <c:pt idx="2680">
                  <c:v>0.51058000000000003</c:v>
                </c:pt>
                <c:pt idx="2681">
                  <c:v>0.51064200000000004</c:v>
                </c:pt>
                <c:pt idx="2682">
                  <c:v>0.51070499999999996</c:v>
                </c:pt>
                <c:pt idx="2683">
                  <c:v>0.51076900000000003</c:v>
                </c:pt>
                <c:pt idx="2684">
                  <c:v>0.51083199999999995</c:v>
                </c:pt>
                <c:pt idx="2685">
                  <c:v>0.51089600000000002</c:v>
                </c:pt>
                <c:pt idx="2686">
                  <c:v>0.510961</c:v>
                </c:pt>
                <c:pt idx="2687">
                  <c:v>0.51102499999999995</c:v>
                </c:pt>
                <c:pt idx="2688">
                  <c:v>0.51109000000000004</c:v>
                </c:pt>
                <c:pt idx="2689">
                  <c:v>0.51115600000000005</c:v>
                </c:pt>
                <c:pt idx="2690">
                  <c:v>0.51122100000000004</c:v>
                </c:pt>
                <c:pt idx="2691">
                  <c:v>0.51128700000000005</c:v>
                </c:pt>
                <c:pt idx="2692">
                  <c:v>0.51135299999999995</c:v>
                </c:pt>
                <c:pt idx="2693">
                  <c:v>0.51141999999999999</c:v>
                </c:pt>
                <c:pt idx="2694">
                  <c:v>0.51148700000000002</c:v>
                </c:pt>
                <c:pt idx="2695">
                  <c:v>0.51155399999999995</c:v>
                </c:pt>
                <c:pt idx="2696">
                  <c:v>0.51162099999999999</c:v>
                </c:pt>
                <c:pt idx="2697">
                  <c:v>0.51168899999999995</c:v>
                </c:pt>
                <c:pt idx="2698">
                  <c:v>0.51175700000000002</c:v>
                </c:pt>
                <c:pt idx="2699">
                  <c:v>0.511826</c:v>
                </c:pt>
                <c:pt idx="2700">
                  <c:v>0.51189399999999996</c:v>
                </c:pt>
                <c:pt idx="2701">
                  <c:v>0.51196299999999995</c:v>
                </c:pt>
                <c:pt idx="2702">
                  <c:v>0.51203299999999996</c:v>
                </c:pt>
                <c:pt idx="2703">
                  <c:v>0.51210199999999995</c:v>
                </c:pt>
                <c:pt idx="2704">
                  <c:v>0.51217199999999996</c:v>
                </c:pt>
                <c:pt idx="2705">
                  <c:v>0.51224199999999998</c:v>
                </c:pt>
                <c:pt idx="2706">
                  <c:v>0.51231300000000002</c:v>
                </c:pt>
                <c:pt idx="2707">
                  <c:v>0.51238300000000003</c:v>
                </c:pt>
                <c:pt idx="2708">
                  <c:v>0.51245399999999997</c:v>
                </c:pt>
                <c:pt idx="2709">
                  <c:v>0.51252600000000004</c:v>
                </c:pt>
                <c:pt idx="2710">
                  <c:v>0.51259699999999997</c:v>
                </c:pt>
                <c:pt idx="2711">
                  <c:v>0.51266900000000004</c:v>
                </c:pt>
                <c:pt idx="2712">
                  <c:v>0.512741</c:v>
                </c:pt>
                <c:pt idx="2713">
                  <c:v>0.51281399999999999</c:v>
                </c:pt>
                <c:pt idx="2714">
                  <c:v>0.51288699999999998</c:v>
                </c:pt>
                <c:pt idx="2715">
                  <c:v>0.51295999999999997</c:v>
                </c:pt>
                <c:pt idx="2716">
                  <c:v>0.51303299999999996</c:v>
                </c:pt>
                <c:pt idx="2717">
                  <c:v>0.51310599999999995</c:v>
                </c:pt>
                <c:pt idx="2718">
                  <c:v>0.51317999999999997</c:v>
                </c:pt>
                <c:pt idx="2719">
                  <c:v>0.51325399999999999</c:v>
                </c:pt>
                <c:pt idx="2720">
                  <c:v>0.51332900000000004</c:v>
                </c:pt>
                <c:pt idx="2721">
                  <c:v>0.51340300000000005</c:v>
                </c:pt>
                <c:pt idx="2722">
                  <c:v>0.51347799999999999</c:v>
                </c:pt>
                <c:pt idx="2723">
                  <c:v>0.51355399999999995</c:v>
                </c:pt>
                <c:pt idx="2724">
                  <c:v>0.513629</c:v>
                </c:pt>
                <c:pt idx="2725">
                  <c:v>0.51370499999999997</c:v>
                </c:pt>
                <c:pt idx="2726">
                  <c:v>0.51378100000000004</c:v>
                </c:pt>
                <c:pt idx="2727">
                  <c:v>0.51385700000000001</c:v>
                </c:pt>
                <c:pt idx="2728">
                  <c:v>0.51393299999999997</c:v>
                </c:pt>
                <c:pt idx="2729">
                  <c:v>0.51400999999999997</c:v>
                </c:pt>
                <c:pt idx="2730">
                  <c:v>0.51408699999999996</c:v>
                </c:pt>
                <c:pt idx="2731">
                  <c:v>0.51416499999999998</c:v>
                </c:pt>
                <c:pt idx="2732">
                  <c:v>0.51424199999999998</c:v>
                </c:pt>
                <c:pt idx="2733">
                  <c:v>0.51432</c:v>
                </c:pt>
                <c:pt idx="2734">
                  <c:v>0.51439800000000002</c:v>
                </c:pt>
                <c:pt idx="2735">
                  <c:v>0.51447699999999996</c:v>
                </c:pt>
                <c:pt idx="2736">
                  <c:v>0.51455499999999998</c:v>
                </c:pt>
                <c:pt idx="2737">
                  <c:v>0.51463400000000004</c:v>
                </c:pt>
                <c:pt idx="2738">
                  <c:v>0.51471299999999998</c:v>
                </c:pt>
                <c:pt idx="2739">
                  <c:v>0.51479299999999995</c:v>
                </c:pt>
                <c:pt idx="2740">
                  <c:v>0.514872</c:v>
                </c:pt>
                <c:pt idx="2741">
                  <c:v>0.51495199999999997</c:v>
                </c:pt>
                <c:pt idx="2742">
                  <c:v>0.51503200000000005</c:v>
                </c:pt>
                <c:pt idx="2743">
                  <c:v>0.51511300000000004</c:v>
                </c:pt>
                <c:pt idx="2744">
                  <c:v>0.51519300000000001</c:v>
                </c:pt>
                <c:pt idx="2745">
                  <c:v>0.51527400000000001</c:v>
                </c:pt>
                <c:pt idx="2746">
                  <c:v>0.51535500000000001</c:v>
                </c:pt>
                <c:pt idx="2747">
                  <c:v>0.51543700000000003</c:v>
                </c:pt>
                <c:pt idx="2748">
                  <c:v>0.51551800000000003</c:v>
                </c:pt>
                <c:pt idx="2749">
                  <c:v>0.51559999999999995</c:v>
                </c:pt>
                <c:pt idx="2750">
                  <c:v>0.51568199999999997</c:v>
                </c:pt>
                <c:pt idx="2751">
                  <c:v>0.51576500000000003</c:v>
                </c:pt>
                <c:pt idx="2752">
                  <c:v>0.51584700000000006</c:v>
                </c:pt>
                <c:pt idx="2753">
                  <c:v>0.51593</c:v>
                </c:pt>
                <c:pt idx="2754">
                  <c:v>0.51601300000000005</c:v>
                </c:pt>
                <c:pt idx="2755">
                  <c:v>0.51609700000000003</c:v>
                </c:pt>
                <c:pt idx="2756">
                  <c:v>0.51617999999999997</c:v>
                </c:pt>
                <c:pt idx="2757">
                  <c:v>0.51626399999999995</c:v>
                </c:pt>
                <c:pt idx="2758">
                  <c:v>0.51634800000000003</c:v>
                </c:pt>
                <c:pt idx="2759">
                  <c:v>0.516432</c:v>
                </c:pt>
                <c:pt idx="2760">
                  <c:v>0.516517</c:v>
                </c:pt>
                <c:pt idx="2761">
                  <c:v>0.51660200000000001</c:v>
                </c:pt>
                <c:pt idx="2762">
                  <c:v>0.51668700000000001</c:v>
                </c:pt>
                <c:pt idx="2763">
                  <c:v>0.51677200000000001</c:v>
                </c:pt>
                <c:pt idx="2764">
                  <c:v>0.51685700000000001</c:v>
                </c:pt>
                <c:pt idx="2765">
                  <c:v>0.51694300000000004</c:v>
                </c:pt>
                <c:pt idx="2766">
                  <c:v>0.51702899999999996</c:v>
                </c:pt>
                <c:pt idx="2767">
                  <c:v>0.51711499999999999</c:v>
                </c:pt>
                <c:pt idx="2768">
                  <c:v>0.51720200000000005</c:v>
                </c:pt>
                <c:pt idx="2769">
                  <c:v>0.51728799999999997</c:v>
                </c:pt>
                <c:pt idx="2770">
                  <c:v>0.51737500000000003</c:v>
                </c:pt>
                <c:pt idx="2771">
                  <c:v>0.51746199999999998</c:v>
                </c:pt>
                <c:pt idx="2772">
                  <c:v>0.51754999999999995</c:v>
                </c:pt>
                <c:pt idx="2773">
                  <c:v>0.51763700000000001</c:v>
                </c:pt>
                <c:pt idx="2774">
                  <c:v>0.51772499999999999</c:v>
                </c:pt>
                <c:pt idx="2775">
                  <c:v>0.51781299999999997</c:v>
                </c:pt>
                <c:pt idx="2776">
                  <c:v>0.51790099999999994</c:v>
                </c:pt>
                <c:pt idx="2777">
                  <c:v>0.51798999999999995</c:v>
                </c:pt>
                <c:pt idx="2778">
                  <c:v>0.51807899999999996</c:v>
                </c:pt>
                <c:pt idx="2779">
                  <c:v>0.51816799999999996</c:v>
                </c:pt>
                <c:pt idx="2780">
                  <c:v>0.51825699999999997</c:v>
                </c:pt>
                <c:pt idx="2781">
                  <c:v>0.51834599999999997</c:v>
                </c:pt>
                <c:pt idx="2782">
                  <c:v>0.51843600000000001</c:v>
                </c:pt>
                <c:pt idx="2783">
                  <c:v>0.51852600000000004</c:v>
                </c:pt>
                <c:pt idx="2784">
                  <c:v>0.51861599999999997</c:v>
                </c:pt>
                <c:pt idx="2785">
                  <c:v>0.518706</c:v>
                </c:pt>
                <c:pt idx="2786">
                  <c:v>0.51879600000000003</c:v>
                </c:pt>
                <c:pt idx="2787">
                  <c:v>0.51888699999999999</c:v>
                </c:pt>
                <c:pt idx="2788">
                  <c:v>0.51897800000000005</c:v>
                </c:pt>
                <c:pt idx="2789">
                  <c:v>0.519069</c:v>
                </c:pt>
                <c:pt idx="2790">
                  <c:v>0.51916099999999998</c:v>
                </c:pt>
                <c:pt idx="2791">
                  <c:v>0.51925200000000005</c:v>
                </c:pt>
                <c:pt idx="2792">
                  <c:v>0.51934400000000003</c:v>
                </c:pt>
                <c:pt idx="2793">
                  <c:v>0.51943600000000001</c:v>
                </c:pt>
                <c:pt idx="2794">
                  <c:v>0.51952799999999999</c:v>
                </c:pt>
                <c:pt idx="2795">
                  <c:v>0.519621</c:v>
                </c:pt>
                <c:pt idx="2796">
                  <c:v>0.51971299999999998</c:v>
                </c:pt>
                <c:pt idx="2797">
                  <c:v>0.51980599999999999</c:v>
                </c:pt>
                <c:pt idx="2798">
                  <c:v>0.519899</c:v>
                </c:pt>
                <c:pt idx="2799">
                  <c:v>0.51999300000000004</c:v>
                </c:pt>
                <c:pt idx="2800">
                  <c:v>0.52008600000000005</c:v>
                </c:pt>
                <c:pt idx="2801">
                  <c:v>0.52017400000000003</c:v>
                </c:pt>
                <c:pt idx="2802">
                  <c:v>0.52024700000000001</c:v>
                </c:pt>
                <c:pt idx="2803">
                  <c:v>0.52031400000000005</c:v>
                </c:pt>
                <c:pt idx="2804">
                  <c:v>0.52038300000000004</c:v>
                </c:pt>
                <c:pt idx="2805">
                  <c:v>0.520455</c:v>
                </c:pt>
                <c:pt idx="2806">
                  <c:v>0.52053000000000005</c:v>
                </c:pt>
                <c:pt idx="2807">
                  <c:v>0.52060600000000001</c:v>
                </c:pt>
                <c:pt idx="2808">
                  <c:v>0.52068300000000001</c:v>
                </c:pt>
                <c:pt idx="2809">
                  <c:v>0.52076199999999995</c:v>
                </c:pt>
                <c:pt idx="2810">
                  <c:v>0.520841</c:v>
                </c:pt>
                <c:pt idx="2811">
                  <c:v>0.52092099999999997</c:v>
                </c:pt>
                <c:pt idx="2812">
                  <c:v>0.52100100000000005</c:v>
                </c:pt>
                <c:pt idx="2813">
                  <c:v>0.52108200000000005</c:v>
                </c:pt>
                <c:pt idx="2814">
                  <c:v>0.52116300000000004</c:v>
                </c:pt>
                <c:pt idx="2815">
                  <c:v>0.52124499999999996</c:v>
                </c:pt>
                <c:pt idx="2816">
                  <c:v>0.52132599999999996</c:v>
                </c:pt>
                <c:pt idx="2817">
                  <c:v>0.52140799999999998</c:v>
                </c:pt>
                <c:pt idx="2818">
                  <c:v>0.52149100000000004</c:v>
                </c:pt>
                <c:pt idx="2819">
                  <c:v>0.52157299999999995</c:v>
                </c:pt>
                <c:pt idx="2820">
                  <c:v>0.52165600000000001</c:v>
                </c:pt>
                <c:pt idx="2821">
                  <c:v>0.52173800000000004</c:v>
                </c:pt>
                <c:pt idx="2822">
                  <c:v>0.52182099999999998</c:v>
                </c:pt>
                <c:pt idx="2823">
                  <c:v>0.52190400000000003</c:v>
                </c:pt>
                <c:pt idx="2824">
                  <c:v>0.52198800000000001</c:v>
                </c:pt>
                <c:pt idx="2825">
                  <c:v>0.52207099999999995</c:v>
                </c:pt>
                <c:pt idx="2826">
                  <c:v>0.52215400000000001</c:v>
                </c:pt>
                <c:pt idx="2827">
                  <c:v>0.52223799999999998</c:v>
                </c:pt>
                <c:pt idx="2828">
                  <c:v>0.52232199999999995</c:v>
                </c:pt>
                <c:pt idx="2829">
                  <c:v>0.52240600000000004</c:v>
                </c:pt>
                <c:pt idx="2830">
                  <c:v>0.52248899999999998</c:v>
                </c:pt>
                <c:pt idx="2831">
                  <c:v>0.52257299999999995</c:v>
                </c:pt>
                <c:pt idx="2832">
                  <c:v>0.52265799999999996</c:v>
                </c:pt>
                <c:pt idx="2833">
                  <c:v>0.52274200000000004</c:v>
                </c:pt>
                <c:pt idx="2834">
                  <c:v>0.52282600000000001</c:v>
                </c:pt>
                <c:pt idx="2835">
                  <c:v>0.52291100000000001</c:v>
                </c:pt>
                <c:pt idx="2836">
                  <c:v>0.52299499999999999</c:v>
                </c:pt>
                <c:pt idx="2837">
                  <c:v>0.52307999999999999</c:v>
                </c:pt>
                <c:pt idx="2838">
                  <c:v>0.52316499999999999</c:v>
                </c:pt>
                <c:pt idx="2839">
                  <c:v>0.52324899999999996</c:v>
                </c:pt>
                <c:pt idx="2840">
                  <c:v>0.52333399999999997</c:v>
                </c:pt>
                <c:pt idx="2841">
                  <c:v>0.52341899999999997</c:v>
                </c:pt>
                <c:pt idx="2842">
                  <c:v>0.52350399999999997</c:v>
                </c:pt>
                <c:pt idx="2843">
                  <c:v>0.52359</c:v>
                </c:pt>
                <c:pt idx="2844">
                  <c:v>0.523675</c:v>
                </c:pt>
                <c:pt idx="2845">
                  <c:v>0.52376</c:v>
                </c:pt>
                <c:pt idx="2846">
                  <c:v>0.52384600000000003</c:v>
                </c:pt>
                <c:pt idx="2847">
                  <c:v>0.52393100000000004</c:v>
                </c:pt>
                <c:pt idx="2848">
                  <c:v>0.52401699999999996</c:v>
                </c:pt>
                <c:pt idx="2849">
                  <c:v>0.52410199999999996</c:v>
                </c:pt>
                <c:pt idx="2850">
                  <c:v>0.52418799999999999</c:v>
                </c:pt>
                <c:pt idx="2851">
                  <c:v>0.52427400000000002</c:v>
                </c:pt>
                <c:pt idx="2852">
                  <c:v>0.52436000000000005</c:v>
                </c:pt>
                <c:pt idx="2853">
                  <c:v>0.52444599999999997</c:v>
                </c:pt>
                <c:pt idx="2854">
                  <c:v>0.524532</c:v>
                </c:pt>
                <c:pt idx="2855">
                  <c:v>0.52461800000000003</c:v>
                </c:pt>
                <c:pt idx="2856">
                  <c:v>0.52470399999999995</c:v>
                </c:pt>
                <c:pt idx="2857">
                  <c:v>0.52479100000000001</c:v>
                </c:pt>
                <c:pt idx="2858">
                  <c:v>0.52487700000000004</c:v>
                </c:pt>
                <c:pt idx="2859">
                  <c:v>0.52496399999999999</c:v>
                </c:pt>
                <c:pt idx="2860">
                  <c:v>0.52505000000000002</c:v>
                </c:pt>
                <c:pt idx="2861">
                  <c:v>0.52513699999999996</c:v>
                </c:pt>
                <c:pt idx="2862">
                  <c:v>0.525223</c:v>
                </c:pt>
                <c:pt idx="2863">
                  <c:v>0.52531000000000005</c:v>
                </c:pt>
                <c:pt idx="2864">
                  <c:v>0.525397</c:v>
                </c:pt>
                <c:pt idx="2865">
                  <c:v>0.52548399999999995</c:v>
                </c:pt>
                <c:pt idx="2866">
                  <c:v>0.52557100000000001</c:v>
                </c:pt>
                <c:pt idx="2867">
                  <c:v>0.52565799999999996</c:v>
                </c:pt>
                <c:pt idx="2868">
                  <c:v>0.52574500000000002</c:v>
                </c:pt>
                <c:pt idx="2869">
                  <c:v>0.52583199999999997</c:v>
                </c:pt>
                <c:pt idx="2870">
                  <c:v>0.52592000000000005</c:v>
                </c:pt>
                <c:pt idx="2871">
                  <c:v>0.526007</c:v>
                </c:pt>
                <c:pt idx="2872">
                  <c:v>0.52609399999999995</c:v>
                </c:pt>
                <c:pt idx="2873">
                  <c:v>0.52618200000000004</c:v>
                </c:pt>
                <c:pt idx="2874">
                  <c:v>0.52626899999999999</c:v>
                </c:pt>
                <c:pt idx="2875">
                  <c:v>0.52635699999999996</c:v>
                </c:pt>
                <c:pt idx="2876">
                  <c:v>0.52644500000000005</c:v>
                </c:pt>
                <c:pt idx="2877">
                  <c:v>0.526532</c:v>
                </c:pt>
                <c:pt idx="2878">
                  <c:v>0.52661999999999998</c:v>
                </c:pt>
                <c:pt idx="2879">
                  <c:v>0.52670799999999995</c:v>
                </c:pt>
                <c:pt idx="2880">
                  <c:v>0.52679600000000004</c:v>
                </c:pt>
                <c:pt idx="2881">
                  <c:v>0.52688400000000002</c:v>
                </c:pt>
                <c:pt idx="2882">
                  <c:v>0.526972</c:v>
                </c:pt>
                <c:pt idx="2883">
                  <c:v>0.52705999999999997</c:v>
                </c:pt>
                <c:pt idx="2884">
                  <c:v>0.52714899999999998</c:v>
                </c:pt>
                <c:pt idx="2885">
                  <c:v>0.52723699999999996</c:v>
                </c:pt>
                <c:pt idx="2886">
                  <c:v>0.52732500000000004</c:v>
                </c:pt>
                <c:pt idx="2887">
                  <c:v>0.52741400000000005</c:v>
                </c:pt>
                <c:pt idx="2888">
                  <c:v>0.52750200000000003</c:v>
                </c:pt>
                <c:pt idx="2889">
                  <c:v>0.52759100000000003</c:v>
                </c:pt>
                <c:pt idx="2890">
                  <c:v>0.52767900000000001</c:v>
                </c:pt>
                <c:pt idx="2891">
                  <c:v>0.52776800000000001</c:v>
                </c:pt>
                <c:pt idx="2892">
                  <c:v>0.52785700000000002</c:v>
                </c:pt>
                <c:pt idx="2893">
                  <c:v>0.527945</c:v>
                </c:pt>
                <c:pt idx="2894">
                  <c:v>0.528034</c:v>
                </c:pt>
                <c:pt idx="2895">
                  <c:v>0.52812300000000001</c:v>
                </c:pt>
                <c:pt idx="2896">
                  <c:v>0.52821200000000001</c:v>
                </c:pt>
                <c:pt idx="2897">
                  <c:v>0.52830100000000002</c:v>
                </c:pt>
                <c:pt idx="2898">
                  <c:v>0.52839000000000003</c:v>
                </c:pt>
                <c:pt idx="2899">
                  <c:v>0.52847999999999995</c:v>
                </c:pt>
                <c:pt idx="2900">
                  <c:v>0.52856899999999996</c:v>
                </c:pt>
                <c:pt idx="2901">
                  <c:v>0.52865799999999996</c:v>
                </c:pt>
                <c:pt idx="2902">
                  <c:v>0.52874699999999997</c:v>
                </c:pt>
                <c:pt idx="2903">
                  <c:v>0.528837</c:v>
                </c:pt>
                <c:pt idx="2904">
                  <c:v>0.52892600000000001</c:v>
                </c:pt>
                <c:pt idx="2905">
                  <c:v>0.52901600000000004</c:v>
                </c:pt>
                <c:pt idx="2906">
                  <c:v>0.52910500000000005</c:v>
                </c:pt>
                <c:pt idx="2907">
                  <c:v>0.52919499999999997</c:v>
                </c:pt>
                <c:pt idx="2908">
                  <c:v>0.52928500000000001</c:v>
                </c:pt>
                <c:pt idx="2909">
                  <c:v>0.52937500000000004</c:v>
                </c:pt>
                <c:pt idx="2910">
                  <c:v>0.52946400000000005</c:v>
                </c:pt>
                <c:pt idx="2911">
                  <c:v>0.52955399999999997</c:v>
                </c:pt>
                <c:pt idx="2912">
                  <c:v>0.529644</c:v>
                </c:pt>
                <c:pt idx="2913">
                  <c:v>0.52973400000000004</c:v>
                </c:pt>
                <c:pt idx="2914">
                  <c:v>0.52982399999999996</c:v>
                </c:pt>
                <c:pt idx="2915">
                  <c:v>0.529914</c:v>
                </c:pt>
                <c:pt idx="2916">
                  <c:v>0.53000499999999995</c:v>
                </c:pt>
                <c:pt idx="2917">
                  <c:v>0.53009499999999998</c:v>
                </c:pt>
                <c:pt idx="2918">
                  <c:v>0.53018500000000002</c:v>
                </c:pt>
                <c:pt idx="2919">
                  <c:v>0.53027599999999997</c:v>
                </c:pt>
                <c:pt idx="2920">
                  <c:v>0.530366</c:v>
                </c:pt>
                <c:pt idx="2921">
                  <c:v>0.53045600000000004</c:v>
                </c:pt>
                <c:pt idx="2922">
                  <c:v>0.53054699999999999</c:v>
                </c:pt>
                <c:pt idx="2923">
                  <c:v>0.53063800000000005</c:v>
                </c:pt>
                <c:pt idx="2924">
                  <c:v>0.53072799999999998</c:v>
                </c:pt>
                <c:pt idx="2925">
                  <c:v>0.53081900000000004</c:v>
                </c:pt>
                <c:pt idx="2926">
                  <c:v>0.53090999999999999</c:v>
                </c:pt>
                <c:pt idx="2927">
                  <c:v>0.53100099999999995</c:v>
                </c:pt>
                <c:pt idx="2928">
                  <c:v>0.53109099999999998</c:v>
                </c:pt>
                <c:pt idx="2929">
                  <c:v>0.53118200000000004</c:v>
                </c:pt>
                <c:pt idx="2930">
                  <c:v>0.531273</c:v>
                </c:pt>
                <c:pt idx="2931">
                  <c:v>0.53136399999999995</c:v>
                </c:pt>
                <c:pt idx="2932">
                  <c:v>0.53145500000000001</c:v>
                </c:pt>
                <c:pt idx="2933">
                  <c:v>0.53154699999999999</c:v>
                </c:pt>
                <c:pt idx="2934">
                  <c:v>0.53163800000000005</c:v>
                </c:pt>
                <c:pt idx="2935">
                  <c:v>0.53172900000000001</c:v>
                </c:pt>
                <c:pt idx="2936">
                  <c:v>0.53181999999999996</c:v>
                </c:pt>
                <c:pt idx="2937">
                  <c:v>0.53191200000000005</c:v>
                </c:pt>
                <c:pt idx="2938">
                  <c:v>0.532003</c:v>
                </c:pt>
                <c:pt idx="2939">
                  <c:v>0.53209499999999998</c:v>
                </c:pt>
                <c:pt idx="2940">
                  <c:v>0.53218600000000005</c:v>
                </c:pt>
                <c:pt idx="2941">
                  <c:v>0.53227800000000003</c:v>
                </c:pt>
                <c:pt idx="2942">
                  <c:v>0.53236899999999998</c:v>
                </c:pt>
                <c:pt idx="2943">
                  <c:v>0.53246099999999996</c:v>
                </c:pt>
                <c:pt idx="2944">
                  <c:v>0.53255300000000005</c:v>
                </c:pt>
                <c:pt idx="2945">
                  <c:v>0.53264400000000001</c:v>
                </c:pt>
                <c:pt idx="2946">
                  <c:v>0.53273599999999999</c:v>
                </c:pt>
                <c:pt idx="2947">
                  <c:v>0.53282799999999997</c:v>
                </c:pt>
                <c:pt idx="2948">
                  <c:v>0.53291999999999995</c:v>
                </c:pt>
                <c:pt idx="2949">
                  <c:v>0.53301200000000004</c:v>
                </c:pt>
                <c:pt idx="2950">
                  <c:v>0.53310400000000002</c:v>
                </c:pt>
                <c:pt idx="2951">
                  <c:v>0.533196</c:v>
                </c:pt>
                <c:pt idx="2952">
                  <c:v>0.53328799999999998</c:v>
                </c:pt>
                <c:pt idx="2953">
                  <c:v>0.53337999999999997</c:v>
                </c:pt>
                <c:pt idx="2954">
                  <c:v>0.53347299999999997</c:v>
                </c:pt>
                <c:pt idx="2955">
                  <c:v>0.53356499999999996</c:v>
                </c:pt>
                <c:pt idx="2956">
                  <c:v>0.53365700000000005</c:v>
                </c:pt>
                <c:pt idx="2957">
                  <c:v>0.53374999999999995</c:v>
                </c:pt>
                <c:pt idx="2958">
                  <c:v>0.53384200000000004</c:v>
                </c:pt>
                <c:pt idx="2959">
                  <c:v>0.53393500000000005</c:v>
                </c:pt>
                <c:pt idx="2960">
                  <c:v>0.53402700000000003</c:v>
                </c:pt>
                <c:pt idx="2961">
                  <c:v>0.53412000000000004</c:v>
                </c:pt>
                <c:pt idx="2962">
                  <c:v>0.53421200000000002</c:v>
                </c:pt>
                <c:pt idx="2963">
                  <c:v>0.53430500000000003</c:v>
                </c:pt>
                <c:pt idx="2964">
                  <c:v>0.53439800000000004</c:v>
                </c:pt>
                <c:pt idx="2965">
                  <c:v>0.53449000000000002</c:v>
                </c:pt>
                <c:pt idx="2966">
                  <c:v>0.53458300000000003</c:v>
                </c:pt>
                <c:pt idx="2967">
                  <c:v>0.53467600000000004</c:v>
                </c:pt>
                <c:pt idx="2968">
                  <c:v>0.53476900000000005</c:v>
                </c:pt>
                <c:pt idx="2969">
                  <c:v>0.53486199999999995</c:v>
                </c:pt>
                <c:pt idx="2970">
                  <c:v>0.53495499999999996</c:v>
                </c:pt>
                <c:pt idx="2971">
                  <c:v>0.53504799999999997</c:v>
                </c:pt>
                <c:pt idx="2972">
                  <c:v>0.53514099999999998</c:v>
                </c:pt>
                <c:pt idx="2973">
                  <c:v>0.53523399999999999</c:v>
                </c:pt>
                <c:pt idx="2974">
                  <c:v>0.535327</c:v>
                </c:pt>
                <c:pt idx="2975">
                  <c:v>0.53542000000000001</c:v>
                </c:pt>
                <c:pt idx="2976">
                  <c:v>0.53551400000000005</c:v>
                </c:pt>
                <c:pt idx="2977">
                  <c:v>0.53560700000000006</c:v>
                </c:pt>
                <c:pt idx="2978">
                  <c:v>0.53569999999999995</c:v>
                </c:pt>
                <c:pt idx="2979">
                  <c:v>0.53579399999999999</c:v>
                </c:pt>
                <c:pt idx="2980">
                  <c:v>0.535887</c:v>
                </c:pt>
                <c:pt idx="2981">
                  <c:v>0.53598100000000004</c:v>
                </c:pt>
                <c:pt idx="2982">
                  <c:v>0.53607400000000005</c:v>
                </c:pt>
                <c:pt idx="2983">
                  <c:v>0.53616799999999998</c:v>
                </c:pt>
                <c:pt idx="2984">
                  <c:v>0.53626099999999999</c:v>
                </c:pt>
                <c:pt idx="2985">
                  <c:v>0.53635500000000003</c:v>
                </c:pt>
                <c:pt idx="2986">
                  <c:v>0.53644899999999995</c:v>
                </c:pt>
                <c:pt idx="2987">
                  <c:v>0.53654199999999996</c:v>
                </c:pt>
                <c:pt idx="2988">
                  <c:v>0.536636</c:v>
                </c:pt>
                <c:pt idx="2989">
                  <c:v>0.53673000000000004</c:v>
                </c:pt>
                <c:pt idx="2990">
                  <c:v>0.53682399999999997</c:v>
                </c:pt>
                <c:pt idx="2991">
                  <c:v>0.53691800000000001</c:v>
                </c:pt>
                <c:pt idx="2992">
                  <c:v>0.53701200000000004</c:v>
                </c:pt>
                <c:pt idx="2993">
                  <c:v>0.53710599999999997</c:v>
                </c:pt>
                <c:pt idx="2994">
                  <c:v>0.53720000000000001</c:v>
                </c:pt>
                <c:pt idx="2995">
                  <c:v>0.53729199999999999</c:v>
                </c:pt>
                <c:pt idx="2996">
                  <c:v>0.537381</c:v>
                </c:pt>
                <c:pt idx="2997">
                  <c:v>0.53746799999999995</c:v>
                </c:pt>
                <c:pt idx="2998">
                  <c:v>0.53755500000000001</c:v>
                </c:pt>
                <c:pt idx="2999">
                  <c:v>0.53764299999999998</c:v>
                </c:pt>
                <c:pt idx="3000">
                  <c:v>0.53773199999999999</c:v>
                </c:pt>
                <c:pt idx="3001">
                  <c:v>0.53782099999999999</c:v>
                </c:pt>
                <c:pt idx="3002">
                  <c:v>0.53791</c:v>
                </c:pt>
                <c:pt idx="3003">
                  <c:v>0.53800000000000003</c:v>
                </c:pt>
                <c:pt idx="3004">
                  <c:v>0.53808999999999996</c:v>
                </c:pt>
                <c:pt idx="3005">
                  <c:v>0.53817999999999999</c:v>
                </c:pt>
                <c:pt idx="3006">
                  <c:v>0.53827100000000005</c:v>
                </c:pt>
                <c:pt idx="3007">
                  <c:v>0.53836099999999998</c:v>
                </c:pt>
                <c:pt idx="3008">
                  <c:v>0.53845200000000004</c:v>
                </c:pt>
                <c:pt idx="3009">
                  <c:v>0.53854299999999999</c:v>
                </c:pt>
                <c:pt idx="3010">
                  <c:v>0.53863300000000003</c:v>
                </c:pt>
                <c:pt idx="3011">
                  <c:v>0.53872399999999998</c:v>
                </c:pt>
                <c:pt idx="3012">
                  <c:v>0.53881500000000004</c:v>
                </c:pt>
                <c:pt idx="3013">
                  <c:v>0.538906</c:v>
                </c:pt>
                <c:pt idx="3014">
                  <c:v>0.53899699999999995</c:v>
                </c:pt>
                <c:pt idx="3015">
                  <c:v>0.53908800000000001</c:v>
                </c:pt>
                <c:pt idx="3016">
                  <c:v>0.53917899999999996</c:v>
                </c:pt>
                <c:pt idx="3017">
                  <c:v>0.53927000000000003</c:v>
                </c:pt>
                <c:pt idx="3018">
                  <c:v>0.53936099999999998</c:v>
                </c:pt>
                <c:pt idx="3019">
                  <c:v>0.53945200000000004</c:v>
                </c:pt>
                <c:pt idx="3020">
                  <c:v>0.53954299999999999</c:v>
                </c:pt>
                <c:pt idx="3021">
                  <c:v>0.53963399999999995</c:v>
                </c:pt>
                <c:pt idx="3022">
                  <c:v>0.53972500000000001</c:v>
                </c:pt>
                <c:pt idx="3023">
                  <c:v>0.53981599999999996</c:v>
                </c:pt>
                <c:pt idx="3024">
                  <c:v>0.53990700000000003</c:v>
                </c:pt>
                <c:pt idx="3025">
                  <c:v>0.53999799999999998</c:v>
                </c:pt>
                <c:pt idx="3026">
                  <c:v>0.54008900000000004</c:v>
                </c:pt>
                <c:pt idx="3027">
                  <c:v>0.54018100000000002</c:v>
                </c:pt>
                <c:pt idx="3028">
                  <c:v>0.54027199999999997</c:v>
                </c:pt>
                <c:pt idx="3029">
                  <c:v>0.54036300000000004</c:v>
                </c:pt>
                <c:pt idx="3030">
                  <c:v>0.54045399999999999</c:v>
                </c:pt>
                <c:pt idx="3031">
                  <c:v>0.54054500000000005</c:v>
                </c:pt>
                <c:pt idx="3032">
                  <c:v>0.54063700000000003</c:v>
                </c:pt>
                <c:pt idx="3033">
                  <c:v>0.54072799999999999</c:v>
                </c:pt>
                <c:pt idx="3034">
                  <c:v>0.54081900000000005</c:v>
                </c:pt>
                <c:pt idx="3035">
                  <c:v>0.54091</c:v>
                </c:pt>
                <c:pt idx="3036">
                  <c:v>0.54100199999999998</c:v>
                </c:pt>
                <c:pt idx="3037">
                  <c:v>0.54109300000000005</c:v>
                </c:pt>
                <c:pt idx="3038">
                  <c:v>0.541184</c:v>
                </c:pt>
                <c:pt idx="3039">
                  <c:v>0.54127599999999998</c:v>
                </c:pt>
                <c:pt idx="3040">
                  <c:v>0.54136700000000004</c:v>
                </c:pt>
                <c:pt idx="3041">
                  <c:v>0.54145799999999999</c:v>
                </c:pt>
                <c:pt idx="3042">
                  <c:v>0.54154899999999995</c:v>
                </c:pt>
                <c:pt idx="3043">
                  <c:v>0.54164100000000004</c:v>
                </c:pt>
                <c:pt idx="3044">
                  <c:v>0.54173199999999999</c:v>
                </c:pt>
                <c:pt idx="3045">
                  <c:v>0.54182300000000005</c:v>
                </c:pt>
                <c:pt idx="3046">
                  <c:v>0.54191500000000004</c:v>
                </c:pt>
                <c:pt idx="3047">
                  <c:v>0.54200599999999999</c:v>
                </c:pt>
                <c:pt idx="3048">
                  <c:v>0.54209700000000005</c:v>
                </c:pt>
                <c:pt idx="3049">
                  <c:v>0.54218900000000003</c:v>
                </c:pt>
                <c:pt idx="3050">
                  <c:v>0.54227999999999998</c:v>
                </c:pt>
                <c:pt idx="3051">
                  <c:v>0.54237100000000005</c:v>
                </c:pt>
                <c:pt idx="3052">
                  <c:v>0.54246300000000003</c:v>
                </c:pt>
                <c:pt idx="3053">
                  <c:v>0.54255399999999998</c:v>
                </c:pt>
                <c:pt idx="3054">
                  <c:v>0.54264500000000004</c:v>
                </c:pt>
                <c:pt idx="3055">
                  <c:v>0.542736</c:v>
                </c:pt>
                <c:pt idx="3056">
                  <c:v>0.54282799999999998</c:v>
                </c:pt>
                <c:pt idx="3057">
                  <c:v>0.54291900000000004</c:v>
                </c:pt>
                <c:pt idx="3058">
                  <c:v>0.54300999999999999</c:v>
                </c:pt>
                <c:pt idx="3059">
                  <c:v>0.54310199999999997</c:v>
                </c:pt>
                <c:pt idx="3060">
                  <c:v>0.54319300000000004</c:v>
                </c:pt>
                <c:pt idx="3061">
                  <c:v>0.54328399999999999</c:v>
                </c:pt>
                <c:pt idx="3062">
                  <c:v>0.54337599999999997</c:v>
                </c:pt>
                <c:pt idx="3063">
                  <c:v>0.54346700000000003</c:v>
                </c:pt>
                <c:pt idx="3064">
                  <c:v>0.54355799999999999</c:v>
                </c:pt>
                <c:pt idx="3065">
                  <c:v>0.54364900000000005</c:v>
                </c:pt>
                <c:pt idx="3066">
                  <c:v>0.54374100000000003</c:v>
                </c:pt>
                <c:pt idx="3067">
                  <c:v>0.54383199999999998</c:v>
                </c:pt>
                <c:pt idx="3068">
                  <c:v>0.54392300000000005</c:v>
                </c:pt>
                <c:pt idx="3069">
                  <c:v>0.54401500000000003</c:v>
                </c:pt>
                <c:pt idx="3070">
                  <c:v>0.54410599999999998</c:v>
                </c:pt>
                <c:pt idx="3071">
                  <c:v>0.54419700000000004</c:v>
                </c:pt>
                <c:pt idx="3072">
                  <c:v>0.54428799999999999</c:v>
                </c:pt>
                <c:pt idx="3073">
                  <c:v>0.54437999999999998</c:v>
                </c:pt>
                <c:pt idx="3074">
                  <c:v>0.54447100000000004</c:v>
                </c:pt>
                <c:pt idx="3075">
                  <c:v>0.54456199999999999</c:v>
                </c:pt>
                <c:pt idx="3076">
                  <c:v>0.54465300000000005</c:v>
                </c:pt>
                <c:pt idx="3077">
                  <c:v>0.54474400000000001</c:v>
                </c:pt>
                <c:pt idx="3078">
                  <c:v>0.54483599999999999</c:v>
                </c:pt>
                <c:pt idx="3079">
                  <c:v>0.54492700000000005</c:v>
                </c:pt>
                <c:pt idx="3080">
                  <c:v>0.545018</c:v>
                </c:pt>
                <c:pt idx="3081">
                  <c:v>0.54510899999999995</c:v>
                </c:pt>
                <c:pt idx="3082">
                  <c:v>0.54520000000000002</c:v>
                </c:pt>
                <c:pt idx="3083">
                  <c:v>0.545292</c:v>
                </c:pt>
                <c:pt idx="3084">
                  <c:v>0.54538299999999995</c:v>
                </c:pt>
                <c:pt idx="3085">
                  <c:v>0.54547400000000001</c:v>
                </c:pt>
                <c:pt idx="3086">
                  <c:v>0.54556499999999997</c:v>
                </c:pt>
                <c:pt idx="3087">
                  <c:v>0.54565600000000003</c:v>
                </c:pt>
                <c:pt idx="3088">
                  <c:v>0.54574699999999998</c:v>
                </c:pt>
                <c:pt idx="3089">
                  <c:v>0.54583800000000005</c:v>
                </c:pt>
                <c:pt idx="3090">
                  <c:v>0.545929</c:v>
                </c:pt>
                <c:pt idx="3091">
                  <c:v>0.54602099999999998</c:v>
                </c:pt>
                <c:pt idx="3092">
                  <c:v>0.54611200000000004</c:v>
                </c:pt>
                <c:pt idx="3093">
                  <c:v>0.54620299999999999</c:v>
                </c:pt>
                <c:pt idx="3094">
                  <c:v>0.54629399999999995</c:v>
                </c:pt>
                <c:pt idx="3095">
                  <c:v>0.54638500000000001</c:v>
                </c:pt>
                <c:pt idx="3096">
                  <c:v>0.54647599999999996</c:v>
                </c:pt>
                <c:pt idx="3097">
                  <c:v>0.54656700000000003</c:v>
                </c:pt>
                <c:pt idx="3098">
                  <c:v>0.54665799999999998</c:v>
                </c:pt>
                <c:pt idx="3099">
                  <c:v>0.54674900000000004</c:v>
                </c:pt>
                <c:pt idx="3100">
                  <c:v>0.54683999999999999</c:v>
                </c:pt>
                <c:pt idx="3101">
                  <c:v>0.54693099999999994</c:v>
                </c:pt>
                <c:pt idx="3102">
                  <c:v>0.54702200000000001</c:v>
                </c:pt>
                <c:pt idx="3103">
                  <c:v>0.54711299999999996</c:v>
                </c:pt>
                <c:pt idx="3104">
                  <c:v>0.54720400000000002</c:v>
                </c:pt>
                <c:pt idx="3105">
                  <c:v>0.54729499999999998</c:v>
                </c:pt>
                <c:pt idx="3106">
                  <c:v>0.54738500000000001</c:v>
                </c:pt>
                <c:pt idx="3107">
                  <c:v>0.54747599999999996</c:v>
                </c:pt>
                <c:pt idx="3108">
                  <c:v>0.54756700000000003</c:v>
                </c:pt>
                <c:pt idx="3109">
                  <c:v>0.54765799999999998</c:v>
                </c:pt>
                <c:pt idx="3110">
                  <c:v>0.54774900000000004</c:v>
                </c:pt>
                <c:pt idx="3111">
                  <c:v>0.54783999999999999</c:v>
                </c:pt>
                <c:pt idx="3112">
                  <c:v>0.54793000000000003</c:v>
                </c:pt>
                <c:pt idx="3113">
                  <c:v>0.54802099999999998</c:v>
                </c:pt>
                <c:pt idx="3114">
                  <c:v>0.54811200000000004</c:v>
                </c:pt>
                <c:pt idx="3115">
                  <c:v>0.548203</c:v>
                </c:pt>
                <c:pt idx="3116">
                  <c:v>0.54829399999999995</c:v>
                </c:pt>
                <c:pt idx="3117">
                  <c:v>0.54838399999999998</c:v>
                </c:pt>
                <c:pt idx="3118">
                  <c:v>0.54847500000000005</c:v>
                </c:pt>
                <c:pt idx="3119">
                  <c:v>0.548566</c:v>
                </c:pt>
                <c:pt idx="3120">
                  <c:v>0.54865600000000003</c:v>
                </c:pt>
                <c:pt idx="3121">
                  <c:v>0.54874699999999998</c:v>
                </c:pt>
                <c:pt idx="3122">
                  <c:v>0.54883800000000005</c:v>
                </c:pt>
                <c:pt idx="3123">
                  <c:v>0.54892799999999997</c:v>
                </c:pt>
                <c:pt idx="3124">
                  <c:v>0.54901900000000003</c:v>
                </c:pt>
                <c:pt idx="3125">
                  <c:v>0.54910899999999996</c:v>
                </c:pt>
                <c:pt idx="3126">
                  <c:v>0.54920000000000002</c:v>
                </c:pt>
                <c:pt idx="3127">
                  <c:v>0.54928999999999994</c:v>
                </c:pt>
                <c:pt idx="3128">
                  <c:v>0.54938100000000001</c:v>
                </c:pt>
                <c:pt idx="3129">
                  <c:v>0.54947100000000004</c:v>
                </c:pt>
                <c:pt idx="3130">
                  <c:v>0.54956199999999999</c:v>
                </c:pt>
                <c:pt idx="3131">
                  <c:v>0.54965200000000003</c:v>
                </c:pt>
                <c:pt idx="3132">
                  <c:v>0.54974299999999998</c:v>
                </c:pt>
                <c:pt idx="3133">
                  <c:v>0.54983300000000002</c:v>
                </c:pt>
                <c:pt idx="3134">
                  <c:v>0.54992300000000005</c:v>
                </c:pt>
                <c:pt idx="3135">
                  <c:v>0.550014</c:v>
                </c:pt>
                <c:pt idx="3136">
                  <c:v>0.55010400000000004</c:v>
                </c:pt>
                <c:pt idx="3137">
                  <c:v>0.55019499999999999</c:v>
                </c:pt>
                <c:pt idx="3138">
                  <c:v>0.55028500000000002</c:v>
                </c:pt>
                <c:pt idx="3139">
                  <c:v>0.55037499999999995</c:v>
                </c:pt>
                <c:pt idx="3140">
                  <c:v>0.55046499999999998</c:v>
                </c:pt>
                <c:pt idx="3141">
                  <c:v>0.55055500000000002</c:v>
                </c:pt>
                <c:pt idx="3142">
                  <c:v>0.55064599999999997</c:v>
                </c:pt>
                <c:pt idx="3143">
                  <c:v>0.550736</c:v>
                </c:pt>
                <c:pt idx="3144">
                  <c:v>0.55082600000000004</c:v>
                </c:pt>
                <c:pt idx="3145">
                  <c:v>0.55091599999999996</c:v>
                </c:pt>
                <c:pt idx="3146">
                  <c:v>0.551006</c:v>
                </c:pt>
                <c:pt idx="3147">
                  <c:v>0.55109600000000003</c:v>
                </c:pt>
                <c:pt idx="3148">
                  <c:v>0.55118599999999995</c:v>
                </c:pt>
                <c:pt idx="3149">
                  <c:v>0.55127599999999999</c:v>
                </c:pt>
                <c:pt idx="3150">
                  <c:v>0.55136600000000002</c:v>
                </c:pt>
                <c:pt idx="3151">
                  <c:v>0.55145599999999995</c:v>
                </c:pt>
                <c:pt idx="3152">
                  <c:v>0.55154599999999998</c:v>
                </c:pt>
                <c:pt idx="3153">
                  <c:v>0.55163600000000002</c:v>
                </c:pt>
                <c:pt idx="3154">
                  <c:v>0.55172600000000005</c:v>
                </c:pt>
                <c:pt idx="3155">
                  <c:v>0.55181599999999997</c:v>
                </c:pt>
                <c:pt idx="3156">
                  <c:v>0.55190600000000001</c:v>
                </c:pt>
                <c:pt idx="3157">
                  <c:v>0.55199500000000001</c:v>
                </c:pt>
                <c:pt idx="3158">
                  <c:v>0.55208500000000005</c:v>
                </c:pt>
                <c:pt idx="3159">
                  <c:v>0.55217499999999997</c:v>
                </c:pt>
                <c:pt idx="3160">
                  <c:v>0.55226399999999998</c:v>
                </c:pt>
                <c:pt idx="3161">
                  <c:v>0.55235400000000001</c:v>
                </c:pt>
                <c:pt idx="3162">
                  <c:v>0.55244400000000005</c:v>
                </c:pt>
                <c:pt idx="3163">
                  <c:v>0.55253300000000005</c:v>
                </c:pt>
                <c:pt idx="3164">
                  <c:v>0.55262299999999998</c:v>
                </c:pt>
                <c:pt idx="3165">
                  <c:v>0.55271199999999998</c:v>
                </c:pt>
                <c:pt idx="3166">
                  <c:v>0.55280200000000002</c:v>
                </c:pt>
                <c:pt idx="3167">
                  <c:v>0.55289100000000002</c:v>
                </c:pt>
                <c:pt idx="3168">
                  <c:v>0.55298099999999994</c:v>
                </c:pt>
                <c:pt idx="3169">
                  <c:v>0.55306999999999995</c:v>
                </c:pt>
                <c:pt idx="3170">
                  <c:v>0.55315999999999999</c:v>
                </c:pt>
                <c:pt idx="3171">
                  <c:v>0.55324899999999999</c:v>
                </c:pt>
                <c:pt idx="3172">
                  <c:v>0.553338</c:v>
                </c:pt>
                <c:pt idx="3173">
                  <c:v>0.553427</c:v>
                </c:pt>
                <c:pt idx="3174">
                  <c:v>0.55351700000000004</c:v>
                </c:pt>
                <c:pt idx="3175">
                  <c:v>0.55360600000000004</c:v>
                </c:pt>
                <c:pt idx="3176">
                  <c:v>0.55369500000000005</c:v>
                </c:pt>
                <c:pt idx="3177">
                  <c:v>0.55378400000000005</c:v>
                </c:pt>
                <c:pt idx="3178">
                  <c:v>0.55387299999999995</c:v>
                </c:pt>
                <c:pt idx="3179">
                  <c:v>0.55396199999999995</c:v>
                </c:pt>
                <c:pt idx="3180">
                  <c:v>0.55405099999999996</c:v>
                </c:pt>
                <c:pt idx="3181">
                  <c:v>0.55413999999999997</c:v>
                </c:pt>
                <c:pt idx="3182">
                  <c:v>0.55422899999999997</c:v>
                </c:pt>
                <c:pt idx="3183">
                  <c:v>0.55431799999999998</c:v>
                </c:pt>
                <c:pt idx="3184">
                  <c:v>0.55440699999999998</c:v>
                </c:pt>
                <c:pt idx="3185">
                  <c:v>0.55449599999999999</c:v>
                </c:pt>
                <c:pt idx="3186">
                  <c:v>0.55458499999999999</c:v>
                </c:pt>
                <c:pt idx="3187">
                  <c:v>0.55467299999999997</c:v>
                </c:pt>
                <c:pt idx="3188">
                  <c:v>0.55476199999999998</c:v>
                </c:pt>
                <c:pt idx="3189">
                  <c:v>0.55485099999999998</c:v>
                </c:pt>
                <c:pt idx="3190">
                  <c:v>0.55493899999999996</c:v>
                </c:pt>
                <c:pt idx="3191">
                  <c:v>0.55502799999999997</c:v>
                </c:pt>
                <c:pt idx="3192">
                  <c:v>0.55511600000000005</c:v>
                </c:pt>
                <c:pt idx="3193">
                  <c:v>0.55520499999999995</c:v>
                </c:pt>
                <c:pt idx="3194">
                  <c:v>0.55529300000000004</c:v>
                </c:pt>
                <c:pt idx="3195">
                  <c:v>0.55538200000000004</c:v>
                </c:pt>
                <c:pt idx="3196">
                  <c:v>0.55547000000000002</c:v>
                </c:pt>
                <c:pt idx="3197">
                  <c:v>0.555558</c:v>
                </c:pt>
                <c:pt idx="3198">
                  <c:v>0.555647</c:v>
                </c:pt>
                <c:pt idx="3199">
                  <c:v>0.55573499999999998</c:v>
                </c:pt>
                <c:pt idx="3200">
                  <c:v>0.55582299999999996</c:v>
                </c:pt>
                <c:pt idx="3201">
                  <c:v>0.55591100000000004</c:v>
                </c:pt>
                <c:pt idx="3202">
                  <c:v>0.55599900000000002</c:v>
                </c:pt>
                <c:pt idx="3203">
                  <c:v>0.556087</c:v>
                </c:pt>
                <c:pt idx="3204">
                  <c:v>0.556176</c:v>
                </c:pt>
                <c:pt idx="3205">
                  <c:v>0.55626299999999995</c:v>
                </c:pt>
                <c:pt idx="3206">
                  <c:v>0.55635100000000004</c:v>
                </c:pt>
                <c:pt idx="3207">
                  <c:v>0.55643900000000002</c:v>
                </c:pt>
                <c:pt idx="3208">
                  <c:v>0.55652699999999999</c:v>
                </c:pt>
                <c:pt idx="3209">
                  <c:v>0.55661499999999997</c:v>
                </c:pt>
                <c:pt idx="3210">
                  <c:v>0.55670299999999995</c:v>
                </c:pt>
                <c:pt idx="3211">
                  <c:v>0.55679000000000001</c:v>
                </c:pt>
                <c:pt idx="3212">
                  <c:v>0.55687799999999998</c:v>
                </c:pt>
                <c:pt idx="3213">
                  <c:v>0.55696500000000004</c:v>
                </c:pt>
                <c:pt idx="3214">
                  <c:v>0.55705300000000002</c:v>
                </c:pt>
                <c:pt idx="3215">
                  <c:v>0.55713999999999997</c:v>
                </c:pt>
                <c:pt idx="3216">
                  <c:v>0.55722799999999995</c:v>
                </c:pt>
                <c:pt idx="3217">
                  <c:v>0.557315</c:v>
                </c:pt>
                <c:pt idx="3218">
                  <c:v>0.55740299999999998</c:v>
                </c:pt>
                <c:pt idx="3219">
                  <c:v>0.55749000000000004</c:v>
                </c:pt>
                <c:pt idx="3220">
                  <c:v>0.55757699999999999</c:v>
                </c:pt>
                <c:pt idx="3221">
                  <c:v>0.55766400000000005</c:v>
                </c:pt>
                <c:pt idx="3222">
                  <c:v>0.557751</c:v>
                </c:pt>
                <c:pt idx="3223">
                  <c:v>0.55783799999999995</c:v>
                </c:pt>
                <c:pt idx="3224">
                  <c:v>0.557925</c:v>
                </c:pt>
                <c:pt idx="3225">
                  <c:v>0.55801199999999995</c:v>
                </c:pt>
                <c:pt idx="3226">
                  <c:v>0.55809900000000001</c:v>
                </c:pt>
                <c:pt idx="3227">
                  <c:v>0.55818599999999996</c:v>
                </c:pt>
                <c:pt idx="3228">
                  <c:v>0.55827300000000002</c:v>
                </c:pt>
                <c:pt idx="3229">
                  <c:v>0.55835999999999997</c:v>
                </c:pt>
                <c:pt idx="3230">
                  <c:v>0.558446</c:v>
                </c:pt>
                <c:pt idx="3231">
                  <c:v>0.55853299999999995</c:v>
                </c:pt>
                <c:pt idx="3232">
                  <c:v>0.55862000000000001</c:v>
                </c:pt>
                <c:pt idx="3233">
                  <c:v>0.55870600000000004</c:v>
                </c:pt>
                <c:pt idx="3234">
                  <c:v>0.55879299999999998</c:v>
                </c:pt>
                <c:pt idx="3235">
                  <c:v>0.55887900000000001</c:v>
                </c:pt>
                <c:pt idx="3236">
                  <c:v>0.55896500000000005</c:v>
                </c:pt>
                <c:pt idx="3237">
                  <c:v>0.55905099999999996</c:v>
                </c:pt>
                <c:pt idx="3238">
                  <c:v>0.55913800000000002</c:v>
                </c:pt>
                <c:pt idx="3239">
                  <c:v>0.55922400000000005</c:v>
                </c:pt>
                <c:pt idx="3240">
                  <c:v>0.55930999999999997</c:v>
                </c:pt>
                <c:pt idx="3241">
                  <c:v>0.559396</c:v>
                </c:pt>
                <c:pt idx="3242">
                  <c:v>0.55948200000000003</c:v>
                </c:pt>
                <c:pt idx="3243">
                  <c:v>0.55956799999999995</c:v>
                </c:pt>
                <c:pt idx="3244">
                  <c:v>0.55965399999999998</c:v>
                </c:pt>
                <c:pt idx="3245">
                  <c:v>0.55973899999999999</c:v>
                </c:pt>
                <c:pt idx="3246">
                  <c:v>0.55982500000000002</c:v>
                </c:pt>
                <c:pt idx="3247">
                  <c:v>0.55991100000000005</c:v>
                </c:pt>
                <c:pt idx="3248">
                  <c:v>0.55999600000000005</c:v>
                </c:pt>
                <c:pt idx="3249">
                  <c:v>0.56008199999999997</c:v>
                </c:pt>
                <c:pt idx="3250">
                  <c:v>0.56016699999999997</c:v>
                </c:pt>
                <c:pt idx="3251">
                  <c:v>0.560253</c:v>
                </c:pt>
                <c:pt idx="3252">
                  <c:v>0.560338</c:v>
                </c:pt>
                <c:pt idx="3253">
                  <c:v>0.560423</c:v>
                </c:pt>
                <c:pt idx="3254">
                  <c:v>0.56050800000000001</c:v>
                </c:pt>
                <c:pt idx="3255">
                  <c:v>0.56059300000000001</c:v>
                </c:pt>
                <c:pt idx="3256">
                  <c:v>0.56067900000000004</c:v>
                </c:pt>
                <c:pt idx="3257">
                  <c:v>0.56076400000000004</c:v>
                </c:pt>
                <c:pt idx="3258">
                  <c:v>0.56084800000000001</c:v>
                </c:pt>
                <c:pt idx="3259">
                  <c:v>0.56093300000000001</c:v>
                </c:pt>
                <c:pt idx="3260">
                  <c:v>0.56101800000000002</c:v>
                </c:pt>
                <c:pt idx="3261">
                  <c:v>0.56110300000000002</c:v>
                </c:pt>
                <c:pt idx="3262">
                  <c:v>0.56118699999999999</c:v>
                </c:pt>
                <c:pt idx="3263">
                  <c:v>0.56127199999999999</c:v>
                </c:pt>
                <c:pt idx="3264">
                  <c:v>0.56135599999999997</c:v>
                </c:pt>
                <c:pt idx="3265">
                  <c:v>0.56144099999999997</c:v>
                </c:pt>
                <c:pt idx="3266">
                  <c:v>0.56152500000000005</c:v>
                </c:pt>
                <c:pt idx="3267">
                  <c:v>0.56160900000000002</c:v>
                </c:pt>
                <c:pt idx="3268">
                  <c:v>0.561693</c:v>
                </c:pt>
                <c:pt idx="3269">
                  <c:v>0.561778</c:v>
                </c:pt>
                <c:pt idx="3270">
                  <c:v>0.56186199999999997</c:v>
                </c:pt>
                <c:pt idx="3271">
                  <c:v>0.56194599999999995</c:v>
                </c:pt>
                <c:pt idx="3272">
                  <c:v>0.562029</c:v>
                </c:pt>
                <c:pt idx="3273">
                  <c:v>0.56211299999999997</c:v>
                </c:pt>
                <c:pt idx="3274">
                  <c:v>0.56219699999999995</c:v>
                </c:pt>
                <c:pt idx="3275">
                  <c:v>0.56228100000000003</c:v>
                </c:pt>
                <c:pt idx="3276">
                  <c:v>0.56236399999999998</c:v>
                </c:pt>
                <c:pt idx="3277">
                  <c:v>0.56244799999999995</c:v>
                </c:pt>
                <c:pt idx="3278">
                  <c:v>0.562531</c:v>
                </c:pt>
                <c:pt idx="3279">
                  <c:v>0.56261399999999995</c:v>
                </c:pt>
                <c:pt idx="3280">
                  <c:v>0.56269800000000003</c:v>
                </c:pt>
                <c:pt idx="3281">
                  <c:v>0.56278099999999998</c:v>
                </c:pt>
                <c:pt idx="3282">
                  <c:v>0.56286400000000003</c:v>
                </c:pt>
                <c:pt idx="3283">
                  <c:v>0.56294699999999998</c:v>
                </c:pt>
                <c:pt idx="3284">
                  <c:v>0.56303000000000003</c:v>
                </c:pt>
                <c:pt idx="3285">
                  <c:v>0.56311199999999995</c:v>
                </c:pt>
                <c:pt idx="3286">
                  <c:v>0.563195</c:v>
                </c:pt>
                <c:pt idx="3287">
                  <c:v>0.56327799999999995</c:v>
                </c:pt>
                <c:pt idx="3288">
                  <c:v>0.56335999999999997</c:v>
                </c:pt>
                <c:pt idx="3289">
                  <c:v>0.56344300000000003</c:v>
                </c:pt>
                <c:pt idx="3290">
                  <c:v>0.56352500000000005</c:v>
                </c:pt>
                <c:pt idx="3291">
                  <c:v>0.563608</c:v>
                </c:pt>
                <c:pt idx="3292">
                  <c:v>0.56369000000000002</c:v>
                </c:pt>
                <c:pt idx="3293">
                  <c:v>0.56377200000000005</c:v>
                </c:pt>
                <c:pt idx="3294">
                  <c:v>0.56385399999999997</c:v>
                </c:pt>
                <c:pt idx="3295">
                  <c:v>0.56393599999999999</c:v>
                </c:pt>
                <c:pt idx="3296">
                  <c:v>0.56401800000000002</c:v>
                </c:pt>
                <c:pt idx="3297">
                  <c:v>0.56410000000000005</c:v>
                </c:pt>
                <c:pt idx="3298">
                  <c:v>0.56418100000000004</c:v>
                </c:pt>
                <c:pt idx="3299">
                  <c:v>0.56426299999999996</c:v>
                </c:pt>
                <c:pt idx="3300">
                  <c:v>0.56434399999999996</c:v>
                </c:pt>
                <c:pt idx="3301">
                  <c:v>0.56442199999999998</c:v>
                </c:pt>
                <c:pt idx="3302">
                  <c:v>0.56449400000000005</c:v>
                </c:pt>
                <c:pt idx="3303">
                  <c:v>0.56456200000000001</c:v>
                </c:pt>
                <c:pt idx="3304">
                  <c:v>0.56463099999999999</c:v>
                </c:pt>
                <c:pt idx="3305">
                  <c:v>0.56470200000000004</c:v>
                </c:pt>
                <c:pt idx="3306">
                  <c:v>0.564774</c:v>
                </c:pt>
                <c:pt idx="3307">
                  <c:v>0.56484599999999996</c:v>
                </c:pt>
                <c:pt idx="3308">
                  <c:v>0.56491899999999995</c:v>
                </c:pt>
                <c:pt idx="3309">
                  <c:v>0.56499200000000005</c:v>
                </c:pt>
                <c:pt idx="3310">
                  <c:v>0.56506599999999996</c:v>
                </c:pt>
                <c:pt idx="3311">
                  <c:v>0.56513999999999998</c:v>
                </c:pt>
                <c:pt idx="3312">
                  <c:v>0.56521299999999997</c:v>
                </c:pt>
                <c:pt idx="3313">
                  <c:v>0.56528699999999998</c:v>
                </c:pt>
                <c:pt idx="3314">
                  <c:v>0.565361</c:v>
                </c:pt>
                <c:pt idx="3315">
                  <c:v>0.56543500000000002</c:v>
                </c:pt>
                <c:pt idx="3316">
                  <c:v>0.56550900000000004</c:v>
                </c:pt>
                <c:pt idx="3317">
                  <c:v>0.56558299999999995</c:v>
                </c:pt>
                <c:pt idx="3318">
                  <c:v>0.56565699999999997</c:v>
                </c:pt>
                <c:pt idx="3319">
                  <c:v>0.56573099999999998</c:v>
                </c:pt>
                <c:pt idx="3320">
                  <c:v>0.56580399999999997</c:v>
                </c:pt>
                <c:pt idx="3321">
                  <c:v>0.56587799999999999</c:v>
                </c:pt>
                <c:pt idx="3322">
                  <c:v>0.56595200000000001</c:v>
                </c:pt>
                <c:pt idx="3323">
                  <c:v>0.566025</c:v>
                </c:pt>
                <c:pt idx="3324">
                  <c:v>0.56609799999999999</c:v>
                </c:pt>
                <c:pt idx="3325">
                  <c:v>0.56617200000000001</c:v>
                </c:pt>
                <c:pt idx="3326">
                  <c:v>0.566245</c:v>
                </c:pt>
                <c:pt idx="3327">
                  <c:v>0.56631799999999999</c:v>
                </c:pt>
                <c:pt idx="3328">
                  <c:v>0.56639099999999998</c:v>
                </c:pt>
                <c:pt idx="3329">
                  <c:v>0.56646399999999997</c:v>
                </c:pt>
                <c:pt idx="3330">
                  <c:v>0.56653600000000004</c:v>
                </c:pt>
                <c:pt idx="3331">
                  <c:v>0.56660900000000003</c:v>
                </c:pt>
                <c:pt idx="3332">
                  <c:v>0.56668200000000002</c:v>
                </c:pt>
                <c:pt idx="3333">
                  <c:v>0.56675399999999998</c:v>
                </c:pt>
                <c:pt idx="3334">
                  <c:v>0.56682600000000005</c:v>
                </c:pt>
                <c:pt idx="3335">
                  <c:v>0.56689800000000001</c:v>
                </c:pt>
                <c:pt idx="3336">
                  <c:v>0.56696999999999997</c:v>
                </c:pt>
                <c:pt idx="3337">
                  <c:v>0.56704200000000005</c:v>
                </c:pt>
                <c:pt idx="3338">
                  <c:v>0.56711400000000001</c:v>
                </c:pt>
                <c:pt idx="3339">
                  <c:v>0.56718599999999997</c:v>
                </c:pt>
                <c:pt idx="3340">
                  <c:v>0.56725700000000001</c:v>
                </c:pt>
                <c:pt idx="3341">
                  <c:v>0.56732800000000005</c:v>
                </c:pt>
                <c:pt idx="3342">
                  <c:v>0.56740000000000002</c:v>
                </c:pt>
                <c:pt idx="3343">
                  <c:v>0.56747099999999995</c:v>
                </c:pt>
                <c:pt idx="3344">
                  <c:v>0.56754199999999999</c:v>
                </c:pt>
                <c:pt idx="3345">
                  <c:v>0.56761300000000003</c:v>
                </c:pt>
                <c:pt idx="3346">
                  <c:v>0.56768300000000005</c:v>
                </c:pt>
                <c:pt idx="3347">
                  <c:v>0.56775399999999998</c:v>
                </c:pt>
                <c:pt idx="3348">
                  <c:v>0.567824</c:v>
                </c:pt>
                <c:pt idx="3349">
                  <c:v>0.56789500000000004</c:v>
                </c:pt>
                <c:pt idx="3350">
                  <c:v>0.56796500000000005</c:v>
                </c:pt>
                <c:pt idx="3351">
                  <c:v>0.56803499999999996</c:v>
                </c:pt>
                <c:pt idx="3352">
                  <c:v>0.56810499999999997</c:v>
                </c:pt>
                <c:pt idx="3353">
                  <c:v>0.56817399999999996</c:v>
                </c:pt>
                <c:pt idx="3354">
                  <c:v>0.56824399999999997</c:v>
                </c:pt>
                <c:pt idx="3355">
                  <c:v>0.56831299999999996</c:v>
                </c:pt>
                <c:pt idx="3356">
                  <c:v>0.56838299999999997</c:v>
                </c:pt>
                <c:pt idx="3357">
                  <c:v>0.56845199999999996</c:v>
                </c:pt>
                <c:pt idx="3358">
                  <c:v>0.56852100000000005</c:v>
                </c:pt>
                <c:pt idx="3359">
                  <c:v>0.56859000000000004</c:v>
                </c:pt>
                <c:pt idx="3360">
                  <c:v>0.568658</c:v>
                </c:pt>
                <c:pt idx="3361">
                  <c:v>0.56872699999999998</c:v>
                </c:pt>
                <c:pt idx="3362">
                  <c:v>0.56879500000000005</c:v>
                </c:pt>
                <c:pt idx="3363">
                  <c:v>0.56886300000000001</c:v>
                </c:pt>
                <c:pt idx="3364">
                  <c:v>0.56893099999999996</c:v>
                </c:pt>
                <c:pt idx="3365">
                  <c:v>0.56899900000000003</c:v>
                </c:pt>
                <c:pt idx="3366">
                  <c:v>0.56906699999999999</c:v>
                </c:pt>
                <c:pt idx="3367">
                  <c:v>0.56913499999999995</c:v>
                </c:pt>
                <c:pt idx="3368">
                  <c:v>0.56920199999999999</c:v>
                </c:pt>
                <c:pt idx="3369">
                  <c:v>0.56927000000000005</c:v>
                </c:pt>
                <c:pt idx="3370">
                  <c:v>0.56933699999999998</c:v>
                </c:pt>
                <c:pt idx="3371">
                  <c:v>0.56940400000000002</c:v>
                </c:pt>
                <c:pt idx="3372">
                  <c:v>0.56947099999999995</c:v>
                </c:pt>
                <c:pt idx="3373">
                  <c:v>0.56953699999999996</c:v>
                </c:pt>
                <c:pt idx="3374">
                  <c:v>0.569604</c:v>
                </c:pt>
                <c:pt idx="3375">
                  <c:v>0.56967000000000001</c:v>
                </c:pt>
                <c:pt idx="3376">
                  <c:v>0.56973600000000002</c:v>
                </c:pt>
                <c:pt idx="3377">
                  <c:v>0.56980299999999995</c:v>
                </c:pt>
                <c:pt idx="3378">
                  <c:v>0.56986800000000004</c:v>
                </c:pt>
                <c:pt idx="3379">
                  <c:v>0.56993400000000005</c:v>
                </c:pt>
                <c:pt idx="3380">
                  <c:v>0.56999999999999995</c:v>
                </c:pt>
                <c:pt idx="3381">
                  <c:v>0.57006500000000004</c:v>
                </c:pt>
                <c:pt idx="3382">
                  <c:v>0.57013000000000003</c:v>
                </c:pt>
                <c:pt idx="3383">
                  <c:v>0.57019500000000001</c:v>
                </c:pt>
                <c:pt idx="3384">
                  <c:v>0.57025999999999999</c:v>
                </c:pt>
                <c:pt idx="3385">
                  <c:v>0.57032499999999997</c:v>
                </c:pt>
                <c:pt idx="3386">
                  <c:v>0.57038999999999995</c:v>
                </c:pt>
                <c:pt idx="3387">
                  <c:v>0.57045400000000002</c:v>
                </c:pt>
                <c:pt idx="3388">
                  <c:v>0.57051799999999997</c:v>
                </c:pt>
                <c:pt idx="3389">
                  <c:v>0.57058299999999995</c:v>
                </c:pt>
                <c:pt idx="3390">
                  <c:v>0.57064599999999999</c:v>
                </c:pt>
                <c:pt idx="3391">
                  <c:v>0.57071000000000005</c:v>
                </c:pt>
                <c:pt idx="3392">
                  <c:v>0.570774</c:v>
                </c:pt>
                <c:pt idx="3393">
                  <c:v>0.57083700000000004</c:v>
                </c:pt>
                <c:pt idx="3394">
                  <c:v>0.57089999999999996</c:v>
                </c:pt>
                <c:pt idx="3395">
                  <c:v>0.570963</c:v>
                </c:pt>
                <c:pt idx="3396">
                  <c:v>0.57102600000000003</c:v>
                </c:pt>
                <c:pt idx="3397">
                  <c:v>0.57108899999999996</c:v>
                </c:pt>
                <c:pt idx="3398">
                  <c:v>0.57115199999999999</c:v>
                </c:pt>
                <c:pt idx="3399">
                  <c:v>0.571214</c:v>
                </c:pt>
                <c:pt idx="3400">
                  <c:v>0.57127600000000001</c:v>
                </c:pt>
                <c:pt idx="3401">
                  <c:v>0.57133800000000001</c:v>
                </c:pt>
                <c:pt idx="3402">
                  <c:v>0.57140000000000002</c:v>
                </c:pt>
                <c:pt idx="3403">
                  <c:v>0.57146200000000003</c:v>
                </c:pt>
                <c:pt idx="3404">
                  <c:v>0.571523</c:v>
                </c:pt>
                <c:pt idx="3405">
                  <c:v>0.57158399999999998</c:v>
                </c:pt>
                <c:pt idx="3406">
                  <c:v>0.57164499999999996</c:v>
                </c:pt>
                <c:pt idx="3407">
                  <c:v>0.57170600000000005</c:v>
                </c:pt>
                <c:pt idx="3408">
                  <c:v>0.57176700000000003</c:v>
                </c:pt>
                <c:pt idx="3409">
                  <c:v>0.571828</c:v>
                </c:pt>
                <c:pt idx="3410">
                  <c:v>0.57188799999999995</c:v>
                </c:pt>
                <c:pt idx="3411">
                  <c:v>0.57194800000000001</c:v>
                </c:pt>
                <c:pt idx="3412">
                  <c:v>0.57200799999999996</c:v>
                </c:pt>
                <c:pt idx="3413">
                  <c:v>0.57206800000000002</c:v>
                </c:pt>
                <c:pt idx="3414">
                  <c:v>0.57212799999999997</c:v>
                </c:pt>
                <c:pt idx="3415">
                  <c:v>0.572187</c:v>
                </c:pt>
                <c:pt idx="3416">
                  <c:v>0.57224699999999995</c:v>
                </c:pt>
                <c:pt idx="3417">
                  <c:v>0.57230599999999998</c:v>
                </c:pt>
                <c:pt idx="3418">
                  <c:v>0.57236500000000001</c:v>
                </c:pt>
                <c:pt idx="3419">
                  <c:v>0.57242300000000002</c:v>
                </c:pt>
                <c:pt idx="3420">
                  <c:v>0.57248200000000005</c:v>
                </c:pt>
                <c:pt idx="3421">
                  <c:v>0.57254000000000005</c:v>
                </c:pt>
                <c:pt idx="3422">
                  <c:v>0.57259800000000005</c:v>
                </c:pt>
                <c:pt idx="3423">
                  <c:v>0.57265600000000005</c:v>
                </c:pt>
                <c:pt idx="3424">
                  <c:v>0.57271399999999995</c:v>
                </c:pt>
                <c:pt idx="3425">
                  <c:v>0.57277199999999995</c:v>
                </c:pt>
                <c:pt idx="3426">
                  <c:v>0.57282900000000003</c:v>
                </c:pt>
                <c:pt idx="3427">
                  <c:v>0.57288700000000004</c:v>
                </c:pt>
                <c:pt idx="3428">
                  <c:v>0.57294400000000001</c:v>
                </c:pt>
                <c:pt idx="3429">
                  <c:v>0.57299999999999995</c:v>
                </c:pt>
                <c:pt idx="3430">
                  <c:v>0.57305700000000004</c:v>
                </c:pt>
                <c:pt idx="3431">
                  <c:v>0.57311400000000001</c:v>
                </c:pt>
                <c:pt idx="3432">
                  <c:v>0.57316999999999996</c:v>
                </c:pt>
                <c:pt idx="3433">
                  <c:v>0.57322600000000001</c:v>
                </c:pt>
                <c:pt idx="3434">
                  <c:v>0.57328199999999996</c:v>
                </c:pt>
                <c:pt idx="3435">
                  <c:v>0.57333800000000001</c:v>
                </c:pt>
                <c:pt idx="3436">
                  <c:v>0.57339300000000004</c:v>
                </c:pt>
                <c:pt idx="3437">
                  <c:v>0.57344899999999999</c:v>
                </c:pt>
                <c:pt idx="3438">
                  <c:v>0.57350400000000001</c:v>
                </c:pt>
                <c:pt idx="3439">
                  <c:v>0.57355900000000004</c:v>
                </c:pt>
                <c:pt idx="3440">
                  <c:v>0.57361399999999996</c:v>
                </c:pt>
                <c:pt idx="3441">
                  <c:v>0.57366899999999998</c:v>
                </c:pt>
                <c:pt idx="3442">
                  <c:v>0.57372299999999998</c:v>
                </c:pt>
                <c:pt idx="3443">
                  <c:v>0.57377800000000001</c:v>
                </c:pt>
                <c:pt idx="3444">
                  <c:v>0.57383200000000001</c:v>
                </c:pt>
                <c:pt idx="3445">
                  <c:v>0.57388600000000001</c:v>
                </c:pt>
                <c:pt idx="3446">
                  <c:v>0.57394000000000001</c:v>
                </c:pt>
                <c:pt idx="3447">
                  <c:v>0.573994</c:v>
                </c:pt>
                <c:pt idx="3448">
                  <c:v>0.574048</c:v>
                </c:pt>
                <c:pt idx="3449">
                  <c:v>0.57410099999999997</c:v>
                </c:pt>
                <c:pt idx="3450">
                  <c:v>0.57415499999999997</c:v>
                </c:pt>
                <c:pt idx="3451">
                  <c:v>0.57420800000000005</c:v>
                </c:pt>
                <c:pt idx="3452">
                  <c:v>0.57426100000000002</c:v>
                </c:pt>
                <c:pt idx="3453">
                  <c:v>0.57431500000000002</c:v>
                </c:pt>
                <c:pt idx="3454">
                  <c:v>0.57436799999999999</c:v>
                </c:pt>
                <c:pt idx="3455">
                  <c:v>0.57442099999999996</c:v>
                </c:pt>
                <c:pt idx="3456">
                  <c:v>0.57447400000000004</c:v>
                </c:pt>
                <c:pt idx="3457">
                  <c:v>0.57452700000000001</c:v>
                </c:pt>
                <c:pt idx="3458">
                  <c:v>0.57457899999999995</c:v>
                </c:pt>
                <c:pt idx="3459">
                  <c:v>0.57463200000000003</c:v>
                </c:pt>
                <c:pt idx="3460">
                  <c:v>0.574685</c:v>
                </c:pt>
                <c:pt idx="3461">
                  <c:v>0.57473799999999997</c:v>
                </c:pt>
                <c:pt idx="3462">
                  <c:v>0.57479100000000005</c:v>
                </c:pt>
                <c:pt idx="3463">
                  <c:v>0.57484400000000002</c:v>
                </c:pt>
                <c:pt idx="3464">
                  <c:v>0.57489699999999999</c:v>
                </c:pt>
                <c:pt idx="3465">
                  <c:v>0.57494900000000004</c:v>
                </c:pt>
                <c:pt idx="3466">
                  <c:v>0.57500200000000001</c:v>
                </c:pt>
                <c:pt idx="3467">
                  <c:v>0.57505499999999998</c:v>
                </c:pt>
                <c:pt idx="3468">
                  <c:v>0.57510799999999995</c:v>
                </c:pt>
                <c:pt idx="3469">
                  <c:v>0.57516199999999995</c:v>
                </c:pt>
                <c:pt idx="3470">
                  <c:v>0.57521500000000003</c:v>
                </c:pt>
                <c:pt idx="3471">
                  <c:v>0.575268</c:v>
                </c:pt>
                <c:pt idx="3472">
                  <c:v>0.57532099999999997</c:v>
                </c:pt>
                <c:pt idx="3473">
                  <c:v>0.57537400000000005</c:v>
                </c:pt>
                <c:pt idx="3474">
                  <c:v>0.57542800000000005</c:v>
                </c:pt>
                <c:pt idx="3475">
                  <c:v>0.57548100000000002</c:v>
                </c:pt>
                <c:pt idx="3476">
                  <c:v>0.57553399999999999</c:v>
                </c:pt>
                <c:pt idx="3477">
                  <c:v>0.57558799999999999</c:v>
                </c:pt>
                <c:pt idx="3478">
                  <c:v>0.57564099999999996</c:v>
                </c:pt>
                <c:pt idx="3479">
                  <c:v>0.57569400000000004</c:v>
                </c:pt>
                <c:pt idx="3480">
                  <c:v>0.57574700000000001</c:v>
                </c:pt>
                <c:pt idx="3481">
                  <c:v>0.57579999999999998</c:v>
                </c:pt>
                <c:pt idx="3482">
                  <c:v>0.57585200000000003</c:v>
                </c:pt>
                <c:pt idx="3483">
                  <c:v>0.575905</c:v>
                </c:pt>
                <c:pt idx="3484">
                  <c:v>0.57595700000000005</c:v>
                </c:pt>
                <c:pt idx="3485">
                  <c:v>0.57600899999999999</c:v>
                </c:pt>
                <c:pt idx="3486">
                  <c:v>0.57606000000000002</c:v>
                </c:pt>
                <c:pt idx="3487">
                  <c:v>0.57610899999999998</c:v>
                </c:pt>
                <c:pt idx="3488">
                  <c:v>0.57615799999999995</c:v>
                </c:pt>
                <c:pt idx="3489">
                  <c:v>0.576206</c:v>
                </c:pt>
                <c:pt idx="3490">
                  <c:v>0.57625400000000004</c:v>
                </c:pt>
                <c:pt idx="3491">
                  <c:v>0.57630199999999998</c:v>
                </c:pt>
                <c:pt idx="3492">
                  <c:v>0.576349</c:v>
                </c:pt>
                <c:pt idx="3493">
                  <c:v>0.57639300000000004</c:v>
                </c:pt>
                <c:pt idx="3494">
                  <c:v>0.57643299999999997</c:v>
                </c:pt>
                <c:pt idx="3495">
                  <c:v>0.57647099999999996</c:v>
                </c:pt>
                <c:pt idx="3496">
                  <c:v>0.57650699999999999</c:v>
                </c:pt>
                <c:pt idx="3497">
                  <c:v>0.576542</c:v>
                </c:pt>
                <c:pt idx="3498">
                  <c:v>0.57657599999999998</c:v>
                </c:pt>
                <c:pt idx="3499">
                  <c:v>0.57660800000000001</c:v>
                </c:pt>
                <c:pt idx="3500">
                  <c:v>0.57664000000000004</c:v>
                </c:pt>
                <c:pt idx="3501">
                  <c:v>0.57667000000000002</c:v>
                </c:pt>
                <c:pt idx="3502">
                  <c:v>0.57669999999999999</c:v>
                </c:pt>
                <c:pt idx="3503">
                  <c:v>0.57672900000000005</c:v>
                </c:pt>
                <c:pt idx="3504">
                  <c:v>0.57675799999999999</c:v>
                </c:pt>
                <c:pt idx="3505">
                  <c:v>0.57678499999999999</c:v>
                </c:pt>
                <c:pt idx="3506">
                  <c:v>0.57681199999999999</c:v>
                </c:pt>
                <c:pt idx="3507">
                  <c:v>0.57683899999999999</c:v>
                </c:pt>
                <c:pt idx="3508">
                  <c:v>0.57686000000000004</c:v>
                </c:pt>
                <c:pt idx="3509">
                  <c:v>0.576874</c:v>
                </c:pt>
                <c:pt idx="3510">
                  <c:v>0.57688600000000001</c:v>
                </c:pt>
                <c:pt idx="3511">
                  <c:v>0.57689800000000002</c:v>
                </c:pt>
                <c:pt idx="3512">
                  <c:v>0.57690900000000001</c:v>
                </c:pt>
                <c:pt idx="3513">
                  <c:v>0.57691899999999996</c:v>
                </c:pt>
                <c:pt idx="3514">
                  <c:v>0.576928</c:v>
                </c:pt>
                <c:pt idx="3515">
                  <c:v>0.57693700000000003</c:v>
                </c:pt>
                <c:pt idx="3516">
                  <c:v>0.57694599999999996</c:v>
                </c:pt>
                <c:pt idx="3517">
                  <c:v>0.57695399999999997</c:v>
                </c:pt>
                <c:pt idx="3518">
                  <c:v>0.57696199999999997</c:v>
                </c:pt>
                <c:pt idx="3519">
                  <c:v>0.57696899999999995</c:v>
                </c:pt>
                <c:pt idx="3520">
                  <c:v>0.57697500000000002</c:v>
                </c:pt>
                <c:pt idx="3521">
                  <c:v>0.57698099999999997</c:v>
                </c:pt>
                <c:pt idx="3522">
                  <c:v>0.57698700000000003</c:v>
                </c:pt>
                <c:pt idx="3523">
                  <c:v>0.57699199999999995</c:v>
                </c:pt>
                <c:pt idx="3524">
                  <c:v>0.57699699999999998</c:v>
                </c:pt>
                <c:pt idx="3525">
                  <c:v>0.57700200000000001</c:v>
                </c:pt>
                <c:pt idx="3526">
                  <c:v>0.57700600000000002</c:v>
                </c:pt>
                <c:pt idx="3527">
                  <c:v>0.57701000000000002</c:v>
                </c:pt>
                <c:pt idx="3528">
                  <c:v>0.57701400000000003</c:v>
                </c:pt>
                <c:pt idx="3529">
                  <c:v>0.577017</c:v>
                </c:pt>
                <c:pt idx="3530">
                  <c:v>0.57701999999999998</c:v>
                </c:pt>
                <c:pt idx="3531">
                  <c:v>0.57702299999999995</c:v>
                </c:pt>
                <c:pt idx="3532">
                  <c:v>0.57702600000000004</c:v>
                </c:pt>
                <c:pt idx="3533">
                  <c:v>0.57702799999999999</c:v>
                </c:pt>
                <c:pt idx="3534">
                  <c:v>0.57703000000000004</c:v>
                </c:pt>
                <c:pt idx="3535">
                  <c:v>0.57703199999999999</c:v>
                </c:pt>
                <c:pt idx="3536">
                  <c:v>0.57703400000000005</c:v>
                </c:pt>
                <c:pt idx="3537">
                  <c:v>0.57703499999999996</c:v>
                </c:pt>
                <c:pt idx="3538">
                  <c:v>0.57703599999999999</c:v>
                </c:pt>
                <c:pt idx="3539">
                  <c:v>0.57703700000000002</c:v>
                </c:pt>
                <c:pt idx="3540">
                  <c:v>0.57703700000000002</c:v>
                </c:pt>
                <c:pt idx="3541">
                  <c:v>0.57703700000000002</c:v>
                </c:pt>
                <c:pt idx="3542">
                  <c:v>0.57703700000000002</c:v>
                </c:pt>
                <c:pt idx="3543">
                  <c:v>0.57703700000000002</c:v>
                </c:pt>
                <c:pt idx="3544">
                  <c:v>0.57703599999999999</c:v>
                </c:pt>
                <c:pt idx="3545">
                  <c:v>0.57703599999999999</c:v>
                </c:pt>
                <c:pt idx="3546">
                  <c:v>0.57703599999999999</c:v>
                </c:pt>
                <c:pt idx="3547">
                  <c:v>0.57703499999999996</c:v>
                </c:pt>
                <c:pt idx="3548">
                  <c:v>0.57703499999999996</c:v>
                </c:pt>
                <c:pt idx="3549">
                  <c:v>0.57703400000000005</c:v>
                </c:pt>
                <c:pt idx="3550">
                  <c:v>0.57703300000000002</c:v>
                </c:pt>
                <c:pt idx="3551">
                  <c:v>0.57703300000000002</c:v>
                </c:pt>
                <c:pt idx="3552">
                  <c:v>0.57703199999999999</c:v>
                </c:pt>
                <c:pt idx="3553">
                  <c:v>0.57703099999999996</c:v>
                </c:pt>
                <c:pt idx="3554">
                  <c:v>0.57703000000000004</c:v>
                </c:pt>
                <c:pt idx="3555">
                  <c:v>0.57702900000000001</c:v>
                </c:pt>
                <c:pt idx="3556">
                  <c:v>0.57702799999999999</c:v>
                </c:pt>
                <c:pt idx="3557">
                  <c:v>0.57702699999999996</c:v>
                </c:pt>
                <c:pt idx="3558">
                  <c:v>0.57702600000000004</c:v>
                </c:pt>
                <c:pt idx="3559">
                  <c:v>0.57702500000000001</c:v>
                </c:pt>
                <c:pt idx="3560">
                  <c:v>0.57702299999999995</c:v>
                </c:pt>
                <c:pt idx="3561">
                  <c:v>0.57702200000000003</c:v>
                </c:pt>
                <c:pt idx="3562">
                  <c:v>0.57702100000000001</c:v>
                </c:pt>
                <c:pt idx="3563">
                  <c:v>0.57701999999999998</c:v>
                </c:pt>
                <c:pt idx="3564">
                  <c:v>0.57701800000000003</c:v>
                </c:pt>
                <c:pt idx="3565">
                  <c:v>0.577017</c:v>
                </c:pt>
                <c:pt idx="3566">
                  <c:v>0.57701499999999994</c:v>
                </c:pt>
                <c:pt idx="3567">
                  <c:v>0.57701400000000003</c:v>
                </c:pt>
                <c:pt idx="3568">
                  <c:v>0.577013</c:v>
                </c:pt>
                <c:pt idx="3569">
                  <c:v>0.57701100000000005</c:v>
                </c:pt>
                <c:pt idx="3570">
                  <c:v>0.57701000000000002</c:v>
                </c:pt>
                <c:pt idx="3571">
                  <c:v>0.57700799999999997</c:v>
                </c:pt>
                <c:pt idx="3572">
                  <c:v>0.57700700000000005</c:v>
                </c:pt>
                <c:pt idx="3573">
                  <c:v>0.57700499999999999</c:v>
                </c:pt>
                <c:pt idx="3574">
                  <c:v>0.57700399999999996</c:v>
                </c:pt>
                <c:pt idx="3575">
                  <c:v>0.57700200000000001</c:v>
                </c:pt>
                <c:pt idx="3576">
                  <c:v>0.57700099999999999</c:v>
                </c:pt>
                <c:pt idx="3577">
                  <c:v>0.57699900000000004</c:v>
                </c:pt>
                <c:pt idx="3578">
                  <c:v>0.57699800000000001</c:v>
                </c:pt>
                <c:pt idx="3579">
                  <c:v>0.57699599999999995</c:v>
                </c:pt>
                <c:pt idx="3580">
                  <c:v>0.57699500000000004</c:v>
                </c:pt>
                <c:pt idx="3581">
                  <c:v>0.57699299999999998</c:v>
                </c:pt>
                <c:pt idx="3582">
                  <c:v>0.57699199999999995</c:v>
                </c:pt>
                <c:pt idx="3583">
                  <c:v>0.57699</c:v>
                </c:pt>
                <c:pt idx="3584">
                  <c:v>0.57698899999999997</c:v>
                </c:pt>
                <c:pt idx="3585">
                  <c:v>0.57698700000000003</c:v>
                </c:pt>
                <c:pt idx="3586">
                  <c:v>0.576986</c:v>
                </c:pt>
                <c:pt idx="3587">
                  <c:v>0.57698400000000005</c:v>
                </c:pt>
                <c:pt idx="3588">
                  <c:v>0.57698199999999999</c:v>
                </c:pt>
                <c:pt idx="3589">
                  <c:v>0.57698099999999997</c:v>
                </c:pt>
                <c:pt idx="3590">
                  <c:v>0.57697900000000002</c:v>
                </c:pt>
                <c:pt idx="3591">
                  <c:v>0.57697799999999999</c:v>
                </c:pt>
                <c:pt idx="3592">
                  <c:v>0.57697600000000004</c:v>
                </c:pt>
                <c:pt idx="3593">
                  <c:v>0.57697500000000002</c:v>
                </c:pt>
                <c:pt idx="3594">
                  <c:v>0.57697299999999996</c:v>
                </c:pt>
                <c:pt idx="3595">
                  <c:v>0.57697200000000004</c:v>
                </c:pt>
                <c:pt idx="3596">
                  <c:v>0.57696999999999998</c:v>
                </c:pt>
                <c:pt idx="3597">
                  <c:v>0.57696899999999995</c:v>
                </c:pt>
                <c:pt idx="3598">
                  <c:v>0.57696700000000001</c:v>
                </c:pt>
                <c:pt idx="3599">
                  <c:v>0.57696599999999998</c:v>
                </c:pt>
                <c:pt idx="3600">
                  <c:v>0.57696400000000003</c:v>
                </c:pt>
                <c:pt idx="3601">
                  <c:v>0.576963</c:v>
                </c:pt>
                <c:pt idx="3602">
                  <c:v>0.57696099999999995</c:v>
                </c:pt>
                <c:pt idx="3603">
                  <c:v>0.576959</c:v>
                </c:pt>
                <c:pt idx="3604">
                  <c:v>0.57695799999999997</c:v>
                </c:pt>
                <c:pt idx="3605">
                  <c:v>0.57695700000000005</c:v>
                </c:pt>
                <c:pt idx="3606">
                  <c:v>0.576955</c:v>
                </c:pt>
                <c:pt idx="3607">
                  <c:v>0.57695399999999997</c:v>
                </c:pt>
                <c:pt idx="3608">
                  <c:v>0.57695200000000002</c:v>
                </c:pt>
                <c:pt idx="3609">
                  <c:v>0.57695099999999999</c:v>
                </c:pt>
                <c:pt idx="3610">
                  <c:v>0.57694900000000005</c:v>
                </c:pt>
                <c:pt idx="3611">
                  <c:v>0.57694699999999999</c:v>
                </c:pt>
                <c:pt idx="3612">
                  <c:v>0.57694400000000001</c:v>
                </c:pt>
                <c:pt idx="3613">
                  <c:v>0.57694100000000004</c:v>
                </c:pt>
                <c:pt idx="3614">
                  <c:v>0.57693899999999998</c:v>
                </c:pt>
                <c:pt idx="3615">
                  <c:v>0.576936</c:v>
                </c:pt>
                <c:pt idx="3616">
                  <c:v>0.57693399999999995</c:v>
                </c:pt>
                <c:pt idx="3617">
                  <c:v>0.576932</c:v>
                </c:pt>
                <c:pt idx="3618">
                  <c:v>0.57693000000000005</c:v>
                </c:pt>
                <c:pt idx="3619">
                  <c:v>0.576928</c:v>
                </c:pt>
                <c:pt idx="3620">
                  <c:v>0.57692600000000005</c:v>
                </c:pt>
                <c:pt idx="3621">
                  <c:v>0.57692399999999999</c:v>
                </c:pt>
                <c:pt idx="3622">
                  <c:v>0.57692200000000005</c:v>
                </c:pt>
                <c:pt idx="3623">
                  <c:v>0.57692100000000002</c:v>
                </c:pt>
                <c:pt idx="3624">
                  <c:v>0.57691899999999996</c:v>
                </c:pt>
                <c:pt idx="3625">
                  <c:v>0.57691700000000001</c:v>
                </c:pt>
                <c:pt idx="3626">
                  <c:v>0.57691499999999996</c:v>
                </c:pt>
                <c:pt idx="3627">
                  <c:v>0.57691400000000004</c:v>
                </c:pt>
                <c:pt idx="3628">
                  <c:v>0.57691199999999998</c:v>
                </c:pt>
                <c:pt idx="3629">
                  <c:v>0.57691000000000003</c:v>
                </c:pt>
                <c:pt idx="3630">
                  <c:v>0.57690900000000001</c:v>
                </c:pt>
                <c:pt idx="3631">
                  <c:v>0.57690699999999995</c:v>
                </c:pt>
                <c:pt idx="3632">
                  <c:v>0.57690600000000003</c:v>
                </c:pt>
                <c:pt idx="3633">
                  <c:v>0.57690399999999997</c:v>
                </c:pt>
                <c:pt idx="3634">
                  <c:v>0.57690300000000005</c:v>
                </c:pt>
                <c:pt idx="3635">
                  <c:v>0.576901</c:v>
                </c:pt>
                <c:pt idx="3636">
                  <c:v>0.57689900000000005</c:v>
                </c:pt>
                <c:pt idx="3637">
                  <c:v>0.57689800000000002</c:v>
                </c:pt>
                <c:pt idx="3638">
                  <c:v>0.57689599999999996</c:v>
                </c:pt>
                <c:pt idx="3639">
                  <c:v>0.57689500000000005</c:v>
                </c:pt>
                <c:pt idx="3640">
                  <c:v>0.57689299999999999</c:v>
                </c:pt>
                <c:pt idx="3641">
                  <c:v>0.57689199999999996</c:v>
                </c:pt>
                <c:pt idx="3642">
                  <c:v>0.57689000000000001</c:v>
                </c:pt>
                <c:pt idx="3643">
                  <c:v>0.57688899999999999</c:v>
                </c:pt>
                <c:pt idx="3644">
                  <c:v>0.57688799999999996</c:v>
                </c:pt>
                <c:pt idx="3645">
                  <c:v>0.57688600000000001</c:v>
                </c:pt>
                <c:pt idx="3646">
                  <c:v>0.57688499999999998</c:v>
                </c:pt>
                <c:pt idx="3647">
                  <c:v>0.57688300000000003</c:v>
                </c:pt>
                <c:pt idx="3648">
                  <c:v>0.57688200000000001</c:v>
                </c:pt>
                <c:pt idx="3649">
                  <c:v>0.57687999999999995</c:v>
                </c:pt>
                <c:pt idx="3650">
                  <c:v>0.57687900000000003</c:v>
                </c:pt>
                <c:pt idx="3651">
                  <c:v>0.576878</c:v>
                </c:pt>
                <c:pt idx="3652">
                  <c:v>0.57687600000000006</c:v>
                </c:pt>
                <c:pt idx="3653">
                  <c:v>0.57687500000000003</c:v>
                </c:pt>
                <c:pt idx="3654">
                  <c:v>0.57687299999999997</c:v>
                </c:pt>
                <c:pt idx="3655">
                  <c:v>0.57687200000000005</c:v>
                </c:pt>
                <c:pt idx="3656">
                  <c:v>0.57687100000000002</c:v>
                </c:pt>
                <c:pt idx="3657">
                  <c:v>0.57686899999999997</c:v>
                </c:pt>
                <c:pt idx="3658">
                  <c:v>0.57686800000000005</c:v>
                </c:pt>
                <c:pt idx="3659">
                  <c:v>0.57686700000000002</c:v>
                </c:pt>
                <c:pt idx="3660">
                  <c:v>0.57686499999999996</c:v>
                </c:pt>
                <c:pt idx="3661">
                  <c:v>0.57686400000000004</c:v>
                </c:pt>
                <c:pt idx="3662">
                  <c:v>0.57686300000000001</c:v>
                </c:pt>
                <c:pt idx="3663">
                  <c:v>0.57686099999999996</c:v>
                </c:pt>
                <c:pt idx="3664">
                  <c:v>0.57686000000000004</c:v>
                </c:pt>
                <c:pt idx="3665">
                  <c:v>0.57685900000000001</c:v>
                </c:pt>
                <c:pt idx="3666">
                  <c:v>0.57685699999999995</c:v>
                </c:pt>
                <c:pt idx="3667">
                  <c:v>0.57685600000000004</c:v>
                </c:pt>
                <c:pt idx="3668">
                  <c:v>0.57685500000000001</c:v>
                </c:pt>
                <c:pt idx="3669">
                  <c:v>0.57685399999999998</c:v>
                </c:pt>
                <c:pt idx="3670">
                  <c:v>0.57685200000000003</c:v>
                </c:pt>
                <c:pt idx="3671">
                  <c:v>0.576851</c:v>
                </c:pt>
                <c:pt idx="3672">
                  <c:v>0.57684999999999997</c:v>
                </c:pt>
                <c:pt idx="3673">
                  <c:v>0.57684800000000003</c:v>
                </c:pt>
                <c:pt idx="3674">
                  <c:v>0.576847</c:v>
                </c:pt>
                <c:pt idx="3675">
                  <c:v>0.57684599999999997</c:v>
                </c:pt>
                <c:pt idx="3676">
                  <c:v>0.57684500000000005</c:v>
                </c:pt>
                <c:pt idx="3677">
                  <c:v>0.57684299999999999</c:v>
                </c:pt>
                <c:pt idx="3678">
                  <c:v>0.57684199999999997</c:v>
                </c:pt>
                <c:pt idx="3679">
                  <c:v>0.57684100000000005</c:v>
                </c:pt>
                <c:pt idx="3680">
                  <c:v>0.57684000000000002</c:v>
                </c:pt>
                <c:pt idx="3681">
                  <c:v>0.57683799999999996</c:v>
                </c:pt>
                <c:pt idx="3682">
                  <c:v>0.57683700000000004</c:v>
                </c:pt>
                <c:pt idx="3683">
                  <c:v>0.57683600000000002</c:v>
                </c:pt>
                <c:pt idx="3684">
                  <c:v>0.57683499999999999</c:v>
                </c:pt>
                <c:pt idx="3685">
                  <c:v>0.57683300000000004</c:v>
                </c:pt>
                <c:pt idx="3686">
                  <c:v>0.57683200000000001</c:v>
                </c:pt>
                <c:pt idx="3687">
                  <c:v>0.57683099999999998</c:v>
                </c:pt>
                <c:pt idx="3688">
                  <c:v>0.57682999999999995</c:v>
                </c:pt>
                <c:pt idx="3689">
                  <c:v>0.57682900000000004</c:v>
                </c:pt>
                <c:pt idx="3690">
                  <c:v>0.57682699999999998</c:v>
                </c:pt>
                <c:pt idx="3691">
                  <c:v>0.57682599999999995</c:v>
                </c:pt>
                <c:pt idx="3692">
                  <c:v>0.57682500000000003</c:v>
                </c:pt>
                <c:pt idx="3693">
                  <c:v>0.576824</c:v>
                </c:pt>
                <c:pt idx="3694">
                  <c:v>0.57682299999999997</c:v>
                </c:pt>
                <c:pt idx="3695">
                  <c:v>0.57682100000000003</c:v>
                </c:pt>
                <c:pt idx="3696">
                  <c:v>0.57682</c:v>
                </c:pt>
                <c:pt idx="3697">
                  <c:v>0.57681899999999997</c:v>
                </c:pt>
                <c:pt idx="3698">
                  <c:v>0.57681800000000005</c:v>
                </c:pt>
                <c:pt idx="3699">
                  <c:v>0.57681700000000002</c:v>
                </c:pt>
                <c:pt idx="3700">
                  <c:v>0.57681499999999997</c:v>
                </c:pt>
                <c:pt idx="3701">
                  <c:v>0.57681400000000005</c:v>
                </c:pt>
                <c:pt idx="3702">
                  <c:v>0.57681300000000002</c:v>
                </c:pt>
                <c:pt idx="3703">
                  <c:v>0.57681199999999999</c:v>
                </c:pt>
                <c:pt idx="3704">
                  <c:v>0.57681099999999996</c:v>
                </c:pt>
                <c:pt idx="3705">
                  <c:v>0.57680900000000002</c:v>
                </c:pt>
                <c:pt idx="3706">
                  <c:v>0.57680799999999999</c:v>
                </c:pt>
                <c:pt idx="3707">
                  <c:v>0.57680699999999996</c:v>
                </c:pt>
                <c:pt idx="3708">
                  <c:v>0.57680600000000004</c:v>
                </c:pt>
                <c:pt idx="3709">
                  <c:v>0.57680500000000001</c:v>
                </c:pt>
                <c:pt idx="3710">
                  <c:v>0.57680399999999998</c:v>
                </c:pt>
                <c:pt idx="3711">
                  <c:v>0.57680200000000004</c:v>
                </c:pt>
                <c:pt idx="3712">
                  <c:v>0.57680100000000001</c:v>
                </c:pt>
                <c:pt idx="3713">
                  <c:v>0.57679999999999998</c:v>
                </c:pt>
                <c:pt idx="3714">
                  <c:v>0.57679899999999995</c:v>
                </c:pt>
                <c:pt idx="3715">
                  <c:v>0.57679800000000003</c:v>
                </c:pt>
                <c:pt idx="3716">
                  <c:v>0.576797</c:v>
                </c:pt>
                <c:pt idx="3717">
                  <c:v>0.57679599999999998</c:v>
                </c:pt>
                <c:pt idx="3718">
                  <c:v>0.57679400000000003</c:v>
                </c:pt>
                <c:pt idx="3719">
                  <c:v>0.576793</c:v>
                </c:pt>
                <c:pt idx="3720">
                  <c:v>0.57679199999999997</c:v>
                </c:pt>
                <c:pt idx="3721">
                  <c:v>0.57679100000000005</c:v>
                </c:pt>
                <c:pt idx="3722">
                  <c:v>0.57679000000000002</c:v>
                </c:pt>
                <c:pt idx="3723">
                  <c:v>0.576789</c:v>
                </c:pt>
                <c:pt idx="3724">
                  <c:v>0.57678799999999997</c:v>
                </c:pt>
                <c:pt idx="3725">
                  <c:v>0.57678600000000002</c:v>
                </c:pt>
                <c:pt idx="3726">
                  <c:v>0.57678499999999999</c:v>
                </c:pt>
                <c:pt idx="3727">
                  <c:v>0.57678399999999996</c:v>
                </c:pt>
                <c:pt idx="3728">
                  <c:v>0.57678300000000005</c:v>
                </c:pt>
                <c:pt idx="3729">
                  <c:v>0.57678200000000002</c:v>
                </c:pt>
                <c:pt idx="3730">
                  <c:v>0.57678099999999999</c:v>
                </c:pt>
                <c:pt idx="3731">
                  <c:v>0.57677999999999996</c:v>
                </c:pt>
                <c:pt idx="3732">
                  <c:v>0.57677900000000004</c:v>
                </c:pt>
                <c:pt idx="3733">
                  <c:v>0.57677699999999998</c:v>
                </c:pt>
                <c:pt idx="3734">
                  <c:v>0.57677599999999996</c:v>
                </c:pt>
                <c:pt idx="3735">
                  <c:v>0.57677500000000004</c:v>
                </c:pt>
                <c:pt idx="3736">
                  <c:v>0.57677400000000001</c:v>
                </c:pt>
                <c:pt idx="3737">
                  <c:v>0.57677299999999998</c:v>
                </c:pt>
                <c:pt idx="3738">
                  <c:v>0.57677199999999995</c:v>
                </c:pt>
                <c:pt idx="3739">
                  <c:v>0.57677100000000003</c:v>
                </c:pt>
                <c:pt idx="3740">
                  <c:v>0.57677</c:v>
                </c:pt>
                <c:pt idx="3741">
                  <c:v>0.57676799999999995</c:v>
                </c:pt>
                <c:pt idx="3742">
                  <c:v>0.57676700000000003</c:v>
                </c:pt>
                <c:pt idx="3743">
                  <c:v>0.576766</c:v>
                </c:pt>
                <c:pt idx="3744">
                  <c:v>0.57676499999999997</c:v>
                </c:pt>
                <c:pt idx="3745">
                  <c:v>0.57676400000000005</c:v>
                </c:pt>
                <c:pt idx="3746">
                  <c:v>0.57676300000000003</c:v>
                </c:pt>
                <c:pt idx="3747">
                  <c:v>0.576762</c:v>
                </c:pt>
                <c:pt idx="3748">
                  <c:v>0.57676099999999997</c:v>
                </c:pt>
                <c:pt idx="3749">
                  <c:v>0.57676000000000005</c:v>
                </c:pt>
                <c:pt idx="3750">
                  <c:v>0.57675900000000002</c:v>
                </c:pt>
                <c:pt idx="3751">
                  <c:v>0.57675699999999996</c:v>
                </c:pt>
                <c:pt idx="3752">
                  <c:v>0.57675600000000005</c:v>
                </c:pt>
                <c:pt idx="3753">
                  <c:v>0.57675500000000002</c:v>
                </c:pt>
                <c:pt idx="3754">
                  <c:v>0.57675399999999999</c:v>
                </c:pt>
                <c:pt idx="3755">
                  <c:v>0.57675299999999996</c:v>
                </c:pt>
                <c:pt idx="3756">
                  <c:v>0.57675200000000004</c:v>
                </c:pt>
                <c:pt idx="3757">
                  <c:v>0.57675100000000001</c:v>
                </c:pt>
                <c:pt idx="3758">
                  <c:v>0.57674999999999998</c:v>
                </c:pt>
                <c:pt idx="3759">
                  <c:v>0.57674899999999996</c:v>
                </c:pt>
                <c:pt idx="3760">
                  <c:v>0.57674800000000004</c:v>
                </c:pt>
                <c:pt idx="3761">
                  <c:v>0.57674599999999998</c:v>
                </c:pt>
                <c:pt idx="3762">
                  <c:v>0.57674499999999995</c:v>
                </c:pt>
                <c:pt idx="3763">
                  <c:v>0.57674400000000003</c:v>
                </c:pt>
                <c:pt idx="3764">
                  <c:v>0.57674300000000001</c:v>
                </c:pt>
                <c:pt idx="3765">
                  <c:v>0.57674199999999998</c:v>
                </c:pt>
                <c:pt idx="3766">
                  <c:v>0.57674099999999995</c:v>
                </c:pt>
                <c:pt idx="3767">
                  <c:v>0.57674000000000003</c:v>
                </c:pt>
                <c:pt idx="3768">
                  <c:v>0.576739</c:v>
                </c:pt>
                <c:pt idx="3769">
                  <c:v>0.57673799999999997</c:v>
                </c:pt>
                <c:pt idx="3770">
                  <c:v>0.57673700000000006</c:v>
                </c:pt>
                <c:pt idx="3771">
                  <c:v>0.57673600000000003</c:v>
                </c:pt>
                <c:pt idx="3772">
                  <c:v>0.576735</c:v>
                </c:pt>
                <c:pt idx="3773">
                  <c:v>0.57673300000000005</c:v>
                </c:pt>
                <c:pt idx="3774">
                  <c:v>0.57673200000000002</c:v>
                </c:pt>
                <c:pt idx="3775">
                  <c:v>0.57673099999999999</c:v>
                </c:pt>
                <c:pt idx="3776">
                  <c:v>0.57672999999999996</c:v>
                </c:pt>
                <c:pt idx="3777">
                  <c:v>0.57672900000000005</c:v>
                </c:pt>
                <c:pt idx="3778">
                  <c:v>0.57672800000000002</c:v>
                </c:pt>
                <c:pt idx="3779">
                  <c:v>0.57672699999999999</c:v>
                </c:pt>
                <c:pt idx="3780">
                  <c:v>0.57672599999999996</c:v>
                </c:pt>
                <c:pt idx="3781">
                  <c:v>0.57672500000000004</c:v>
                </c:pt>
                <c:pt idx="3782">
                  <c:v>0.57672400000000001</c:v>
                </c:pt>
                <c:pt idx="3783">
                  <c:v>0.57672299999999999</c:v>
                </c:pt>
                <c:pt idx="3784">
                  <c:v>0.57672199999999996</c:v>
                </c:pt>
                <c:pt idx="3785">
                  <c:v>0.57672100000000004</c:v>
                </c:pt>
                <c:pt idx="3786">
                  <c:v>0.57671899999999998</c:v>
                </c:pt>
                <c:pt idx="3787">
                  <c:v>0.57671799999999995</c:v>
                </c:pt>
                <c:pt idx="3788">
                  <c:v>0.57671700000000004</c:v>
                </c:pt>
                <c:pt idx="3789">
                  <c:v>0.57671600000000001</c:v>
                </c:pt>
                <c:pt idx="3790">
                  <c:v>0.57671499999999998</c:v>
                </c:pt>
                <c:pt idx="3791">
                  <c:v>0.57671399999999995</c:v>
                </c:pt>
                <c:pt idx="3792">
                  <c:v>0.57671300000000003</c:v>
                </c:pt>
                <c:pt idx="3793">
                  <c:v>0.576712</c:v>
                </c:pt>
                <c:pt idx="3794">
                  <c:v>0.57671099999999997</c:v>
                </c:pt>
                <c:pt idx="3795">
                  <c:v>0.57670999999999994</c:v>
                </c:pt>
                <c:pt idx="3796">
                  <c:v>0.57670900000000003</c:v>
                </c:pt>
                <c:pt idx="3797">
                  <c:v>0.576708</c:v>
                </c:pt>
                <c:pt idx="3798">
                  <c:v>0.57670699999999997</c:v>
                </c:pt>
                <c:pt idx="3799">
                  <c:v>0.57670600000000005</c:v>
                </c:pt>
                <c:pt idx="3800">
                  <c:v>0.57670500000000002</c:v>
                </c:pt>
                <c:pt idx="3801">
                  <c:v>0.57670299999999997</c:v>
                </c:pt>
                <c:pt idx="3802">
                  <c:v>0.57670200000000005</c:v>
                </c:pt>
                <c:pt idx="3803">
                  <c:v>0.57670100000000002</c:v>
                </c:pt>
                <c:pt idx="3804">
                  <c:v>0.57669999999999999</c:v>
                </c:pt>
                <c:pt idx="3805">
                  <c:v>0.57669899999999996</c:v>
                </c:pt>
                <c:pt idx="3806">
                  <c:v>0.57669800000000004</c:v>
                </c:pt>
                <c:pt idx="3807">
                  <c:v>0.57669700000000002</c:v>
                </c:pt>
                <c:pt idx="3808">
                  <c:v>0.57669599999999999</c:v>
                </c:pt>
                <c:pt idx="3809">
                  <c:v>0.57669499999999996</c:v>
                </c:pt>
                <c:pt idx="3810">
                  <c:v>0.57669400000000004</c:v>
                </c:pt>
                <c:pt idx="3811">
                  <c:v>0.57669300000000001</c:v>
                </c:pt>
                <c:pt idx="3812">
                  <c:v>0.57669199999999998</c:v>
                </c:pt>
                <c:pt idx="3813">
                  <c:v>0.57669099999999995</c:v>
                </c:pt>
                <c:pt idx="3814">
                  <c:v>0.57669000000000004</c:v>
                </c:pt>
                <c:pt idx="3815">
                  <c:v>0.57668900000000001</c:v>
                </c:pt>
                <c:pt idx="3816">
                  <c:v>0.57668799999999998</c:v>
                </c:pt>
                <c:pt idx="3817">
                  <c:v>0.57668699999999995</c:v>
                </c:pt>
                <c:pt idx="3818">
                  <c:v>0.57668600000000003</c:v>
                </c:pt>
                <c:pt idx="3819">
                  <c:v>0.57668399999999997</c:v>
                </c:pt>
                <c:pt idx="3820">
                  <c:v>0.57668299999999995</c:v>
                </c:pt>
                <c:pt idx="3821">
                  <c:v>0.57668200000000003</c:v>
                </c:pt>
                <c:pt idx="3822">
                  <c:v>0.576681</c:v>
                </c:pt>
                <c:pt idx="3823">
                  <c:v>0.57667999999999997</c:v>
                </c:pt>
                <c:pt idx="3824">
                  <c:v>0.57667900000000005</c:v>
                </c:pt>
                <c:pt idx="3825">
                  <c:v>0.57667800000000002</c:v>
                </c:pt>
                <c:pt idx="3826">
                  <c:v>0.576677</c:v>
                </c:pt>
                <c:pt idx="3827">
                  <c:v>0.57667599999999997</c:v>
                </c:pt>
                <c:pt idx="3828">
                  <c:v>0.57667500000000005</c:v>
                </c:pt>
                <c:pt idx="3829">
                  <c:v>0.57667400000000002</c:v>
                </c:pt>
                <c:pt idx="3830">
                  <c:v>0.57667299999999999</c:v>
                </c:pt>
                <c:pt idx="3831">
                  <c:v>0.57667199999999996</c:v>
                </c:pt>
                <c:pt idx="3832">
                  <c:v>0.57667100000000004</c:v>
                </c:pt>
                <c:pt idx="3833">
                  <c:v>0.57667000000000002</c:v>
                </c:pt>
                <c:pt idx="3834">
                  <c:v>0.57666899999999999</c:v>
                </c:pt>
                <c:pt idx="3835">
                  <c:v>0.57666799999999996</c:v>
                </c:pt>
                <c:pt idx="3836">
                  <c:v>0.57666700000000004</c:v>
                </c:pt>
                <c:pt idx="3837">
                  <c:v>0.57666600000000001</c:v>
                </c:pt>
                <c:pt idx="3838">
                  <c:v>0.57666499999999998</c:v>
                </c:pt>
                <c:pt idx="3839">
                  <c:v>0.57666399999999995</c:v>
                </c:pt>
                <c:pt idx="3840">
                  <c:v>0.57666300000000004</c:v>
                </c:pt>
                <c:pt idx="3841">
                  <c:v>0.57666099999999998</c:v>
                </c:pt>
                <c:pt idx="3842">
                  <c:v>0.57665999999999995</c:v>
                </c:pt>
                <c:pt idx="3843">
                  <c:v>0.57665900000000003</c:v>
                </c:pt>
                <c:pt idx="3844">
                  <c:v>0.576658</c:v>
                </c:pt>
                <c:pt idx="3845">
                  <c:v>0.57665699999999998</c:v>
                </c:pt>
                <c:pt idx="3846">
                  <c:v>0.57665599999999995</c:v>
                </c:pt>
                <c:pt idx="3847">
                  <c:v>0.57665500000000003</c:v>
                </c:pt>
                <c:pt idx="3848">
                  <c:v>0.576654</c:v>
                </c:pt>
                <c:pt idx="3849">
                  <c:v>0.57665299999999997</c:v>
                </c:pt>
                <c:pt idx="3850">
                  <c:v>0.57665200000000005</c:v>
                </c:pt>
                <c:pt idx="3851">
                  <c:v>0.57665100000000002</c:v>
                </c:pt>
                <c:pt idx="3852">
                  <c:v>0.57665</c:v>
                </c:pt>
                <c:pt idx="3853">
                  <c:v>0.57664899999999997</c:v>
                </c:pt>
                <c:pt idx="3854">
                  <c:v>0.57664800000000005</c:v>
                </c:pt>
                <c:pt idx="3855">
                  <c:v>0.57664700000000002</c:v>
                </c:pt>
                <c:pt idx="3856">
                  <c:v>0.57664599999999999</c:v>
                </c:pt>
                <c:pt idx="3857">
                  <c:v>0.57664499999999996</c:v>
                </c:pt>
                <c:pt idx="3858">
                  <c:v>0.57664400000000005</c:v>
                </c:pt>
                <c:pt idx="3859">
                  <c:v>0.57664300000000002</c:v>
                </c:pt>
                <c:pt idx="3860">
                  <c:v>0.57664199999999999</c:v>
                </c:pt>
                <c:pt idx="3861">
                  <c:v>0.57664099999999996</c:v>
                </c:pt>
                <c:pt idx="3862">
                  <c:v>0.57664000000000004</c:v>
                </c:pt>
                <c:pt idx="3863">
                  <c:v>0.57663900000000001</c:v>
                </c:pt>
                <c:pt idx="3864">
                  <c:v>0.57663799999999998</c:v>
                </c:pt>
                <c:pt idx="3865">
                  <c:v>0.57663699999999996</c:v>
                </c:pt>
                <c:pt idx="3866">
                  <c:v>0.57663600000000004</c:v>
                </c:pt>
                <c:pt idx="3867">
                  <c:v>0.57663500000000001</c:v>
                </c:pt>
                <c:pt idx="3868">
                  <c:v>0.57663399999999998</c:v>
                </c:pt>
                <c:pt idx="3869">
                  <c:v>0.57663200000000003</c:v>
                </c:pt>
                <c:pt idx="3870">
                  <c:v>0.576631</c:v>
                </c:pt>
                <c:pt idx="3871">
                  <c:v>0.57662999999999998</c:v>
                </c:pt>
                <c:pt idx="3872">
                  <c:v>0.57662899999999995</c:v>
                </c:pt>
                <c:pt idx="3873">
                  <c:v>0.57662800000000003</c:v>
                </c:pt>
                <c:pt idx="3874">
                  <c:v>0.576627</c:v>
                </c:pt>
                <c:pt idx="3875">
                  <c:v>0.57662599999999997</c:v>
                </c:pt>
                <c:pt idx="3876">
                  <c:v>0.57662500000000005</c:v>
                </c:pt>
                <c:pt idx="3877">
                  <c:v>0.57662400000000003</c:v>
                </c:pt>
                <c:pt idx="3878">
                  <c:v>0.576623</c:v>
                </c:pt>
                <c:pt idx="3879">
                  <c:v>0.57662199999999997</c:v>
                </c:pt>
                <c:pt idx="3880">
                  <c:v>0.57662100000000005</c:v>
                </c:pt>
                <c:pt idx="3881">
                  <c:v>0.57662000000000002</c:v>
                </c:pt>
                <c:pt idx="3882">
                  <c:v>0.57661899999999999</c:v>
                </c:pt>
                <c:pt idx="3883">
                  <c:v>0.57661799999999996</c:v>
                </c:pt>
                <c:pt idx="3884">
                  <c:v>0.57661700000000005</c:v>
                </c:pt>
                <c:pt idx="3885">
                  <c:v>0.57661600000000002</c:v>
                </c:pt>
                <c:pt idx="3886">
                  <c:v>0.57661499999999999</c:v>
                </c:pt>
                <c:pt idx="3887">
                  <c:v>0.57661399999999996</c:v>
                </c:pt>
                <c:pt idx="3888">
                  <c:v>0.57661300000000004</c:v>
                </c:pt>
                <c:pt idx="3889">
                  <c:v>0.57661200000000001</c:v>
                </c:pt>
                <c:pt idx="3890">
                  <c:v>0.57661099999999998</c:v>
                </c:pt>
                <c:pt idx="3891">
                  <c:v>0.57660999999999996</c:v>
                </c:pt>
                <c:pt idx="3892">
                  <c:v>0.57660900000000004</c:v>
                </c:pt>
                <c:pt idx="3893">
                  <c:v>0.57660800000000001</c:v>
                </c:pt>
                <c:pt idx="3894">
                  <c:v>0.57660699999999998</c:v>
                </c:pt>
                <c:pt idx="3895">
                  <c:v>0.57660599999999995</c:v>
                </c:pt>
                <c:pt idx="3896">
                  <c:v>0.57660500000000003</c:v>
                </c:pt>
                <c:pt idx="3897">
                  <c:v>0.57660400000000001</c:v>
                </c:pt>
                <c:pt idx="3898">
                  <c:v>0.57660299999999998</c:v>
                </c:pt>
                <c:pt idx="3899">
                  <c:v>0.57660199999999995</c:v>
                </c:pt>
                <c:pt idx="3900">
                  <c:v>0.57660100000000003</c:v>
                </c:pt>
                <c:pt idx="3901">
                  <c:v>0.5766</c:v>
                </c:pt>
                <c:pt idx="3902">
                  <c:v>0.57659899999999997</c:v>
                </c:pt>
                <c:pt idx="3903">
                  <c:v>0.57659800000000005</c:v>
                </c:pt>
                <c:pt idx="3904">
                  <c:v>0.57659700000000003</c:v>
                </c:pt>
                <c:pt idx="3905">
                  <c:v>0.576596</c:v>
                </c:pt>
                <c:pt idx="3906">
                  <c:v>0.57659499999999997</c:v>
                </c:pt>
                <c:pt idx="3907">
                  <c:v>0.57659400000000005</c:v>
                </c:pt>
                <c:pt idx="3908">
                  <c:v>0.57659300000000002</c:v>
                </c:pt>
                <c:pt idx="3909">
                  <c:v>0.57659199999999999</c:v>
                </c:pt>
                <c:pt idx="3910">
                  <c:v>0.57659099999999996</c:v>
                </c:pt>
                <c:pt idx="3911">
                  <c:v>0.57659000000000005</c:v>
                </c:pt>
                <c:pt idx="3912">
                  <c:v>0.57658900000000002</c:v>
                </c:pt>
                <c:pt idx="3913">
                  <c:v>0.57658699999999996</c:v>
                </c:pt>
                <c:pt idx="3914">
                  <c:v>0.57658600000000004</c:v>
                </c:pt>
                <c:pt idx="3915">
                  <c:v>0.57658500000000001</c:v>
                </c:pt>
                <c:pt idx="3916">
                  <c:v>0.57658399999999999</c:v>
                </c:pt>
                <c:pt idx="3917">
                  <c:v>0.57658299999999996</c:v>
                </c:pt>
                <c:pt idx="3918">
                  <c:v>0.57658200000000004</c:v>
                </c:pt>
                <c:pt idx="3919">
                  <c:v>0.57658100000000001</c:v>
                </c:pt>
                <c:pt idx="3920">
                  <c:v>0.57657999999999998</c:v>
                </c:pt>
                <c:pt idx="3921">
                  <c:v>0.57657899999999995</c:v>
                </c:pt>
                <c:pt idx="3922">
                  <c:v>0.57657800000000003</c:v>
                </c:pt>
                <c:pt idx="3923">
                  <c:v>0.57657700000000001</c:v>
                </c:pt>
                <c:pt idx="3924">
                  <c:v>0.57657599999999998</c:v>
                </c:pt>
                <c:pt idx="3925">
                  <c:v>0.57657499999999995</c:v>
                </c:pt>
                <c:pt idx="3926">
                  <c:v>0.57657400000000003</c:v>
                </c:pt>
                <c:pt idx="3927">
                  <c:v>0.576573</c:v>
                </c:pt>
                <c:pt idx="3928">
                  <c:v>0.57657199999999997</c:v>
                </c:pt>
                <c:pt idx="3929">
                  <c:v>0.57657099999999994</c:v>
                </c:pt>
                <c:pt idx="3930">
                  <c:v>0.57657000000000003</c:v>
                </c:pt>
                <c:pt idx="3931">
                  <c:v>0.576569</c:v>
                </c:pt>
                <c:pt idx="3932">
                  <c:v>0.57656799999999997</c:v>
                </c:pt>
                <c:pt idx="3933">
                  <c:v>0.57656700000000005</c:v>
                </c:pt>
                <c:pt idx="3934">
                  <c:v>0.57656600000000002</c:v>
                </c:pt>
                <c:pt idx="3935">
                  <c:v>0.57656499999999999</c:v>
                </c:pt>
                <c:pt idx="3936">
                  <c:v>0.57656399999999997</c:v>
                </c:pt>
                <c:pt idx="3937">
                  <c:v>0.57656300000000005</c:v>
                </c:pt>
                <c:pt idx="3938">
                  <c:v>0.57656200000000002</c:v>
                </c:pt>
                <c:pt idx="3939">
                  <c:v>0.57656099999999999</c:v>
                </c:pt>
                <c:pt idx="3940">
                  <c:v>0.57655999999999996</c:v>
                </c:pt>
                <c:pt idx="3941">
                  <c:v>0.57655900000000004</c:v>
                </c:pt>
                <c:pt idx="3942">
                  <c:v>0.57655800000000001</c:v>
                </c:pt>
                <c:pt idx="3943">
                  <c:v>0.57655699999999999</c:v>
                </c:pt>
                <c:pt idx="3944">
                  <c:v>0.57655599999999996</c:v>
                </c:pt>
                <c:pt idx="3945">
                  <c:v>0.57655500000000004</c:v>
                </c:pt>
                <c:pt idx="3946">
                  <c:v>0.57655400000000001</c:v>
                </c:pt>
                <c:pt idx="3947">
                  <c:v>0.57655299999999998</c:v>
                </c:pt>
                <c:pt idx="3948">
                  <c:v>0.57655199999999995</c:v>
                </c:pt>
                <c:pt idx="3949">
                  <c:v>0.57655100000000004</c:v>
                </c:pt>
                <c:pt idx="3950">
                  <c:v>0.57655000000000001</c:v>
                </c:pt>
                <c:pt idx="3951">
                  <c:v>0.57654899999999998</c:v>
                </c:pt>
                <c:pt idx="3952">
                  <c:v>0.57654799999999995</c:v>
                </c:pt>
                <c:pt idx="3953">
                  <c:v>0.57654700000000003</c:v>
                </c:pt>
                <c:pt idx="3954">
                  <c:v>0.576546</c:v>
                </c:pt>
                <c:pt idx="3955">
                  <c:v>0.57654499999999997</c:v>
                </c:pt>
                <c:pt idx="3956">
                  <c:v>0.57654399999999995</c:v>
                </c:pt>
                <c:pt idx="3957">
                  <c:v>0.57654300000000003</c:v>
                </c:pt>
                <c:pt idx="3958">
                  <c:v>0.576542</c:v>
                </c:pt>
                <c:pt idx="3959">
                  <c:v>0.57654099999999997</c:v>
                </c:pt>
                <c:pt idx="3960">
                  <c:v>0.57654000000000005</c:v>
                </c:pt>
                <c:pt idx="3961">
                  <c:v>0.57653900000000002</c:v>
                </c:pt>
                <c:pt idx="3962">
                  <c:v>0.57653799999999999</c:v>
                </c:pt>
                <c:pt idx="3963">
                  <c:v>0.57653699999999997</c:v>
                </c:pt>
                <c:pt idx="3964">
                  <c:v>0.57653600000000005</c:v>
                </c:pt>
                <c:pt idx="3965">
                  <c:v>0.57653500000000002</c:v>
                </c:pt>
                <c:pt idx="3966">
                  <c:v>0.57653399999999999</c:v>
                </c:pt>
                <c:pt idx="3967">
                  <c:v>0.57653299999999996</c:v>
                </c:pt>
                <c:pt idx="3968">
                  <c:v>0.57653200000000004</c:v>
                </c:pt>
                <c:pt idx="3969">
                  <c:v>0.57653100000000002</c:v>
                </c:pt>
                <c:pt idx="3970">
                  <c:v>0.57652999999999999</c:v>
                </c:pt>
                <c:pt idx="3971">
                  <c:v>0.57652899999999996</c:v>
                </c:pt>
                <c:pt idx="3972">
                  <c:v>0.57652800000000004</c:v>
                </c:pt>
                <c:pt idx="3973">
                  <c:v>0.57652700000000001</c:v>
                </c:pt>
                <c:pt idx="3974">
                  <c:v>0.57652599999999998</c:v>
                </c:pt>
                <c:pt idx="3975">
                  <c:v>0.57652499999999995</c:v>
                </c:pt>
                <c:pt idx="3976">
                  <c:v>0.57652400000000004</c:v>
                </c:pt>
                <c:pt idx="3977">
                  <c:v>0.57652300000000001</c:v>
                </c:pt>
                <c:pt idx="3978">
                  <c:v>0.57652199999999998</c:v>
                </c:pt>
                <c:pt idx="3979">
                  <c:v>0.57652099999999995</c:v>
                </c:pt>
                <c:pt idx="3980">
                  <c:v>0.57652000000000003</c:v>
                </c:pt>
                <c:pt idx="3981">
                  <c:v>0.576519</c:v>
                </c:pt>
                <c:pt idx="3982">
                  <c:v>0.57651799999999997</c:v>
                </c:pt>
                <c:pt idx="3983">
                  <c:v>0.57651699999999995</c:v>
                </c:pt>
                <c:pt idx="3984">
                  <c:v>0.57651600000000003</c:v>
                </c:pt>
                <c:pt idx="3985">
                  <c:v>0.576515</c:v>
                </c:pt>
                <c:pt idx="3986">
                  <c:v>0.57651399999999997</c:v>
                </c:pt>
                <c:pt idx="3987">
                  <c:v>0.57651300000000005</c:v>
                </c:pt>
                <c:pt idx="3988">
                  <c:v>0.57651200000000002</c:v>
                </c:pt>
                <c:pt idx="3989">
                  <c:v>0.576511</c:v>
                </c:pt>
                <c:pt idx="3990">
                  <c:v>0.57650999999999997</c:v>
                </c:pt>
                <c:pt idx="3991">
                  <c:v>0.57650900000000005</c:v>
                </c:pt>
                <c:pt idx="3992">
                  <c:v>0.57650800000000002</c:v>
                </c:pt>
                <c:pt idx="3993">
                  <c:v>0.57650699999999999</c:v>
                </c:pt>
                <c:pt idx="3994">
                  <c:v>0.57650599999999996</c:v>
                </c:pt>
                <c:pt idx="3995">
                  <c:v>0.57650500000000005</c:v>
                </c:pt>
                <c:pt idx="3996">
                  <c:v>0.57650400000000002</c:v>
                </c:pt>
                <c:pt idx="3997">
                  <c:v>0.57650299999999999</c:v>
                </c:pt>
                <c:pt idx="3998">
                  <c:v>0.57650199999999996</c:v>
                </c:pt>
                <c:pt idx="3999">
                  <c:v>0.57650100000000004</c:v>
                </c:pt>
                <c:pt idx="4000">
                  <c:v>0.57650000000000001</c:v>
                </c:pt>
                <c:pt idx="4001">
                  <c:v>0.57649899999999998</c:v>
                </c:pt>
                <c:pt idx="4002">
                  <c:v>0.57649799999999995</c:v>
                </c:pt>
                <c:pt idx="4003">
                  <c:v>0.57649700000000004</c:v>
                </c:pt>
                <c:pt idx="4004">
                  <c:v>0.57649600000000001</c:v>
                </c:pt>
                <c:pt idx="4005">
                  <c:v>0.57649499999999998</c:v>
                </c:pt>
                <c:pt idx="4006">
                  <c:v>0.57649399999999995</c:v>
                </c:pt>
                <c:pt idx="4007">
                  <c:v>0.57649300000000003</c:v>
                </c:pt>
                <c:pt idx="4008">
                  <c:v>0.576492</c:v>
                </c:pt>
                <c:pt idx="4009">
                  <c:v>0.57649099999999998</c:v>
                </c:pt>
                <c:pt idx="4010">
                  <c:v>0.57648999999999995</c:v>
                </c:pt>
                <c:pt idx="4011">
                  <c:v>0.57648900000000003</c:v>
                </c:pt>
                <c:pt idx="4012">
                  <c:v>0.576488</c:v>
                </c:pt>
                <c:pt idx="4013">
                  <c:v>0.57648699999999997</c:v>
                </c:pt>
                <c:pt idx="4014">
                  <c:v>0.57648600000000005</c:v>
                </c:pt>
                <c:pt idx="4015">
                  <c:v>0.57648500000000003</c:v>
                </c:pt>
                <c:pt idx="4016">
                  <c:v>0.576484</c:v>
                </c:pt>
                <c:pt idx="4017">
                  <c:v>0.57648299999999997</c:v>
                </c:pt>
                <c:pt idx="4018">
                  <c:v>0.57648200000000005</c:v>
                </c:pt>
                <c:pt idx="4019">
                  <c:v>0.57648200000000005</c:v>
                </c:pt>
                <c:pt idx="4020">
                  <c:v>0.57648100000000002</c:v>
                </c:pt>
                <c:pt idx="4021">
                  <c:v>0.57647899999999996</c:v>
                </c:pt>
                <c:pt idx="4022">
                  <c:v>0.57647899999999996</c:v>
                </c:pt>
                <c:pt idx="4023">
                  <c:v>0.57647800000000005</c:v>
                </c:pt>
                <c:pt idx="4024">
                  <c:v>0.57647700000000002</c:v>
                </c:pt>
                <c:pt idx="4025">
                  <c:v>0.57647599999999999</c:v>
                </c:pt>
                <c:pt idx="4026">
                  <c:v>0.57647499999999996</c:v>
                </c:pt>
                <c:pt idx="4027">
                  <c:v>0.57647400000000004</c:v>
                </c:pt>
                <c:pt idx="4028">
                  <c:v>0.57647300000000001</c:v>
                </c:pt>
                <c:pt idx="4029">
                  <c:v>0.57647199999999998</c:v>
                </c:pt>
                <c:pt idx="4030">
                  <c:v>0.57647099999999996</c:v>
                </c:pt>
                <c:pt idx="4031">
                  <c:v>0.57647000000000004</c:v>
                </c:pt>
                <c:pt idx="4032">
                  <c:v>0.57646900000000001</c:v>
                </c:pt>
                <c:pt idx="4033">
                  <c:v>0.57646799999999998</c:v>
                </c:pt>
                <c:pt idx="4034">
                  <c:v>0.57646699999999995</c:v>
                </c:pt>
                <c:pt idx="4035">
                  <c:v>0.57646600000000003</c:v>
                </c:pt>
                <c:pt idx="4036">
                  <c:v>0.57646500000000001</c:v>
                </c:pt>
                <c:pt idx="4037">
                  <c:v>0.57646399999999998</c:v>
                </c:pt>
                <c:pt idx="4038">
                  <c:v>0.57646299999999995</c:v>
                </c:pt>
                <c:pt idx="4039">
                  <c:v>0.57646200000000003</c:v>
                </c:pt>
                <c:pt idx="4040">
                  <c:v>0.576461</c:v>
                </c:pt>
                <c:pt idx="4041">
                  <c:v>0.57645999999999997</c:v>
                </c:pt>
                <c:pt idx="4042">
                  <c:v>0.57645900000000005</c:v>
                </c:pt>
                <c:pt idx="4043">
                  <c:v>0.57645800000000003</c:v>
                </c:pt>
                <c:pt idx="4044">
                  <c:v>0.576457</c:v>
                </c:pt>
                <c:pt idx="4045">
                  <c:v>0.57645599999999997</c:v>
                </c:pt>
                <c:pt idx="4046">
                  <c:v>0.57645500000000005</c:v>
                </c:pt>
                <c:pt idx="4047">
                  <c:v>0.57645400000000002</c:v>
                </c:pt>
                <c:pt idx="4048">
                  <c:v>0.57645299999999999</c:v>
                </c:pt>
                <c:pt idx="4049">
                  <c:v>0.57645199999999996</c:v>
                </c:pt>
                <c:pt idx="4050">
                  <c:v>0.57645100000000005</c:v>
                </c:pt>
                <c:pt idx="4051">
                  <c:v>0.57645000000000002</c:v>
                </c:pt>
                <c:pt idx="4052">
                  <c:v>0.57644899999999999</c:v>
                </c:pt>
                <c:pt idx="4053">
                  <c:v>0.57644799999999996</c:v>
                </c:pt>
                <c:pt idx="4054">
                  <c:v>0.57644700000000004</c:v>
                </c:pt>
                <c:pt idx="4055">
                  <c:v>0.57644600000000001</c:v>
                </c:pt>
                <c:pt idx="4056">
                  <c:v>0.57644499999999999</c:v>
                </c:pt>
                <c:pt idx="4057">
                  <c:v>0.57644399999999996</c:v>
                </c:pt>
                <c:pt idx="4058">
                  <c:v>0.57644300000000004</c:v>
                </c:pt>
                <c:pt idx="4059">
                  <c:v>0.57644200000000001</c:v>
                </c:pt>
                <c:pt idx="4060">
                  <c:v>0.57644099999999998</c:v>
                </c:pt>
                <c:pt idx="4061">
                  <c:v>0.57643999999999995</c:v>
                </c:pt>
                <c:pt idx="4062">
                  <c:v>0.57643900000000003</c:v>
                </c:pt>
                <c:pt idx="4063">
                  <c:v>0.57643800000000001</c:v>
                </c:pt>
                <c:pt idx="4064">
                  <c:v>0.57643699999999998</c:v>
                </c:pt>
                <c:pt idx="4065">
                  <c:v>0.57643699999999998</c:v>
                </c:pt>
                <c:pt idx="4066">
                  <c:v>0.57643599999999995</c:v>
                </c:pt>
                <c:pt idx="4067">
                  <c:v>0.57643500000000003</c:v>
                </c:pt>
                <c:pt idx="4068">
                  <c:v>0.576434</c:v>
                </c:pt>
                <c:pt idx="4069">
                  <c:v>0.57643299999999997</c:v>
                </c:pt>
                <c:pt idx="4070">
                  <c:v>0.57643200000000006</c:v>
                </c:pt>
                <c:pt idx="4071">
                  <c:v>0.57643100000000003</c:v>
                </c:pt>
                <c:pt idx="4072">
                  <c:v>0.57643</c:v>
                </c:pt>
                <c:pt idx="4073">
                  <c:v>0.57642899999999997</c:v>
                </c:pt>
                <c:pt idx="4074">
                  <c:v>0.57642800000000005</c:v>
                </c:pt>
                <c:pt idx="4075">
                  <c:v>0.57642700000000002</c:v>
                </c:pt>
                <c:pt idx="4076">
                  <c:v>0.57642599999999999</c:v>
                </c:pt>
                <c:pt idx="4077">
                  <c:v>0.57642499999999997</c:v>
                </c:pt>
                <c:pt idx="4078">
                  <c:v>0.57642400000000005</c:v>
                </c:pt>
                <c:pt idx="4079">
                  <c:v>0.57642300000000002</c:v>
                </c:pt>
                <c:pt idx="4080">
                  <c:v>0.57642199999999999</c:v>
                </c:pt>
                <c:pt idx="4081">
                  <c:v>0.57642099999999996</c:v>
                </c:pt>
                <c:pt idx="4082">
                  <c:v>0.57642000000000004</c:v>
                </c:pt>
                <c:pt idx="4083">
                  <c:v>0.57641900000000001</c:v>
                </c:pt>
                <c:pt idx="4084">
                  <c:v>0.57641799999999999</c:v>
                </c:pt>
                <c:pt idx="4085">
                  <c:v>0.57641699999999996</c:v>
                </c:pt>
                <c:pt idx="4086">
                  <c:v>0.57641600000000004</c:v>
                </c:pt>
                <c:pt idx="4087">
                  <c:v>0.57641500000000001</c:v>
                </c:pt>
                <c:pt idx="4088">
                  <c:v>0.57641399999999998</c:v>
                </c:pt>
                <c:pt idx="4089">
                  <c:v>0.57641299999999995</c:v>
                </c:pt>
                <c:pt idx="4090">
                  <c:v>0.57641200000000004</c:v>
                </c:pt>
                <c:pt idx="4091">
                  <c:v>0.57641100000000001</c:v>
                </c:pt>
                <c:pt idx="4092">
                  <c:v>0.57640999999999998</c:v>
                </c:pt>
                <c:pt idx="4093">
                  <c:v>0.57640899999999995</c:v>
                </c:pt>
                <c:pt idx="4094">
                  <c:v>0.57640899999999995</c:v>
                </c:pt>
                <c:pt idx="4095">
                  <c:v>0.57640800000000003</c:v>
                </c:pt>
                <c:pt idx="4096">
                  <c:v>0.576407</c:v>
                </c:pt>
                <c:pt idx="4097">
                  <c:v>0.57640599999999997</c:v>
                </c:pt>
                <c:pt idx="4098">
                  <c:v>0.57640499999999995</c:v>
                </c:pt>
                <c:pt idx="4099">
                  <c:v>0.57640400000000003</c:v>
                </c:pt>
                <c:pt idx="4100">
                  <c:v>0.576403</c:v>
                </c:pt>
                <c:pt idx="4101">
                  <c:v>0.57640199999999997</c:v>
                </c:pt>
                <c:pt idx="4102">
                  <c:v>0.57640100000000005</c:v>
                </c:pt>
                <c:pt idx="4103">
                  <c:v>0.57640000000000002</c:v>
                </c:pt>
                <c:pt idx="4104">
                  <c:v>0.57639899999999999</c:v>
                </c:pt>
                <c:pt idx="4105">
                  <c:v>0.57639799999999997</c:v>
                </c:pt>
                <c:pt idx="4106">
                  <c:v>0.57639700000000005</c:v>
                </c:pt>
                <c:pt idx="4107">
                  <c:v>0.57639600000000002</c:v>
                </c:pt>
                <c:pt idx="4108">
                  <c:v>0.57639499999999999</c:v>
                </c:pt>
                <c:pt idx="4109">
                  <c:v>0.57639399999999996</c:v>
                </c:pt>
                <c:pt idx="4110">
                  <c:v>0.57639300000000004</c:v>
                </c:pt>
                <c:pt idx="4111">
                  <c:v>0.57639200000000002</c:v>
                </c:pt>
                <c:pt idx="4112">
                  <c:v>0.57639099999999999</c:v>
                </c:pt>
                <c:pt idx="4113">
                  <c:v>0.57638999999999996</c:v>
                </c:pt>
                <c:pt idx="4114">
                  <c:v>0.57638900000000004</c:v>
                </c:pt>
                <c:pt idx="4115">
                  <c:v>0.57638800000000001</c:v>
                </c:pt>
                <c:pt idx="4116">
                  <c:v>0.57638699999999998</c:v>
                </c:pt>
                <c:pt idx="4117">
                  <c:v>0.57638599999999995</c:v>
                </c:pt>
                <c:pt idx="4118">
                  <c:v>0.57638500000000004</c:v>
                </c:pt>
                <c:pt idx="4119">
                  <c:v>0.57638500000000004</c:v>
                </c:pt>
                <c:pt idx="4120">
                  <c:v>0.57638400000000001</c:v>
                </c:pt>
                <c:pt idx="4121">
                  <c:v>0.57638299999999998</c:v>
                </c:pt>
                <c:pt idx="4122">
                  <c:v>0.57638199999999995</c:v>
                </c:pt>
                <c:pt idx="4123">
                  <c:v>0.57638100000000003</c:v>
                </c:pt>
                <c:pt idx="4124">
                  <c:v>0.57638</c:v>
                </c:pt>
                <c:pt idx="4125">
                  <c:v>0.57637899999999997</c:v>
                </c:pt>
                <c:pt idx="4126">
                  <c:v>0.57637799999999995</c:v>
                </c:pt>
                <c:pt idx="4127">
                  <c:v>0.57637700000000003</c:v>
                </c:pt>
                <c:pt idx="4128">
                  <c:v>0.576376</c:v>
                </c:pt>
                <c:pt idx="4129">
                  <c:v>0.57637499999999997</c:v>
                </c:pt>
                <c:pt idx="4130">
                  <c:v>0.57637400000000005</c:v>
                </c:pt>
                <c:pt idx="4131">
                  <c:v>0.57637300000000002</c:v>
                </c:pt>
                <c:pt idx="4132">
                  <c:v>0.576372</c:v>
                </c:pt>
                <c:pt idx="4133">
                  <c:v>0.57637099999999997</c:v>
                </c:pt>
                <c:pt idx="4134">
                  <c:v>0.57637000000000005</c:v>
                </c:pt>
                <c:pt idx="4135">
                  <c:v>0.57636900000000002</c:v>
                </c:pt>
                <c:pt idx="4136">
                  <c:v>0.57636799999999999</c:v>
                </c:pt>
                <c:pt idx="4137">
                  <c:v>0.57636699999999996</c:v>
                </c:pt>
                <c:pt idx="4138">
                  <c:v>0.57636600000000004</c:v>
                </c:pt>
                <c:pt idx="4139">
                  <c:v>0.57636500000000002</c:v>
                </c:pt>
                <c:pt idx="4140">
                  <c:v>0.57636500000000002</c:v>
                </c:pt>
                <c:pt idx="4141">
                  <c:v>0.57636399999999999</c:v>
                </c:pt>
                <c:pt idx="4142">
                  <c:v>0.57636299999999996</c:v>
                </c:pt>
                <c:pt idx="4143">
                  <c:v>0.57636200000000004</c:v>
                </c:pt>
                <c:pt idx="4144">
                  <c:v>0.57636100000000001</c:v>
                </c:pt>
                <c:pt idx="4145">
                  <c:v>0.57635999999999998</c:v>
                </c:pt>
                <c:pt idx="4146">
                  <c:v>0.57635899999999995</c:v>
                </c:pt>
                <c:pt idx="4147">
                  <c:v>0.57635800000000004</c:v>
                </c:pt>
                <c:pt idx="4148">
                  <c:v>0.57635700000000001</c:v>
                </c:pt>
                <c:pt idx="4149">
                  <c:v>0.57635599999999998</c:v>
                </c:pt>
                <c:pt idx="4150">
                  <c:v>0.57635499999999995</c:v>
                </c:pt>
                <c:pt idx="4151">
                  <c:v>0.57635400000000003</c:v>
                </c:pt>
                <c:pt idx="4152">
                  <c:v>0.576353</c:v>
                </c:pt>
                <c:pt idx="4153">
                  <c:v>0.57635199999999998</c:v>
                </c:pt>
                <c:pt idx="4154">
                  <c:v>0.57635099999999995</c:v>
                </c:pt>
                <c:pt idx="4155">
                  <c:v>0.57635000000000003</c:v>
                </c:pt>
                <c:pt idx="4156">
                  <c:v>0.576349</c:v>
                </c:pt>
                <c:pt idx="4157">
                  <c:v>0.57634799999999997</c:v>
                </c:pt>
                <c:pt idx="4158">
                  <c:v>0.57634700000000005</c:v>
                </c:pt>
                <c:pt idx="4159">
                  <c:v>0.57634700000000005</c:v>
                </c:pt>
                <c:pt idx="4160">
                  <c:v>0.57634600000000002</c:v>
                </c:pt>
                <c:pt idx="4161">
                  <c:v>0.576345</c:v>
                </c:pt>
                <c:pt idx="4162">
                  <c:v>0.57634399999999997</c:v>
                </c:pt>
                <c:pt idx="4163">
                  <c:v>0.57634300000000005</c:v>
                </c:pt>
                <c:pt idx="4164">
                  <c:v>0.57634200000000002</c:v>
                </c:pt>
                <c:pt idx="4165">
                  <c:v>0.57634099999999999</c:v>
                </c:pt>
                <c:pt idx="4166">
                  <c:v>0.57633999999999996</c:v>
                </c:pt>
                <c:pt idx="4167">
                  <c:v>0.57633900000000005</c:v>
                </c:pt>
                <c:pt idx="4168">
                  <c:v>0.57633800000000002</c:v>
                </c:pt>
                <c:pt idx="4169">
                  <c:v>0.57633699999999999</c:v>
                </c:pt>
                <c:pt idx="4170">
                  <c:v>0.57633599999999996</c:v>
                </c:pt>
                <c:pt idx="4171">
                  <c:v>0.57633500000000004</c:v>
                </c:pt>
                <c:pt idx="4172">
                  <c:v>0.57633400000000001</c:v>
                </c:pt>
                <c:pt idx="4173">
                  <c:v>0.57633299999999998</c:v>
                </c:pt>
                <c:pt idx="4174">
                  <c:v>0.57633199999999996</c:v>
                </c:pt>
                <c:pt idx="4175">
                  <c:v>0.57633100000000004</c:v>
                </c:pt>
                <c:pt idx="4176">
                  <c:v>0.57633100000000004</c:v>
                </c:pt>
                <c:pt idx="4177">
                  <c:v>0.57633000000000001</c:v>
                </c:pt>
                <c:pt idx="4178">
                  <c:v>0.57632899999999998</c:v>
                </c:pt>
                <c:pt idx="4179">
                  <c:v>0.57632799999999995</c:v>
                </c:pt>
                <c:pt idx="4180">
                  <c:v>0.57632700000000003</c:v>
                </c:pt>
                <c:pt idx="4181">
                  <c:v>0.576326</c:v>
                </c:pt>
                <c:pt idx="4182">
                  <c:v>0.57632499999999998</c:v>
                </c:pt>
                <c:pt idx="4183">
                  <c:v>0.57632399999999995</c:v>
                </c:pt>
                <c:pt idx="4184">
                  <c:v>0.57632300000000003</c:v>
                </c:pt>
                <c:pt idx="4185">
                  <c:v>0.576322</c:v>
                </c:pt>
                <c:pt idx="4186">
                  <c:v>0.57632099999999997</c:v>
                </c:pt>
                <c:pt idx="4187">
                  <c:v>0.57632000000000005</c:v>
                </c:pt>
                <c:pt idx="4188">
                  <c:v>0.57631900000000003</c:v>
                </c:pt>
                <c:pt idx="4189">
                  <c:v>0.576318</c:v>
                </c:pt>
                <c:pt idx="4190">
                  <c:v>0.57631699999999997</c:v>
                </c:pt>
                <c:pt idx="4191">
                  <c:v>0.57631699999999997</c:v>
                </c:pt>
                <c:pt idx="4192">
                  <c:v>0.57631600000000005</c:v>
                </c:pt>
                <c:pt idx="4193">
                  <c:v>0.57631500000000002</c:v>
                </c:pt>
                <c:pt idx="4194">
                  <c:v>0.57631399999999999</c:v>
                </c:pt>
                <c:pt idx="4195">
                  <c:v>0.57631299999999996</c:v>
                </c:pt>
                <c:pt idx="4196">
                  <c:v>0.57631200000000005</c:v>
                </c:pt>
                <c:pt idx="4197">
                  <c:v>0.57631100000000002</c:v>
                </c:pt>
                <c:pt idx="4198">
                  <c:v>0.57630999999999999</c:v>
                </c:pt>
                <c:pt idx="4199">
                  <c:v>0.57630899999999996</c:v>
                </c:pt>
                <c:pt idx="4200">
                  <c:v>0.57630800000000004</c:v>
                </c:pt>
                <c:pt idx="4201">
                  <c:v>0.57630700000000001</c:v>
                </c:pt>
                <c:pt idx="4202">
                  <c:v>0.57630599999999998</c:v>
                </c:pt>
                <c:pt idx="4203">
                  <c:v>0.57630499999999996</c:v>
                </c:pt>
                <c:pt idx="4204">
                  <c:v>0.57630400000000004</c:v>
                </c:pt>
                <c:pt idx="4205">
                  <c:v>0.57630300000000001</c:v>
                </c:pt>
                <c:pt idx="4206">
                  <c:v>0.57630300000000001</c:v>
                </c:pt>
                <c:pt idx="4207">
                  <c:v>0.57630199999999998</c:v>
                </c:pt>
                <c:pt idx="4208">
                  <c:v>0.57630099999999995</c:v>
                </c:pt>
                <c:pt idx="4209">
                  <c:v>0.57630000000000003</c:v>
                </c:pt>
                <c:pt idx="4210">
                  <c:v>0.57629900000000001</c:v>
                </c:pt>
                <c:pt idx="4211">
                  <c:v>0.57629799999999998</c:v>
                </c:pt>
                <c:pt idx="4212">
                  <c:v>0.57629699999999995</c:v>
                </c:pt>
                <c:pt idx="4213">
                  <c:v>0.57629600000000003</c:v>
                </c:pt>
                <c:pt idx="4214">
                  <c:v>0.576295</c:v>
                </c:pt>
                <c:pt idx="4215">
                  <c:v>0.57629399999999997</c:v>
                </c:pt>
                <c:pt idx="4216">
                  <c:v>0.57629300000000006</c:v>
                </c:pt>
                <c:pt idx="4217">
                  <c:v>0.57629200000000003</c:v>
                </c:pt>
                <c:pt idx="4218">
                  <c:v>0.576291</c:v>
                </c:pt>
                <c:pt idx="4219">
                  <c:v>0.57628999999999997</c:v>
                </c:pt>
                <c:pt idx="4220">
                  <c:v>0.57628999999999997</c:v>
                </c:pt>
                <c:pt idx="4221">
                  <c:v>0.57628900000000005</c:v>
                </c:pt>
                <c:pt idx="4222">
                  <c:v>0.57628800000000002</c:v>
                </c:pt>
                <c:pt idx="4223">
                  <c:v>0.57628699999999999</c:v>
                </c:pt>
                <c:pt idx="4224">
                  <c:v>0.57628599999999996</c:v>
                </c:pt>
                <c:pt idx="4225">
                  <c:v>0.57628500000000005</c:v>
                </c:pt>
                <c:pt idx="4226">
                  <c:v>0.57628400000000002</c:v>
                </c:pt>
                <c:pt idx="4227">
                  <c:v>0.57628299999999999</c:v>
                </c:pt>
                <c:pt idx="4228">
                  <c:v>0.57628199999999996</c:v>
                </c:pt>
                <c:pt idx="4229">
                  <c:v>0.57628100000000004</c:v>
                </c:pt>
                <c:pt idx="4230">
                  <c:v>0.57628000000000001</c:v>
                </c:pt>
                <c:pt idx="4231">
                  <c:v>0.57627899999999999</c:v>
                </c:pt>
                <c:pt idx="4232">
                  <c:v>0.57627799999999996</c:v>
                </c:pt>
                <c:pt idx="4233">
                  <c:v>0.57627799999999996</c:v>
                </c:pt>
                <c:pt idx="4234">
                  <c:v>0.57627700000000004</c:v>
                </c:pt>
                <c:pt idx="4235">
                  <c:v>0.57627600000000001</c:v>
                </c:pt>
                <c:pt idx="4236">
                  <c:v>0.57627499999999998</c:v>
                </c:pt>
                <c:pt idx="4237">
                  <c:v>0.57627399999999995</c:v>
                </c:pt>
                <c:pt idx="4238">
                  <c:v>0.57627300000000004</c:v>
                </c:pt>
                <c:pt idx="4239">
                  <c:v>0.57627200000000001</c:v>
                </c:pt>
                <c:pt idx="4240">
                  <c:v>0.57627099999999998</c:v>
                </c:pt>
                <c:pt idx="4241">
                  <c:v>0.57626999999999995</c:v>
                </c:pt>
                <c:pt idx="4242">
                  <c:v>0.57626900000000003</c:v>
                </c:pt>
                <c:pt idx="4243">
                  <c:v>0.576268</c:v>
                </c:pt>
                <c:pt idx="4244">
                  <c:v>0.57626699999999997</c:v>
                </c:pt>
                <c:pt idx="4245">
                  <c:v>0.57626699999999997</c:v>
                </c:pt>
                <c:pt idx="4246">
                  <c:v>0.57626599999999994</c:v>
                </c:pt>
                <c:pt idx="4247">
                  <c:v>0.57626500000000003</c:v>
                </c:pt>
                <c:pt idx="4248">
                  <c:v>0.576264</c:v>
                </c:pt>
                <c:pt idx="4249">
                  <c:v>0.57626299999999997</c:v>
                </c:pt>
                <c:pt idx="4250">
                  <c:v>0.57626200000000005</c:v>
                </c:pt>
                <c:pt idx="4251">
                  <c:v>0.57626100000000002</c:v>
                </c:pt>
                <c:pt idx="4252">
                  <c:v>0.57625999999999999</c:v>
                </c:pt>
                <c:pt idx="4253">
                  <c:v>0.57625899999999997</c:v>
                </c:pt>
                <c:pt idx="4254">
                  <c:v>0.57625800000000005</c:v>
                </c:pt>
                <c:pt idx="4255">
                  <c:v>0.57625700000000002</c:v>
                </c:pt>
                <c:pt idx="4256">
                  <c:v>0.57625599999999999</c:v>
                </c:pt>
                <c:pt idx="4257">
                  <c:v>0.57625599999999999</c:v>
                </c:pt>
                <c:pt idx="4258">
                  <c:v>0.57625499999999996</c:v>
                </c:pt>
                <c:pt idx="4259">
                  <c:v>0.57625400000000004</c:v>
                </c:pt>
                <c:pt idx="4260">
                  <c:v>0.57625300000000002</c:v>
                </c:pt>
                <c:pt idx="4261">
                  <c:v>0.57625199999999999</c:v>
                </c:pt>
                <c:pt idx="4262">
                  <c:v>0.57625099999999996</c:v>
                </c:pt>
                <c:pt idx="4263">
                  <c:v>0.57625000000000004</c:v>
                </c:pt>
                <c:pt idx="4264">
                  <c:v>0.57624900000000001</c:v>
                </c:pt>
                <c:pt idx="4265">
                  <c:v>0.57624799999999998</c:v>
                </c:pt>
                <c:pt idx="4266">
                  <c:v>0.57624699999999995</c:v>
                </c:pt>
                <c:pt idx="4267">
                  <c:v>0.57624600000000004</c:v>
                </c:pt>
                <c:pt idx="4268">
                  <c:v>0.57624500000000001</c:v>
                </c:pt>
                <c:pt idx="4269">
                  <c:v>0.57624500000000001</c:v>
                </c:pt>
                <c:pt idx="4270">
                  <c:v>0.57624399999999998</c:v>
                </c:pt>
                <c:pt idx="4271">
                  <c:v>0.57624299999999995</c:v>
                </c:pt>
                <c:pt idx="4272">
                  <c:v>0.57624200000000003</c:v>
                </c:pt>
                <c:pt idx="4273">
                  <c:v>0.576241</c:v>
                </c:pt>
                <c:pt idx="4274">
                  <c:v>0.57623999999999997</c:v>
                </c:pt>
                <c:pt idx="4275">
                  <c:v>0.57623899999999995</c:v>
                </c:pt>
                <c:pt idx="4276">
                  <c:v>0.57623800000000003</c:v>
                </c:pt>
                <c:pt idx="4277">
                  <c:v>0.576237</c:v>
                </c:pt>
                <c:pt idx="4278">
                  <c:v>0.57623599999999997</c:v>
                </c:pt>
                <c:pt idx="4279">
                  <c:v>0.57623500000000005</c:v>
                </c:pt>
                <c:pt idx="4280">
                  <c:v>0.57623500000000005</c:v>
                </c:pt>
                <c:pt idx="4281">
                  <c:v>0.57623400000000002</c:v>
                </c:pt>
                <c:pt idx="4282">
                  <c:v>0.576233</c:v>
                </c:pt>
                <c:pt idx="4283">
                  <c:v>0.57623199999999997</c:v>
                </c:pt>
                <c:pt idx="4284">
                  <c:v>0.57623100000000005</c:v>
                </c:pt>
                <c:pt idx="4285">
                  <c:v>0.57623000000000002</c:v>
                </c:pt>
                <c:pt idx="4286">
                  <c:v>0.57622899999999999</c:v>
                </c:pt>
                <c:pt idx="4287">
                  <c:v>0.57622799999999996</c:v>
                </c:pt>
                <c:pt idx="4288">
                  <c:v>0.57622700000000004</c:v>
                </c:pt>
                <c:pt idx="4289">
                  <c:v>0.57622600000000002</c:v>
                </c:pt>
                <c:pt idx="4290">
                  <c:v>0.57622499999999999</c:v>
                </c:pt>
                <c:pt idx="4291">
                  <c:v>0.57622499999999999</c:v>
                </c:pt>
                <c:pt idx="4292">
                  <c:v>0.57622399999999996</c:v>
                </c:pt>
                <c:pt idx="4293">
                  <c:v>0.57622300000000004</c:v>
                </c:pt>
                <c:pt idx="4294">
                  <c:v>0.57622200000000001</c:v>
                </c:pt>
                <c:pt idx="4295">
                  <c:v>0.57622099999999998</c:v>
                </c:pt>
                <c:pt idx="4296">
                  <c:v>0.57621999999999995</c:v>
                </c:pt>
                <c:pt idx="4297">
                  <c:v>0.57621900000000004</c:v>
                </c:pt>
                <c:pt idx="4298">
                  <c:v>0.57621800000000001</c:v>
                </c:pt>
                <c:pt idx="4299">
                  <c:v>0.57621699999999998</c:v>
                </c:pt>
                <c:pt idx="4300">
                  <c:v>0.57621599999999995</c:v>
                </c:pt>
                <c:pt idx="4301">
                  <c:v>0.57621599999999995</c:v>
                </c:pt>
                <c:pt idx="4302">
                  <c:v>0.57621500000000003</c:v>
                </c:pt>
                <c:pt idx="4303">
                  <c:v>0.576214</c:v>
                </c:pt>
                <c:pt idx="4304">
                  <c:v>0.57621299999999998</c:v>
                </c:pt>
                <c:pt idx="4305">
                  <c:v>0.57621199999999995</c:v>
                </c:pt>
                <c:pt idx="4306">
                  <c:v>0.57621100000000003</c:v>
                </c:pt>
                <c:pt idx="4307">
                  <c:v>0.57621</c:v>
                </c:pt>
                <c:pt idx="4308">
                  <c:v>0.57620899999999997</c:v>
                </c:pt>
                <c:pt idx="4309">
                  <c:v>0.57620800000000005</c:v>
                </c:pt>
                <c:pt idx="4310">
                  <c:v>0.57620700000000002</c:v>
                </c:pt>
                <c:pt idx="4311">
                  <c:v>0.57620700000000002</c:v>
                </c:pt>
                <c:pt idx="4312">
                  <c:v>0.576206</c:v>
                </c:pt>
                <c:pt idx="4313">
                  <c:v>0.57620499999999997</c:v>
                </c:pt>
                <c:pt idx="4314">
                  <c:v>0.57620400000000005</c:v>
                </c:pt>
                <c:pt idx="4315">
                  <c:v>0.57620300000000002</c:v>
                </c:pt>
                <c:pt idx="4316">
                  <c:v>0.57620199999999999</c:v>
                </c:pt>
                <c:pt idx="4317">
                  <c:v>0.57620099999999996</c:v>
                </c:pt>
                <c:pt idx="4318">
                  <c:v>0.57620000000000005</c:v>
                </c:pt>
                <c:pt idx="4319">
                  <c:v>0.57619900000000002</c:v>
                </c:pt>
                <c:pt idx="4320">
                  <c:v>0.57619799999999999</c:v>
                </c:pt>
                <c:pt idx="4321">
                  <c:v>0.57619799999999999</c:v>
                </c:pt>
                <c:pt idx="4322">
                  <c:v>0.57619699999999996</c:v>
                </c:pt>
                <c:pt idx="4323">
                  <c:v>0.57619600000000004</c:v>
                </c:pt>
                <c:pt idx="4324">
                  <c:v>0.57619500000000001</c:v>
                </c:pt>
                <c:pt idx="4325">
                  <c:v>0.57619399999999998</c:v>
                </c:pt>
                <c:pt idx="4326">
                  <c:v>0.57619299999999996</c:v>
                </c:pt>
                <c:pt idx="4327">
                  <c:v>0.57619200000000004</c:v>
                </c:pt>
                <c:pt idx="4328">
                  <c:v>0.57619100000000001</c:v>
                </c:pt>
                <c:pt idx="4329">
                  <c:v>0.57618999999999998</c:v>
                </c:pt>
                <c:pt idx="4330">
                  <c:v>0.57618999999999998</c:v>
                </c:pt>
                <c:pt idx="4331">
                  <c:v>0.57618899999999995</c:v>
                </c:pt>
                <c:pt idx="4332">
                  <c:v>0.57618800000000003</c:v>
                </c:pt>
                <c:pt idx="4333">
                  <c:v>0.576187</c:v>
                </c:pt>
                <c:pt idx="4334">
                  <c:v>0.57618599999999998</c:v>
                </c:pt>
                <c:pt idx="4335">
                  <c:v>0.57618499999999995</c:v>
                </c:pt>
                <c:pt idx="4336">
                  <c:v>0.57618400000000003</c:v>
                </c:pt>
                <c:pt idx="4337">
                  <c:v>0.576183</c:v>
                </c:pt>
                <c:pt idx="4338">
                  <c:v>0.57618199999999997</c:v>
                </c:pt>
                <c:pt idx="4339">
                  <c:v>0.57618199999999997</c:v>
                </c:pt>
                <c:pt idx="4340">
                  <c:v>0.57618100000000005</c:v>
                </c:pt>
                <c:pt idx="4341">
                  <c:v>0.57618000000000003</c:v>
                </c:pt>
                <c:pt idx="4342">
                  <c:v>0.576179</c:v>
                </c:pt>
                <c:pt idx="4343">
                  <c:v>0.57617799999999997</c:v>
                </c:pt>
                <c:pt idx="4344">
                  <c:v>0.57617700000000005</c:v>
                </c:pt>
                <c:pt idx="4345">
                  <c:v>0.57617600000000002</c:v>
                </c:pt>
                <c:pt idx="4346">
                  <c:v>0.57617499999999999</c:v>
                </c:pt>
                <c:pt idx="4347">
                  <c:v>0.57617399999999996</c:v>
                </c:pt>
                <c:pt idx="4348">
                  <c:v>0.57617300000000005</c:v>
                </c:pt>
                <c:pt idx="4349">
                  <c:v>0.57617300000000005</c:v>
                </c:pt>
                <c:pt idx="4350">
                  <c:v>0.57617200000000002</c:v>
                </c:pt>
                <c:pt idx="4351">
                  <c:v>0.57617099999999999</c:v>
                </c:pt>
                <c:pt idx="4352">
                  <c:v>0.57616999999999996</c:v>
                </c:pt>
                <c:pt idx="4353">
                  <c:v>0.57616900000000004</c:v>
                </c:pt>
                <c:pt idx="4354">
                  <c:v>0.57616800000000001</c:v>
                </c:pt>
                <c:pt idx="4355">
                  <c:v>0.57616699999999998</c:v>
                </c:pt>
                <c:pt idx="4356">
                  <c:v>0.57616599999999996</c:v>
                </c:pt>
                <c:pt idx="4357">
                  <c:v>0.57616599999999996</c:v>
                </c:pt>
                <c:pt idx="4358">
                  <c:v>0.57616500000000004</c:v>
                </c:pt>
                <c:pt idx="4359">
                  <c:v>0.57616400000000001</c:v>
                </c:pt>
                <c:pt idx="4360">
                  <c:v>0.57616299999999998</c:v>
                </c:pt>
                <c:pt idx="4361">
                  <c:v>0.57616199999999995</c:v>
                </c:pt>
                <c:pt idx="4362">
                  <c:v>0.57616100000000003</c:v>
                </c:pt>
                <c:pt idx="4363">
                  <c:v>0.57616000000000001</c:v>
                </c:pt>
                <c:pt idx="4364">
                  <c:v>0.57615899999999998</c:v>
                </c:pt>
                <c:pt idx="4365">
                  <c:v>0.57615799999999995</c:v>
                </c:pt>
                <c:pt idx="4366">
                  <c:v>0.57615799999999995</c:v>
                </c:pt>
                <c:pt idx="4367">
                  <c:v>0.57615700000000003</c:v>
                </c:pt>
                <c:pt idx="4368">
                  <c:v>0.576156</c:v>
                </c:pt>
                <c:pt idx="4369">
                  <c:v>0.57615499999999997</c:v>
                </c:pt>
                <c:pt idx="4370">
                  <c:v>0.57615400000000005</c:v>
                </c:pt>
                <c:pt idx="4371">
                  <c:v>0.57615300000000003</c:v>
                </c:pt>
                <c:pt idx="4372">
                  <c:v>0.576152</c:v>
                </c:pt>
                <c:pt idx="4373">
                  <c:v>0.57615099999999997</c:v>
                </c:pt>
                <c:pt idx="4374">
                  <c:v>0.57615099999999997</c:v>
                </c:pt>
                <c:pt idx="4375">
                  <c:v>0.57615000000000005</c:v>
                </c:pt>
                <c:pt idx="4376">
                  <c:v>0.57614900000000002</c:v>
                </c:pt>
                <c:pt idx="4377">
                  <c:v>0.57614799999999999</c:v>
                </c:pt>
                <c:pt idx="4378">
                  <c:v>0.57614699999999996</c:v>
                </c:pt>
                <c:pt idx="4379">
                  <c:v>0.57614600000000005</c:v>
                </c:pt>
                <c:pt idx="4380">
                  <c:v>0.57614500000000002</c:v>
                </c:pt>
                <c:pt idx="4381">
                  <c:v>0.57614399999999999</c:v>
                </c:pt>
                <c:pt idx="4382">
                  <c:v>0.57614399999999999</c:v>
                </c:pt>
                <c:pt idx="4383">
                  <c:v>0.57614299999999996</c:v>
                </c:pt>
                <c:pt idx="4384">
                  <c:v>0.57614200000000004</c:v>
                </c:pt>
                <c:pt idx="4385">
                  <c:v>0.57614100000000001</c:v>
                </c:pt>
                <c:pt idx="4386">
                  <c:v>0.57613999999999999</c:v>
                </c:pt>
                <c:pt idx="4387">
                  <c:v>0.57613899999999996</c:v>
                </c:pt>
                <c:pt idx="4388">
                  <c:v>0.57613800000000004</c:v>
                </c:pt>
                <c:pt idx="4389">
                  <c:v>0.57613700000000001</c:v>
                </c:pt>
                <c:pt idx="4390">
                  <c:v>0.57613599999999998</c:v>
                </c:pt>
                <c:pt idx="4391">
                  <c:v>0.57613599999999998</c:v>
                </c:pt>
                <c:pt idx="4392">
                  <c:v>0.57613499999999995</c:v>
                </c:pt>
                <c:pt idx="4393">
                  <c:v>0.57613400000000003</c:v>
                </c:pt>
                <c:pt idx="4394">
                  <c:v>0.57613300000000001</c:v>
                </c:pt>
                <c:pt idx="4395">
                  <c:v>0.57613199999999998</c:v>
                </c:pt>
                <c:pt idx="4396">
                  <c:v>0.57613099999999995</c:v>
                </c:pt>
                <c:pt idx="4397">
                  <c:v>0.57613000000000003</c:v>
                </c:pt>
                <c:pt idx="4398">
                  <c:v>0.576129</c:v>
                </c:pt>
                <c:pt idx="4399">
                  <c:v>0.576129</c:v>
                </c:pt>
                <c:pt idx="4400">
                  <c:v>0.57612799999999997</c:v>
                </c:pt>
                <c:pt idx="4401">
                  <c:v>0.57612699999999994</c:v>
                </c:pt>
                <c:pt idx="4402">
                  <c:v>0.57612600000000003</c:v>
                </c:pt>
                <c:pt idx="4403">
                  <c:v>0.576125</c:v>
                </c:pt>
                <c:pt idx="4404">
                  <c:v>0.57612399999999997</c:v>
                </c:pt>
                <c:pt idx="4405">
                  <c:v>0.57612300000000005</c:v>
                </c:pt>
                <c:pt idx="4406">
                  <c:v>0.57612300000000005</c:v>
                </c:pt>
                <c:pt idx="4407">
                  <c:v>0.57612200000000002</c:v>
                </c:pt>
                <c:pt idx="4408">
                  <c:v>0.57612099999999999</c:v>
                </c:pt>
                <c:pt idx="4409">
                  <c:v>0.57611999999999997</c:v>
                </c:pt>
                <c:pt idx="4410">
                  <c:v>0.57611900000000005</c:v>
                </c:pt>
                <c:pt idx="4411">
                  <c:v>0.57611800000000002</c:v>
                </c:pt>
                <c:pt idx="4412">
                  <c:v>0.57611699999999999</c:v>
                </c:pt>
                <c:pt idx="4413">
                  <c:v>0.57611599999999996</c:v>
                </c:pt>
                <c:pt idx="4414">
                  <c:v>0.57611599999999996</c:v>
                </c:pt>
                <c:pt idx="4415">
                  <c:v>0.57611500000000004</c:v>
                </c:pt>
                <c:pt idx="4416">
                  <c:v>0.57611400000000001</c:v>
                </c:pt>
                <c:pt idx="4417">
                  <c:v>0.57611299999999999</c:v>
                </c:pt>
                <c:pt idx="4418">
                  <c:v>0.57611199999999996</c:v>
                </c:pt>
                <c:pt idx="4419">
                  <c:v>0.57611100000000004</c:v>
                </c:pt>
                <c:pt idx="4420">
                  <c:v>0.57611000000000001</c:v>
                </c:pt>
                <c:pt idx="4421">
                  <c:v>0.57611000000000001</c:v>
                </c:pt>
                <c:pt idx="4422">
                  <c:v>0.57610899999999998</c:v>
                </c:pt>
                <c:pt idx="4423">
                  <c:v>0.57610799999999995</c:v>
                </c:pt>
                <c:pt idx="4424">
                  <c:v>0.57610700000000004</c:v>
                </c:pt>
                <c:pt idx="4425">
                  <c:v>0.57610600000000001</c:v>
                </c:pt>
                <c:pt idx="4426">
                  <c:v>0.57610499999999998</c:v>
                </c:pt>
                <c:pt idx="4427">
                  <c:v>0.57610399999999995</c:v>
                </c:pt>
                <c:pt idx="4428">
                  <c:v>0.57610300000000003</c:v>
                </c:pt>
                <c:pt idx="4429">
                  <c:v>0.57610300000000003</c:v>
                </c:pt>
                <c:pt idx="4430">
                  <c:v>0.576102</c:v>
                </c:pt>
                <c:pt idx="4431">
                  <c:v>0.57610099999999997</c:v>
                </c:pt>
                <c:pt idx="4432">
                  <c:v>0.57609999999999995</c:v>
                </c:pt>
                <c:pt idx="4433">
                  <c:v>0.57609900000000003</c:v>
                </c:pt>
                <c:pt idx="4434">
                  <c:v>0.576098</c:v>
                </c:pt>
                <c:pt idx="4435">
                  <c:v>0.57609699999999997</c:v>
                </c:pt>
                <c:pt idx="4436">
                  <c:v>0.57609699999999997</c:v>
                </c:pt>
                <c:pt idx="4437">
                  <c:v>0.57609600000000005</c:v>
                </c:pt>
                <c:pt idx="4438">
                  <c:v>0.57609500000000002</c:v>
                </c:pt>
                <c:pt idx="4439">
                  <c:v>0.57609399999999999</c:v>
                </c:pt>
                <c:pt idx="4440">
                  <c:v>0.57609299999999997</c:v>
                </c:pt>
                <c:pt idx="4441">
                  <c:v>0.57609200000000005</c:v>
                </c:pt>
                <c:pt idx="4442">
                  <c:v>0.57609100000000002</c:v>
                </c:pt>
                <c:pt idx="4443">
                  <c:v>0.57609100000000002</c:v>
                </c:pt>
                <c:pt idx="4444">
                  <c:v>0.57608999999999999</c:v>
                </c:pt>
                <c:pt idx="4445">
                  <c:v>0.57608899999999996</c:v>
                </c:pt>
                <c:pt idx="4446">
                  <c:v>0.57608800000000004</c:v>
                </c:pt>
                <c:pt idx="4447">
                  <c:v>0.57608700000000002</c:v>
                </c:pt>
                <c:pt idx="4448">
                  <c:v>0.57608599999999999</c:v>
                </c:pt>
                <c:pt idx="4449">
                  <c:v>0.57608499999999996</c:v>
                </c:pt>
                <c:pt idx="4450">
                  <c:v>0.57608499999999996</c:v>
                </c:pt>
                <c:pt idx="4451">
                  <c:v>0.57608400000000004</c:v>
                </c:pt>
                <c:pt idx="4452">
                  <c:v>0.57608300000000001</c:v>
                </c:pt>
                <c:pt idx="4453">
                  <c:v>0.57608199999999998</c:v>
                </c:pt>
                <c:pt idx="4454">
                  <c:v>0.57608099999999995</c:v>
                </c:pt>
                <c:pt idx="4455">
                  <c:v>0.57608000000000004</c:v>
                </c:pt>
                <c:pt idx="4456">
                  <c:v>0.57607900000000001</c:v>
                </c:pt>
                <c:pt idx="4457">
                  <c:v>0.57607900000000001</c:v>
                </c:pt>
                <c:pt idx="4458">
                  <c:v>0.57607799999999998</c:v>
                </c:pt>
                <c:pt idx="4459">
                  <c:v>0.57607699999999995</c:v>
                </c:pt>
                <c:pt idx="4460">
                  <c:v>0.57607600000000003</c:v>
                </c:pt>
                <c:pt idx="4461">
                  <c:v>0.576075</c:v>
                </c:pt>
                <c:pt idx="4462">
                  <c:v>0.57607399999999997</c:v>
                </c:pt>
                <c:pt idx="4463">
                  <c:v>0.57607299999999995</c:v>
                </c:pt>
                <c:pt idx="4464">
                  <c:v>0.57607299999999995</c:v>
                </c:pt>
                <c:pt idx="4465">
                  <c:v>0.57607200000000003</c:v>
                </c:pt>
                <c:pt idx="4466">
                  <c:v>0.576071</c:v>
                </c:pt>
                <c:pt idx="4467">
                  <c:v>0.57606999999999997</c:v>
                </c:pt>
                <c:pt idx="4468">
                  <c:v>0.57606900000000005</c:v>
                </c:pt>
                <c:pt idx="4469">
                  <c:v>0.57606800000000002</c:v>
                </c:pt>
                <c:pt idx="4470">
                  <c:v>0.576067</c:v>
                </c:pt>
                <c:pt idx="4471">
                  <c:v>0.576067</c:v>
                </c:pt>
                <c:pt idx="4472">
                  <c:v>0.57606599999999997</c:v>
                </c:pt>
                <c:pt idx="4473">
                  <c:v>0.57606500000000005</c:v>
                </c:pt>
                <c:pt idx="4474">
                  <c:v>0.57606400000000002</c:v>
                </c:pt>
                <c:pt idx="4475">
                  <c:v>0.57606299999999999</c:v>
                </c:pt>
                <c:pt idx="4476">
                  <c:v>0.57606199999999996</c:v>
                </c:pt>
                <c:pt idx="4477">
                  <c:v>0.57606100000000005</c:v>
                </c:pt>
                <c:pt idx="4478">
                  <c:v>0.57606100000000005</c:v>
                </c:pt>
                <c:pt idx="4479">
                  <c:v>0.57606000000000002</c:v>
                </c:pt>
                <c:pt idx="4480">
                  <c:v>0.57605899999999999</c:v>
                </c:pt>
                <c:pt idx="4481">
                  <c:v>0.57605799999999996</c:v>
                </c:pt>
                <c:pt idx="4482">
                  <c:v>0.57605700000000004</c:v>
                </c:pt>
                <c:pt idx="4483">
                  <c:v>0.57605600000000001</c:v>
                </c:pt>
                <c:pt idx="4484">
                  <c:v>0.57605600000000001</c:v>
                </c:pt>
                <c:pt idx="4485">
                  <c:v>0.57605499999999998</c:v>
                </c:pt>
                <c:pt idx="4486">
                  <c:v>0.57605399999999995</c:v>
                </c:pt>
                <c:pt idx="4487">
                  <c:v>0.57605300000000004</c:v>
                </c:pt>
                <c:pt idx="4488">
                  <c:v>0.57605200000000001</c:v>
                </c:pt>
                <c:pt idx="4489">
                  <c:v>0.57605099999999998</c:v>
                </c:pt>
                <c:pt idx="4490">
                  <c:v>0.57605099999999998</c:v>
                </c:pt>
                <c:pt idx="4491">
                  <c:v>0.57604999999999995</c:v>
                </c:pt>
                <c:pt idx="4492">
                  <c:v>0.57604900000000003</c:v>
                </c:pt>
                <c:pt idx="4493">
                  <c:v>0.576048</c:v>
                </c:pt>
                <c:pt idx="4494">
                  <c:v>0.57604699999999998</c:v>
                </c:pt>
                <c:pt idx="4495">
                  <c:v>0.57604599999999995</c:v>
                </c:pt>
                <c:pt idx="4496">
                  <c:v>0.57604500000000003</c:v>
                </c:pt>
                <c:pt idx="4497">
                  <c:v>0.57604500000000003</c:v>
                </c:pt>
                <c:pt idx="4498">
                  <c:v>0.576044</c:v>
                </c:pt>
                <c:pt idx="4499">
                  <c:v>0.57604299999999997</c:v>
                </c:pt>
                <c:pt idx="4500">
                  <c:v>0.57604200000000005</c:v>
                </c:pt>
                <c:pt idx="4501">
                  <c:v>0.57604100000000003</c:v>
                </c:pt>
                <c:pt idx="4502">
                  <c:v>0.57604</c:v>
                </c:pt>
                <c:pt idx="4503">
                  <c:v>0.57604</c:v>
                </c:pt>
                <c:pt idx="4504">
                  <c:v>0.57603899999999997</c:v>
                </c:pt>
                <c:pt idx="4505">
                  <c:v>0.57603800000000005</c:v>
                </c:pt>
                <c:pt idx="4506">
                  <c:v>0.57603700000000002</c:v>
                </c:pt>
                <c:pt idx="4507">
                  <c:v>0.57603599999999999</c:v>
                </c:pt>
                <c:pt idx="4508">
                  <c:v>0.57603499999999996</c:v>
                </c:pt>
                <c:pt idx="4509">
                  <c:v>0.57603400000000005</c:v>
                </c:pt>
                <c:pt idx="4510">
                  <c:v>0.57603400000000005</c:v>
                </c:pt>
                <c:pt idx="4511">
                  <c:v>0.57603300000000002</c:v>
                </c:pt>
                <c:pt idx="4512">
                  <c:v>0.57603199999999999</c:v>
                </c:pt>
                <c:pt idx="4513">
                  <c:v>0.57603099999999996</c:v>
                </c:pt>
                <c:pt idx="4514">
                  <c:v>0.57603000000000004</c:v>
                </c:pt>
                <c:pt idx="4515">
                  <c:v>0.57602900000000001</c:v>
                </c:pt>
                <c:pt idx="4516">
                  <c:v>0.57602900000000001</c:v>
                </c:pt>
                <c:pt idx="4517">
                  <c:v>0.57602799999999998</c:v>
                </c:pt>
                <c:pt idx="4518">
                  <c:v>0.57602699999999996</c:v>
                </c:pt>
                <c:pt idx="4519">
                  <c:v>0.57602600000000004</c:v>
                </c:pt>
                <c:pt idx="4520">
                  <c:v>0.57602500000000001</c:v>
                </c:pt>
                <c:pt idx="4521">
                  <c:v>0.57602399999999998</c:v>
                </c:pt>
                <c:pt idx="4522">
                  <c:v>0.57602399999999998</c:v>
                </c:pt>
                <c:pt idx="4523">
                  <c:v>0.57602299999999995</c:v>
                </c:pt>
                <c:pt idx="4524">
                  <c:v>0.57602200000000003</c:v>
                </c:pt>
                <c:pt idx="4525">
                  <c:v>0.57602100000000001</c:v>
                </c:pt>
                <c:pt idx="4526">
                  <c:v>0.57601999999999998</c:v>
                </c:pt>
                <c:pt idx="4527">
                  <c:v>0.57601899999999995</c:v>
                </c:pt>
                <c:pt idx="4528">
                  <c:v>0.57601899999999995</c:v>
                </c:pt>
                <c:pt idx="4529">
                  <c:v>0.57601800000000003</c:v>
                </c:pt>
                <c:pt idx="4530">
                  <c:v>0.576017</c:v>
                </c:pt>
                <c:pt idx="4531">
                  <c:v>0.57601599999999997</c:v>
                </c:pt>
                <c:pt idx="4532">
                  <c:v>0.57601500000000005</c:v>
                </c:pt>
                <c:pt idx="4533">
                  <c:v>0.57601400000000003</c:v>
                </c:pt>
                <c:pt idx="4534">
                  <c:v>0.57601400000000003</c:v>
                </c:pt>
                <c:pt idx="4535">
                  <c:v>0.576013</c:v>
                </c:pt>
                <c:pt idx="4536">
                  <c:v>0.57601199999999997</c:v>
                </c:pt>
                <c:pt idx="4537">
                  <c:v>0.57601100000000005</c:v>
                </c:pt>
                <c:pt idx="4538">
                  <c:v>0.57601000000000002</c:v>
                </c:pt>
                <c:pt idx="4539">
                  <c:v>0.57600899999999999</c:v>
                </c:pt>
                <c:pt idx="4540">
                  <c:v>0.57600899999999999</c:v>
                </c:pt>
                <c:pt idx="4541">
                  <c:v>0.57600799999999996</c:v>
                </c:pt>
                <c:pt idx="4542">
                  <c:v>0.57600700000000005</c:v>
                </c:pt>
                <c:pt idx="4543">
                  <c:v>0.57600600000000002</c:v>
                </c:pt>
                <c:pt idx="4544">
                  <c:v>0.57600499999999999</c:v>
                </c:pt>
                <c:pt idx="4545">
                  <c:v>0.57600499999999999</c:v>
                </c:pt>
                <c:pt idx="4546">
                  <c:v>0.57600399999999996</c:v>
                </c:pt>
                <c:pt idx="4547">
                  <c:v>0.57600300000000004</c:v>
                </c:pt>
                <c:pt idx="4548">
                  <c:v>0.57600200000000001</c:v>
                </c:pt>
                <c:pt idx="4549">
                  <c:v>0.57600099999999999</c:v>
                </c:pt>
                <c:pt idx="4550">
                  <c:v>0.57599999999999996</c:v>
                </c:pt>
                <c:pt idx="4551">
                  <c:v>0.57599999999999996</c:v>
                </c:pt>
                <c:pt idx="4552">
                  <c:v>0.57599900000000004</c:v>
                </c:pt>
                <c:pt idx="4553">
                  <c:v>0.57599800000000001</c:v>
                </c:pt>
                <c:pt idx="4554">
                  <c:v>0.57599699999999998</c:v>
                </c:pt>
                <c:pt idx="4555">
                  <c:v>0.57599599999999995</c:v>
                </c:pt>
                <c:pt idx="4556">
                  <c:v>0.57599500000000003</c:v>
                </c:pt>
                <c:pt idx="4557">
                  <c:v>0.57599500000000003</c:v>
                </c:pt>
                <c:pt idx="4558">
                  <c:v>0.57599400000000001</c:v>
                </c:pt>
                <c:pt idx="4559">
                  <c:v>0.57599299999999998</c:v>
                </c:pt>
                <c:pt idx="4560">
                  <c:v>0.57599199999999995</c:v>
                </c:pt>
                <c:pt idx="4561">
                  <c:v>0.57599100000000003</c:v>
                </c:pt>
                <c:pt idx="4562">
                  <c:v>0.57599</c:v>
                </c:pt>
                <c:pt idx="4563">
                  <c:v>0.57599</c:v>
                </c:pt>
                <c:pt idx="4564">
                  <c:v>0.57598899999999997</c:v>
                </c:pt>
                <c:pt idx="4565">
                  <c:v>0.57598800000000006</c:v>
                </c:pt>
                <c:pt idx="4566">
                  <c:v>0.57598700000000003</c:v>
                </c:pt>
                <c:pt idx="4567">
                  <c:v>0.575986</c:v>
                </c:pt>
                <c:pt idx="4568">
                  <c:v>0.575986</c:v>
                </c:pt>
                <c:pt idx="4569">
                  <c:v>0.57598499999999997</c:v>
                </c:pt>
                <c:pt idx="4570">
                  <c:v>0.57598400000000005</c:v>
                </c:pt>
                <c:pt idx="4571">
                  <c:v>0.57598300000000002</c:v>
                </c:pt>
                <c:pt idx="4572">
                  <c:v>0.57598199999999999</c:v>
                </c:pt>
                <c:pt idx="4573">
                  <c:v>0.57598099999999997</c:v>
                </c:pt>
                <c:pt idx="4574">
                  <c:v>0.57598099999999997</c:v>
                </c:pt>
                <c:pt idx="4575">
                  <c:v>0.57598000000000005</c:v>
                </c:pt>
                <c:pt idx="4576">
                  <c:v>0.57597900000000002</c:v>
                </c:pt>
                <c:pt idx="4577">
                  <c:v>0.57597799999999999</c:v>
                </c:pt>
                <c:pt idx="4578">
                  <c:v>0.57597699999999996</c:v>
                </c:pt>
                <c:pt idx="4579">
                  <c:v>0.57597600000000004</c:v>
                </c:pt>
                <c:pt idx="4580">
                  <c:v>0.57597600000000004</c:v>
                </c:pt>
                <c:pt idx="4581">
                  <c:v>0.57597500000000001</c:v>
                </c:pt>
                <c:pt idx="4582">
                  <c:v>0.57597399999999999</c:v>
                </c:pt>
                <c:pt idx="4583">
                  <c:v>0.57597299999999996</c:v>
                </c:pt>
                <c:pt idx="4584">
                  <c:v>0.57597200000000004</c:v>
                </c:pt>
                <c:pt idx="4585">
                  <c:v>0.57597200000000004</c:v>
                </c:pt>
                <c:pt idx="4586">
                  <c:v>0.57597100000000001</c:v>
                </c:pt>
                <c:pt idx="4587">
                  <c:v>0.57596999999999998</c:v>
                </c:pt>
                <c:pt idx="4588">
                  <c:v>0.57596899999999995</c:v>
                </c:pt>
                <c:pt idx="4589">
                  <c:v>0.57596800000000004</c:v>
                </c:pt>
                <c:pt idx="4590">
                  <c:v>0.57596800000000004</c:v>
                </c:pt>
                <c:pt idx="4591">
                  <c:v>0.57596700000000001</c:v>
                </c:pt>
                <c:pt idx="4592">
                  <c:v>0.57596599999999998</c:v>
                </c:pt>
                <c:pt idx="4593">
                  <c:v>0.57596499999999995</c:v>
                </c:pt>
                <c:pt idx="4594">
                  <c:v>0.57596400000000003</c:v>
                </c:pt>
                <c:pt idx="4595">
                  <c:v>0.575963</c:v>
                </c:pt>
                <c:pt idx="4596">
                  <c:v>0.575963</c:v>
                </c:pt>
                <c:pt idx="4597">
                  <c:v>0.57596199999999997</c:v>
                </c:pt>
                <c:pt idx="4598">
                  <c:v>0.57596099999999995</c:v>
                </c:pt>
                <c:pt idx="4599">
                  <c:v>0.57596000000000003</c:v>
                </c:pt>
                <c:pt idx="4600">
                  <c:v>0.575959</c:v>
                </c:pt>
                <c:pt idx="4601">
                  <c:v>0.575959</c:v>
                </c:pt>
                <c:pt idx="4602">
                  <c:v>0.57595799999999997</c:v>
                </c:pt>
                <c:pt idx="4603">
                  <c:v>0.57595700000000005</c:v>
                </c:pt>
                <c:pt idx="4604">
                  <c:v>0.57595600000000002</c:v>
                </c:pt>
                <c:pt idx="4605">
                  <c:v>0.57595499999999999</c:v>
                </c:pt>
                <c:pt idx="4606">
                  <c:v>0.57595499999999999</c:v>
                </c:pt>
                <c:pt idx="4607">
                  <c:v>0.57595399999999997</c:v>
                </c:pt>
                <c:pt idx="4608">
                  <c:v>0.57595300000000005</c:v>
                </c:pt>
                <c:pt idx="4609">
                  <c:v>0.57595200000000002</c:v>
                </c:pt>
                <c:pt idx="4610">
                  <c:v>0.57595099999999999</c:v>
                </c:pt>
                <c:pt idx="4611">
                  <c:v>0.57595099999999999</c:v>
                </c:pt>
                <c:pt idx="4612">
                  <c:v>0.57594999999999996</c:v>
                </c:pt>
                <c:pt idx="4613">
                  <c:v>0.57594900000000004</c:v>
                </c:pt>
                <c:pt idx="4614">
                  <c:v>0.57594800000000002</c:v>
                </c:pt>
                <c:pt idx="4615">
                  <c:v>0.57594699999999999</c:v>
                </c:pt>
                <c:pt idx="4616">
                  <c:v>0.57594599999999996</c:v>
                </c:pt>
                <c:pt idx="4617">
                  <c:v>0.57594599999999996</c:v>
                </c:pt>
                <c:pt idx="4618">
                  <c:v>0.57594500000000004</c:v>
                </c:pt>
                <c:pt idx="4619">
                  <c:v>0.57594400000000001</c:v>
                </c:pt>
                <c:pt idx="4620">
                  <c:v>0.57594299999999998</c:v>
                </c:pt>
                <c:pt idx="4621">
                  <c:v>0.57594199999999995</c:v>
                </c:pt>
                <c:pt idx="4622">
                  <c:v>0.57594199999999995</c:v>
                </c:pt>
                <c:pt idx="4623">
                  <c:v>0.57594100000000004</c:v>
                </c:pt>
                <c:pt idx="4624">
                  <c:v>0.57594000000000001</c:v>
                </c:pt>
                <c:pt idx="4625">
                  <c:v>0.57593899999999998</c:v>
                </c:pt>
                <c:pt idx="4626">
                  <c:v>0.57593799999999995</c:v>
                </c:pt>
                <c:pt idx="4627">
                  <c:v>0.57593799999999995</c:v>
                </c:pt>
                <c:pt idx="4628">
                  <c:v>0.57593700000000003</c:v>
                </c:pt>
                <c:pt idx="4629">
                  <c:v>0.575936</c:v>
                </c:pt>
                <c:pt idx="4630">
                  <c:v>0.57593499999999997</c:v>
                </c:pt>
                <c:pt idx="4631">
                  <c:v>0.57593399999999995</c:v>
                </c:pt>
                <c:pt idx="4632">
                  <c:v>0.57593399999999995</c:v>
                </c:pt>
                <c:pt idx="4633">
                  <c:v>0.57593300000000003</c:v>
                </c:pt>
                <c:pt idx="4634">
                  <c:v>0.575932</c:v>
                </c:pt>
                <c:pt idx="4635">
                  <c:v>0.57593099999999997</c:v>
                </c:pt>
                <c:pt idx="4636">
                  <c:v>0.57593000000000005</c:v>
                </c:pt>
                <c:pt idx="4637">
                  <c:v>0.57593000000000005</c:v>
                </c:pt>
                <c:pt idx="4638">
                  <c:v>0.57592900000000002</c:v>
                </c:pt>
                <c:pt idx="4639">
                  <c:v>0.575928</c:v>
                </c:pt>
                <c:pt idx="4640">
                  <c:v>0.57592699999999997</c:v>
                </c:pt>
                <c:pt idx="4641">
                  <c:v>0.57592600000000005</c:v>
                </c:pt>
                <c:pt idx="4642">
                  <c:v>0.57592600000000005</c:v>
                </c:pt>
                <c:pt idx="4643">
                  <c:v>0.57592500000000002</c:v>
                </c:pt>
                <c:pt idx="4644">
                  <c:v>0.57592399999999999</c:v>
                </c:pt>
                <c:pt idx="4645">
                  <c:v>0.57592299999999996</c:v>
                </c:pt>
                <c:pt idx="4646">
                  <c:v>0.57592200000000005</c:v>
                </c:pt>
                <c:pt idx="4647">
                  <c:v>0.57592200000000005</c:v>
                </c:pt>
                <c:pt idx="4648">
                  <c:v>0.57592100000000002</c:v>
                </c:pt>
                <c:pt idx="4649">
                  <c:v>0.57591999999999999</c:v>
                </c:pt>
                <c:pt idx="4650">
                  <c:v>0.57591899999999996</c:v>
                </c:pt>
                <c:pt idx="4651">
                  <c:v>0.57591800000000004</c:v>
                </c:pt>
                <c:pt idx="4652">
                  <c:v>0.57591800000000004</c:v>
                </c:pt>
                <c:pt idx="4653">
                  <c:v>0.57591700000000001</c:v>
                </c:pt>
                <c:pt idx="4654">
                  <c:v>0.57591599999999998</c:v>
                </c:pt>
                <c:pt idx="4655">
                  <c:v>0.57591499999999995</c:v>
                </c:pt>
                <c:pt idx="4656">
                  <c:v>0.57591400000000004</c:v>
                </c:pt>
                <c:pt idx="4657">
                  <c:v>0.57591400000000004</c:v>
                </c:pt>
                <c:pt idx="4658">
                  <c:v>0.57591300000000001</c:v>
                </c:pt>
                <c:pt idx="4659">
                  <c:v>0.57591199999999998</c:v>
                </c:pt>
                <c:pt idx="4660">
                  <c:v>0.57591099999999995</c:v>
                </c:pt>
                <c:pt idx="4661">
                  <c:v>0.57591000000000003</c:v>
                </c:pt>
                <c:pt idx="4662">
                  <c:v>0.57591000000000003</c:v>
                </c:pt>
                <c:pt idx="4663">
                  <c:v>0.575909</c:v>
                </c:pt>
                <c:pt idx="4664">
                  <c:v>0.57590799999999998</c:v>
                </c:pt>
                <c:pt idx="4665">
                  <c:v>0.57590699999999995</c:v>
                </c:pt>
                <c:pt idx="4666">
                  <c:v>0.57590699999999995</c:v>
                </c:pt>
                <c:pt idx="4667">
                  <c:v>0.57590600000000003</c:v>
                </c:pt>
                <c:pt idx="4668">
                  <c:v>0.575905</c:v>
                </c:pt>
                <c:pt idx="4669">
                  <c:v>0.57590399999999997</c:v>
                </c:pt>
                <c:pt idx="4670">
                  <c:v>0.57590300000000005</c:v>
                </c:pt>
                <c:pt idx="4671">
                  <c:v>0.57590300000000005</c:v>
                </c:pt>
                <c:pt idx="4672">
                  <c:v>0.57590200000000003</c:v>
                </c:pt>
                <c:pt idx="4673">
                  <c:v>0.575901</c:v>
                </c:pt>
                <c:pt idx="4674">
                  <c:v>0.57589999999999997</c:v>
                </c:pt>
                <c:pt idx="4675">
                  <c:v>0.57589900000000005</c:v>
                </c:pt>
                <c:pt idx="4676">
                  <c:v>0.57589900000000005</c:v>
                </c:pt>
                <c:pt idx="4677">
                  <c:v>0.57589800000000002</c:v>
                </c:pt>
                <c:pt idx="4678">
                  <c:v>0.57589699999999999</c:v>
                </c:pt>
                <c:pt idx="4679">
                  <c:v>0.57589599999999996</c:v>
                </c:pt>
                <c:pt idx="4680">
                  <c:v>0.57589500000000005</c:v>
                </c:pt>
                <c:pt idx="4681">
                  <c:v>0.57589500000000005</c:v>
                </c:pt>
                <c:pt idx="4682">
                  <c:v>0.57589400000000002</c:v>
                </c:pt>
                <c:pt idx="4683">
                  <c:v>0.57589299999999999</c:v>
                </c:pt>
                <c:pt idx="4684">
                  <c:v>0.57589199999999996</c:v>
                </c:pt>
                <c:pt idx="4685">
                  <c:v>0.57589100000000004</c:v>
                </c:pt>
                <c:pt idx="4686">
                  <c:v>0.57589100000000004</c:v>
                </c:pt>
                <c:pt idx="4687">
                  <c:v>0.57589000000000001</c:v>
                </c:pt>
                <c:pt idx="4688">
                  <c:v>0.57588899999999998</c:v>
                </c:pt>
                <c:pt idx="4689">
                  <c:v>0.57588799999999996</c:v>
                </c:pt>
                <c:pt idx="4690">
                  <c:v>0.57588799999999996</c:v>
                </c:pt>
                <c:pt idx="4691">
                  <c:v>0.57588700000000004</c:v>
                </c:pt>
                <c:pt idx="4692">
                  <c:v>0.57588600000000001</c:v>
                </c:pt>
                <c:pt idx="4693">
                  <c:v>0.57588499999999998</c:v>
                </c:pt>
                <c:pt idx="4694">
                  <c:v>0.57588399999999995</c:v>
                </c:pt>
                <c:pt idx="4695">
                  <c:v>0.57588399999999995</c:v>
                </c:pt>
                <c:pt idx="4696">
                  <c:v>0.57588300000000003</c:v>
                </c:pt>
                <c:pt idx="4697">
                  <c:v>0.57588200000000001</c:v>
                </c:pt>
                <c:pt idx="4698">
                  <c:v>0.57588099999999998</c:v>
                </c:pt>
                <c:pt idx="4699">
                  <c:v>0.57587999999999995</c:v>
                </c:pt>
                <c:pt idx="4700">
                  <c:v>0.57587999999999995</c:v>
                </c:pt>
                <c:pt idx="4701">
                  <c:v>0.57587900000000003</c:v>
                </c:pt>
                <c:pt idx="4702">
                  <c:v>0.575878</c:v>
                </c:pt>
                <c:pt idx="4703">
                  <c:v>0.57587699999999997</c:v>
                </c:pt>
                <c:pt idx="4704">
                  <c:v>0.57587699999999997</c:v>
                </c:pt>
                <c:pt idx="4705">
                  <c:v>0.57587600000000005</c:v>
                </c:pt>
                <c:pt idx="4706">
                  <c:v>0.57587500000000003</c:v>
                </c:pt>
                <c:pt idx="4707">
                  <c:v>0.575874</c:v>
                </c:pt>
                <c:pt idx="4708">
                  <c:v>0.57587299999999997</c:v>
                </c:pt>
                <c:pt idx="4709">
                  <c:v>0.57587299999999997</c:v>
                </c:pt>
                <c:pt idx="4710">
                  <c:v>0.57587200000000005</c:v>
                </c:pt>
                <c:pt idx="4711">
                  <c:v>0.57587100000000002</c:v>
                </c:pt>
                <c:pt idx="4712">
                  <c:v>0.57586999999999999</c:v>
                </c:pt>
                <c:pt idx="4713">
                  <c:v>0.57586999999999999</c:v>
                </c:pt>
                <c:pt idx="4714">
                  <c:v>0.57586899999999996</c:v>
                </c:pt>
                <c:pt idx="4715">
                  <c:v>0.57586800000000005</c:v>
                </c:pt>
                <c:pt idx="4716">
                  <c:v>0.57586700000000002</c:v>
                </c:pt>
                <c:pt idx="4717">
                  <c:v>0.57586599999999999</c:v>
                </c:pt>
                <c:pt idx="4718">
                  <c:v>0.57586599999999999</c:v>
                </c:pt>
                <c:pt idx="4719">
                  <c:v>0.57586499999999996</c:v>
                </c:pt>
                <c:pt idx="4720">
                  <c:v>0.57586400000000004</c:v>
                </c:pt>
                <c:pt idx="4721">
                  <c:v>0.57586300000000001</c:v>
                </c:pt>
                <c:pt idx="4722">
                  <c:v>0.57586300000000001</c:v>
                </c:pt>
                <c:pt idx="4723">
                  <c:v>0.57586199999999999</c:v>
                </c:pt>
                <c:pt idx="4724">
                  <c:v>0.57586099999999996</c:v>
                </c:pt>
                <c:pt idx="4725">
                  <c:v>0.57586000000000004</c:v>
                </c:pt>
                <c:pt idx="4726">
                  <c:v>0.57585900000000001</c:v>
                </c:pt>
                <c:pt idx="4727">
                  <c:v>0.57585900000000001</c:v>
                </c:pt>
                <c:pt idx="4728">
                  <c:v>0.57585799999999998</c:v>
                </c:pt>
                <c:pt idx="4729">
                  <c:v>0.57585699999999995</c:v>
                </c:pt>
                <c:pt idx="4730">
                  <c:v>0.57585600000000003</c:v>
                </c:pt>
                <c:pt idx="4731">
                  <c:v>0.57585600000000003</c:v>
                </c:pt>
                <c:pt idx="4732">
                  <c:v>0.57585500000000001</c:v>
                </c:pt>
                <c:pt idx="4733">
                  <c:v>0.57585399999999998</c:v>
                </c:pt>
                <c:pt idx="4734">
                  <c:v>0.57585299999999995</c:v>
                </c:pt>
                <c:pt idx="4735">
                  <c:v>0.57585299999999995</c:v>
                </c:pt>
                <c:pt idx="4736">
                  <c:v>0.57585200000000003</c:v>
                </c:pt>
                <c:pt idx="4737">
                  <c:v>0.575851</c:v>
                </c:pt>
                <c:pt idx="4738">
                  <c:v>0.57584999999999997</c:v>
                </c:pt>
                <c:pt idx="4739">
                  <c:v>0.57584900000000006</c:v>
                </c:pt>
                <c:pt idx="4740">
                  <c:v>0.57584900000000006</c:v>
                </c:pt>
                <c:pt idx="4741">
                  <c:v>0.57584800000000003</c:v>
                </c:pt>
                <c:pt idx="4742">
                  <c:v>0.575847</c:v>
                </c:pt>
                <c:pt idx="4743">
                  <c:v>0.57584599999999997</c:v>
                </c:pt>
                <c:pt idx="4744">
                  <c:v>0.57584599999999997</c:v>
                </c:pt>
                <c:pt idx="4745">
                  <c:v>0.57584500000000005</c:v>
                </c:pt>
                <c:pt idx="4746">
                  <c:v>0.57584400000000002</c:v>
                </c:pt>
                <c:pt idx="4747">
                  <c:v>0.57584299999999999</c:v>
                </c:pt>
                <c:pt idx="4748">
                  <c:v>0.57584299999999999</c:v>
                </c:pt>
                <c:pt idx="4749">
                  <c:v>0.57584199999999996</c:v>
                </c:pt>
                <c:pt idx="4750">
                  <c:v>0.57584100000000005</c:v>
                </c:pt>
                <c:pt idx="4751">
                  <c:v>0.57584000000000002</c:v>
                </c:pt>
                <c:pt idx="4752">
                  <c:v>0.57583899999999999</c:v>
                </c:pt>
                <c:pt idx="4753">
                  <c:v>0.57583899999999999</c:v>
                </c:pt>
                <c:pt idx="4754">
                  <c:v>0.57583799999999996</c:v>
                </c:pt>
                <c:pt idx="4755">
                  <c:v>0.57583700000000004</c:v>
                </c:pt>
                <c:pt idx="4756">
                  <c:v>0.57583600000000001</c:v>
                </c:pt>
                <c:pt idx="4757">
                  <c:v>0.57583600000000001</c:v>
                </c:pt>
                <c:pt idx="4758">
                  <c:v>0.57583499999999999</c:v>
                </c:pt>
                <c:pt idx="4759">
                  <c:v>0.57583399999999996</c:v>
                </c:pt>
                <c:pt idx="4760">
                  <c:v>0.57583300000000004</c:v>
                </c:pt>
                <c:pt idx="4761">
                  <c:v>0.57583300000000004</c:v>
                </c:pt>
                <c:pt idx="4762">
                  <c:v>0.57583200000000001</c:v>
                </c:pt>
                <c:pt idx="4763">
                  <c:v>0.57583099999999998</c:v>
                </c:pt>
                <c:pt idx="4764">
                  <c:v>0.57582999999999995</c:v>
                </c:pt>
                <c:pt idx="4765">
                  <c:v>0.57582999999999995</c:v>
                </c:pt>
                <c:pt idx="4766">
                  <c:v>0.57582900000000004</c:v>
                </c:pt>
                <c:pt idx="4767">
                  <c:v>0.57582800000000001</c:v>
                </c:pt>
                <c:pt idx="4768">
                  <c:v>0.57582699999999998</c:v>
                </c:pt>
                <c:pt idx="4769">
                  <c:v>0.57582699999999998</c:v>
                </c:pt>
                <c:pt idx="4770">
                  <c:v>0.57582599999999995</c:v>
                </c:pt>
                <c:pt idx="4771">
                  <c:v>0.57582500000000003</c:v>
                </c:pt>
                <c:pt idx="4772">
                  <c:v>0.575824</c:v>
                </c:pt>
                <c:pt idx="4773">
                  <c:v>0.57582299999999997</c:v>
                </c:pt>
                <c:pt idx="4774">
                  <c:v>0.57582299999999997</c:v>
                </c:pt>
                <c:pt idx="4775">
                  <c:v>0.57582199999999994</c:v>
                </c:pt>
                <c:pt idx="4776">
                  <c:v>0.57582100000000003</c:v>
                </c:pt>
                <c:pt idx="4777">
                  <c:v>0.57582</c:v>
                </c:pt>
                <c:pt idx="4778">
                  <c:v>0.57582</c:v>
                </c:pt>
                <c:pt idx="4779">
                  <c:v>0.57581899999999997</c:v>
                </c:pt>
                <c:pt idx="4780">
                  <c:v>0.57581800000000005</c:v>
                </c:pt>
                <c:pt idx="4781">
                  <c:v>0.57581700000000002</c:v>
                </c:pt>
                <c:pt idx="4782">
                  <c:v>0.57581700000000002</c:v>
                </c:pt>
                <c:pt idx="4783">
                  <c:v>0.57581599999999999</c:v>
                </c:pt>
                <c:pt idx="4784">
                  <c:v>0.57581499999999997</c:v>
                </c:pt>
                <c:pt idx="4785">
                  <c:v>0.57581400000000005</c:v>
                </c:pt>
                <c:pt idx="4786">
                  <c:v>0.57581400000000005</c:v>
                </c:pt>
                <c:pt idx="4787">
                  <c:v>0.57581300000000002</c:v>
                </c:pt>
                <c:pt idx="4788">
                  <c:v>0.57581199999999999</c:v>
                </c:pt>
                <c:pt idx="4789">
                  <c:v>0.57581099999999996</c:v>
                </c:pt>
                <c:pt idx="4790">
                  <c:v>0.57581099999999996</c:v>
                </c:pt>
                <c:pt idx="4791">
                  <c:v>0.57581000000000004</c:v>
                </c:pt>
                <c:pt idx="4792">
                  <c:v>0.57580900000000002</c:v>
                </c:pt>
                <c:pt idx="4793">
                  <c:v>0.57580799999999999</c:v>
                </c:pt>
                <c:pt idx="4794">
                  <c:v>0.57580799999999999</c:v>
                </c:pt>
                <c:pt idx="4795">
                  <c:v>0.57580699999999996</c:v>
                </c:pt>
                <c:pt idx="4796">
                  <c:v>0.57580600000000004</c:v>
                </c:pt>
                <c:pt idx="4797">
                  <c:v>0.57580500000000001</c:v>
                </c:pt>
                <c:pt idx="4798">
                  <c:v>0.57580500000000001</c:v>
                </c:pt>
                <c:pt idx="4799">
                  <c:v>0.57580399999999998</c:v>
                </c:pt>
                <c:pt idx="4800">
                  <c:v>0.57580299999999995</c:v>
                </c:pt>
                <c:pt idx="4801">
                  <c:v>0.57580200000000004</c:v>
                </c:pt>
                <c:pt idx="4802">
                  <c:v>0.57580200000000004</c:v>
                </c:pt>
                <c:pt idx="4803">
                  <c:v>0.57580100000000001</c:v>
                </c:pt>
                <c:pt idx="4804">
                  <c:v>0.57579999999999998</c:v>
                </c:pt>
                <c:pt idx="4805">
                  <c:v>0.57579899999999995</c:v>
                </c:pt>
                <c:pt idx="4806">
                  <c:v>0.57579899999999995</c:v>
                </c:pt>
                <c:pt idx="4807">
                  <c:v>0.57579800000000003</c:v>
                </c:pt>
                <c:pt idx="4808">
                  <c:v>0.575797</c:v>
                </c:pt>
                <c:pt idx="4809">
                  <c:v>0.57579599999999997</c:v>
                </c:pt>
                <c:pt idx="4810">
                  <c:v>0.57579599999999997</c:v>
                </c:pt>
                <c:pt idx="4811">
                  <c:v>0.57579499999999995</c:v>
                </c:pt>
                <c:pt idx="4812">
                  <c:v>0.57579400000000003</c:v>
                </c:pt>
                <c:pt idx="4813">
                  <c:v>0.575793</c:v>
                </c:pt>
                <c:pt idx="4814">
                  <c:v>0.575793</c:v>
                </c:pt>
                <c:pt idx="4815">
                  <c:v>0.57579199999999997</c:v>
                </c:pt>
                <c:pt idx="4816">
                  <c:v>0.57579100000000005</c:v>
                </c:pt>
                <c:pt idx="4817">
                  <c:v>0.57579000000000002</c:v>
                </c:pt>
                <c:pt idx="4818">
                  <c:v>0.57579000000000002</c:v>
                </c:pt>
                <c:pt idx="4819">
                  <c:v>0.575789</c:v>
                </c:pt>
                <c:pt idx="4820">
                  <c:v>0.57578799999999997</c:v>
                </c:pt>
                <c:pt idx="4821">
                  <c:v>0.57578700000000005</c:v>
                </c:pt>
                <c:pt idx="4822">
                  <c:v>0.57578700000000005</c:v>
                </c:pt>
                <c:pt idx="4823">
                  <c:v>0.57578600000000002</c:v>
                </c:pt>
                <c:pt idx="4824">
                  <c:v>0.57578499999999999</c:v>
                </c:pt>
                <c:pt idx="4825">
                  <c:v>0.57578399999999996</c:v>
                </c:pt>
                <c:pt idx="4826">
                  <c:v>0.57578399999999996</c:v>
                </c:pt>
                <c:pt idx="4827">
                  <c:v>0.57578300000000004</c:v>
                </c:pt>
                <c:pt idx="4828">
                  <c:v>0.57578200000000002</c:v>
                </c:pt>
                <c:pt idx="4829">
                  <c:v>0.57578099999999999</c:v>
                </c:pt>
                <c:pt idx="4830">
                  <c:v>0.57578099999999999</c:v>
                </c:pt>
                <c:pt idx="4831">
                  <c:v>0.57577999999999996</c:v>
                </c:pt>
                <c:pt idx="4832">
                  <c:v>0.57577900000000004</c:v>
                </c:pt>
                <c:pt idx="4833">
                  <c:v>0.57577800000000001</c:v>
                </c:pt>
                <c:pt idx="4834">
                  <c:v>0.57577800000000001</c:v>
                </c:pt>
                <c:pt idx="4835">
                  <c:v>0.57577699999999998</c:v>
                </c:pt>
                <c:pt idx="4836">
                  <c:v>0.57577599999999995</c:v>
                </c:pt>
                <c:pt idx="4837">
                  <c:v>0.57577599999999995</c:v>
                </c:pt>
                <c:pt idx="4838">
                  <c:v>0.57577500000000004</c:v>
                </c:pt>
                <c:pt idx="4839">
                  <c:v>0.57577400000000001</c:v>
                </c:pt>
                <c:pt idx="4840">
                  <c:v>0.57577299999999998</c:v>
                </c:pt>
                <c:pt idx="4841">
                  <c:v>0.57577299999999998</c:v>
                </c:pt>
                <c:pt idx="4842">
                  <c:v>0.57577199999999995</c:v>
                </c:pt>
                <c:pt idx="4843">
                  <c:v>0.57577100000000003</c:v>
                </c:pt>
                <c:pt idx="4844">
                  <c:v>0.57577</c:v>
                </c:pt>
                <c:pt idx="4845">
                  <c:v>0.57577</c:v>
                </c:pt>
                <c:pt idx="4846">
                  <c:v>0.57576899999999998</c:v>
                </c:pt>
                <c:pt idx="4847">
                  <c:v>0.57576799999999995</c:v>
                </c:pt>
                <c:pt idx="4848">
                  <c:v>0.57576700000000003</c:v>
                </c:pt>
                <c:pt idx="4849">
                  <c:v>0.57576700000000003</c:v>
                </c:pt>
                <c:pt idx="4850">
                  <c:v>0.575766</c:v>
                </c:pt>
                <c:pt idx="4851">
                  <c:v>0.57576499999999997</c:v>
                </c:pt>
                <c:pt idx="4852">
                  <c:v>0.57576400000000005</c:v>
                </c:pt>
                <c:pt idx="4853">
                  <c:v>0.57576400000000005</c:v>
                </c:pt>
                <c:pt idx="4854">
                  <c:v>0.57576300000000002</c:v>
                </c:pt>
                <c:pt idx="4855">
                  <c:v>0.575762</c:v>
                </c:pt>
                <c:pt idx="4856">
                  <c:v>0.57576099999999997</c:v>
                </c:pt>
                <c:pt idx="4857">
                  <c:v>0.57576099999999997</c:v>
                </c:pt>
                <c:pt idx="4858">
                  <c:v>0.57576000000000005</c:v>
                </c:pt>
                <c:pt idx="4859">
                  <c:v>0.57575900000000002</c:v>
                </c:pt>
                <c:pt idx="4860">
                  <c:v>0.57575900000000002</c:v>
                </c:pt>
                <c:pt idx="4861">
                  <c:v>0.57575799999999999</c:v>
                </c:pt>
                <c:pt idx="4862">
                  <c:v>0.57575699999999996</c:v>
                </c:pt>
                <c:pt idx="4863">
                  <c:v>0.57575600000000005</c:v>
                </c:pt>
                <c:pt idx="4864">
                  <c:v>0.57575600000000005</c:v>
                </c:pt>
                <c:pt idx="4865">
                  <c:v>0.57575500000000002</c:v>
                </c:pt>
                <c:pt idx="4866">
                  <c:v>0.57575399999999999</c:v>
                </c:pt>
                <c:pt idx="4867">
                  <c:v>0.57575299999999996</c:v>
                </c:pt>
                <c:pt idx="4868">
                  <c:v>0.57575299999999996</c:v>
                </c:pt>
                <c:pt idx="4869">
                  <c:v>0.57575200000000004</c:v>
                </c:pt>
                <c:pt idx="4870">
                  <c:v>0.57575100000000001</c:v>
                </c:pt>
                <c:pt idx="4871">
                  <c:v>0.57575100000000001</c:v>
                </c:pt>
                <c:pt idx="4872">
                  <c:v>0.57574999999999998</c:v>
                </c:pt>
                <c:pt idx="4873">
                  <c:v>0.57574899999999996</c:v>
                </c:pt>
                <c:pt idx="4874">
                  <c:v>0.57574800000000004</c:v>
                </c:pt>
                <c:pt idx="4875">
                  <c:v>0.57574800000000004</c:v>
                </c:pt>
                <c:pt idx="4876">
                  <c:v>0.57574700000000001</c:v>
                </c:pt>
                <c:pt idx="4877">
                  <c:v>0.57574599999999998</c:v>
                </c:pt>
                <c:pt idx="4878">
                  <c:v>0.57574499999999995</c:v>
                </c:pt>
                <c:pt idx="4879">
                  <c:v>0.57574499999999995</c:v>
                </c:pt>
                <c:pt idx="4880">
                  <c:v>0.57574400000000003</c:v>
                </c:pt>
                <c:pt idx="4881">
                  <c:v>0.575743</c:v>
                </c:pt>
                <c:pt idx="4882">
                  <c:v>0.575743</c:v>
                </c:pt>
                <c:pt idx="4883">
                  <c:v>0.57574199999999998</c:v>
                </c:pt>
                <c:pt idx="4884">
                  <c:v>0.57574099999999995</c:v>
                </c:pt>
                <c:pt idx="4885">
                  <c:v>0.57574000000000003</c:v>
                </c:pt>
                <c:pt idx="4886">
                  <c:v>0.57574000000000003</c:v>
                </c:pt>
                <c:pt idx="4887">
                  <c:v>0.575739</c:v>
                </c:pt>
                <c:pt idx="4888">
                  <c:v>0.57573799999999997</c:v>
                </c:pt>
                <c:pt idx="4889">
                  <c:v>0.57573700000000005</c:v>
                </c:pt>
                <c:pt idx="4890">
                  <c:v>0.57573700000000005</c:v>
                </c:pt>
                <c:pt idx="4891">
                  <c:v>0.57573600000000003</c:v>
                </c:pt>
                <c:pt idx="4892">
                  <c:v>0.575735</c:v>
                </c:pt>
                <c:pt idx="4893">
                  <c:v>0.575735</c:v>
                </c:pt>
                <c:pt idx="4894">
                  <c:v>0.57573399999999997</c:v>
                </c:pt>
                <c:pt idx="4895">
                  <c:v>0.57573300000000005</c:v>
                </c:pt>
                <c:pt idx="4896">
                  <c:v>0.57573200000000002</c:v>
                </c:pt>
                <c:pt idx="4897">
                  <c:v>0.57573200000000002</c:v>
                </c:pt>
                <c:pt idx="4898">
                  <c:v>0.57573099999999999</c:v>
                </c:pt>
                <c:pt idx="4899">
                  <c:v>0.57572999999999996</c:v>
                </c:pt>
                <c:pt idx="4900">
                  <c:v>0.57572900000000005</c:v>
                </c:pt>
                <c:pt idx="4901">
                  <c:v>0.57572900000000005</c:v>
                </c:pt>
                <c:pt idx="4902">
                  <c:v>0.57572800000000002</c:v>
                </c:pt>
                <c:pt idx="4903">
                  <c:v>0.57572699999999999</c:v>
                </c:pt>
                <c:pt idx="4904">
                  <c:v>0.57572699999999999</c:v>
                </c:pt>
                <c:pt idx="4905">
                  <c:v>0.57572599999999996</c:v>
                </c:pt>
                <c:pt idx="4906">
                  <c:v>0.57572500000000004</c:v>
                </c:pt>
                <c:pt idx="4907">
                  <c:v>0.57572400000000001</c:v>
                </c:pt>
                <c:pt idx="4908">
                  <c:v>0.57572400000000001</c:v>
                </c:pt>
                <c:pt idx="4909">
                  <c:v>0.57572299999999998</c:v>
                </c:pt>
                <c:pt idx="4910">
                  <c:v>0.57572199999999996</c:v>
                </c:pt>
                <c:pt idx="4911">
                  <c:v>0.57572199999999996</c:v>
                </c:pt>
                <c:pt idx="4912">
                  <c:v>0.57572100000000004</c:v>
                </c:pt>
                <c:pt idx="4913">
                  <c:v>0.57572000000000001</c:v>
                </c:pt>
                <c:pt idx="4914">
                  <c:v>0.57571899999999998</c:v>
                </c:pt>
                <c:pt idx="4915">
                  <c:v>0.57571899999999998</c:v>
                </c:pt>
                <c:pt idx="4916">
                  <c:v>0.57571799999999995</c:v>
                </c:pt>
                <c:pt idx="4917">
                  <c:v>0.57571700000000003</c:v>
                </c:pt>
                <c:pt idx="4918">
                  <c:v>0.57571700000000003</c:v>
                </c:pt>
                <c:pt idx="4919">
                  <c:v>0.57571600000000001</c:v>
                </c:pt>
                <c:pt idx="4920">
                  <c:v>0.57571499999999998</c:v>
                </c:pt>
                <c:pt idx="4921">
                  <c:v>0.57571399999999995</c:v>
                </c:pt>
                <c:pt idx="4922">
                  <c:v>0.57571399999999995</c:v>
                </c:pt>
                <c:pt idx="4923">
                  <c:v>0.57571300000000003</c:v>
                </c:pt>
                <c:pt idx="4924">
                  <c:v>0.575712</c:v>
                </c:pt>
                <c:pt idx="4925">
                  <c:v>0.575712</c:v>
                </c:pt>
                <c:pt idx="4926">
                  <c:v>0.57571099999999997</c:v>
                </c:pt>
                <c:pt idx="4927">
                  <c:v>0.57571000000000006</c:v>
                </c:pt>
                <c:pt idx="4928">
                  <c:v>0.57570900000000003</c:v>
                </c:pt>
                <c:pt idx="4929">
                  <c:v>0.57570900000000003</c:v>
                </c:pt>
                <c:pt idx="4930">
                  <c:v>0.575708</c:v>
                </c:pt>
                <c:pt idx="4931">
                  <c:v>0.57570699999999997</c:v>
                </c:pt>
                <c:pt idx="4932">
                  <c:v>0.57570699999999997</c:v>
                </c:pt>
                <c:pt idx="4933">
                  <c:v>0.57570600000000005</c:v>
                </c:pt>
                <c:pt idx="4934">
                  <c:v>0.57570500000000002</c:v>
                </c:pt>
                <c:pt idx="4935">
                  <c:v>0.57570399999999999</c:v>
                </c:pt>
                <c:pt idx="4936">
                  <c:v>0.57570399999999999</c:v>
                </c:pt>
                <c:pt idx="4937">
                  <c:v>0.57570299999999996</c:v>
                </c:pt>
                <c:pt idx="4938">
                  <c:v>0.57570200000000005</c:v>
                </c:pt>
                <c:pt idx="4939">
                  <c:v>0.57570200000000005</c:v>
                </c:pt>
                <c:pt idx="4940">
                  <c:v>0.57570100000000002</c:v>
                </c:pt>
                <c:pt idx="4941">
                  <c:v>0.57569999999999999</c:v>
                </c:pt>
                <c:pt idx="4942">
                  <c:v>0.57569999999999999</c:v>
                </c:pt>
                <c:pt idx="4943">
                  <c:v>0.57569899999999996</c:v>
                </c:pt>
                <c:pt idx="4944">
                  <c:v>0.57569800000000004</c:v>
                </c:pt>
                <c:pt idx="4945">
                  <c:v>0.57569700000000001</c:v>
                </c:pt>
                <c:pt idx="4946">
                  <c:v>0.57569700000000001</c:v>
                </c:pt>
                <c:pt idx="4947">
                  <c:v>0.57569599999999999</c:v>
                </c:pt>
                <c:pt idx="4948">
                  <c:v>0.57569499999999996</c:v>
                </c:pt>
                <c:pt idx="4949">
                  <c:v>0.57569499999999996</c:v>
                </c:pt>
                <c:pt idx="4950">
                  <c:v>0.57569400000000004</c:v>
                </c:pt>
                <c:pt idx="4951">
                  <c:v>0.57569300000000001</c:v>
                </c:pt>
                <c:pt idx="4952">
                  <c:v>0.57569199999999998</c:v>
                </c:pt>
                <c:pt idx="4953">
                  <c:v>0.57569199999999998</c:v>
                </c:pt>
                <c:pt idx="4954">
                  <c:v>0.57569099999999995</c:v>
                </c:pt>
                <c:pt idx="4955">
                  <c:v>0.57569000000000004</c:v>
                </c:pt>
                <c:pt idx="4956">
                  <c:v>0.57569000000000004</c:v>
                </c:pt>
                <c:pt idx="4957">
                  <c:v>0.57568900000000001</c:v>
                </c:pt>
                <c:pt idx="4958">
                  <c:v>0.57568799999999998</c:v>
                </c:pt>
                <c:pt idx="4959">
                  <c:v>0.57568699999999995</c:v>
                </c:pt>
                <c:pt idx="4960">
                  <c:v>0.57568699999999995</c:v>
                </c:pt>
                <c:pt idx="4961">
                  <c:v>0.57568600000000003</c:v>
                </c:pt>
                <c:pt idx="4962">
                  <c:v>0.575685</c:v>
                </c:pt>
                <c:pt idx="4963">
                  <c:v>0.575685</c:v>
                </c:pt>
                <c:pt idx="4964">
                  <c:v>0.57568399999999997</c:v>
                </c:pt>
                <c:pt idx="4965">
                  <c:v>0.57568299999999994</c:v>
                </c:pt>
                <c:pt idx="4966">
                  <c:v>0.57568299999999994</c:v>
                </c:pt>
                <c:pt idx="4967">
                  <c:v>0.57568200000000003</c:v>
                </c:pt>
                <c:pt idx="4968">
                  <c:v>0.575681</c:v>
                </c:pt>
                <c:pt idx="4969">
                  <c:v>0.57567999999999997</c:v>
                </c:pt>
                <c:pt idx="4970">
                  <c:v>0.57567999999999997</c:v>
                </c:pt>
                <c:pt idx="4971">
                  <c:v>0.57567900000000005</c:v>
                </c:pt>
                <c:pt idx="4972">
                  <c:v>0.57567800000000002</c:v>
                </c:pt>
                <c:pt idx="4973">
                  <c:v>0.57567800000000002</c:v>
                </c:pt>
                <c:pt idx="4974">
                  <c:v>0.57567699999999999</c:v>
                </c:pt>
                <c:pt idx="4975">
                  <c:v>0.57567599999999997</c:v>
                </c:pt>
                <c:pt idx="4976">
                  <c:v>0.57567599999999997</c:v>
                </c:pt>
                <c:pt idx="4977">
                  <c:v>0.57567500000000005</c:v>
                </c:pt>
                <c:pt idx="4978">
                  <c:v>0.57567400000000002</c:v>
                </c:pt>
                <c:pt idx="4979">
                  <c:v>0.57567400000000002</c:v>
                </c:pt>
                <c:pt idx="4980">
                  <c:v>0.57567299999999999</c:v>
                </c:pt>
                <c:pt idx="4981">
                  <c:v>0.57567199999999996</c:v>
                </c:pt>
                <c:pt idx="4982">
                  <c:v>0.57567100000000004</c:v>
                </c:pt>
                <c:pt idx="4983">
                  <c:v>0.57567100000000004</c:v>
                </c:pt>
                <c:pt idx="4984">
                  <c:v>0.57567000000000002</c:v>
                </c:pt>
                <c:pt idx="4985">
                  <c:v>0.57566899999999999</c:v>
                </c:pt>
                <c:pt idx="4986">
                  <c:v>0.57566899999999999</c:v>
                </c:pt>
                <c:pt idx="4987">
                  <c:v>0.57566799999999996</c:v>
                </c:pt>
                <c:pt idx="4988">
                  <c:v>0.57566700000000004</c:v>
                </c:pt>
                <c:pt idx="4989">
                  <c:v>0.57566700000000004</c:v>
                </c:pt>
                <c:pt idx="4990">
                  <c:v>0.57566600000000001</c:v>
                </c:pt>
                <c:pt idx="4991">
                  <c:v>0.57566499999999998</c:v>
                </c:pt>
                <c:pt idx="4992">
                  <c:v>0.57566399999999995</c:v>
                </c:pt>
                <c:pt idx="4993">
                  <c:v>0.57566399999999995</c:v>
                </c:pt>
                <c:pt idx="4994">
                  <c:v>0.57566300000000004</c:v>
                </c:pt>
                <c:pt idx="4995">
                  <c:v>0.57566200000000001</c:v>
                </c:pt>
                <c:pt idx="4996">
                  <c:v>0.57566200000000001</c:v>
                </c:pt>
                <c:pt idx="4997">
                  <c:v>0.57566099999999998</c:v>
                </c:pt>
                <c:pt idx="4998">
                  <c:v>0.57565999999999995</c:v>
                </c:pt>
                <c:pt idx="4999">
                  <c:v>0.57565999999999995</c:v>
                </c:pt>
                <c:pt idx="5000">
                  <c:v>0.57565900000000003</c:v>
                </c:pt>
                <c:pt idx="5001">
                  <c:v>0.575658</c:v>
                </c:pt>
                <c:pt idx="5002">
                  <c:v>0.575658</c:v>
                </c:pt>
                <c:pt idx="5003">
                  <c:v>0.57565699999999997</c:v>
                </c:pt>
                <c:pt idx="5004">
                  <c:v>0.57565599999999995</c:v>
                </c:pt>
                <c:pt idx="5005">
                  <c:v>0.57565500000000003</c:v>
                </c:pt>
                <c:pt idx="5006">
                  <c:v>0.57565500000000003</c:v>
                </c:pt>
                <c:pt idx="5007">
                  <c:v>0.575654</c:v>
                </c:pt>
                <c:pt idx="5008">
                  <c:v>0.57565299999999997</c:v>
                </c:pt>
                <c:pt idx="5009">
                  <c:v>0.57565299999999997</c:v>
                </c:pt>
                <c:pt idx="5010">
                  <c:v>0.57565200000000005</c:v>
                </c:pt>
                <c:pt idx="5011">
                  <c:v>0.57565100000000002</c:v>
                </c:pt>
                <c:pt idx="5012">
                  <c:v>0.57565100000000002</c:v>
                </c:pt>
                <c:pt idx="5013">
                  <c:v>0.57565</c:v>
                </c:pt>
                <c:pt idx="5014">
                  <c:v>0.57564899999999997</c:v>
                </c:pt>
                <c:pt idx="5015">
                  <c:v>0.57564899999999997</c:v>
                </c:pt>
                <c:pt idx="5016">
                  <c:v>0.57564800000000005</c:v>
                </c:pt>
                <c:pt idx="5017">
                  <c:v>0.57564800000000005</c:v>
                </c:pt>
                <c:pt idx="5018">
                  <c:v>0.57564800000000005</c:v>
                </c:pt>
                <c:pt idx="5019">
                  <c:v>0.57564800000000005</c:v>
                </c:pt>
                <c:pt idx="5020">
                  <c:v>0.57564899999999997</c:v>
                </c:pt>
                <c:pt idx="5021">
                  <c:v>0.57565</c:v>
                </c:pt>
                <c:pt idx="5022">
                  <c:v>0.57565200000000005</c:v>
                </c:pt>
                <c:pt idx="5023">
                  <c:v>0.575654</c:v>
                </c:pt>
                <c:pt idx="5024">
                  <c:v>0.57565599999999995</c:v>
                </c:pt>
                <c:pt idx="5025">
                  <c:v>0.57565900000000003</c:v>
                </c:pt>
                <c:pt idx="5026">
                  <c:v>0.57566300000000004</c:v>
                </c:pt>
                <c:pt idx="5027">
                  <c:v>0.57566700000000004</c:v>
                </c:pt>
                <c:pt idx="5028">
                  <c:v>0.57567100000000004</c:v>
                </c:pt>
                <c:pt idx="5029">
                  <c:v>0.57567500000000005</c:v>
                </c:pt>
                <c:pt idx="5030">
                  <c:v>0.57567999999999997</c:v>
                </c:pt>
                <c:pt idx="5031">
                  <c:v>0.57568600000000003</c:v>
                </c:pt>
                <c:pt idx="5032">
                  <c:v>0.57569199999999998</c:v>
                </c:pt>
                <c:pt idx="5033">
                  <c:v>0.57569800000000004</c:v>
                </c:pt>
                <c:pt idx="5034">
                  <c:v>0.57570600000000005</c:v>
                </c:pt>
                <c:pt idx="5035">
                  <c:v>0.57571600000000001</c:v>
                </c:pt>
                <c:pt idx="5036">
                  <c:v>0.57572800000000002</c:v>
                </c:pt>
                <c:pt idx="5037">
                  <c:v>0.57574199999999998</c:v>
                </c:pt>
                <c:pt idx="5038">
                  <c:v>0.57575900000000002</c:v>
                </c:pt>
                <c:pt idx="5039">
                  <c:v>0.57577900000000004</c:v>
                </c:pt>
                <c:pt idx="5040">
                  <c:v>0.57580200000000004</c:v>
                </c:pt>
                <c:pt idx="5041">
                  <c:v>0.57582800000000001</c:v>
                </c:pt>
                <c:pt idx="5042">
                  <c:v>0.57585600000000003</c:v>
                </c:pt>
                <c:pt idx="5043">
                  <c:v>0.57588700000000004</c:v>
                </c:pt>
                <c:pt idx="5044">
                  <c:v>0.57591899999999996</c:v>
                </c:pt>
                <c:pt idx="5045">
                  <c:v>0.57595099999999999</c:v>
                </c:pt>
                <c:pt idx="5046">
                  <c:v>0.57598000000000005</c:v>
                </c:pt>
                <c:pt idx="5047">
                  <c:v>0.57600499999999999</c:v>
                </c:pt>
                <c:pt idx="5048">
                  <c:v>0.57601899999999995</c:v>
                </c:pt>
                <c:pt idx="5049">
                  <c:v>0.576017</c:v>
                </c:pt>
                <c:pt idx="5050">
                  <c:v>0.57599400000000001</c:v>
                </c:pt>
                <c:pt idx="5051">
                  <c:v>0.57593899999999998</c:v>
                </c:pt>
                <c:pt idx="5052">
                  <c:v>0.57584500000000005</c:v>
                </c:pt>
                <c:pt idx="5053">
                  <c:v>0.57569899999999996</c:v>
                </c:pt>
                <c:pt idx="5054">
                  <c:v>0.57548999999999995</c:v>
                </c:pt>
                <c:pt idx="5055">
                  <c:v>0.57520800000000005</c:v>
                </c:pt>
                <c:pt idx="5056">
                  <c:v>0.57484100000000005</c:v>
                </c:pt>
                <c:pt idx="5057">
                  <c:v>0.57438</c:v>
                </c:pt>
                <c:pt idx="5058">
                  <c:v>0.57382100000000003</c:v>
                </c:pt>
                <c:pt idx="5059">
                  <c:v>0.57315799999999995</c:v>
                </c:pt>
                <c:pt idx="5060">
                  <c:v>0.57239300000000004</c:v>
                </c:pt>
                <c:pt idx="5061">
                  <c:v>0.57152800000000004</c:v>
                </c:pt>
                <c:pt idx="5062">
                  <c:v>0.57056700000000005</c:v>
                </c:pt>
                <c:pt idx="5063">
                  <c:v>0.56952000000000003</c:v>
                </c:pt>
                <c:pt idx="5064">
                  <c:v>0.568388</c:v>
                </c:pt>
                <c:pt idx="5065">
                  <c:v>0.56719799999999998</c:v>
                </c:pt>
                <c:pt idx="5066">
                  <c:v>0.56595899999999999</c:v>
                </c:pt>
                <c:pt idx="5067">
                  <c:v>0.56468499999999999</c:v>
                </c:pt>
                <c:pt idx="5068">
                  <c:v>0.56339899999999998</c:v>
                </c:pt>
                <c:pt idx="5069">
                  <c:v>0.56212499999999999</c:v>
                </c:pt>
                <c:pt idx="5070">
                  <c:v>0.56089599999999995</c:v>
                </c:pt>
                <c:pt idx="5071">
                  <c:v>0.55975399999999997</c:v>
                </c:pt>
                <c:pt idx="5072">
                  <c:v>0.55874500000000005</c:v>
                </c:pt>
                <c:pt idx="5073">
                  <c:v>0.55792200000000003</c:v>
                </c:pt>
                <c:pt idx="5074">
                  <c:v>0.55733299999999997</c:v>
                </c:pt>
                <c:pt idx="5075">
                  <c:v>0.55702399999999996</c:v>
                </c:pt>
                <c:pt idx="5076">
                  <c:v>0.55703100000000005</c:v>
                </c:pt>
                <c:pt idx="5077">
                  <c:v>0.55738299999999996</c:v>
                </c:pt>
                <c:pt idx="5078">
                  <c:v>0.55809799999999998</c:v>
                </c:pt>
                <c:pt idx="5079">
                  <c:v>0.55918299999999999</c:v>
                </c:pt>
                <c:pt idx="5080">
                  <c:v>0.56063399999999997</c:v>
                </c:pt>
                <c:pt idx="5081">
                  <c:v>0.56243299999999996</c:v>
                </c:pt>
                <c:pt idx="5082">
                  <c:v>0.56454800000000005</c:v>
                </c:pt>
                <c:pt idx="5083">
                  <c:v>0.56694699999999998</c:v>
                </c:pt>
                <c:pt idx="5084">
                  <c:v>0.569608</c:v>
                </c:pt>
                <c:pt idx="5085">
                  <c:v>0.57250800000000002</c:v>
                </c:pt>
                <c:pt idx="5086">
                  <c:v>0.575627</c:v>
                </c:pt>
                <c:pt idx="5087">
                  <c:v>0.57894599999999996</c:v>
                </c:pt>
                <c:pt idx="5088">
                  <c:v>0.58245999999999998</c:v>
                </c:pt>
                <c:pt idx="5089">
                  <c:v>0.58618199999999998</c:v>
                </c:pt>
                <c:pt idx="5090">
                  <c:v>0.59011999999999998</c:v>
                </c:pt>
                <c:pt idx="5091">
                  <c:v>0.59425300000000003</c:v>
                </c:pt>
                <c:pt idx="5092">
                  <c:v>0.598553</c:v>
                </c:pt>
                <c:pt idx="5093">
                  <c:v>0.60299499999999995</c:v>
                </c:pt>
                <c:pt idx="5094">
                  <c:v>0.60755499999999996</c:v>
                </c:pt>
                <c:pt idx="5095">
                  <c:v>0.61221499999999995</c:v>
                </c:pt>
                <c:pt idx="5096">
                  <c:v>0.61695699999999998</c:v>
                </c:pt>
                <c:pt idx="5097">
                  <c:v>0.62176600000000004</c:v>
                </c:pt>
                <c:pt idx="5098">
                  <c:v>0.62662700000000005</c:v>
                </c:pt>
                <c:pt idx="5099">
                  <c:v>0.63152699999999995</c:v>
                </c:pt>
                <c:pt idx="5100">
                  <c:v>0.63645499999999999</c:v>
                </c:pt>
                <c:pt idx="5101">
                  <c:v>0.64139900000000005</c:v>
                </c:pt>
                <c:pt idx="5102">
                  <c:v>0.64634999999999998</c:v>
                </c:pt>
                <c:pt idx="5103">
                  <c:v>0.65129999999999999</c:v>
                </c:pt>
                <c:pt idx="5104">
                  <c:v>0.65624000000000005</c:v>
                </c:pt>
                <c:pt idx="5105">
                  <c:v>0.66116299999999995</c:v>
                </c:pt>
                <c:pt idx="5106">
                  <c:v>0.66606299999999996</c:v>
                </c:pt>
                <c:pt idx="5107">
                  <c:v>0.67093499999999995</c:v>
                </c:pt>
                <c:pt idx="5108">
                  <c:v>0.67577299999999996</c:v>
                </c:pt>
                <c:pt idx="5109">
                  <c:v>0.68057299999999998</c:v>
                </c:pt>
                <c:pt idx="5110">
                  <c:v>0.68533200000000005</c:v>
                </c:pt>
                <c:pt idx="5111">
                  <c:v>0.69004699999999997</c:v>
                </c:pt>
                <c:pt idx="5112">
                  <c:v>0.69471300000000002</c:v>
                </c:pt>
                <c:pt idx="5113">
                  <c:v>0.69933000000000001</c:v>
                </c:pt>
                <c:pt idx="5114">
                  <c:v>0.70389400000000002</c:v>
                </c:pt>
                <c:pt idx="5115">
                  <c:v>0.70840499999999995</c:v>
                </c:pt>
                <c:pt idx="5116">
                  <c:v>0.71286099999999997</c:v>
                </c:pt>
                <c:pt idx="5117">
                  <c:v>0.71726000000000001</c:v>
                </c:pt>
                <c:pt idx="5118">
                  <c:v>0.72160199999999997</c:v>
                </c:pt>
                <c:pt idx="5119">
                  <c:v>0.725885</c:v>
                </c:pt>
                <c:pt idx="5120">
                  <c:v>0.73011000000000004</c:v>
                </c:pt>
                <c:pt idx="5121">
                  <c:v>0.73427600000000004</c:v>
                </c:pt>
                <c:pt idx="5122">
                  <c:v>0.73838300000000001</c:v>
                </c:pt>
                <c:pt idx="5123">
                  <c:v>0.74243099999999995</c:v>
                </c:pt>
                <c:pt idx="5124">
                  <c:v>0.74641900000000005</c:v>
                </c:pt>
                <c:pt idx="5125">
                  <c:v>0.75034800000000001</c:v>
                </c:pt>
                <c:pt idx="5126">
                  <c:v>0.75421800000000006</c:v>
                </c:pt>
                <c:pt idx="5127">
                  <c:v>0.75802899999999995</c:v>
                </c:pt>
                <c:pt idx="5128">
                  <c:v>0.76178199999999996</c:v>
                </c:pt>
                <c:pt idx="5129">
                  <c:v>0.76547699999999996</c:v>
                </c:pt>
                <c:pt idx="5130">
                  <c:v>0.76911399999999996</c:v>
                </c:pt>
                <c:pt idx="5131">
                  <c:v>0.77269500000000002</c:v>
                </c:pt>
                <c:pt idx="5132">
                  <c:v>0.77621899999999999</c:v>
                </c:pt>
                <c:pt idx="5133">
                  <c:v>0.77968800000000005</c:v>
                </c:pt>
                <c:pt idx="5134">
                  <c:v>0.78310100000000005</c:v>
                </c:pt>
                <c:pt idx="5135">
                  <c:v>0.78645900000000002</c:v>
                </c:pt>
                <c:pt idx="5136">
                  <c:v>0.78976400000000002</c:v>
                </c:pt>
                <c:pt idx="5137">
                  <c:v>0.79301500000000003</c:v>
                </c:pt>
                <c:pt idx="5138">
                  <c:v>0.79621399999999998</c:v>
                </c:pt>
                <c:pt idx="5139">
                  <c:v>0.79936099999999999</c:v>
                </c:pt>
                <c:pt idx="5140">
                  <c:v>0.80245699999999998</c:v>
                </c:pt>
                <c:pt idx="5141">
                  <c:v>0.80550200000000005</c:v>
                </c:pt>
                <c:pt idx="5142">
                  <c:v>0.80849800000000005</c:v>
                </c:pt>
                <c:pt idx="5143">
                  <c:v>0.81144400000000005</c:v>
                </c:pt>
                <c:pt idx="5144">
                  <c:v>0.81434300000000004</c:v>
                </c:pt>
                <c:pt idx="5145">
                  <c:v>0.81719299999999995</c:v>
                </c:pt>
                <c:pt idx="5146">
                  <c:v>0.81999699999999998</c:v>
                </c:pt>
                <c:pt idx="5147">
                  <c:v>0.82275500000000001</c:v>
                </c:pt>
                <c:pt idx="5148">
                  <c:v>0.82546699999999995</c:v>
                </c:pt>
                <c:pt idx="5149">
                  <c:v>0.82813400000000004</c:v>
                </c:pt>
                <c:pt idx="5150">
                  <c:v>0.83075699999999997</c:v>
                </c:pt>
                <c:pt idx="5151">
                  <c:v>0.83333699999999999</c:v>
                </c:pt>
                <c:pt idx="5152">
                  <c:v>0.83587400000000001</c:v>
                </c:pt>
                <c:pt idx="5153">
                  <c:v>0.83836900000000003</c:v>
                </c:pt>
                <c:pt idx="5154">
                  <c:v>0.84082199999999996</c:v>
                </c:pt>
                <c:pt idx="5155">
                  <c:v>0.84323499999999996</c:v>
                </c:pt>
                <c:pt idx="5156">
                  <c:v>0.84560800000000003</c:v>
                </c:pt>
                <c:pt idx="5157">
                  <c:v>0.84794099999999994</c:v>
                </c:pt>
                <c:pt idx="5158">
                  <c:v>0.85023599999999999</c:v>
                </c:pt>
                <c:pt idx="5159">
                  <c:v>0.85249200000000003</c:v>
                </c:pt>
                <c:pt idx="5160">
                  <c:v>0.854711</c:v>
                </c:pt>
                <c:pt idx="5161">
                  <c:v>0.85689300000000002</c:v>
                </c:pt>
                <c:pt idx="5162">
                  <c:v>0.85903799999999997</c:v>
                </c:pt>
                <c:pt idx="5163">
                  <c:v>0.86114800000000002</c:v>
                </c:pt>
                <c:pt idx="5164">
                  <c:v>0.86322299999999996</c:v>
                </c:pt>
                <c:pt idx="5165">
                  <c:v>0.865263</c:v>
                </c:pt>
                <c:pt idx="5166">
                  <c:v>0.86726899999999996</c:v>
                </c:pt>
                <c:pt idx="5167">
                  <c:v>0.86924199999999996</c:v>
                </c:pt>
                <c:pt idx="5168">
                  <c:v>0.87118200000000001</c:v>
                </c:pt>
                <c:pt idx="5169">
                  <c:v>0.873089</c:v>
                </c:pt>
                <c:pt idx="5170">
                  <c:v>0.87496499999999999</c:v>
                </c:pt>
                <c:pt idx="5171">
                  <c:v>0.87680899999999995</c:v>
                </c:pt>
                <c:pt idx="5172">
                  <c:v>0.87862300000000004</c:v>
                </c:pt>
                <c:pt idx="5173">
                  <c:v>0.88040600000000002</c:v>
                </c:pt>
                <c:pt idx="5174">
                  <c:v>0.88216000000000006</c:v>
                </c:pt>
                <c:pt idx="5175">
                  <c:v>0.883884</c:v>
                </c:pt>
                <c:pt idx="5176">
                  <c:v>0.88558000000000003</c:v>
                </c:pt>
                <c:pt idx="5177">
                  <c:v>0.88724700000000001</c:v>
                </c:pt>
                <c:pt idx="5178">
                  <c:v>0.88888599999999995</c:v>
                </c:pt>
                <c:pt idx="5179">
                  <c:v>0.89049800000000001</c:v>
                </c:pt>
                <c:pt idx="5180">
                  <c:v>0.89208299999999996</c:v>
                </c:pt>
                <c:pt idx="5181">
                  <c:v>0.89364200000000005</c:v>
                </c:pt>
                <c:pt idx="5182">
                  <c:v>0.89517500000000005</c:v>
                </c:pt>
                <c:pt idx="5183">
                  <c:v>0.89668199999999998</c:v>
                </c:pt>
                <c:pt idx="5184">
                  <c:v>0.89816399999999996</c:v>
                </c:pt>
                <c:pt idx="5185">
                  <c:v>0.899621</c:v>
                </c:pt>
                <c:pt idx="5186">
                  <c:v>0.90105400000000002</c:v>
                </c:pt>
                <c:pt idx="5187">
                  <c:v>0.90246300000000002</c:v>
                </c:pt>
                <c:pt idx="5188">
                  <c:v>0.90384799999999998</c:v>
                </c:pt>
                <c:pt idx="5189">
                  <c:v>0.90520999999999996</c:v>
                </c:pt>
                <c:pt idx="5190">
                  <c:v>0.90654999999999997</c:v>
                </c:pt>
                <c:pt idx="5191">
                  <c:v>0.90786699999999998</c:v>
                </c:pt>
                <c:pt idx="5192">
                  <c:v>0.90916200000000003</c:v>
                </c:pt>
                <c:pt idx="5193">
                  <c:v>0.91043600000000002</c:v>
                </c:pt>
                <c:pt idx="5194">
                  <c:v>0.91168800000000005</c:v>
                </c:pt>
                <c:pt idx="5195">
                  <c:v>0.91291900000000004</c:v>
                </c:pt>
                <c:pt idx="5196">
                  <c:v>0.91413</c:v>
                </c:pt>
                <c:pt idx="5197">
                  <c:v>0.91532100000000005</c:v>
                </c:pt>
                <c:pt idx="5198">
                  <c:v>0.91649199999999997</c:v>
                </c:pt>
                <c:pt idx="5199">
                  <c:v>0.91764299999999999</c:v>
                </c:pt>
                <c:pt idx="5200">
                  <c:v>0.91877500000000001</c:v>
                </c:pt>
                <c:pt idx="5201">
                  <c:v>0.91988800000000004</c:v>
                </c:pt>
                <c:pt idx="5202">
                  <c:v>0.920983</c:v>
                </c:pt>
                <c:pt idx="5203">
                  <c:v>0.92205899999999996</c:v>
                </c:pt>
                <c:pt idx="5204">
                  <c:v>0.92311699999999997</c:v>
                </c:pt>
                <c:pt idx="5205">
                  <c:v>0.92415800000000004</c:v>
                </c:pt>
                <c:pt idx="5206">
                  <c:v>0.92518100000000003</c:v>
                </c:pt>
                <c:pt idx="5207">
                  <c:v>0.92618699999999998</c:v>
                </c:pt>
                <c:pt idx="5208">
                  <c:v>0.92717700000000003</c:v>
                </c:pt>
                <c:pt idx="5209">
                  <c:v>0.92815000000000003</c:v>
                </c:pt>
                <c:pt idx="5210">
                  <c:v>0.92910700000000002</c:v>
                </c:pt>
                <c:pt idx="5211">
                  <c:v>0.93004699999999996</c:v>
                </c:pt>
                <c:pt idx="5212">
                  <c:v>0.93097300000000005</c:v>
                </c:pt>
                <c:pt idx="5213">
                  <c:v>0.93188199999999999</c:v>
                </c:pt>
                <c:pt idx="5214">
                  <c:v>0.93277699999999997</c:v>
                </c:pt>
                <c:pt idx="5215">
                  <c:v>0.93365600000000004</c:v>
                </c:pt>
                <c:pt idx="5216">
                  <c:v>0.93452100000000005</c:v>
                </c:pt>
                <c:pt idx="5217">
                  <c:v>0.93537199999999998</c:v>
                </c:pt>
                <c:pt idx="5218">
                  <c:v>0.93620800000000004</c:v>
                </c:pt>
                <c:pt idx="5219">
                  <c:v>0.93703099999999995</c:v>
                </c:pt>
                <c:pt idx="5220">
                  <c:v>0.93783899999999998</c:v>
                </c:pt>
                <c:pt idx="5221">
                  <c:v>0.938635</c:v>
                </c:pt>
                <c:pt idx="5222">
                  <c:v>0.93941699999999995</c:v>
                </c:pt>
                <c:pt idx="5223">
                  <c:v>0.94018599999999997</c:v>
                </c:pt>
                <c:pt idx="5224">
                  <c:v>0.94094199999999995</c:v>
                </c:pt>
                <c:pt idx="5225">
                  <c:v>0.94168499999999999</c:v>
                </c:pt>
                <c:pt idx="5226">
                  <c:v>0.94241699999999995</c:v>
                </c:pt>
                <c:pt idx="5227">
                  <c:v>0.94313599999999997</c:v>
                </c:pt>
                <c:pt idx="5228">
                  <c:v>0.94384299999999999</c:v>
                </c:pt>
                <c:pt idx="5229">
                  <c:v>0.94453799999999999</c:v>
                </c:pt>
                <c:pt idx="5230">
                  <c:v>0.94522200000000001</c:v>
                </c:pt>
                <c:pt idx="5231">
                  <c:v>0.94589400000000001</c:v>
                </c:pt>
                <c:pt idx="5232">
                  <c:v>0.94655599999999995</c:v>
                </c:pt>
                <c:pt idx="5233">
                  <c:v>0.94720599999999999</c:v>
                </c:pt>
                <c:pt idx="5234">
                  <c:v>0.94784500000000005</c:v>
                </c:pt>
                <c:pt idx="5235">
                  <c:v>0.94847400000000004</c:v>
                </c:pt>
                <c:pt idx="5236">
                  <c:v>0.94909200000000005</c:v>
                </c:pt>
                <c:pt idx="5237">
                  <c:v>0.94969999999999999</c:v>
                </c:pt>
                <c:pt idx="5238">
                  <c:v>0.95029799999999998</c:v>
                </c:pt>
                <c:pt idx="5239">
                  <c:v>0.95088600000000001</c:v>
                </c:pt>
                <c:pt idx="5240">
                  <c:v>0.95146500000000001</c:v>
                </c:pt>
                <c:pt idx="5241">
                  <c:v>0.95203300000000002</c:v>
                </c:pt>
                <c:pt idx="5242">
                  <c:v>0.95259300000000002</c:v>
                </c:pt>
                <c:pt idx="5243">
                  <c:v>0.95314299999999996</c:v>
                </c:pt>
                <c:pt idx="5244">
                  <c:v>0.95368299999999995</c:v>
                </c:pt>
                <c:pt idx="5245">
                  <c:v>0.95421500000000004</c:v>
                </c:pt>
                <c:pt idx="5246">
                  <c:v>0.95473799999999998</c:v>
                </c:pt>
                <c:pt idx="5247">
                  <c:v>0.95525300000000002</c:v>
                </c:pt>
                <c:pt idx="5248">
                  <c:v>0.95575900000000003</c:v>
                </c:pt>
                <c:pt idx="5249">
                  <c:v>0.95625599999999999</c:v>
                </c:pt>
                <c:pt idx="5250">
                  <c:v>0.95674499999999996</c:v>
                </c:pt>
                <c:pt idx="5251">
                  <c:v>0.95722600000000002</c:v>
                </c:pt>
                <c:pt idx="5252">
                  <c:v>0.95769899999999997</c:v>
                </c:pt>
                <c:pt idx="5253">
                  <c:v>0.95816500000000004</c:v>
                </c:pt>
                <c:pt idx="5254">
                  <c:v>0.95862199999999997</c:v>
                </c:pt>
                <c:pt idx="5255">
                  <c:v>0.95907200000000004</c:v>
                </c:pt>
                <c:pt idx="5256">
                  <c:v>0.95951500000000001</c:v>
                </c:pt>
                <c:pt idx="5257">
                  <c:v>0.95994999999999997</c:v>
                </c:pt>
                <c:pt idx="5258">
                  <c:v>0.96037799999999995</c:v>
                </c:pt>
                <c:pt idx="5259">
                  <c:v>0.96079899999999996</c:v>
                </c:pt>
                <c:pt idx="5260">
                  <c:v>0.96121299999999998</c:v>
                </c:pt>
                <c:pt idx="5261">
                  <c:v>0.96162099999999995</c:v>
                </c:pt>
                <c:pt idx="5262">
                  <c:v>0.96202100000000002</c:v>
                </c:pt>
                <c:pt idx="5263">
                  <c:v>0.96241500000000002</c:v>
                </c:pt>
                <c:pt idx="5264">
                  <c:v>0.96280200000000005</c:v>
                </c:pt>
                <c:pt idx="5265">
                  <c:v>0.96318300000000001</c:v>
                </c:pt>
                <c:pt idx="5266">
                  <c:v>0.96355800000000003</c:v>
                </c:pt>
                <c:pt idx="5267">
                  <c:v>0.96392599999999995</c:v>
                </c:pt>
                <c:pt idx="5268">
                  <c:v>0.96428899999999995</c:v>
                </c:pt>
                <c:pt idx="5269">
                  <c:v>0.96464499999999997</c:v>
                </c:pt>
                <c:pt idx="5270">
                  <c:v>0.96499599999999996</c:v>
                </c:pt>
                <c:pt idx="5271">
                  <c:v>0.965341</c:v>
                </c:pt>
                <c:pt idx="5272">
                  <c:v>0.96567999999999998</c:v>
                </c:pt>
                <c:pt idx="5273">
                  <c:v>0.96601300000000001</c:v>
                </c:pt>
                <c:pt idx="5274">
                  <c:v>0.96634100000000001</c:v>
                </c:pt>
                <c:pt idx="5275">
                  <c:v>0.96666399999999997</c:v>
                </c:pt>
                <c:pt idx="5276">
                  <c:v>0.96698099999999998</c:v>
                </c:pt>
                <c:pt idx="5277">
                  <c:v>0.96729299999999996</c:v>
                </c:pt>
                <c:pt idx="5278">
                  <c:v>0.96760000000000002</c:v>
                </c:pt>
                <c:pt idx="5279">
                  <c:v>0.96790200000000004</c:v>
                </c:pt>
                <c:pt idx="5280">
                  <c:v>0.96819900000000003</c:v>
                </c:pt>
                <c:pt idx="5281">
                  <c:v>0.96849200000000002</c:v>
                </c:pt>
                <c:pt idx="5282">
                  <c:v>0.96877899999999995</c:v>
                </c:pt>
                <c:pt idx="5283">
                  <c:v>0.96906199999999998</c:v>
                </c:pt>
                <c:pt idx="5284">
                  <c:v>0.96933999999999998</c:v>
                </c:pt>
                <c:pt idx="5285">
                  <c:v>0.96961299999999995</c:v>
                </c:pt>
                <c:pt idx="5286">
                  <c:v>0.96988200000000002</c:v>
                </c:pt>
                <c:pt idx="5287">
                  <c:v>0.97014699999999998</c:v>
                </c:pt>
                <c:pt idx="5288">
                  <c:v>0.97040700000000002</c:v>
                </c:pt>
                <c:pt idx="5289">
                  <c:v>0.97066300000000005</c:v>
                </c:pt>
                <c:pt idx="5290">
                  <c:v>0.97091499999999997</c:v>
                </c:pt>
                <c:pt idx="5291">
                  <c:v>0.97116199999999997</c:v>
                </c:pt>
                <c:pt idx="5292">
                  <c:v>0.97140599999999999</c:v>
                </c:pt>
                <c:pt idx="5293">
                  <c:v>0.97164600000000001</c:v>
                </c:pt>
                <c:pt idx="5294">
                  <c:v>0.97188200000000002</c:v>
                </c:pt>
                <c:pt idx="5295">
                  <c:v>0.97211400000000003</c:v>
                </c:pt>
                <c:pt idx="5296">
                  <c:v>0.97234200000000004</c:v>
                </c:pt>
                <c:pt idx="5297">
                  <c:v>0.97256600000000004</c:v>
                </c:pt>
                <c:pt idx="5298">
                  <c:v>0.97278699999999996</c:v>
                </c:pt>
                <c:pt idx="5299">
                  <c:v>0.97300399999999998</c:v>
                </c:pt>
                <c:pt idx="5300">
                  <c:v>0.97321800000000003</c:v>
                </c:pt>
                <c:pt idx="5301">
                  <c:v>0.97342799999999996</c:v>
                </c:pt>
                <c:pt idx="5302">
                  <c:v>0.97363500000000003</c:v>
                </c:pt>
                <c:pt idx="5303">
                  <c:v>0.97383900000000001</c:v>
                </c:pt>
                <c:pt idx="5304">
                  <c:v>0.97403899999999999</c:v>
                </c:pt>
                <c:pt idx="5305">
                  <c:v>0.97423599999999999</c:v>
                </c:pt>
                <c:pt idx="5306">
                  <c:v>0.97442899999999999</c:v>
                </c:pt>
                <c:pt idx="5307">
                  <c:v>0.97462000000000004</c:v>
                </c:pt>
                <c:pt idx="5308">
                  <c:v>0.97480699999999998</c:v>
                </c:pt>
                <c:pt idx="5309">
                  <c:v>0.97499199999999997</c:v>
                </c:pt>
                <c:pt idx="5310">
                  <c:v>0.97517299999999996</c:v>
                </c:pt>
                <c:pt idx="5311">
                  <c:v>0.975352</c:v>
                </c:pt>
                <c:pt idx="5312">
                  <c:v>0.97552799999999995</c:v>
                </c:pt>
                <c:pt idx="5313">
                  <c:v>0.97570100000000004</c:v>
                </c:pt>
                <c:pt idx="5314">
                  <c:v>0.97587100000000004</c:v>
                </c:pt>
                <c:pt idx="5315">
                  <c:v>0.97603799999999996</c:v>
                </c:pt>
                <c:pt idx="5316">
                  <c:v>0.97620300000000004</c:v>
                </c:pt>
                <c:pt idx="5317">
                  <c:v>0.97636500000000004</c:v>
                </c:pt>
                <c:pt idx="5318">
                  <c:v>0.97652399999999995</c:v>
                </c:pt>
                <c:pt idx="5319">
                  <c:v>0.97668100000000002</c:v>
                </c:pt>
                <c:pt idx="5320">
                  <c:v>0.97683500000000001</c:v>
                </c:pt>
                <c:pt idx="5321">
                  <c:v>0.97698700000000005</c:v>
                </c:pt>
                <c:pt idx="5322">
                  <c:v>0.97713700000000003</c:v>
                </c:pt>
                <c:pt idx="5323">
                  <c:v>0.97728400000000004</c:v>
                </c:pt>
                <c:pt idx="5324">
                  <c:v>0.97742799999999996</c:v>
                </c:pt>
                <c:pt idx="5325">
                  <c:v>0.97757099999999997</c:v>
                </c:pt>
                <c:pt idx="5326">
                  <c:v>0.977711</c:v>
                </c:pt>
                <c:pt idx="5327">
                  <c:v>0.97784899999999997</c:v>
                </c:pt>
                <c:pt idx="5328">
                  <c:v>0.97798399999999996</c:v>
                </c:pt>
                <c:pt idx="5329">
                  <c:v>0.97811800000000004</c:v>
                </c:pt>
                <c:pt idx="5330">
                  <c:v>0.97824900000000004</c:v>
                </c:pt>
                <c:pt idx="5331">
                  <c:v>0.978379</c:v>
                </c:pt>
                <c:pt idx="5332">
                  <c:v>0.97850599999999999</c:v>
                </c:pt>
                <c:pt idx="5333">
                  <c:v>0.97863100000000003</c:v>
                </c:pt>
                <c:pt idx="5334">
                  <c:v>0.97875500000000004</c:v>
                </c:pt>
                <c:pt idx="5335">
                  <c:v>0.97887599999999997</c:v>
                </c:pt>
                <c:pt idx="5336">
                  <c:v>0.97899499999999995</c:v>
                </c:pt>
                <c:pt idx="5337">
                  <c:v>0.97911300000000001</c:v>
                </c:pt>
                <c:pt idx="5338">
                  <c:v>0.97922900000000002</c:v>
                </c:pt>
                <c:pt idx="5339">
                  <c:v>0.97934299999999996</c:v>
                </c:pt>
                <c:pt idx="5340">
                  <c:v>0.97945499999999996</c:v>
                </c:pt>
                <c:pt idx="5341">
                  <c:v>0.97956500000000002</c:v>
                </c:pt>
                <c:pt idx="5342">
                  <c:v>0.97967400000000004</c:v>
                </c:pt>
                <c:pt idx="5343">
                  <c:v>0.97977999999999998</c:v>
                </c:pt>
                <c:pt idx="5344">
                  <c:v>0.97988600000000003</c:v>
                </c:pt>
                <c:pt idx="5345">
                  <c:v>0.979989</c:v>
                </c:pt>
                <c:pt idx="5346">
                  <c:v>0.98009100000000005</c:v>
                </c:pt>
                <c:pt idx="5347">
                  <c:v>0.98019199999999995</c:v>
                </c:pt>
                <c:pt idx="5348">
                  <c:v>0.98028999999999999</c:v>
                </c:pt>
                <c:pt idx="5349">
                  <c:v>0.98038800000000004</c:v>
                </c:pt>
                <c:pt idx="5350">
                  <c:v>0.98048299999999999</c:v>
                </c:pt>
                <c:pt idx="5351">
                  <c:v>0.98057799999999995</c:v>
                </c:pt>
                <c:pt idx="5352">
                  <c:v>0.98067099999999996</c:v>
                </c:pt>
                <c:pt idx="5353">
                  <c:v>0.98076200000000002</c:v>
                </c:pt>
                <c:pt idx="5354">
                  <c:v>0.98085199999999995</c:v>
                </c:pt>
                <c:pt idx="5355">
                  <c:v>0.98094000000000003</c:v>
                </c:pt>
                <c:pt idx="5356">
                  <c:v>0.98102800000000001</c:v>
                </c:pt>
                <c:pt idx="5357">
                  <c:v>0.98111400000000004</c:v>
                </c:pt>
                <c:pt idx="5358">
                  <c:v>0.98119800000000001</c:v>
                </c:pt>
                <c:pt idx="5359">
                  <c:v>0.98128099999999996</c:v>
                </c:pt>
                <c:pt idx="5360">
                  <c:v>0.98136299999999999</c:v>
                </c:pt>
                <c:pt idx="5361">
                  <c:v>0.98144399999999998</c:v>
                </c:pt>
                <c:pt idx="5362">
                  <c:v>0.98152399999999995</c:v>
                </c:pt>
                <c:pt idx="5363">
                  <c:v>0.98160199999999997</c:v>
                </c:pt>
                <c:pt idx="5364">
                  <c:v>0.98167899999999997</c:v>
                </c:pt>
                <c:pt idx="5365">
                  <c:v>0.98175500000000004</c:v>
                </c:pt>
                <c:pt idx="5366">
                  <c:v>0.98182999999999998</c:v>
                </c:pt>
                <c:pt idx="5367">
                  <c:v>0.98190299999999997</c:v>
                </c:pt>
                <c:pt idx="5368">
                  <c:v>0.98197599999999996</c:v>
                </c:pt>
                <c:pt idx="5369">
                  <c:v>0.982047</c:v>
                </c:pt>
                <c:pt idx="5370">
                  <c:v>0.98211800000000005</c:v>
                </c:pt>
                <c:pt idx="5371">
                  <c:v>0.98218700000000003</c:v>
                </c:pt>
                <c:pt idx="5372">
                  <c:v>0.98225499999999999</c:v>
                </c:pt>
                <c:pt idx="5373">
                  <c:v>0.98232299999999995</c:v>
                </c:pt>
                <c:pt idx="5374">
                  <c:v>0.98238899999999996</c:v>
                </c:pt>
                <c:pt idx="5375">
                  <c:v>0.98245400000000005</c:v>
                </c:pt>
                <c:pt idx="5376">
                  <c:v>0.982518</c:v>
                </c:pt>
                <c:pt idx="5377">
                  <c:v>0.98258199999999996</c:v>
                </c:pt>
                <c:pt idx="5378">
                  <c:v>0.98264399999999996</c:v>
                </c:pt>
                <c:pt idx="5379">
                  <c:v>0.98270500000000005</c:v>
                </c:pt>
                <c:pt idx="5380">
                  <c:v>0.98276600000000003</c:v>
                </c:pt>
                <c:pt idx="5381">
                  <c:v>0.98282599999999998</c:v>
                </c:pt>
                <c:pt idx="5382">
                  <c:v>0.98288399999999998</c:v>
                </c:pt>
                <c:pt idx="5383">
                  <c:v>0.98294199999999998</c:v>
                </c:pt>
                <c:pt idx="5384">
                  <c:v>0.98299899999999996</c:v>
                </c:pt>
                <c:pt idx="5385">
                  <c:v>0.98305600000000004</c:v>
                </c:pt>
                <c:pt idx="5386">
                  <c:v>0.98311099999999996</c:v>
                </c:pt>
                <c:pt idx="5387">
                  <c:v>0.98316599999999998</c:v>
                </c:pt>
                <c:pt idx="5388">
                  <c:v>0.98321899999999995</c:v>
                </c:pt>
                <c:pt idx="5389">
                  <c:v>0.98327200000000003</c:v>
                </c:pt>
                <c:pt idx="5390">
                  <c:v>0.983325</c:v>
                </c:pt>
                <c:pt idx="5391">
                  <c:v>0.98337600000000003</c:v>
                </c:pt>
                <c:pt idx="5392">
                  <c:v>0.98342700000000005</c:v>
                </c:pt>
                <c:pt idx="5393">
                  <c:v>0.98347700000000005</c:v>
                </c:pt>
                <c:pt idx="5394">
                  <c:v>0.98352600000000001</c:v>
                </c:pt>
                <c:pt idx="5395">
                  <c:v>0.98357499999999998</c:v>
                </c:pt>
                <c:pt idx="5396">
                  <c:v>0.98362300000000003</c:v>
                </c:pt>
                <c:pt idx="5397">
                  <c:v>0.98367000000000004</c:v>
                </c:pt>
                <c:pt idx="5398">
                  <c:v>0.98371699999999995</c:v>
                </c:pt>
                <c:pt idx="5399">
                  <c:v>0.98376300000000005</c:v>
                </c:pt>
                <c:pt idx="5400">
                  <c:v>0.98380800000000002</c:v>
                </c:pt>
                <c:pt idx="5401">
                  <c:v>0.98385299999999998</c:v>
                </c:pt>
                <c:pt idx="5402">
                  <c:v>0.98389700000000002</c:v>
                </c:pt>
                <c:pt idx="5403">
                  <c:v>0.98394000000000004</c:v>
                </c:pt>
                <c:pt idx="5404">
                  <c:v>0.98398300000000005</c:v>
                </c:pt>
                <c:pt idx="5405">
                  <c:v>0.98402500000000004</c:v>
                </c:pt>
                <c:pt idx="5406">
                  <c:v>0.98406700000000003</c:v>
                </c:pt>
                <c:pt idx="5407">
                  <c:v>0.98410799999999998</c:v>
                </c:pt>
                <c:pt idx="5408">
                  <c:v>0.98414800000000002</c:v>
                </c:pt>
                <c:pt idx="5409">
                  <c:v>0.98418799999999995</c:v>
                </c:pt>
                <c:pt idx="5410">
                  <c:v>0.98422799999999999</c:v>
                </c:pt>
                <c:pt idx="5411">
                  <c:v>0.98426599999999997</c:v>
                </c:pt>
                <c:pt idx="5412">
                  <c:v>0.98430499999999999</c:v>
                </c:pt>
                <c:pt idx="5413">
                  <c:v>0.98434299999999997</c:v>
                </c:pt>
                <c:pt idx="5414">
                  <c:v>0.98438000000000003</c:v>
                </c:pt>
                <c:pt idx="5415">
                  <c:v>0.98441699999999999</c:v>
                </c:pt>
                <c:pt idx="5416">
                  <c:v>0.98445300000000002</c:v>
                </c:pt>
                <c:pt idx="5417">
                  <c:v>0.98448899999999995</c:v>
                </c:pt>
                <c:pt idx="5418">
                  <c:v>0.98452399999999995</c:v>
                </c:pt>
                <c:pt idx="5419">
                  <c:v>0.98455899999999996</c:v>
                </c:pt>
                <c:pt idx="5420">
                  <c:v>0.98459300000000005</c:v>
                </c:pt>
                <c:pt idx="5421">
                  <c:v>0.98462700000000003</c:v>
                </c:pt>
                <c:pt idx="5422">
                  <c:v>0.98466100000000001</c:v>
                </c:pt>
                <c:pt idx="5423">
                  <c:v>0.98469399999999996</c:v>
                </c:pt>
                <c:pt idx="5424">
                  <c:v>0.98472599999999999</c:v>
                </c:pt>
                <c:pt idx="5425">
                  <c:v>0.98475900000000005</c:v>
                </c:pt>
                <c:pt idx="5426">
                  <c:v>0.98479000000000005</c:v>
                </c:pt>
                <c:pt idx="5427">
                  <c:v>0.98482199999999998</c:v>
                </c:pt>
                <c:pt idx="5428">
                  <c:v>0.98485299999999998</c:v>
                </c:pt>
                <c:pt idx="5429">
                  <c:v>0.98488299999999995</c:v>
                </c:pt>
                <c:pt idx="5430">
                  <c:v>0.98491399999999996</c:v>
                </c:pt>
                <c:pt idx="5431">
                  <c:v>0.98494300000000001</c:v>
                </c:pt>
                <c:pt idx="5432">
                  <c:v>0.98497299999999999</c:v>
                </c:pt>
                <c:pt idx="5433">
                  <c:v>0.98500200000000004</c:v>
                </c:pt>
                <c:pt idx="5434">
                  <c:v>0.98503099999999999</c:v>
                </c:pt>
                <c:pt idx="5435">
                  <c:v>0.98505900000000002</c:v>
                </c:pt>
                <c:pt idx="5436">
                  <c:v>0.98508700000000005</c:v>
                </c:pt>
                <c:pt idx="5437">
                  <c:v>0.98511499999999996</c:v>
                </c:pt>
                <c:pt idx="5438">
                  <c:v>0.98514199999999996</c:v>
                </c:pt>
                <c:pt idx="5439">
                  <c:v>0.98516899999999996</c:v>
                </c:pt>
                <c:pt idx="5440">
                  <c:v>0.98519599999999996</c:v>
                </c:pt>
                <c:pt idx="5441">
                  <c:v>0.98522200000000004</c:v>
                </c:pt>
                <c:pt idx="5442">
                  <c:v>0.98524800000000001</c:v>
                </c:pt>
                <c:pt idx="5443">
                  <c:v>0.98527399999999998</c:v>
                </c:pt>
                <c:pt idx="5444">
                  <c:v>0.98529900000000004</c:v>
                </c:pt>
                <c:pt idx="5445">
                  <c:v>0.98532399999999998</c:v>
                </c:pt>
                <c:pt idx="5446">
                  <c:v>0.98534900000000003</c:v>
                </c:pt>
                <c:pt idx="5447">
                  <c:v>0.98537300000000005</c:v>
                </c:pt>
                <c:pt idx="5448">
                  <c:v>0.98539699999999997</c:v>
                </c:pt>
                <c:pt idx="5449">
                  <c:v>0.98542099999999999</c:v>
                </c:pt>
                <c:pt idx="5450">
                  <c:v>0.98544500000000002</c:v>
                </c:pt>
                <c:pt idx="5451">
                  <c:v>0.98546800000000001</c:v>
                </c:pt>
                <c:pt idx="5452">
                  <c:v>0.98549200000000003</c:v>
                </c:pt>
                <c:pt idx="5453">
                  <c:v>0.985514</c:v>
                </c:pt>
                <c:pt idx="5454">
                  <c:v>0.985537</c:v>
                </c:pt>
                <c:pt idx="5455">
                  <c:v>0.98555899999999996</c:v>
                </c:pt>
                <c:pt idx="5456">
                  <c:v>0.98558100000000004</c:v>
                </c:pt>
                <c:pt idx="5457">
                  <c:v>0.98560300000000001</c:v>
                </c:pt>
                <c:pt idx="5458">
                  <c:v>0.98562499999999997</c:v>
                </c:pt>
                <c:pt idx="5459">
                  <c:v>0.98564600000000002</c:v>
                </c:pt>
                <c:pt idx="5460">
                  <c:v>0.98566699999999996</c:v>
                </c:pt>
                <c:pt idx="5461">
                  <c:v>0.98568800000000001</c:v>
                </c:pt>
                <c:pt idx="5462">
                  <c:v>0.98570899999999995</c:v>
                </c:pt>
                <c:pt idx="5463">
                  <c:v>0.98572899999999997</c:v>
                </c:pt>
                <c:pt idx="5464">
                  <c:v>0.98574899999999999</c:v>
                </c:pt>
                <c:pt idx="5465">
                  <c:v>0.98576900000000001</c:v>
                </c:pt>
                <c:pt idx="5466">
                  <c:v>0.98578900000000003</c:v>
                </c:pt>
                <c:pt idx="5467">
                  <c:v>0.98580900000000005</c:v>
                </c:pt>
                <c:pt idx="5468">
                  <c:v>0.98582800000000004</c:v>
                </c:pt>
                <c:pt idx="5469">
                  <c:v>0.98584700000000003</c:v>
                </c:pt>
                <c:pt idx="5470">
                  <c:v>0.98586600000000002</c:v>
                </c:pt>
                <c:pt idx="5471">
                  <c:v>0.98588500000000001</c:v>
                </c:pt>
                <c:pt idx="5472">
                  <c:v>0.985904</c:v>
                </c:pt>
                <c:pt idx="5473">
                  <c:v>0.98592199999999997</c:v>
                </c:pt>
                <c:pt idx="5474">
                  <c:v>0.98594000000000004</c:v>
                </c:pt>
                <c:pt idx="5475">
                  <c:v>0.985958</c:v>
                </c:pt>
                <c:pt idx="5476">
                  <c:v>0.98597599999999996</c:v>
                </c:pt>
                <c:pt idx="5477">
                  <c:v>0.98599400000000004</c:v>
                </c:pt>
                <c:pt idx="5478">
                  <c:v>0.98601099999999997</c:v>
                </c:pt>
                <c:pt idx="5479">
                  <c:v>0.98602900000000004</c:v>
                </c:pt>
                <c:pt idx="5480">
                  <c:v>0.98604599999999998</c:v>
                </c:pt>
                <c:pt idx="5481">
                  <c:v>0.98606300000000002</c:v>
                </c:pt>
                <c:pt idx="5482">
                  <c:v>0.98607999999999996</c:v>
                </c:pt>
                <c:pt idx="5483">
                  <c:v>0.98609599999999997</c:v>
                </c:pt>
                <c:pt idx="5484">
                  <c:v>0.98611300000000002</c:v>
                </c:pt>
                <c:pt idx="5485">
                  <c:v>0.98612900000000003</c:v>
                </c:pt>
                <c:pt idx="5486">
                  <c:v>0.98614500000000005</c:v>
                </c:pt>
                <c:pt idx="5487">
                  <c:v>0.98616199999999998</c:v>
                </c:pt>
                <c:pt idx="5488">
                  <c:v>0.986178</c:v>
                </c:pt>
                <c:pt idx="5489">
                  <c:v>0.98619299999999999</c:v>
                </c:pt>
                <c:pt idx="5490">
                  <c:v>0.986209</c:v>
                </c:pt>
                <c:pt idx="5491">
                  <c:v>0.98622399999999999</c:v>
                </c:pt>
                <c:pt idx="5492">
                  <c:v>0.98624000000000001</c:v>
                </c:pt>
                <c:pt idx="5493">
                  <c:v>0.98625499999999999</c:v>
                </c:pt>
                <c:pt idx="5494">
                  <c:v>0.98626999999999998</c:v>
                </c:pt>
                <c:pt idx="5495">
                  <c:v>0.98628499999999997</c:v>
                </c:pt>
                <c:pt idx="5496">
                  <c:v>0.98629999999999995</c:v>
                </c:pt>
                <c:pt idx="5497">
                  <c:v>0.98631500000000005</c:v>
                </c:pt>
                <c:pt idx="5498">
                  <c:v>0.98632900000000001</c:v>
                </c:pt>
                <c:pt idx="5499">
                  <c:v>0.986344</c:v>
                </c:pt>
                <c:pt idx="5500">
                  <c:v>0.98635799999999996</c:v>
                </c:pt>
                <c:pt idx="5501">
                  <c:v>0.98637200000000003</c:v>
                </c:pt>
                <c:pt idx="5502">
                  <c:v>0.98638599999999999</c:v>
                </c:pt>
                <c:pt idx="5503">
                  <c:v>0.98640000000000005</c:v>
                </c:pt>
                <c:pt idx="5504">
                  <c:v>0.98641400000000001</c:v>
                </c:pt>
                <c:pt idx="5505">
                  <c:v>0.98642799999999997</c:v>
                </c:pt>
                <c:pt idx="5506">
                  <c:v>0.98644200000000004</c:v>
                </c:pt>
                <c:pt idx="5507">
                  <c:v>0.98645499999999997</c:v>
                </c:pt>
                <c:pt idx="5508">
                  <c:v>0.98646900000000004</c:v>
                </c:pt>
                <c:pt idx="5509">
                  <c:v>0.98648199999999997</c:v>
                </c:pt>
                <c:pt idx="5510">
                  <c:v>0.98649500000000001</c:v>
                </c:pt>
                <c:pt idx="5511">
                  <c:v>0.98650800000000005</c:v>
                </c:pt>
                <c:pt idx="5512">
                  <c:v>0.98652200000000001</c:v>
                </c:pt>
                <c:pt idx="5513">
                  <c:v>0.98653500000000005</c:v>
                </c:pt>
                <c:pt idx="5514">
                  <c:v>0.98654699999999995</c:v>
                </c:pt>
                <c:pt idx="5515">
                  <c:v>0.98655999999999999</c:v>
                </c:pt>
                <c:pt idx="5516">
                  <c:v>0.98657300000000003</c:v>
                </c:pt>
                <c:pt idx="5517">
                  <c:v>0.98658500000000005</c:v>
                </c:pt>
                <c:pt idx="5518">
                  <c:v>0.98659799999999997</c:v>
                </c:pt>
                <c:pt idx="5519">
                  <c:v>0.98660999999999999</c:v>
                </c:pt>
                <c:pt idx="5520">
                  <c:v>0.98662300000000003</c:v>
                </c:pt>
                <c:pt idx="5521">
                  <c:v>0.98663500000000004</c:v>
                </c:pt>
                <c:pt idx="5522">
                  <c:v>0.98664700000000005</c:v>
                </c:pt>
                <c:pt idx="5523">
                  <c:v>0.98665899999999995</c:v>
                </c:pt>
                <c:pt idx="5524">
                  <c:v>0.98667099999999996</c:v>
                </c:pt>
                <c:pt idx="5525">
                  <c:v>0.98668299999999998</c:v>
                </c:pt>
                <c:pt idx="5526">
                  <c:v>0.98669499999999999</c:v>
                </c:pt>
                <c:pt idx="5527">
                  <c:v>0.986707</c:v>
                </c:pt>
                <c:pt idx="5528">
                  <c:v>0.98671799999999998</c:v>
                </c:pt>
                <c:pt idx="5529">
                  <c:v>0.98673</c:v>
                </c:pt>
                <c:pt idx="5530">
                  <c:v>0.98674200000000001</c:v>
                </c:pt>
                <c:pt idx="5531">
                  <c:v>0.98675299999999999</c:v>
                </c:pt>
                <c:pt idx="5532">
                  <c:v>0.98676399999999997</c:v>
                </c:pt>
                <c:pt idx="5533">
                  <c:v>0.98677599999999999</c:v>
                </c:pt>
                <c:pt idx="5534">
                  <c:v>0.98678699999999997</c:v>
                </c:pt>
                <c:pt idx="5535">
                  <c:v>0.98679799999999995</c:v>
                </c:pt>
                <c:pt idx="5536">
                  <c:v>0.98680900000000005</c:v>
                </c:pt>
                <c:pt idx="5537">
                  <c:v>0.98682000000000003</c:v>
                </c:pt>
                <c:pt idx="5538">
                  <c:v>0.98683100000000001</c:v>
                </c:pt>
                <c:pt idx="5539">
                  <c:v>0.986842</c:v>
                </c:pt>
                <c:pt idx="5540">
                  <c:v>0.98685299999999998</c:v>
                </c:pt>
                <c:pt idx="5541">
                  <c:v>0.98686399999999996</c:v>
                </c:pt>
                <c:pt idx="5542">
                  <c:v>0.98687499999999995</c:v>
                </c:pt>
                <c:pt idx="5543">
                  <c:v>0.98688600000000004</c:v>
                </c:pt>
                <c:pt idx="5544">
                  <c:v>0.986896</c:v>
                </c:pt>
                <c:pt idx="5545">
                  <c:v>0.98690699999999998</c:v>
                </c:pt>
                <c:pt idx="5546">
                  <c:v>0.98691700000000004</c:v>
                </c:pt>
                <c:pt idx="5547">
                  <c:v>0.98692800000000003</c:v>
                </c:pt>
                <c:pt idx="5548">
                  <c:v>0.98693799999999998</c:v>
                </c:pt>
                <c:pt idx="5549">
                  <c:v>0.98694899999999997</c:v>
                </c:pt>
                <c:pt idx="5550">
                  <c:v>0.98695900000000003</c:v>
                </c:pt>
                <c:pt idx="5551">
                  <c:v>0.98696899999999999</c:v>
                </c:pt>
                <c:pt idx="5552">
                  <c:v>0.98697900000000005</c:v>
                </c:pt>
                <c:pt idx="5553">
                  <c:v>0.98699000000000003</c:v>
                </c:pt>
                <c:pt idx="5554">
                  <c:v>0.98699999999999999</c:v>
                </c:pt>
                <c:pt idx="5555">
                  <c:v>0.98701000000000005</c:v>
                </c:pt>
                <c:pt idx="5556">
                  <c:v>0.98702000000000001</c:v>
                </c:pt>
                <c:pt idx="5557">
                  <c:v>0.98702999999999996</c:v>
                </c:pt>
                <c:pt idx="5558">
                  <c:v>0.98704000000000003</c:v>
                </c:pt>
                <c:pt idx="5559">
                  <c:v>0.98704999999999998</c:v>
                </c:pt>
                <c:pt idx="5560">
                  <c:v>0.98705900000000002</c:v>
                </c:pt>
                <c:pt idx="5561">
                  <c:v>0.98706899999999997</c:v>
                </c:pt>
                <c:pt idx="5562">
                  <c:v>0.98707900000000004</c:v>
                </c:pt>
                <c:pt idx="5563">
                  <c:v>0.98708899999999999</c:v>
                </c:pt>
                <c:pt idx="5564">
                  <c:v>0.98709800000000003</c:v>
                </c:pt>
                <c:pt idx="5565">
                  <c:v>0.98710799999999999</c:v>
                </c:pt>
                <c:pt idx="5566">
                  <c:v>0.98711800000000005</c:v>
                </c:pt>
                <c:pt idx="5567">
                  <c:v>0.98712699999999998</c:v>
                </c:pt>
                <c:pt idx="5568">
                  <c:v>0.98713700000000004</c:v>
                </c:pt>
                <c:pt idx="5569">
                  <c:v>0.98714599999999997</c:v>
                </c:pt>
                <c:pt idx="5570">
                  <c:v>0.98715600000000003</c:v>
                </c:pt>
                <c:pt idx="5571">
                  <c:v>0.98716499999999996</c:v>
                </c:pt>
                <c:pt idx="5572">
                  <c:v>0.987174</c:v>
                </c:pt>
                <c:pt idx="5573">
                  <c:v>0.98718399999999995</c:v>
                </c:pt>
                <c:pt idx="5574">
                  <c:v>0.98719299999999999</c:v>
                </c:pt>
                <c:pt idx="5575">
                  <c:v>0.98720200000000002</c:v>
                </c:pt>
                <c:pt idx="5576">
                  <c:v>0.98721199999999998</c:v>
                </c:pt>
                <c:pt idx="5577">
                  <c:v>0.98722100000000002</c:v>
                </c:pt>
                <c:pt idx="5578">
                  <c:v>0.98723000000000005</c:v>
                </c:pt>
                <c:pt idx="5579">
                  <c:v>0.98723899999999998</c:v>
                </c:pt>
                <c:pt idx="5580">
                  <c:v>0.98724800000000001</c:v>
                </c:pt>
                <c:pt idx="5581">
                  <c:v>0.98725700000000005</c:v>
                </c:pt>
                <c:pt idx="5582">
                  <c:v>0.98726599999999998</c:v>
                </c:pt>
                <c:pt idx="5583">
                  <c:v>0.98727500000000001</c:v>
                </c:pt>
                <c:pt idx="5584">
                  <c:v>0.98728400000000005</c:v>
                </c:pt>
                <c:pt idx="5585">
                  <c:v>0.98729299999999998</c:v>
                </c:pt>
                <c:pt idx="5586">
                  <c:v>0.98730200000000001</c:v>
                </c:pt>
                <c:pt idx="5587">
                  <c:v>0.98731100000000005</c:v>
                </c:pt>
                <c:pt idx="5588">
                  <c:v>0.98731999999999998</c:v>
                </c:pt>
                <c:pt idx="5589">
                  <c:v>0.98732900000000001</c:v>
                </c:pt>
                <c:pt idx="5590">
                  <c:v>0.98733700000000002</c:v>
                </c:pt>
                <c:pt idx="5591">
                  <c:v>0.98734599999999995</c:v>
                </c:pt>
                <c:pt idx="5592">
                  <c:v>0.98735499999999998</c:v>
                </c:pt>
                <c:pt idx="5593">
                  <c:v>0.98736400000000002</c:v>
                </c:pt>
                <c:pt idx="5594">
                  <c:v>0.98737200000000003</c:v>
                </c:pt>
                <c:pt idx="5595">
                  <c:v>0.98738099999999995</c:v>
                </c:pt>
                <c:pt idx="5596">
                  <c:v>0.98738999999999999</c:v>
                </c:pt>
                <c:pt idx="5597">
                  <c:v>0.987398</c:v>
                </c:pt>
                <c:pt idx="5598">
                  <c:v>0.98740700000000003</c:v>
                </c:pt>
                <c:pt idx="5599">
                  <c:v>0.98741500000000004</c:v>
                </c:pt>
                <c:pt idx="5600">
                  <c:v>0.98742399999999997</c:v>
                </c:pt>
                <c:pt idx="5601">
                  <c:v>0.98743300000000001</c:v>
                </c:pt>
                <c:pt idx="5602">
                  <c:v>0.98744100000000001</c:v>
                </c:pt>
                <c:pt idx="5603">
                  <c:v>0.98745000000000005</c:v>
                </c:pt>
                <c:pt idx="5604">
                  <c:v>0.98745799999999995</c:v>
                </c:pt>
                <c:pt idx="5605">
                  <c:v>0.98746599999999995</c:v>
                </c:pt>
                <c:pt idx="5606">
                  <c:v>0.98747499999999999</c:v>
                </c:pt>
                <c:pt idx="5607">
                  <c:v>0.987483</c:v>
                </c:pt>
                <c:pt idx="5608">
                  <c:v>0.98749200000000004</c:v>
                </c:pt>
                <c:pt idx="5609">
                  <c:v>0.98750000000000004</c:v>
                </c:pt>
                <c:pt idx="5610">
                  <c:v>0.98750800000000005</c:v>
                </c:pt>
                <c:pt idx="5611">
                  <c:v>0.98751699999999998</c:v>
                </c:pt>
                <c:pt idx="5612">
                  <c:v>0.98752499999999999</c:v>
                </c:pt>
                <c:pt idx="5613">
                  <c:v>0.98753299999999999</c:v>
                </c:pt>
                <c:pt idx="5614">
                  <c:v>0.987541</c:v>
                </c:pt>
                <c:pt idx="5615">
                  <c:v>0.98755000000000004</c:v>
                </c:pt>
                <c:pt idx="5616">
                  <c:v>0.98755800000000005</c:v>
                </c:pt>
                <c:pt idx="5617">
                  <c:v>0.98756600000000005</c:v>
                </c:pt>
                <c:pt idx="5618">
                  <c:v>0.98757399999999995</c:v>
                </c:pt>
                <c:pt idx="5619">
                  <c:v>0.98758299999999999</c:v>
                </c:pt>
                <c:pt idx="5620">
                  <c:v>0.987591</c:v>
                </c:pt>
                <c:pt idx="5621">
                  <c:v>0.987599</c:v>
                </c:pt>
                <c:pt idx="5622">
                  <c:v>0.98760700000000001</c:v>
                </c:pt>
                <c:pt idx="5623">
                  <c:v>0.98761500000000002</c:v>
                </c:pt>
                <c:pt idx="5624">
                  <c:v>0.98762300000000003</c:v>
                </c:pt>
                <c:pt idx="5625">
                  <c:v>0.98763100000000004</c:v>
                </c:pt>
                <c:pt idx="5626">
                  <c:v>0.98763900000000004</c:v>
                </c:pt>
                <c:pt idx="5627">
                  <c:v>0.98764700000000005</c:v>
                </c:pt>
                <c:pt idx="5628">
                  <c:v>0.98765499999999995</c:v>
                </c:pt>
                <c:pt idx="5629">
                  <c:v>0.98766299999999996</c:v>
                </c:pt>
                <c:pt idx="5630">
                  <c:v>0.98767099999999997</c:v>
                </c:pt>
                <c:pt idx="5631">
                  <c:v>0.98767899999999997</c:v>
                </c:pt>
                <c:pt idx="5632">
                  <c:v>0.98768699999999998</c:v>
                </c:pt>
                <c:pt idx="5633">
                  <c:v>0.98769499999999999</c:v>
                </c:pt>
                <c:pt idx="5634">
                  <c:v>0.987703</c:v>
                </c:pt>
                <c:pt idx="5635">
                  <c:v>0.98771100000000001</c:v>
                </c:pt>
                <c:pt idx="5636">
                  <c:v>0.98771900000000001</c:v>
                </c:pt>
                <c:pt idx="5637">
                  <c:v>0.98772700000000002</c:v>
                </c:pt>
                <c:pt idx="5638">
                  <c:v>0.98773500000000003</c:v>
                </c:pt>
                <c:pt idx="5639">
                  <c:v>0.98774300000000004</c:v>
                </c:pt>
                <c:pt idx="5640">
                  <c:v>0.98775100000000005</c:v>
                </c:pt>
                <c:pt idx="5641">
                  <c:v>0.98775900000000005</c:v>
                </c:pt>
                <c:pt idx="5642">
                  <c:v>0.98776600000000003</c:v>
                </c:pt>
                <c:pt idx="5643">
                  <c:v>0.98777400000000004</c:v>
                </c:pt>
                <c:pt idx="5644">
                  <c:v>0.98778200000000005</c:v>
                </c:pt>
                <c:pt idx="5645">
                  <c:v>0.98778999999999995</c:v>
                </c:pt>
                <c:pt idx="5646">
                  <c:v>0.98779799999999995</c:v>
                </c:pt>
                <c:pt idx="5647">
                  <c:v>0.98780500000000004</c:v>
                </c:pt>
                <c:pt idx="5648">
                  <c:v>0.98781300000000005</c:v>
                </c:pt>
                <c:pt idx="5649">
                  <c:v>0.98782099999999995</c:v>
                </c:pt>
                <c:pt idx="5650">
                  <c:v>0.98782899999999996</c:v>
                </c:pt>
                <c:pt idx="5651">
                  <c:v>0.98783600000000005</c:v>
                </c:pt>
                <c:pt idx="5652">
                  <c:v>0.98784400000000006</c:v>
                </c:pt>
                <c:pt idx="5653">
                  <c:v>0.98785199999999995</c:v>
                </c:pt>
                <c:pt idx="5654">
                  <c:v>0.98785999999999996</c:v>
                </c:pt>
                <c:pt idx="5655">
                  <c:v>0.98786700000000005</c:v>
                </c:pt>
                <c:pt idx="5656">
                  <c:v>0.98787499999999995</c:v>
                </c:pt>
                <c:pt idx="5657">
                  <c:v>0.98788299999999996</c:v>
                </c:pt>
                <c:pt idx="5658">
                  <c:v>0.98789000000000005</c:v>
                </c:pt>
                <c:pt idx="5659">
                  <c:v>0.98789800000000005</c:v>
                </c:pt>
                <c:pt idx="5660">
                  <c:v>0.98790599999999995</c:v>
                </c:pt>
                <c:pt idx="5661">
                  <c:v>0.98791300000000004</c:v>
                </c:pt>
                <c:pt idx="5662">
                  <c:v>0.98792100000000005</c:v>
                </c:pt>
                <c:pt idx="5663">
                  <c:v>0.98792899999999995</c:v>
                </c:pt>
                <c:pt idx="5664">
                  <c:v>0.98793600000000004</c:v>
                </c:pt>
                <c:pt idx="5665">
                  <c:v>0.98794400000000004</c:v>
                </c:pt>
                <c:pt idx="5666">
                  <c:v>0.98795100000000002</c:v>
                </c:pt>
                <c:pt idx="5667">
                  <c:v>0.98795900000000003</c:v>
                </c:pt>
                <c:pt idx="5668">
                  <c:v>0.98796700000000004</c:v>
                </c:pt>
                <c:pt idx="5669">
                  <c:v>0.98797400000000002</c:v>
                </c:pt>
                <c:pt idx="5670">
                  <c:v>0.98798200000000003</c:v>
                </c:pt>
                <c:pt idx="5671">
                  <c:v>0.98798900000000001</c:v>
                </c:pt>
                <c:pt idx="5672">
                  <c:v>0.98799700000000001</c:v>
                </c:pt>
                <c:pt idx="5673">
                  <c:v>0.98800399999999999</c:v>
                </c:pt>
                <c:pt idx="5674">
                  <c:v>0.988012</c:v>
                </c:pt>
                <c:pt idx="5675">
                  <c:v>0.98801899999999998</c:v>
                </c:pt>
                <c:pt idx="5676">
                  <c:v>0.98802699999999999</c:v>
                </c:pt>
                <c:pt idx="5677">
                  <c:v>0.98803399999999997</c:v>
                </c:pt>
                <c:pt idx="5678">
                  <c:v>0.98804199999999998</c:v>
                </c:pt>
                <c:pt idx="5679">
                  <c:v>0.98804899999999996</c:v>
                </c:pt>
                <c:pt idx="5680">
                  <c:v>0.98805699999999996</c:v>
                </c:pt>
                <c:pt idx="5681">
                  <c:v>0.98806400000000005</c:v>
                </c:pt>
                <c:pt idx="5682">
                  <c:v>0.98807199999999995</c:v>
                </c:pt>
                <c:pt idx="5683">
                  <c:v>0.98807900000000004</c:v>
                </c:pt>
                <c:pt idx="5684">
                  <c:v>0.98808700000000005</c:v>
                </c:pt>
                <c:pt idx="5685">
                  <c:v>0.98809400000000003</c:v>
                </c:pt>
                <c:pt idx="5686">
                  <c:v>0.98810200000000004</c:v>
                </c:pt>
                <c:pt idx="5687">
                  <c:v>0.98810900000000002</c:v>
                </c:pt>
                <c:pt idx="5688">
                  <c:v>0.98811700000000002</c:v>
                </c:pt>
                <c:pt idx="5689">
                  <c:v>0.988124</c:v>
                </c:pt>
                <c:pt idx="5690">
                  <c:v>0.98813099999999998</c:v>
                </c:pt>
                <c:pt idx="5691">
                  <c:v>0.98813899999999999</c:v>
                </c:pt>
                <c:pt idx="5692">
                  <c:v>0.98814599999999997</c:v>
                </c:pt>
                <c:pt idx="5693">
                  <c:v>0.98815399999999998</c:v>
                </c:pt>
                <c:pt idx="5694">
                  <c:v>0.98816099999999996</c:v>
                </c:pt>
                <c:pt idx="5695">
                  <c:v>0.98816899999999996</c:v>
                </c:pt>
                <c:pt idx="5696">
                  <c:v>0.98817600000000005</c:v>
                </c:pt>
                <c:pt idx="5697">
                  <c:v>0.98818300000000003</c:v>
                </c:pt>
                <c:pt idx="5698">
                  <c:v>0.98819100000000004</c:v>
                </c:pt>
                <c:pt idx="5699">
                  <c:v>0.98819800000000002</c:v>
                </c:pt>
                <c:pt idx="5700">
                  <c:v>0.988205</c:v>
                </c:pt>
                <c:pt idx="5701">
                  <c:v>0.98821300000000001</c:v>
                </c:pt>
                <c:pt idx="5702">
                  <c:v>0.98821999999999999</c:v>
                </c:pt>
                <c:pt idx="5703">
                  <c:v>0.98822699999999997</c:v>
                </c:pt>
                <c:pt idx="5704">
                  <c:v>0.98823499999999997</c:v>
                </c:pt>
                <c:pt idx="5705">
                  <c:v>0.98824199999999995</c:v>
                </c:pt>
                <c:pt idx="5706">
                  <c:v>0.98824999999999996</c:v>
                </c:pt>
                <c:pt idx="5707">
                  <c:v>0.98825700000000005</c:v>
                </c:pt>
                <c:pt idx="5708">
                  <c:v>0.98826400000000003</c:v>
                </c:pt>
                <c:pt idx="5709">
                  <c:v>0.98827200000000004</c:v>
                </c:pt>
                <c:pt idx="5710">
                  <c:v>0.98827900000000002</c:v>
                </c:pt>
                <c:pt idx="5711">
                  <c:v>0.988286</c:v>
                </c:pt>
                <c:pt idx="5712">
                  <c:v>0.98829299999999998</c:v>
                </c:pt>
                <c:pt idx="5713">
                  <c:v>0.98830099999999999</c:v>
                </c:pt>
                <c:pt idx="5714">
                  <c:v>0.98830799999999996</c:v>
                </c:pt>
                <c:pt idx="5715">
                  <c:v>0.98831500000000005</c:v>
                </c:pt>
                <c:pt idx="5716">
                  <c:v>0.98832299999999995</c:v>
                </c:pt>
                <c:pt idx="5717">
                  <c:v>0.98833000000000004</c:v>
                </c:pt>
                <c:pt idx="5718">
                  <c:v>0.98833700000000002</c:v>
                </c:pt>
                <c:pt idx="5719">
                  <c:v>0.988344</c:v>
                </c:pt>
                <c:pt idx="5720">
                  <c:v>0.98835200000000001</c:v>
                </c:pt>
                <c:pt idx="5721">
                  <c:v>0.98835899999999999</c:v>
                </c:pt>
                <c:pt idx="5722">
                  <c:v>0.98836599999999997</c:v>
                </c:pt>
                <c:pt idx="5723">
                  <c:v>0.98837399999999997</c:v>
                </c:pt>
                <c:pt idx="5724">
                  <c:v>0.98838099999999995</c:v>
                </c:pt>
                <c:pt idx="5725">
                  <c:v>0.98838800000000004</c:v>
                </c:pt>
                <c:pt idx="5726">
                  <c:v>0.98839500000000002</c:v>
                </c:pt>
                <c:pt idx="5727">
                  <c:v>0.98840300000000003</c:v>
                </c:pt>
                <c:pt idx="5728">
                  <c:v>0.98841000000000001</c:v>
                </c:pt>
                <c:pt idx="5729">
                  <c:v>0.98841699999999999</c:v>
                </c:pt>
                <c:pt idx="5730">
                  <c:v>0.98842399999999997</c:v>
                </c:pt>
                <c:pt idx="5731">
                  <c:v>0.98843199999999998</c:v>
                </c:pt>
                <c:pt idx="5732">
                  <c:v>0.98843899999999996</c:v>
                </c:pt>
                <c:pt idx="5733">
                  <c:v>0.98844600000000005</c:v>
                </c:pt>
                <c:pt idx="5734">
                  <c:v>0.98845300000000003</c:v>
                </c:pt>
                <c:pt idx="5735">
                  <c:v>0.98846000000000001</c:v>
                </c:pt>
                <c:pt idx="5736">
                  <c:v>0.98846800000000001</c:v>
                </c:pt>
                <c:pt idx="5737">
                  <c:v>0.98847499999999999</c:v>
                </c:pt>
                <c:pt idx="5738">
                  <c:v>0.98848199999999997</c:v>
                </c:pt>
                <c:pt idx="5739">
                  <c:v>0.98848899999999995</c:v>
                </c:pt>
                <c:pt idx="5740">
                  <c:v>0.98849600000000004</c:v>
                </c:pt>
                <c:pt idx="5741">
                  <c:v>0.98850400000000005</c:v>
                </c:pt>
                <c:pt idx="5742">
                  <c:v>0.98851100000000003</c:v>
                </c:pt>
                <c:pt idx="5743">
                  <c:v>0.98851800000000001</c:v>
                </c:pt>
                <c:pt idx="5744">
                  <c:v>0.98852499999999999</c:v>
                </c:pt>
                <c:pt idx="5745">
                  <c:v>0.98853199999999997</c:v>
                </c:pt>
                <c:pt idx="5746">
                  <c:v>0.98853999999999997</c:v>
                </c:pt>
                <c:pt idx="5747">
                  <c:v>0.98854699999999995</c:v>
                </c:pt>
                <c:pt idx="5748">
                  <c:v>0.98855400000000004</c:v>
                </c:pt>
                <c:pt idx="5749">
                  <c:v>0.98856100000000002</c:v>
                </c:pt>
                <c:pt idx="5750">
                  <c:v>0.988568</c:v>
                </c:pt>
                <c:pt idx="5751">
                  <c:v>0.98857600000000001</c:v>
                </c:pt>
                <c:pt idx="5752">
                  <c:v>0.98858299999999999</c:v>
                </c:pt>
                <c:pt idx="5753">
                  <c:v>0.98858999999999997</c:v>
                </c:pt>
                <c:pt idx="5754">
                  <c:v>0.98859699999999995</c:v>
                </c:pt>
                <c:pt idx="5755">
                  <c:v>0.98860400000000004</c:v>
                </c:pt>
                <c:pt idx="5756">
                  <c:v>0.98861100000000002</c:v>
                </c:pt>
                <c:pt idx="5757">
                  <c:v>0.988618</c:v>
                </c:pt>
                <c:pt idx="5758">
                  <c:v>0.988626</c:v>
                </c:pt>
                <c:pt idx="5759">
                  <c:v>0.98863299999999998</c:v>
                </c:pt>
                <c:pt idx="5760">
                  <c:v>0.98863999999999996</c:v>
                </c:pt>
                <c:pt idx="5761">
                  <c:v>0.98864700000000005</c:v>
                </c:pt>
                <c:pt idx="5762">
                  <c:v>0.98865400000000003</c:v>
                </c:pt>
                <c:pt idx="5763">
                  <c:v>0.98866100000000001</c:v>
                </c:pt>
                <c:pt idx="5764">
                  <c:v>0.98866900000000002</c:v>
                </c:pt>
                <c:pt idx="5765">
                  <c:v>0.988676</c:v>
                </c:pt>
                <c:pt idx="5766">
                  <c:v>0.98868299999999998</c:v>
                </c:pt>
                <c:pt idx="5767">
                  <c:v>0.98868999999999996</c:v>
                </c:pt>
                <c:pt idx="5768">
                  <c:v>0.98869700000000005</c:v>
                </c:pt>
                <c:pt idx="5769">
                  <c:v>0.98870400000000003</c:v>
                </c:pt>
                <c:pt idx="5770">
                  <c:v>0.98871100000000001</c:v>
                </c:pt>
                <c:pt idx="5771">
                  <c:v>0.98871799999999999</c:v>
                </c:pt>
                <c:pt idx="5772">
                  <c:v>0.98872499999999997</c:v>
                </c:pt>
                <c:pt idx="5773">
                  <c:v>0.98873299999999997</c:v>
                </c:pt>
                <c:pt idx="5774">
                  <c:v>0.98873999999999995</c:v>
                </c:pt>
                <c:pt idx="5775">
                  <c:v>0.98874700000000004</c:v>
                </c:pt>
                <c:pt idx="5776">
                  <c:v>0.98875400000000002</c:v>
                </c:pt>
                <c:pt idx="5777">
                  <c:v>0.988761</c:v>
                </c:pt>
                <c:pt idx="5778">
                  <c:v>0.98876799999999998</c:v>
                </c:pt>
                <c:pt idx="5779">
                  <c:v>0.98877499999999996</c:v>
                </c:pt>
                <c:pt idx="5780">
                  <c:v>0.98878200000000005</c:v>
                </c:pt>
                <c:pt idx="5781">
                  <c:v>0.98878900000000003</c:v>
                </c:pt>
                <c:pt idx="5782">
                  <c:v>0.98879600000000001</c:v>
                </c:pt>
                <c:pt idx="5783">
                  <c:v>0.98880400000000002</c:v>
                </c:pt>
                <c:pt idx="5784">
                  <c:v>0.988811</c:v>
                </c:pt>
                <c:pt idx="5785">
                  <c:v>0.98881799999999997</c:v>
                </c:pt>
                <c:pt idx="5786">
                  <c:v>0.98882499999999995</c:v>
                </c:pt>
                <c:pt idx="5787">
                  <c:v>0.98883200000000004</c:v>
                </c:pt>
                <c:pt idx="5788">
                  <c:v>0.98883900000000002</c:v>
                </c:pt>
                <c:pt idx="5789">
                  <c:v>0.988846</c:v>
                </c:pt>
                <c:pt idx="5790">
                  <c:v>0.98885299999999998</c:v>
                </c:pt>
                <c:pt idx="5791">
                  <c:v>0.98885999999999996</c:v>
                </c:pt>
                <c:pt idx="5792">
                  <c:v>0.98886700000000005</c:v>
                </c:pt>
                <c:pt idx="5793">
                  <c:v>0.98887400000000003</c:v>
                </c:pt>
                <c:pt idx="5794">
                  <c:v>0.98888100000000001</c:v>
                </c:pt>
                <c:pt idx="5795">
                  <c:v>0.98888900000000002</c:v>
                </c:pt>
                <c:pt idx="5796">
                  <c:v>0.988896</c:v>
                </c:pt>
                <c:pt idx="5797">
                  <c:v>0.98890299999999998</c:v>
                </c:pt>
                <c:pt idx="5798">
                  <c:v>0.98890999999999996</c:v>
                </c:pt>
                <c:pt idx="5799">
                  <c:v>0.98891700000000005</c:v>
                </c:pt>
                <c:pt idx="5800">
                  <c:v>0.98892400000000003</c:v>
                </c:pt>
                <c:pt idx="5801">
                  <c:v>0.988931</c:v>
                </c:pt>
                <c:pt idx="5802">
                  <c:v>0.98893799999999998</c:v>
                </c:pt>
                <c:pt idx="5803">
                  <c:v>0.98894499999999996</c:v>
                </c:pt>
                <c:pt idx="5804">
                  <c:v>0.98895200000000005</c:v>
                </c:pt>
                <c:pt idx="5805">
                  <c:v>0.98895900000000003</c:v>
                </c:pt>
                <c:pt idx="5806">
                  <c:v>0.98896600000000001</c:v>
                </c:pt>
                <c:pt idx="5807">
                  <c:v>0.98897299999999999</c:v>
                </c:pt>
                <c:pt idx="5808">
                  <c:v>0.98897999999999997</c:v>
                </c:pt>
                <c:pt idx="5809">
                  <c:v>0.98898699999999995</c:v>
                </c:pt>
                <c:pt idx="5810">
                  <c:v>0.98899400000000004</c:v>
                </c:pt>
                <c:pt idx="5811">
                  <c:v>0.98900100000000002</c:v>
                </c:pt>
                <c:pt idx="5812">
                  <c:v>0.989008</c:v>
                </c:pt>
                <c:pt idx="5813">
                  <c:v>0.98901499999999998</c:v>
                </c:pt>
                <c:pt idx="5814">
                  <c:v>0.98902199999999996</c:v>
                </c:pt>
                <c:pt idx="5815">
                  <c:v>0.98902999999999996</c:v>
                </c:pt>
                <c:pt idx="5816">
                  <c:v>0.98903700000000005</c:v>
                </c:pt>
                <c:pt idx="5817">
                  <c:v>0.98904400000000003</c:v>
                </c:pt>
                <c:pt idx="5818">
                  <c:v>0.98905100000000001</c:v>
                </c:pt>
                <c:pt idx="5819">
                  <c:v>0.98905799999999999</c:v>
                </c:pt>
                <c:pt idx="5820">
                  <c:v>0.98906499999999997</c:v>
                </c:pt>
                <c:pt idx="5821">
                  <c:v>0.98907199999999995</c:v>
                </c:pt>
                <c:pt idx="5822">
                  <c:v>0.98907900000000004</c:v>
                </c:pt>
                <c:pt idx="5823">
                  <c:v>0.98908600000000002</c:v>
                </c:pt>
                <c:pt idx="5824">
                  <c:v>0.989093</c:v>
                </c:pt>
                <c:pt idx="5825">
                  <c:v>0.98909999999999998</c:v>
                </c:pt>
                <c:pt idx="5826">
                  <c:v>0.98910699999999996</c:v>
                </c:pt>
                <c:pt idx="5827">
                  <c:v>0.98911400000000005</c:v>
                </c:pt>
                <c:pt idx="5828">
                  <c:v>0.98912100000000003</c:v>
                </c:pt>
                <c:pt idx="5829">
                  <c:v>0.98912800000000001</c:v>
                </c:pt>
                <c:pt idx="5830">
                  <c:v>0.98913499999999999</c:v>
                </c:pt>
                <c:pt idx="5831">
                  <c:v>0.98914199999999997</c:v>
                </c:pt>
                <c:pt idx="5832">
                  <c:v>0.98914899999999994</c:v>
                </c:pt>
                <c:pt idx="5833">
                  <c:v>0.98915600000000004</c:v>
                </c:pt>
                <c:pt idx="5834">
                  <c:v>0.98916300000000001</c:v>
                </c:pt>
                <c:pt idx="5835">
                  <c:v>0.98916999999999999</c:v>
                </c:pt>
                <c:pt idx="5836">
                  <c:v>0.98917699999999997</c:v>
                </c:pt>
                <c:pt idx="5837">
                  <c:v>0.98918399999999995</c:v>
                </c:pt>
                <c:pt idx="5838">
                  <c:v>0.98919100000000004</c:v>
                </c:pt>
                <c:pt idx="5839">
                  <c:v>0.98919800000000002</c:v>
                </c:pt>
                <c:pt idx="5840">
                  <c:v>0.989205</c:v>
                </c:pt>
                <c:pt idx="5841">
                  <c:v>0.98921199999999998</c:v>
                </c:pt>
                <c:pt idx="5842">
                  <c:v>0.98921899999999996</c:v>
                </c:pt>
                <c:pt idx="5843">
                  <c:v>0.98922600000000005</c:v>
                </c:pt>
                <c:pt idx="5844">
                  <c:v>0.98923300000000003</c:v>
                </c:pt>
                <c:pt idx="5845">
                  <c:v>0.98924000000000001</c:v>
                </c:pt>
                <c:pt idx="5846">
                  <c:v>0.98924699999999999</c:v>
                </c:pt>
                <c:pt idx="5847">
                  <c:v>0.98925399999999997</c:v>
                </c:pt>
                <c:pt idx="5848">
                  <c:v>0.98926099999999995</c:v>
                </c:pt>
                <c:pt idx="5849">
                  <c:v>0.98926800000000004</c:v>
                </c:pt>
                <c:pt idx="5850">
                  <c:v>0.98927500000000002</c:v>
                </c:pt>
                <c:pt idx="5851">
                  <c:v>0.98928199999999999</c:v>
                </c:pt>
                <c:pt idx="5852">
                  <c:v>0.98928899999999997</c:v>
                </c:pt>
                <c:pt idx="5853">
                  <c:v>0.98929599999999995</c:v>
                </c:pt>
                <c:pt idx="5854">
                  <c:v>0.98930300000000004</c:v>
                </c:pt>
                <c:pt idx="5855">
                  <c:v>0.98931000000000002</c:v>
                </c:pt>
                <c:pt idx="5856">
                  <c:v>0.989317</c:v>
                </c:pt>
                <c:pt idx="5857">
                  <c:v>0.98932399999999998</c:v>
                </c:pt>
                <c:pt idx="5858">
                  <c:v>0.98933099999999996</c:v>
                </c:pt>
                <c:pt idx="5859">
                  <c:v>0.98933800000000005</c:v>
                </c:pt>
                <c:pt idx="5860">
                  <c:v>0.98934500000000003</c:v>
                </c:pt>
                <c:pt idx="5861">
                  <c:v>0.98935200000000001</c:v>
                </c:pt>
                <c:pt idx="5862">
                  <c:v>0.98935899999999999</c:v>
                </c:pt>
                <c:pt idx="5863">
                  <c:v>0.98936599999999997</c:v>
                </c:pt>
                <c:pt idx="5864">
                  <c:v>0.98937299999999995</c:v>
                </c:pt>
                <c:pt idx="5865">
                  <c:v>0.98938000000000004</c:v>
                </c:pt>
                <c:pt idx="5866">
                  <c:v>0.98938700000000002</c:v>
                </c:pt>
                <c:pt idx="5867">
                  <c:v>0.989394</c:v>
                </c:pt>
                <c:pt idx="5868">
                  <c:v>0.98940099999999997</c:v>
                </c:pt>
                <c:pt idx="5869">
                  <c:v>0.98940700000000004</c:v>
                </c:pt>
                <c:pt idx="5870">
                  <c:v>0.98941400000000002</c:v>
                </c:pt>
                <c:pt idx="5871">
                  <c:v>0.98942099999999999</c:v>
                </c:pt>
                <c:pt idx="5872">
                  <c:v>0.98942799999999997</c:v>
                </c:pt>
                <c:pt idx="5873">
                  <c:v>0.98943499999999995</c:v>
                </c:pt>
                <c:pt idx="5874">
                  <c:v>0.98944200000000004</c:v>
                </c:pt>
                <c:pt idx="5875">
                  <c:v>0.98944900000000002</c:v>
                </c:pt>
                <c:pt idx="5876">
                  <c:v>0.989456</c:v>
                </c:pt>
                <c:pt idx="5877">
                  <c:v>0.98946299999999998</c:v>
                </c:pt>
                <c:pt idx="5878">
                  <c:v>0.98946999999999996</c:v>
                </c:pt>
                <c:pt idx="5879">
                  <c:v>0.98947700000000005</c:v>
                </c:pt>
                <c:pt idx="5880">
                  <c:v>0.98948400000000003</c:v>
                </c:pt>
                <c:pt idx="5881">
                  <c:v>0.98949100000000001</c:v>
                </c:pt>
                <c:pt idx="5882">
                  <c:v>0.98949799999999999</c:v>
                </c:pt>
                <c:pt idx="5883">
                  <c:v>0.98950499999999997</c:v>
                </c:pt>
                <c:pt idx="5884">
                  <c:v>0.98951199999999995</c:v>
                </c:pt>
                <c:pt idx="5885">
                  <c:v>0.98951900000000004</c:v>
                </c:pt>
                <c:pt idx="5886">
                  <c:v>0.98952600000000002</c:v>
                </c:pt>
                <c:pt idx="5887">
                  <c:v>0.989533</c:v>
                </c:pt>
                <c:pt idx="5888">
                  <c:v>0.98953999999999998</c:v>
                </c:pt>
                <c:pt idx="5889">
                  <c:v>0.98954699999999995</c:v>
                </c:pt>
                <c:pt idx="5890">
                  <c:v>0.98955400000000004</c:v>
                </c:pt>
                <c:pt idx="5891">
                  <c:v>0.98956100000000002</c:v>
                </c:pt>
                <c:pt idx="5892">
                  <c:v>0.989568</c:v>
                </c:pt>
                <c:pt idx="5893">
                  <c:v>0.98957499999999998</c:v>
                </c:pt>
                <c:pt idx="5894">
                  <c:v>0.98958100000000004</c:v>
                </c:pt>
                <c:pt idx="5895">
                  <c:v>0.98958800000000002</c:v>
                </c:pt>
                <c:pt idx="5896">
                  <c:v>0.989595</c:v>
                </c:pt>
                <c:pt idx="5897">
                  <c:v>0.98960199999999998</c:v>
                </c:pt>
                <c:pt idx="5898">
                  <c:v>0.98960899999999996</c:v>
                </c:pt>
                <c:pt idx="5899">
                  <c:v>0.98961600000000005</c:v>
                </c:pt>
                <c:pt idx="5900">
                  <c:v>0.98962300000000003</c:v>
                </c:pt>
                <c:pt idx="5901">
                  <c:v>0.98963000000000001</c:v>
                </c:pt>
                <c:pt idx="5902">
                  <c:v>0.98963699999999999</c:v>
                </c:pt>
                <c:pt idx="5903">
                  <c:v>0.98964399999999997</c:v>
                </c:pt>
                <c:pt idx="5904">
                  <c:v>0.98965099999999995</c:v>
                </c:pt>
                <c:pt idx="5905">
                  <c:v>0.98965800000000004</c:v>
                </c:pt>
                <c:pt idx="5906">
                  <c:v>0.98966500000000002</c:v>
                </c:pt>
                <c:pt idx="5907">
                  <c:v>0.989672</c:v>
                </c:pt>
                <c:pt idx="5908">
                  <c:v>0.98967899999999998</c:v>
                </c:pt>
                <c:pt idx="5909">
                  <c:v>0.98968599999999995</c:v>
                </c:pt>
                <c:pt idx="5910">
                  <c:v>0.98969300000000004</c:v>
                </c:pt>
                <c:pt idx="5911">
                  <c:v>0.989699</c:v>
                </c:pt>
                <c:pt idx="5912">
                  <c:v>0.98970599999999997</c:v>
                </c:pt>
                <c:pt idx="5913">
                  <c:v>0.98971299999999995</c:v>
                </c:pt>
                <c:pt idx="5914">
                  <c:v>0.98972000000000004</c:v>
                </c:pt>
                <c:pt idx="5915">
                  <c:v>0.98972700000000002</c:v>
                </c:pt>
                <c:pt idx="5916">
                  <c:v>0.989734</c:v>
                </c:pt>
                <c:pt idx="5917">
                  <c:v>0.98974099999999998</c:v>
                </c:pt>
                <c:pt idx="5918">
                  <c:v>0.98974799999999996</c:v>
                </c:pt>
                <c:pt idx="5919">
                  <c:v>0.98975500000000005</c:v>
                </c:pt>
                <c:pt idx="5920">
                  <c:v>0.98976200000000003</c:v>
                </c:pt>
                <c:pt idx="5921">
                  <c:v>0.98976900000000001</c:v>
                </c:pt>
                <c:pt idx="5922">
                  <c:v>0.98977599999999999</c:v>
                </c:pt>
                <c:pt idx="5923">
                  <c:v>0.98978299999999997</c:v>
                </c:pt>
                <c:pt idx="5924">
                  <c:v>0.98978999999999995</c:v>
                </c:pt>
                <c:pt idx="5925">
                  <c:v>0.98979700000000004</c:v>
                </c:pt>
                <c:pt idx="5926">
                  <c:v>0.98980299999999999</c:v>
                </c:pt>
                <c:pt idx="5927">
                  <c:v>0.98980999999999997</c:v>
                </c:pt>
                <c:pt idx="5928">
                  <c:v>0.98981699999999995</c:v>
                </c:pt>
                <c:pt idx="5929">
                  <c:v>0.98982400000000004</c:v>
                </c:pt>
                <c:pt idx="5930">
                  <c:v>0.98983100000000002</c:v>
                </c:pt>
                <c:pt idx="5931">
                  <c:v>0.989838</c:v>
                </c:pt>
                <c:pt idx="5932">
                  <c:v>0.98984499999999997</c:v>
                </c:pt>
                <c:pt idx="5933">
                  <c:v>0.98985199999999995</c:v>
                </c:pt>
                <c:pt idx="5934">
                  <c:v>0.98985900000000004</c:v>
                </c:pt>
                <c:pt idx="5935">
                  <c:v>0.98986600000000002</c:v>
                </c:pt>
                <c:pt idx="5936">
                  <c:v>0.989873</c:v>
                </c:pt>
                <c:pt idx="5937">
                  <c:v>0.98987999999999998</c:v>
                </c:pt>
                <c:pt idx="5938">
                  <c:v>0.98988699999999996</c:v>
                </c:pt>
                <c:pt idx="5939">
                  <c:v>0.98989300000000002</c:v>
                </c:pt>
                <c:pt idx="5940">
                  <c:v>0.9899</c:v>
                </c:pt>
                <c:pt idx="5941">
                  <c:v>0.98990699999999998</c:v>
                </c:pt>
                <c:pt idx="5942">
                  <c:v>0.98991399999999996</c:v>
                </c:pt>
                <c:pt idx="5943">
                  <c:v>0.98992100000000005</c:v>
                </c:pt>
                <c:pt idx="5944">
                  <c:v>0.98992800000000003</c:v>
                </c:pt>
                <c:pt idx="5945">
                  <c:v>0.98993500000000001</c:v>
                </c:pt>
                <c:pt idx="5946">
                  <c:v>0.98994199999999999</c:v>
                </c:pt>
                <c:pt idx="5947">
                  <c:v>0.98994899999999997</c:v>
                </c:pt>
                <c:pt idx="5948">
                  <c:v>0.98995599999999995</c:v>
                </c:pt>
                <c:pt idx="5949">
                  <c:v>0.98996300000000004</c:v>
                </c:pt>
                <c:pt idx="5950">
                  <c:v>0.98997000000000002</c:v>
                </c:pt>
                <c:pt idx="5951">
                  <c:v>0.989977</c:v>
                </c:pt>
                <c:pt idx="5952">
                  <c:v>0.98998299999999995</c:v>
                </c:pt>
                <c:pt idx="5953">
                  <c:v>0.98999000000000004</c:v>
                </c:pt>
                <c:pt idx="5954">
                  <c:v>0.98999700000000002</c:v>
                </c:pt>
                <c:pt idx="5955">
                  <c:v>0.990004</c:v>
                </c:pt>
                <c:pt idx="5956">
                  <c:v>0.99001099999999997</c:v>
                </c:pt>
                <c:pt idx="5957">
                  <c:v>0.99001799999999995</c:v>
                </c:pt>
                <c:pt idx="5958">
                  <c:v>0.99002500000000004</c:v>
                </c:pt>
                <c:pt idx="5959">
                  <c:v>0.99003200000000002</c:v>
                </c:pt>
                <c:pt idx="5960">
                  <c:v>0.990039</c:v>
                </c:pt>
                <c:pt idx="5961">
                  <c:v>0.99004599999999998</c:v>
                </c:pt>
                <c:pt idx="5962">
                  <c:v>0.99005299999999996</c:v>
                </c:pt>
                <c:pt idx="5963">
                  <c:v>0.99006000000000005</c:v>
                </c:pt>
                <c:pt idx="5964">
                  <c:v>0.99006700000000003</c:v>
                </c:pt>
                <c:pt idx="5965">
                  <c:v>0.99007299999999998</c:v>
                </c:pt>
                <c:pt idx="5966">
                  <c:v>0.99007999999999996</c:v>
                </c:pt>
                <c:pt idx="5967">
                  <c:v>0.99008700000000005</c:v>
                </c:pt>
                <c:pt idx="5968">
                  <c:v>0.99009400000000003</c:v>
                </c:pt>
                <c:pt idx="5969">
                  <c:v>0.99010100000000001</c:v>
                </c:pt>
                <c:pt idx="5970">
                  <c:v>0.99010799999999999</c:v>
                </c:pt>
                <c:pt idx="5971">
                  <c:v>0.99011499999999997</c:v>
                </c:pt>
                <c:pt idx="5972">
                  <c:v>0.99012199999999995</c:v>
                </c:pt>
                <c:pt idx="5973">
                  <c:v>0.99012900000000004</c:v>
                </c:pt>
                <c:pt idx="5974">
                  <c:v>0.99013600000000002</c:v>
                </c:pt>
                <c:pt idx="5975">
                  <c:v>0.990143</c:v>
                </c:pt>
                <c:pt idx="5976">
                  <c:v>0.99014899999999995</c:v>
                </c:pt>
                <c:pt idx="5977">
                  <c:v>0.99015600000000004</c:v>
                </c:pt>
                <c:pt idx="5978">
                  <c:v>0.99016300000000002</c:v>
                </c:pt>
                <c:pt idx="5979">
                  <c:v>0.99016999999999999</c:v>
                </c:pt>
                <c:pt idx="5980">
                  <c:v>0.99017699999999997</c:v>
                </c:pt>
                <c:pt idx="5981">
                  <c:v>0.99018399999999995</c:v>
                </c:pt>
                <c:pt idx="5982">
                  <c:v>0.99019100000000004</c:v>
                </c:pt>
                <c:pt idx="5983">
                  <c:v>0.99019800000000002</c:v>
                </c:pt>
                <c:pt idx="5984">
                  <c:v>0.990205</c:v>
                </c:pt>
                <c:pt idx="5985">
                  <c:v>0.99021199999999998</c:v>
                </c:pt>
                <c:pt idx="5986">
                  <c:v>0.99021899999999996</c:v>
                </c:pt>
                <c:pt idx="5987">
                  <c:v>0.99022600000000005</c:v>
                </c:pt>
                <c:pt idx="5988">
                  <c:v>0.990232</c:v>
                </c:pt>
                <c:pt idx="5989">
                  <c:v>0.99023899999999998</c:v>
                </c:pt>
                <c:pt idx="5990">
                  <c:v>0.99024599999999996</c:v>
                </c:pt>
                <c:pt idx="5991">
                  <c:v>0.99025300000000005</c:v>
                </c:pt>
                <c:pt idx="5992">
                  <c:v>0.99026000000000003</c:v>
                </c:pt>
                <c:pt idx="5993">
                  <c:v>0.99026700000000001</c:v>
                </c:pt>
                <c:pt idx="5994">
                  <c:v>0.99027399999999999</c:v>
                </c:pt>
                <c:pt idx="5995">
                  <c:v>0.99028099999999997</c:v>
                </c:pt>
                <c:pt idx="5996">
                  <c:v>0.99028799999999995</c:v>
                </c:pt>
                <c:pt idx="5997">
                  <c:v>0.99029500000000004</c:v>
                </c:pt>
                <c:pt idx="5998">
                  <c:v>0.99030200000000002</c:v>
                </c:pt>
                <c:pt idx="5999">
                  <c:v>0.99030899999999999</c:v>
                </c:pt>
                <c:pt idx="6000">
                  <c:v>0.99031499999999995</c:v>
                </c:pt>
                <c:pt idx="6001">
                  <c:v>0.99032200000000004</c:v>
                </c:pt>
                <c:pt idx="6002">
                  <c:v>0.99032900000000001</c:v>
                </c:pt>
                <c:pt idx="6003">
                  <c:v>0.99033599999999999</c:v>
                </c:pt>
                <c:pt idx="6004">
                  <c:v>0.99034299999999997</c:v>
                </c:pt>
                <c:pt idx="6005">
                  <c:v>0.99034999999999995</c:v>
                </c:pt>
                <c:pt idx="6006">
                  <c:v>0.99035700000000004</c:v>
                </c:pt>
                <c:pt idx="6007">
                  <c:v>0.99036400000000002</c:v>
                </c:pt>
                <c:pt idx="6008">
                  <c:v>0.990371</c:v>
                </c:pt>
                <c:pt idx="6009">
                  <c:v>0.99037799999999998</c:v>
                </c:pt>
                <c:pt idx="6010">
                  <c:v>0.99038499999999996</c:v>
                </c:pt>
                <c:pt idx="6011">
                  <c:v>0.99039200000000005</c:v>
                </c:pt>
                <c:pt idx="6012">
                  <c:v>0.990398</c:v>
                </c:pt>
                <c:pt idx="6013">
                  <c:v>0.99040499999999998</c:v>
                </c:pt>
                <c:pt idx="6014">
                  <c:v>0.99041199999999996</c:v>
                </c:pt>
                <c:pt idx="6015">
                  <c:v>0.99041900000000005</c:v>
                </c:pt>
                <c:pt idx="6016">
                  <c:v>0.99042600000000003</c:v>
                </c:pt>
                <c:pt idx="6017">
                  <c:v>0.99043300000000001</c:v>
                </c:pt>
                <c:pt idx="6018">
                  <c:v>0.99043999999999999</c:v>
                </c:pt>
                <c:pt idx="6019">
                  <c:v>0.99044699999999997</c:v>
                </c:pt>
                <c:pt idx="6020">
                  <c:v>0.99045399999999995</c:v>
                </c:pt>
                <c:pt idx="6021">
                  <c:v>0.99046100000000004</c:v>
                </c:pt>
                <c:pt idx="6022">
                  <c:v>0.99046800000000002</c:v>
                </c:pt>
                <c:pt idx="6023">
                  <c:v>0.99047499999999999</c:v>
                </c:pt>
                <c:pt idx="6024">
                  <c:v>0.99048099999999994</c:v>
                </c:pt>
                <c:pt idx="6025">
                  <c:v>0.99048800000000004</c:v>
                </c:pt>
                <c:pt idx="6026">
                  <c:v>0.99049500000000001</c:v>
                </c:pt>
                <c:pt idx="6027">
                  <c:v>0.99050199999999999</c:v>
                </c:pt>
                <c:pt idx="6028">
                  <c:v>0.99050899999999997</c:v>
                </c:pt>
                <c:pt idx="6029">
                  <c:v>0.99051599999999995</c:v>
                </c:pt>
                <c:pt idx="6030">
                  <c:v>0.99052300000000004</c:v>
                </c:pt>
                <c:pt idx="6031">
                  <c:v>0.99053000000000002</c:v>
                </c:pt>
                <c:pt idx="6032">
                  <c:v>0.990537</c:v>
                </c:pt>
                <c:pt idx="6033">
                  <c:v>0.99054399999999998</c:v>
                </c:pt>
                <c:pt idx="6034">
                  <c:v>0.99055099999999996</c:v>
                </c:pt>
                <c:pt idx="6035">
                  <c:v>0.99055800000000005</c:v>
                </c:pt>
                <c:pt idx="6036">
                  <c:v>0.990564</c:v>
                </c:pt>
                <c:pt idx="6037">
                  <c:v>0.99057099999999998</c:v>
                </c:pt>
                <c:pt idx="6038">
                  <c:v>0.99057799999999996</c:v>
                </c:pt>
                <c:pt idx="6039">
                  <c:v>0.99058500000000005</c:v>
                </c:pt>
                <c:pt idx="6040">
                  <c:v>0.99059200000000003</c:v>
                </c:pt>
                <c:pt idx="6041">
                  <c:v>0.99059900000000001</c:v>
                </c:pt>
                <c:pt idx="6042">
                  <c:v>0.99060599999999999</c:v>
                </c:pt>
                <c:pt idx="6043">
                  <c:v>0.99061299999999997</c:v>
                </c:pt>
                <c:pt idx="6044">
                  <c:v>0.99061999999999995</c:v>
                </c:pt>
                <c:pt idx="6045">
                  <c:v>0.99062700000000004</c:v>
                </c:pt>
                <c:pt idx="6046">
                  <c:v>0.99063400000000001</c:v>
                </c:pt>
                <c:pt idx="6047">
                  <c:v>0.99064099999999999</c:v>
                </c:pt>
                <c:pt idx="6048">
                  <c:v>0.99064799999999997</c:v>
                </c:pt>
                <c:pt idx="6049">
                  <c:v>0.99065400000000003</c:v>
                </c:pt>
                <c:pt idx="6050">
                  <c:v>0.99066100000000001</c:v>
                </c:pt>
                <c:pt idx="6051">
                  <c:v>0.99066799999999999</c:v>
                </c:pt>
                <c:pt idx="6052">
                  <c:v>0.99067499999999997</c:v>
                </c:pt>
                <c:pt idx="6053">
                  <c:v>0.99068199999999995</c:v>
                </c:pt>
                <c:pt idx="6054">
                  <c:v>0.99068900000000004</c:v>
                </c:pt>
                <c:pt idx="6055">
                  <c:v>0.99069600000000002</c:v>
                </c:pt>
                <c:pt idx="6056">
                  <c:v>0.990703</c:v>
                </c:pt>
                <c:pt idx="6057">
                  <c:v>0.99070999999999998</c:v>
                </c:pt>
                <c:pt idx="6058">
                  <c:v>0.99071699999999996</c:v>
                </c:pt>
                <c:pt idx="6059">
                  <c:v>0.99072400000000005</c:v>
                </c:pt>
                <c:pt idx="6060">
                  <c:v>0.99073100000000003</c:v>
                </c:pt>
                <c:pt idx="6061">
                  <c:v>0.99073800000000001</c:v>
                </c:pt>
                <c:pt idx="6062">
                  <c:v>0.99074499999999999</c:v>
                </c:pt>
                <c:pt idx="6063">
                  <c:v>0.99075100000000005</c:v>
                </c:pt>
                <c:pt idx="6064">
                  <c:v>0.99075800000000003</c:v>
                </c:pt>
                <c:pt idx="6065">
                  <c:v>0.99076500000000001</c:v>
                </c:pt>
                <c:pt idx="6066">
                  <c:v>0.99077199999999999</c:v>
                </c:pt>
                <c:pt idx="6067">
                  <c:v>0.99077899999999997</c:v>
                </c:pt>
                <c:pt idx="6068">
                  <c:v>0.99078599999999994</c:v>
                </c:pt>
                <c:pt idx="6069">
                  <c:v>0.99079300000000003</c:v>
                </c:pt>
                <c:pt idx="6070">
                  <c:v>0.99080000000000001</c:v>
                </c:pt>
                <c:pt idx="6071">
                  <c:v>0.99080699999999999</c:v>
                </c:pt>
                <c:pt idx="6072">
                  <c:v>0.99081399999999997</c:v>
                </c:pt>
                <c:pt idx="6073">
                  <c:v>0.99082099999999995</c:v>
                </c:pt>
                <c:pt idx="6074">
                  <c:v>0.99082800000000004</c:v>
                </c:pt>
                <c:pt idx="6075">
                  <c:v>0.99083500000000002</c:v>
                </c:pt>
                <c:pt idx="6076">
                  <c:v>0.990842</c:v>
                </c:pt>
                <c:pt idx="6077">
                  <c:v>0.99084899999999998</c:v>
                </c:pt>
                <c:pt idx="6078">
                  <c:v>0.99085500000000004</c:v>
                </c:pt>
                <c:pt idx="6079">
                  <c:v>0.99086200000000002</c:v>
                </c:pt>
                <c:pt idx="6080">
                  <c:v>0.990869</c:v>
                </c:pt>
                <c:pt idx="6081">
                  <c:v>0.99087599999999998</c:v>
                </c:pt>
                <c:pt idx="6082">
                  <c:v>0.99088299999999996</c:v>
                </c:pt>
                <c:pt idx="6083">
                  <c:v>0.99089000000000005</c:v>
                </c:pt>
                <c:pt idx="6084">
                  <c:v>0.99089700000000003</c:v>
                </c:pt>
                <c:pt idx="6085">
                  <c:v>0.99090400000000001</c:v>
                </c:pt>
                <c:pt idx="6086">
                  <c:v>0.99091099999999999</c:v>
                </c:pt>
                <c:pt idx="6087">
                  <c:v>0.99091799999999997</c:v>
                </c:pt>
                <c:pt idx="6088">
                  <c:v>0.99092499999999994</c:v>
                </c:pt>
                <c:pt idx="6089">
                  <c:v>0.99093200000000004</c:v>
                </c:pt>
                <c:pt idx="6090">
                  <c:v>0.99093900000000001</c:v>
                </c:pt>
                <c:pt idx="6091">
                  <c:v>0.99094599999999999</c:v>
                </c:pt>
                <c:pt idx="6092">
                  <c:v>0.99095299999999997</c:v>
                </c:pt>
                <c:pt idx="6093">
                  <c:v>0.99095999999999995</c:v>
                </c:pt>
                <c:pt idx="6094">
                  <c:v>0.99096700000000004</c:v>
                </c:pt>
                <c:pt idx="6095">
                  <c:v>0.99097400000000002</c:v>
                </c:pt>
                <c:pt idx="6096">
                  <c:v>0.990981</c:v>
                </c:pt>
                <c:pt idx="6097">
                  <c:v>0.99098699999999995</c:v>
                </c:pt>
                <c:pt idx="6098">
                  <c:v>0.99099400000000004</c:v>
                </c:pt>
                <c:pt idx="6099">
                  <c:v>0.99100100000000002</c:v>
                </c:pt>
                <c:pt idx="6100">
                  <c:v>0.991008</c:v>
                </c:pt>
                <c:pt idx="6101">
                  <c:v>0.99101499999999998</c:v>
                </c:pt>
                <c:pt idx="6102">
                  <c:v>0.99102199999999996</c:v>
                </c:pt>
                <c:pt idx="6103">
                  <c:v>0.99102900000000005</c:v>
                </c:pt>
                <c:pt idx="6104">
                  <c:v>0.99103600000000003</c:v>
                </c:pt>
                <c:pt idx="6105">
                  <c:v>0.99104300000000001</c:v>
                </c:pt>
                <c:pt idx="6106">
                  <c:v>0.99104999999999999</c:v>
                </c:pt>
                <c:pt idx="6107">
                  <c:v>0.99105699999999997</c:v>
                </c:pt>
                <c:pt idx="6108">
                  <c:v>0.99106399999999994</c:v>
                </c:pt>
                <c:pt idx="6109">
                  <c:v>0.99107100000000004</c:v>
                </c:pt>
                <c:pt idx="6110">
                  <c:v>0.99107800000000001</c:v>
                </c:pt>
                <c:pt idx="6111">
                  <c:v>0.99108499999999999</c:v>
                </c:pt>
                <c:pt idx="6112">
                  <c:v>0.99109199999999997</c:v>
                </c:pt>
                <c:pt idx="6113">
                  <c:v>0.99109899999999995</c:v>
                </c:pt>
                <c:pt idx="6114">
                  <c:v>0.99110600000000004</c:v>
                </c:pt>
                <c:pt idx="6115">
                  <c:v>0.99111300000000002</c:v>
                </c:pt>
                <c:pt idx="6116">
                  <c:v>0.99112</c:v>
                </c:pt>
                <c:pt idx="6117">
                  <c:v>0.99112699999999998</c:v>
                </c:pt>
                <c:pt idx="6118">
                  <c:v>0.99113399999999996</c:v>
                </c:pt>
                <c:pt idx="6119">
                  <c:v>0.99114100000000005</c:v>
                </c:pt>
                <c:pt idx="6120">
                  <c:v>0.99114800000000003</c:v>
                </c:pt>
                <c:pt idx="6121">
                  <c:v>0.99115399999999998</c:v>
                </c:pt>
                <c:pt idx="6122">
                  <c:v>0.99116099999999996</c:v>
                </c:pt>
                <c:pt idx="6123">
                  <c:v>0.99116800000000005</c:v>
                </c:pt>
                <c:pt idx="6124">
                  <c:v>0.99117500000000003</c:v>
                </c:pt>
                <c:pt idx="6125">
                  <c:v>0.99118200000000001</c:v>
                </c:pt>
                <c:pt idx="6126">
                  <c:v>0.99118899999999999</c:v>
                </c:pt>
                <c:pt idx="6127">
                  <c:v>0.99119599999999997</c:v>
                </c:pt>
                <c:pt idx="6128">
                  <c:v>0.99120299999999995</c:v>
                </c:pt>
                <c:pt idx="6129">
                  <c:v>0.99121000000000004</c:v>
                </c:pt>
                <c:pt idx="6130">
                  <c:v>0.99121700000000001</c:v>
                </c:pt>
                <c:pt idx="6131">
                  <c:v>0.99122399999999999</c:v>
                </c:pt>
                <c:pt idx="6132">
                  <c:v>0.99123099999999997</c:v>
                </c:pt>
                <c:pt idx="6133">
                  <c:v>0.99123799999999995</c:v>
                </c:pt>
                <c:pt idx="6134">
                  <c:v>0.99124500000000004</c:v>
                </c:pt>
                <c:pt idx="6135">
                  <c:v>0.99125200000000002</c:v>
                </c:pt>
                <c:pt idx="6136">
                  <c:v>0.991259</c:v>
                </c:pt>
                <c:pt idx="6137">
                  <c:v>0.99126599999999998</c:v>
                </c:pt>
                <c:pt idx="6138">
                  <c:v>0.99127299999999996</c:v>
                </c:pt>
                <c:pt idx="6139">
                  <c:v>0.99128000000000005</c:v>
                </c:pt>
                <c:pt idx="6140">
                  <c:v>0.99128700000000003</c:v>
                </c:pt>
                <c:pt idx="6141">
                  <c:v>0.99129400000000001</c:v>
                </c:pt>
                <c:pt idx="6142">
                  <c:v>0.99130099999999999</c:v>
                </c:pt>
                <c:pt idx="6143">
                  <c:v>0.99130799999999997</c:v>
                </c:pt>
                <c:pt idx="6144">
                  <c:v>0.99131499999999995</c:v>
                </c:pt>
                <c:pt idx="6145">
                  <c:v>0.99132200000000004</c:v>
                </c:pt>
                <c:pt idx="6146">
                  <c:v>0.99132900000000002</c:v>
                </c:pt>
                <c:pt idx="6147">
                  <c:v>0.99133599999999999</c:v>
                </c:pt>
                <c:pt idx="6148">
                  <c:v>0.99134299999999997</c:v>
                </c:pt>
                <c:pt idx="6149">
                  <c:v>0.99134999999999995</c:v>
                </c:pt>
                <c:pt idx="6150">
                  <c:v>0.99135700000000004</c:v>
                </c:pt>
                <c:pt idx="6151">
                  <c:v>0.99136400000000002</c:v>
                </c:pt>
                <c:pt idx="6152">
                  <c:v>0.991371</c:v>
                </c:pt>
                <c:pt idx="6153">
                  <c:v>0.99137799999999998</c:v>
                </c:pt>
                <c:pt idx="6154">
                  <c:v>0.99138499999999996</c:v>
                </c:pt>
                <c:pt idx="6155">
                  <c:v>0.99139200000000005</c:v>
                </c:pt>
                <c:pt idx="6156">
                  <c:v>0.99139900000000003</c:v>
                </c:pt>
                <c:pt idx="6157">
                  <c:v>0.99140600000000001</c:v>
                </c:pt>
                <c:pt idx="6158">
                  <c:v>0.99141299999999999</c:v>
                </c:pt>
                <c:pt idx="6159">
                  <c:v>0.99141999999999997</c:v>
                </c:pt>
                <c:pt idx="6160">
                  <c:v>0.99142699999999995</c:v>
                </c:pt>
                <c:pt idx="6161">
                  <c:v>0.99143400000000004</c:v>
                </c:pt>
                <c:pt idx="6162">
                  <c:v>0.99144100000000002</c:v>
                </c:pt>
                <c:pt idx="6163">
                  <c:v>0.991448</c:v>
                </c:pt>
                <c:pt idx="6164">
                  <c:v>0.99145499999999998</c:v>
                </c:pt>
                <c:pt idx="6165">
                  <c:v>0.99146199999999995</c:v>
                </c:pt>
                <c:pt idx="6166">
                  <c:v>0.99146900000000004</c:v>
                </c:pt>
                <c:pt idx="6167">
                  <c:v>0.99147600000000002</c:v>
                </c:pt>
                <c:pt idx="6168">
                  <c:v>0.991483</c:v>
                </c:pt>
                <c:pt idx="6169">
                  <c:v>0.99148999999999998</c:v>
                </c:pt>
                <c:pt idx="6170">
                  <c:v>0.99149699999999996</c:v>
                </c:pt>
                <c:pt idx="6171">
                  <c:v>0.99150400000000005</c:v>
                </c:pt>
                <c:pt idx="6172">
                  <c:v>0.99151100000000003</c:v>
                </c:pt>
                <c:pt idx="6173">
                  <c:v>0.99151800000000001</c:v>
                </c:pt>
                <c:pt idx="6174">
                  <c:v>0.99152600000000002</c:v>
                </c:pt>
                <c:pt idx="6175">
                  <c:v>0.991533</c:v>
                </c:pt>
                <c:pt idx="6176">
                  <c:v>0.99153999999999998</c:v>
                </c:pt>
                <c:pt idx="6177">
                  <c:v>0.99154699999999996</c:v>
                </c:pt>
                <c:pt idx="6178">
                  <c:v>0.99155400000000005</c:v>
                </c:pt>
                <c:pt idx="6179">
                  <c:v>0.99156100000000003</c:v>
                </c:pt>
                <c:pt idx="6180">
                  <c:v>0.991568</c:v>
                </c:pt>
                <c:pt idx="6181">
                  <c:v>0.99157499999999998</c:v>
                </c:pt>
                <c:pt idx="6182">
                  <c:v>0.99158199999999996</c:v>
                </c:pt>
                <c:pt idx="6183">
                  <c:v>0.99158900000000005</c:v>
                </c:pt>
                <c:pt idx="6184">
                  <c:v>0.99159600000000003</c:v>
                </c:pt>
                <c:pt idx="6185">
                  <c:v>0.99160300000000001</c:v>
                </c:pt>
                <c:pt idx="6186">
                  <c:v>0.99160999999999999</c:v>
                </c:pt>
                <c:pt idx="6187">
                  <c:v>0.99161699999999997</c:v>
                </c:pt>
                <c:pt idx="6188">
                  <c:v>0.99162399999999995</c:v>
                </c:pt>
                <c:pt idx="6189">
                  <c:v>0.99163100000000004</c:v>
                </c:pt>
                <c:pt idx="6190">
                  <c:v>0.99163800000000002</c:v>
                </c:pt>
                <c:pt idx="6191">
                  <c:v>0.991645</c:v>
                </c:pt>
                <c:pt idx="6192">
                  <c:v>0.99165199999999998</c:v>
                </c:pt>
                <c:pt idx="6193">
                  <c:v>0.99165899999999996</c:v>
                </c:pt>
                <c:pt idx="6194">
                  <c:v>0.99166600000000005</c:v>
                </c:pt>
                <c:pt idx="6195">
                  <c:v>0.99167400000000006</c:v>
                </c:pt>
                <c:pt idx="6196">
                  <c:v>0.99168100000000003</c:v>
                </c:pt>
                <c:pt idx="6197">
                  <c:v>0.99168800000000001</c:v>
                </c:pt>
                <c:pt idx="6198">
                  <c:v>0.99169499999999999</c:v>
                </c:pt>
                <c:pt idx="6199">
                  <c:v>0.99170199999999997</c:v>
                </c:pt>
                <c:pt idx="6200">
                  <c:v>0.99170899999999995</c:v>
                </c:pt>
                <c:pt idx="6201">
                  <c:v>0.99171600000000004</c:v>
                </c:pt>
                <c:pt idx="6202">
                  <c:v>0.99172300000000002</c:v>
                </c:pt>
                <c:pt idx="6203">
                  <c:v>0.99173</c:v>
                </c:pt>
                <c:pt idx="6204">
                  <c:v>0.99173699999999998</c:v>
                </c:pt>
                <c:pt idx="6205">
                  <c:v>0.99174399999999996</c:v>
                </c:pt>
                <c:pt idx="6206">
                  <c:v>0.99175100000000005</c:v>
                </c:pt>
                <c:pt idx="6207">
                  <c:v>0.99175800000000003</c:v>
                </c:pt>
                <c:pt idx="6208">
                  <c:v>0.99176600000000004</c:v>
                </c:pt>
                <c:pt idx="6209">
                  <c:v>0.99177300000000002</c:v>
                </c:pt>
                <c:pt idx="6210">
                  <c:v>0.99177999999999999</c:v>
                </c:pt>
                <c:pt idx="6211">
                  <c:v>0.99178699999999997</c:v>
                </c:pt>
                <c:pt idx="6212">
                  <c:v>0.99179399999999995</c:v>
                </c:pt>
                <c:pt idx="6213">
                  <c:v>0.99180100000000004</c:v>
                </c:pt>
                <c:pt idx="6214">
                  <c:v>0.99180800000000002</c:v>
                </c:pt>
                <c:pt idx="6215">
                  <c:v>0.991815</c:v>
                </c:pt>
                <c:pt idx="6216">
                  <c:v>0.99182199999999998</c:v>
                </c:pt>
                <c:pt idx="6217">
                  <c:v>0.99182899999999996</c:v>
                </c:pt>
                <c:pt idx="6218">
                  <c:v>0.99183600000000005</c:v>
                </c:pt>
                <c:pt idx="6219">
                  <c:v>0.99184399999999995</c:v>
                </c:pt>
                <c:pt idx="6220">
                  <c:v>0.99185100000000004</c:v>
                </c:pt>
                <c:pt idx="6221">
                  <c:v>0.99185800000000002</c:v>
                </c:pt>
                <c:pt idx="6222">
                  <c:v>0.991865</c:v>
                </c:pt>
                <c:pt idx="6223">
                  <c:v>0.99187199999999998</c:v>
                </c:pt>
                <c:pt idx="6224">
                  <c:v>0.99187899999999996</c:v>
                </c:pt>
                <c:pt idx="6225">
                  <c:v>0.99188600000000005</c:v>
                </c:pt>
                <c:pt idx="6226">
                  <c:v>0.99189300000000002</c:v>
                </c:pt>
                <c:pt idx="6227">
                  <c:v>0.99190100000000003</c:v>
                </c:pt>
                <c:pt idx="6228">
                  <c:v>0.99190800000000001</c:v>
                </c:pt>
                <c:pt idx="6229">
                  <c:v>0.99191499999999999</c:v>
                </c:pt>
                <c:pt idx="6230">
                  <c:v>0.99192199999999997</c:v>
                </c:pt>
                <c:pt idx="6231">
                  <c:v>0.99192899999999995</c:v>
                </c:pt>
                <c:pt idx="6232">
                  <c:v>0.99193600000000004</c:v>
                </c:pt>
                <c:pt idx="6233">
                  <c:v>0.99194300000000002</c:v>
                </c:pt>
                <c:pt idx="6234">
                  <c:v>0.99195</c:v>
                </c:pt>
                <c:pt idx="6235">
                  <c:v>0.99195800000000001</c:v>
                </c:pt>
                <c:pt idx="6236">
                  <c:v>0.99196499999999999</c:v>
                </c:pt>
                <c:pt idx="6237">
                  <c:v>0.99197199999999996</c:v>
                </c:pt>
                <c:pt idx="6238">
                  <c:v>0.99197900000000006</c:v>
                </c:pt>
                <c:pt idx="6239">
                  <c:v>0.99198600000000003</c:v>
                </c:pt>
                <c:pt idx="6240">
                  <c:v>0.99199300000000001</c:v>
                </c:pt>
                <c:pt idx="6241">
                  <c:v>0.99199999999999999</c:v>
                </c:pt>
                <c:pt idx="6242">
                  <c:v>0.992008</c:v>
                </c:pt>
                <c:pt idx="6243">
                  <c:v>0.99201499999999998</c:v>
                </c:pt>
                <c:pt idx="6244">
                  <c:v>0.99202199999999996</c:v>
                </c:pt>
                <c:pt idx="6245">
                  <c:v>0.99202900000000005</c:v>
                </c:pt>
                <c:pt idx="6246">
                  <c:v>0.99203600000000003</c:v>
                </c:pt>
                <c:pt idx="6247">
                  <c:v>0.99204300000000001</c:v>
                </c:pt>
                <c:pt idx="6248">
                  <c:v>0.99205100000000002</c:v>
                </c:pt>
                <c:pt idx="6249">
                  <c:v>0.992058</c:v>
                </c:pt>
                <c:pt idx="6250">
                  <c:v>0.99206499999999997</c:v>
                </c:pt>
                <c:pt idx="6251">
                  <c:v>0.99207199999999995</c:v>
                </c:pt>
                <c:pt idx="6252">
                  <c:v>0.99207900000000004</c:v>
                </c:pt>
                <c:pt idx="6253">
                  <c:v>0.99208600000000002</c:v>
                </c:pt>
                <c:pt idx="6254">
                  <c:v>0.99209400000000003</c:v>
                </c:pt>
                <c:pt idx="6255">
                  <c:v>0.99210100000000001</c:v>
                </c:pt>
                <c:pt idx="6256">
                  <c:v>0.99210799999999999</c:v>
                </c:pt>
                <c:pt idx="6257">
                  <c:v>0.99211499999999997</c:v>
                </c:pt>
                <c:pt idx="6258">
                  <c:v>0.99212199999999995</c:v>
                </c:pt>
                <c:pt idx="6259">
                  <c:v>0.99212900000000004</c:v>
                </c:pt>
                <c:pt idx="6260">
                  <c:v>0.99213700000000005</c:v>
                </c:pt>
                <c:pt idx="6261">
                  <c:v>0.99214400000000003</c:v>
                </c:pt>
                <c:pt idx="6262">
                  <c:v>0.99215100000000001</c:v>
                </c:pt>
                <c:pt idx="6263">
                  <c:v>0.99215799999999998</c:v>
                </c:pt>
                <c:pt idx="6264">
                  <c:v>0.99216499999999996</c:v>
                </c:pt>
                <c:pt idx="6265">
                  <c:v>0.99217299999999997</c:v>
                </c:pt>
                <c:pt idx="6266">
                  <c:v>0.99217999999999995</c:v>
                </c:pt>
                <c:pt idx="6267">
                  <c:v>0.99218700000000004</c:v>
                </c:pt>
                <c:pt idx="6268">
                  <c:v>0.99219400000000002</c:v>
                </c:pt>
                <c:pt idx="6269">
                  <c:v>0.99220200000000003</c:v>
                </c:pt>
                <c:pt idx="6270">
                  <c:v>0.99220900000000001</c:v>
                </c:pt>
                <c:pt idx="6271">
                  <c:v>0.99221599999999999</c:v>
                </c:pt>
                <c:pt idx="6272">
                  <c:v>0.99222299999999997</c:v>
                </c:pt>
                <c:pt idx="6273">
                  <c:v>0.99222999999999995</c:v>
                </c:pt>
                <c:pt idx="6274">
                  <c:v>0.99223799999999995</c:v>
                </c:pt>
                <c:pt idx="6275">
                  <c:v>0.99224500000000004</c:v>
                </c:pt>
                <c:pt idx="6276">
                  <c:v>0.99225200000000002</c:v>
                </c:pt>
                <c:pt idx="6277">
                  <c:v>0.992259</c:v>
                </c:pt>
                <c:pt idx="6278">
                  <c:v>0.99226700000000001</c:v>
                </c:pt>
                <c:pt idx="6279">
                  <c:v>0.99227399999999999</c:v>
                </c:pt>
                <c:pt idx="6280">
                  <c:v>0.99228099999999997</c:v>
                </c:pt>
                <c:pt idx="6281">
                  <c:v>0.99228799999999995</c:v>
                </c:pt>
                <c:pt idx="6282">
                  <c:v>0.99229599999999996</c:v>
                </c:pt>
                <c:pt idx="6283">
                  <c:v>0.99230300000000005</c:v>
                </c:pt>
                <c:pt idx="6284">
                  <c:v>0.99231000000000003</c:v>
                </c:pt>
                <c:pt idx="6285">
                  <c:v>0.992317</c:v>
                </c:pt>
                <c:pt idx="6286">
                  <c:v>0.99232500000000001</c:v>
                </c:pt>
                <c:pt idx="6287">
                  <c:v>0.99233199999999999</c:v>
                </c:pt>
                <c:pt idx="6288">
                  <c:v>0.99233899999999997</c:v>
                </c:pt>
                <c:pt idx="6289">
                  <c:v>0.99234599999999995</c:v>
                </c:pt>
                <c:pt idx="6290">
                  <c:v>0.99235399999999996</c:v>
                </c:pt>
                <c:pt idx="6291">
                  <c:v>0.99236100000000005</c:v>
                </c:pt>
                <c:pt idx="6292">
                  <c:v>0.99236800000000003</c:v>
                </c:pt>
                <c:pt idx="6293">
                  <c:v>0.99237500000000001</c:v>
                </c:pt>
                <c:pt idx="6294">
                  <c:v>0.99238300000000002</c:v>
                </c:pt>
                <c:pt idx="6295">
                  <c:v>0.99238999999999999</c:v>
                </c:pt>
                <c:pt idx="6296">
                  <c:v>0.99239699999999997</c:v>
                </c:pt>
                <c:pt idx="6297">
                  <c:v>0.99240499999999998</c:v>
                </c:pt>
                <c:pt idx="6298">
                  <c:v>0.99241199999999996</c:v>
                </c:pt>
                <c:pt idx="6299">
                  <c:v>0.99241900000000005</c:v>
                </c:pt>
                <c:pt idx="6300">
                  <c:v>0.99242699999999995</c:v>
                </c:pt>
                <c:pt idx="6301">
                  <c:v>0.99243400000000004</c:v>
                </c:pt>
                <c:pt idx="6302">
                  <c:v>0.99244100000000002</c:v>
                </c:pt>
                <c:pt idx="6303">
                  <c:v>0.992448</c:v>
                </c:pt>
                <c:pt idx="6304">
                  <c:v>0.992456</c:v>
                </c:pt>
                <c:pt idx="6305">
                  <c:v>0.99246299999999998</c:v>
                </c:pt>
                <c:pt idx="6306">
                  <c:v>0.99246999999999996</c:v>
                </c:pt>
                <c:pt idx="6307">
                  <c:v>0.99247799999999997</c:v>
                </c:pt>
                <c:pt idx="6308">
                  <c:v>0.99248499999999995</c:v>
                </c:pt>
                <c:pt idx="6309">
                  <c:v>0.99249200000000004</c:v>
                </c:pt>
                <c:pt idx="6310">
                  <c:v>0.99250000000000005</c:v>
                </c:pt>
                <c:pt idx="6311">
                  <c:v>0.99250700000000003</c:v>
                </c:pt>
                <c:pt idx="6312">
                  <c:v>0.99251400000000001</c:v>
                </c:pt>
                <c:pt idx="6313">
                  <c:v>0.99252200000000002</c:v>
                </c:pt>
                <c:pt idx="6314">
                  <c:v>0.99252899999999999</c:v>
                </c:pt>
                <c:pt idx="6315">
                  <c:v>0.99253599999999997</c:v>
                </c:pt>
                <c:pt idx="6316">
                  <c:v>0.99254399999999998</c:v>
                </c:pt>
                <c:pt idx="6317">
                  <c:v>0.99255099999999996</c:v>
                </c:pt>
                <c:pt idx="6318">
                  <c:v>0.99255800000000005</c:v>
                </c:pt>
                <c:pt idx="6319">
                  <c:v>0.99256599999999995</c:v>
                </c:pt>
                <c:pt idx="6320">
                  <c:v>0.99257300000000004</c:v>
                </c:pt>
                <c:pt idx="6321">
                  <c:v>0.99258100000000005</c:v>
                </c:pt>
                <c:pt idx="6322">
                  <c:v>0.99258800000000003</c:v>
                </c:pt>
                <c:pt idx="6323">
                  <c:v>0.99259500000000001</c:v>
                </c:pt>
                <c:pt idx="6324">
                  <c:v>0.99260300000000001</c:v>
                </c:pt>
                <c:pt idx="6325">
                  <c:v>0.99260999999999999</c:v>
                </c:pt>
                <c:pt idx="6326">
                  <c:v>0.99261699999999997</c:v>
                </c:pt>
                <c:pt idx="6327">
                  <c:v>0.99262499999999998</c:v>
                </c:pt>
                <c:pt idx="6328">
                  <c:v>0.99263199999999996</c:v>
                </c:pt>
                <c:pt idx="6329">
                  <c:v>0.99263999999999997</c:v>
                </c:pt>
                <c:pt idx="6330">
                  <c:v>0.99264699999999995</c:v>
                </c:pt>
                <c:pt idx="6331">
                  <c:v>0.99265400000000004</c:v>
                </c:pt>
                <c:pt idx="6332">
                  <c:v>0.99266200000000004</c:v>
                </c:pt>
                <c:pt idx="6333">
                  <c:v>0.99266900000000002</c:v>
                </c:pt>
                <c:pt idx="6334">
                  <c:v>0.99267700000000003</c:v>
                </c:pt>
                <c:pt idx="6335">
                  <c:v>0.99268400000000001</c:v>
                </c:pt>
                <c:pt idx="6336">
                  <c:v>0.99269200000000002</c:v>
                </c:pt>
                <c:pt idx="6337">
                  <c:v>0.992699</c:v>
                </c:pt>
                <c:pt idx="6338">
                  <c:v>0.99270599999999998</c:v>
                </c:pt>
                <c:pt idx="6339">
                  <c:v>0.99271399999999999</c:v>
                </c:pt>
                <c:pt idx="6340">
                  <c:v>0.99272099999999996</c:v>
                </c:pt>
                <c:pt idx="6341">
                  <c:v>0.99272899999999997</c:v>
                </c:pt>
                <c:pt idx="6342">
                  <c:v>0.99273599999999995</c:v>
                </c:pt>
                <c:pt idx="6343">
                  <c:v>0.99274399999999996</c:v>
                </c:pt>
                <c:pt idx="6344">
                  <c:v>0.99275100000000005</c:v>
                </c:pt>
                <c:pt idx="6345">
                  <c:v>0.99275899999999995</c:v>
                </c:pt>
                <c:pt idx="6346">
                  <c:v>0.99276600000000004</c:v>
                </c:pt>
                <c:pt idx="6347">
                  <c:v>0.99277300000000002</c:v>
                </c:pt>
                <c:pt idx="6348">
                  <c:v>0.99278100000000002</c:v>
                </c:pt>
                <c:pt idx="6349">
                  <c:v>0.992788</c:v>
                </c:pt>
                <c:pt idx="6350">
                  <c:v>0.99279600000000001</c:v>
                </c:pt>
                <c:pt idx="6351">
                  <c:v>0.99280299999999999</c:v>
                </c:pt>
                <c:pt idx="6352">
                  <c:v>0.992811</c:v>
                </c:pt>
                <c:pt idx="6353">
                  <c:v>0.99281799999999998</c:v>
                </c:pt>
                <c:pt idx="6354">
                  <c:v>0.99282599999999999</c:v>
                </c:pt>
                <c:pt idx="6355">
                  <c:v>0.99283299999999997</c:v>
                </c:pt>
                <c:pt idx="6356">
                  <c:v>0.99284099999999997</c:v>
                </c:pt>
                <c:pt idx="6357">
                  <c:v>0.99284799999999995</c:v>
                </c:pt>
                <c:pt idx="6358">
                  <c:v>0.99285599999999996</c:v>
                </c:pt>
                <c:pt idx="6359">
                  <c:v>0.99286300000000005</c:v>
                </c:pt>
                <c:pt idx="6360">
                  <c:v>0.99287099999999995</c:v>
                </c:pt>
                <c:pt idx="6361">
                  <c:v>0.99287899999999996</c:v>
                </c:pt>
                <c:pt idx="6362">
                  <c:v>0.99288600000000005</c:v>
                </c:pt>
                <c:pt idx="6363">
                  <c:v>0.99289400000000005</c:v>
                </c:pt>
                <c:pt idx="6364">
                  <c:v>0.99290100000000003</c:v>
                </c:pt>
                <c:pt idx="6365">
                  <c:v>0.99290900000000004</c:v>
                </c:pt>
                <c:pt idx="6366">
                  <c:v>0.99291600000000002</c:v>
                </c:pt>
                <c:pt idx="6367">
                  <c:v>0.99292400000000003</c:v>
                </c:pt>
                <c:pt idx="6368">
                  <c:v>0.99293100000000001</c:v>
                </c:pt>
                <c:pt idx="6369">
                  <c:v>0.99293900000000002</c:v>
                </c:pt>
                <c:pt idx="6370">
                  <c:v>0.99294700000000002</c:v>
                </c:pt>
                <c:pt idx="6371">
                  <c:v>0.992954</c:v>
                </c:pt>
                <c:pt idx="6372">
                  <c:v>0.99296200000000001</c:v>
                </c:pt>
                <c:pt idx="6373">
                  <c:v>0.99296899999999999</c:v>
                </c:pt>
                <c:pt idx="6374">
                  <c:v>0.992977</c:v>
                </c:pt>
                <c:pt idx="6375">
                  <c:v>0.99298399999999998</c:v>
                </c:pt>
                <c:pt idx="6376">
                  <c:v>0.99299199999999999</c:v>
                </c:pt>
                <c:pt idx="6377">
                  <c:v>0.99299999999999999</c:v>
                </c:pt>
                <c:pt idx="6378">
                  <c:v>0.99300699999999997</c:v>
                </c:pt>
                <c:pt idx="6379">
                  <c:v>0.99301499999999998</c:v>
                </c:pt>
                <c:pt idx="6380">
                  <c:v>0.99302299999999999</c:v>
                </c:pt>
                <c:pt idx="6381">
                  <c:v>0.99302999999999997</c:v>
                </c:pt>
                <c:pt idx="6382">
                  <c:v>0.99303799999999998</c:v>
                </c:pt>
                <c:pt idx="6383">
                  <c:v>0.99304499999999996</c:v>
                </c:pt>
                <c:pt idx="6384">
                  <c:v>0.99305299999999996</c:v>
                </c:pt>
                <c:pt idx="6385">
                  <c:v>0.99306099999999997</c:v>
                </c:pt>
                <c:pt idx="6386">
                  <c:v>0.99306799999999995</c:v>
                </c:pt>
                <c:pt idx="6387">
                  <c:v>0.99307599999999996</c:v>
                </c:pt>
                <c:pt idx="6388">
                  <c:v>0.99308399999999997</c:v>
                </c:pt>
                <c:pt idx="6389">
                  <c:v>0.99309099999999995</c:v>
                </c:pt>
                <c:pt idx="6390">
                  <c:v>0.99309899999999995</c:v>
                </c:pt>
                <c:pt idx="6391">
                  <c:v>0.99310699999999996</c:v>
                </c:pt>
                <c:pt idx="6392">
                  <c:v>0.99311400000000005</c:v>
                </c:pt>
                <c:pt idx="6393">
                  <c:v>0.99312199999999995</c:v>
                </c:pt>
                <c:pt idx="6394">
                  <c:v>0.99312999999999996</c:v>
                </c:pt>
                <c:pt idx="6395">
                  <c:v>0.99313799999999997</c:v>
                </c:pt>
                <c:pt idx="6396">
                  <c:v>0.99314499999999994</c:v>
                </c:pt>
                <c:pt idx="6397">
                  <c:v>0.99315299999999995</c:v>
                </c:pt>
                <c:pt idx="6398">
                  <c:v>0.99316099999999996</c:v>
                </c:pt>
                <c:pt idx="6399">
                  <c:v>0.99316800000000005</c:v>
                </c:pt>
                <c:pt idx="6400">
                  <c:v>0.99317599999999995</c:v>
                </c:pt>
                <c:pt idx="6401">
                  <c:v>0.99318399999999996</c:v>
                </c:pt>
                <c:pt idx="6402">
                  <c:v>0.99319199999999996</c:v>
                </c:pt>
                <c:pt idx="6403">
                  <c:v>0.99319900000000005</c:v>
                </c:pt>
                <c:pt idx="6404">
                  <c:v>0.99320699999999995</c:v>
                </c:pt>
                <c:pt idx="6405">
                  <c:v>0.99321499999999996</c:v>
                </c:pt>
                <c:pt idx="6406">
                  <c:v>0.99322299999999997</c:v>
                </c:pt>
                <c:pt idx="6407">
                  <c:v>0.99322999999999995</c:v>
                </c:pt>
                <c:pt idx="6408">
                  <c:v>0.99323799999999995</c:v>
                </c:pt>
                <c:pt idx="6409">
                  <c:v>0.99324599999999996</c:v>
                </c:pt>
                <c:pt idx="6410">
                  <c:v>0.99325399999999997</c:v>
                </c:pt>
                <c:pt idx="6411">
                  <c:v>0.99326199999999998</c:v>
                </c:pt>
                <c:pt idx="6412">
                  <c:v>0.99326899999999996</c:v>
                </c:pt>
                <c:pt idx="6413">
                  <c:v>0.99327699999999997</c:v>
                </c:pt>
                <c:pt idx="6414">
                  <c:v>0.99328499999999997</c:v>
                </c:pt>
                <c:pt idx="6415">
                  <c:v>0.99329299999999998</c:v>
                </c:pt>
                <c:pt idx="6416">
                  <c:v>0.99330099999999999</c:v>
                </c:pt>
                <c:pt idx="6417">
                  <c:v>0.993309</c:v>
                </c:pt>
                <c:pt idx="6418">
                  <c:v>0.99331599999999998</c:v>
                </c:pt>
                <c:pt idx="6419">
                  <c:v>0.99332399999999998</c:v>
                </c:pt>
                <c:pt idx="6420">
                  <c:v>0.99333199999999999</c:v>
                </c:pt>
                <c:pt idx="6421">
                  <c:v>0.99334</c:v>
                </c:pt>
                <c:pt idx="6422">
                  <c:v>0.99334800000000001</c:v>
                </c:pt>
                <c:pt idx="6423">
                  <c:v>0.99335600000000002</c:v>
                </c:pt>
                <c:pt idx="6424">
                  <c:v>0.99336400000000002</c:v>
                </c:pt>
                <c:pt idx="6425">
                  <c:v>0.993371</c:v>
                </c:pt>
                <c:pt idx="6426">
                  <c:v>0.99337900000000001</c:v>
                </c:pt>
                <c:pt idx="6427">
                  <c:v>0.99338700000000002</c:v>
                </c:pt>
                <c:pt idx="6428">
                  <c:v>0.99339500000000003</c:v>
                </c:pt>
                <c:pt idx="6429">
                  <c:v>0.99340300000000004</c:v>
                </c:pt>
                <c:pt idx="6430">
                  <c:v>0.99341100000000004</c:v>
                </c:pt>
                <c:pt idx="6431">
                  <c:v>0.99341900000000005</c:v>
                </c:pt>
                <c:pt idx="6432">
                  <c:v>0.99342699999999995</c:v>
                </c:pt>
                <c:pt idx="6433">
                  <c:v>0.99343499999999996</c:v>
                </c:pt>
                <c:pt idx="6434">
                  <c:v>0.99344299999999996</c:v>
                </c:pt>
                <c:pt idx="6435">
                  <c:v>0.99345099999999997</c:v>
                </c:pt>
                <c:pt idx="6436">
                  <c:v>0.99345899999999998</c:v>
                </c:pt>
                <c:pt idx="6437">
                  <c:v>0.99346699999999999</c:v>
                </c:pt>
                <c:pt idx="6438">
                  <c:v>0.993475</c:v>
                </c:pt>
                <c:pt idx="6439">
                  <c:v>0.993483</c:v>
                </c:pt>
                <c:pt idx="6440">
                  <c:v>0.99349100000000001</c:v>
                </c:pt>
                <c:pt idx="6441">
                  <c:v>0.99349900000000002</c:v>
                </c:pt>
                <c:pt idx="6442">
                  <c:v>0.99350700000000003</c:v>
                </c:pt>
                <c:pt idx="6443">
                  <c:v>0.99351500000000004</c:v>
                </c:pt>
                <c:pt idx="6444">
                  <c:v>0.99352300000000004</c:v>
                </c:pt>
                <c:pt idx="6445">
                  <c:v>0.99353100000000005</c:v>
                </c:pt>
                <c:pt idx="6446">
                  <c:v>0.99353899999999995</c:v>
                </c:pt>
                <c:pt idx="6447">
                  <c:v>0.99354699999999996</c:v>
                </c:pt>
                <c:pt idx="6448">
                  <c:v>0.99355499999999997</c:v>
                </c:pt>
                <c:pt idx="6449">
                  <c:v>0.99356299999999997</c:v>
                </c:pt>
                <c:pt idx="6450">
                  <c:v>0.99357099999999998</c:v>
                </c:pt>
                <c:pt idx="6451">
                  <c:v>0.99357899999999999</c:v>
                </c:pt>
                <c:pt idx="6452">
                  <c:v>0.993587</c:v>
                </c:pt>
                <c:pt idx="6453">
                  <c:v>0.99359500000000001</c:v>
                </c:pt>
                <c:pt idx="6454">
                  <c:v>0.99360300000000001</c:v>
                </c:pt>
                <c:pt idx="6455">
                  <c:v>0.99361100000000002</c:v>
                </c:pt>
                <c:pt idx="6456">
                  <c:v>0.99361999999999995</c:v>
                </c:pt>
                <c:pt idx="6457">
                  <c:v>0.99362799999999996</c:v>
                </c:pt>
                <c:pt idx="6458">
                  <c:v>0.99363599999999996</c:v>
                </c:pt>
                <c:pt idx="6459">
                  <c:v>0.99364399999999997</c:v>
                </c:pt>
                <c:pt idx="6460">
                  <c:v>0.99365199999999998</c:v>
                </c:pt>
                <c:pt idx="6461">
                  <c:v>0.99365999999999999</c:v>
                </c:pt>
                <c:pt idx="6462">
                  <c:v>0.993668</c:v>
                </c:pt>
                <c:pt idx="6463">
                  <c:v>0.993676</c:v>
                </c:pt>
                <c:pt idx="6464">
                  <c:v>0.99368500000000004</c:v>
                </c:pt>
                <c:pt idx="6465">
                  <c:v>0.99369300000000005</c:v>
                </c:pt>
                <c:pt idx="6466">
                  <c:v>0.99370099999999995</c:v>
                </c:pt>
                <c:pt idx="6467">
                  <c:v>0.99370899999999995</c:v>
                </c:pt>
                <c:pt idx="6468">
                  <c:v>0.99371699999999996</c:v>
                </c:pt>
                <c:pt idx="6469">
                  <c:v>0.99372499999999997</c:v>
                </c:pt>
                <c:pt idx="6470">
                  <c:v>0.99373400000000001</c:v>
                </c:pt>
                <c:pt idx="6471">
                  <c:v>0.99374200000000001</c:v>
                </c:pt>
                <c:pt idx="6472">
                  <c:v>0.99375000000000002</c:v>
                </c:pt>
                <c:pt idx="6473">
                  <c:v>0.99375800000000003</c:v>
                </c:pt>
                <c:pt idx="6474">
                  <c:v>0.99376600000000004</c:v>
                </c:pt>
                <c:pt idx="6475">
                  <c:v>0.99377499999999996</c:v>
                </c:pt>
                <c:pt idx="6476">
                  <c:v>0.99378299999999997</c:v>
                </c:pt>
                <c:pt idx="6477">
                  <c:v>0.99379099999999998</c:v>
                </c:pt>
                <c:pt idx="6478">
                  <c:v>0.99379899999999999</c:v>
                </c:pt>
                <c:pt idx="6479">
                  <c:v>0.99380800000000002</c:v>
                </c:pt>
                <c:pt idx="6480">
                  <c:v>0.99381600000000003</c:v>
                </c:pt>
                <c:pt idx="6481">
                  <c:v>0.99382400000000004</c:v>
                </c:pt>
                <c:pt idx="6482">
                  <c:v>0.99383200000000005</c:v>
                </c:pt>
                <c:pt idx="6483">
                  <c:v>0.99383999999999995</c:v>
                </c:pt>
                <c:pt idx="6484">
                  <c:v>0.99384899999999998</c:v>
                </c:pt>
                <c:pt idx="6485">
                  <c:v>0.99385699999999999</c:v>
                </c:pt>
                <c:pt idx="6486">
                  <c:v>0.993865</c:v>
                </c:pt>
                <c:pt idx="6487">
                  <c:v>0.99387300000000001</c:v>
                </c:pt>
                <c:pt idx="6488">
                  <c:v>0.99388200000000004</c:v>
                </c:pt>
                <c:pt idx="6489">
                  <c:v>0.99389000000000005</c:v>
                </c:pt>
                <c:pt idx="6490">
                  <c:v>0.99389799999999995</c:v>
                </c:pt>
                <c:pt idx="6491">
                  <c:v>0.99390599999999996</c:v>
                </c:pt>
                <c:pt idx="6492">
                  <c:v>0.99391499999999999</c:v>
                </c:pt>
                <c:pt idx="6493">
                  <c:v>0.993923</c:v>
                </c:pt>
                <c:pt idx="6494">
                  <c:v>0.99393100000000001</c:v>
                </c:pt>
                <c:pt idx="6495">
                  <c:v>0.99393900000000002</c:v>
                </c:pt>
                <c:pt idx="6496">
                  <c:v>0.99394700000000002</c:v>
                </c:pt>
                <c:pt idx="6497">
                  <c:v>0.99395599999999995</c:v>
                </c:pt>
                <c:pt idx="6498">
                  <c:v>0.99396399999999996</c:v>
                </c:pt>
                <c:pt idx="6499">
                  <c:v>0.99397199999999997</c:v>
                </c:pt>
                <c:pt idx="6500">
                  <c:v>0.99397999999999997</c:v>
                </c:pt>
                <c:pt idx="6501">
                  <c:v>0.99398799999999998</c:v>
                </c:pt>
                <c:pt idx="6502">
                  <c:v>0.99399700000000002</c:v>
                </c:pt>
                <c:pt idx="6503">
                  <c:v>0.99400500000000003</c:v>
                </c:pt>
                <c:pt idx="6504">
                  <c:v>0.99401300000000004</c:v>
                </c:pt>
                <c:pt idx="6505">
                  <c:v>0.99402100000000004</c:v>
                </c:pt>
                <c:pt idx="6506">
                  <c:v>0.99402900000000005</c:v>
                </c:pt>
                <c:pt idx="6507">
                  <c:v>0.99403699999999995</c:v>
                </c:pt>
                <c:pt idx="6508">
                  <c:v>0.99404499999999996</c:v>
                </c:pt>
                <c:pt idx="6509">
                  <c:v>0.99405299999999996</c:v>
                </c:pt>
                <c:pt idx="6510">
                  <c:v>0.99406099999999997</c:v>
                </c:pt>
                <c:pt idx="6511">
                  <c:v>0.99406899999999998</c:v>
                </c:pt>
                <c:pt idx="6512">
                  <c:v>0.99407699999999999</c:v>
                </c:pt>
                <c:pt idx="6513">
                  <c:v>0.994085</c:v>
                </c:pt>
                <c:pt idx="6514">
                  <c:v>0.994093</c:v>
                </c:pt>
                <c:pt idx="6515">
                  <c:v>0.99410100000000001</c:v>
                </c:pt>
                <c:pt idx="6516">
                  <c:v>0.99410900000000002</c:v>
                </c:pt>
                <c:pt idx="6517">
                  <c:v>0.99411700000000003</c:v>
                </c:pt>
                <c:pt idx="6518">
                  <c:v>0.99412500000000004</c:v>
                </c:pt>
                <c:pt idx="6519">
                  <c:v>0.99413300000000004</c:v>
                </c:pt>
                <c:pt idx="6520">
                  <c:v>0.99414100000000005</c:v>
                </c:pt>
                <c:pt idx="6521">
                  <c:v>0.99414899999999995</c:v>
                </c:pt>
                <c:pt idx="6522">
                  <c:v>0.99415600000000004</c:v>
                </c:pt>
                <c:pt idx="6523">
                  <c:v>0.99416400000000005</c:v>
                </c:pt>
                <c:pt idx="6524">
                  <c:v>0.99417199999999994</c:v>
                </c:pt>
                <c:pt idx="6525">
                  <c:v>0.99417900000000003</c:v>
                </c:pt>
                <c:pt idx="6526">
                  <c:v>0.99418700000000004</c:v>
                </c:pt>
                <c:pt idx="6527">
                  <c:v>0.99419500000000005</c:v>
                </c:pt>
                <c:pt idx="6528">
                  <c:v>0.99420200000000003</c:v>
                </c:pt>
                <c:pt idx="6529">
                  <c:v>0.99421000000000004</c:v>
                </c:pt>
                <c:pt idx="6530">
                  <c:v>0.99421700000000002</c:v>
                </c:pt>
                <c:pt idx="6531">
                  <c:v>0.99422500000000003</c:v>
                </c:pt>
                <c:pt idx="6532">
                  <c:v>0.994232</c:v>
                </c:pt>
                <c:pt idx="6533">
                  <c:v>0.99424000000000001</c:v>
                </c:pt>
                <c:pt idx="6534">
                  <c:v>0.99424699999999999</c:v>
                </c:pt>
                <c:pt idx="6535">
                  <c:v>0.99425399999999997</c:v>
                </c:pt>
                <c:pt idx="6536">
                  <c:v>0.99426099999999995</c:v>
                </c:pt>
                <c:pt idx="6537">
                  <c:v>0.99426899999999996</c:v>
                </c:pt>
                <c:pt idx="6538">
                  <c:v>0.99427600000000005</c:v>
                </c:pt>
                <c:pt idx="6539">
                  <c:v>0.99428300000000003</c:v>
                </c:pt>
                <c:pt idx="6540">
                  <c:v>0.99429000000000001</c:v>
                </c:pt>
                <c:pt idx="6541">
                  <c:v>0.99429699999999999</c:v>
                </c:pt>
                <c:pt idx="6542">
                  <c:v>0.99430399999999997</c:v>
                </c:pt>
                <c:pt idx="6543">
                  <c:v>0.99431099999999994</c:v>
                </c:pt>
                <c:pt idx="6544">
                  <c:v>0.99431800000000004</c:v>
                </c:pt>
                <c:pt idx="6545">
                  <c:v>0.99432500000000001</c:v>
                </c:pt>
                <c:pt idx="6546">
                  <c:v>0.99433199999999999</c:v>
                </c:pt>
                <c:pt idx="6547">
                  <c:v>0.99433899999999997</c:v>
                </c:pt>
                <c:pt idx="6548">
                  <c:v>0.99434500000000003</c:v>
                </c:pt>
                <c:pt idx="6549">
                  <c:v>0.99435200000000001</c:v>
                </c:pt>
                <c:pt idx="6550">
                  <c:v>0.99435899999999999</c:v>
                </c:pt>
                <c:pt idx="6551">
                  <c:v>0.99436500000000005</c:v>
                </c:pt>
                <c:pt idx="6552">
                  <c:v>0.99437200000000003</c:v>
                </c:pt>
                <c:pt idx="6553">
                  <c:v>0.99437900000000001</c:v>
                </c:pt>
                <c:pt idx="6554">
                  <c:v>0.99438499999999996</c:v>
                </c:pt>
                <c:pt idx="6555">
                  <c:v>0.99439200000000005</c:v>
                </c:pt>
                <c:pt idx="6556">
                  <c:v>0.994398</c:v>
                </c:pt>
                <c:pt idx="6557">
                  <c:v>0.99440499999999998</c:v>
                </c:pt>
                <c:pt idx="6558">
                  <c:v>0.99441100000000004</c:v>
                </c:pt>
                <c:pt idx="6559">
                  <c:v>0.99441800000000002</c:v>
                </c:pt>
                <c:pt idx="6560">
                  <c:v>0.99442399999999997</c:v>
                </c:pt>
                <c:pt idx="6561">
                  <c:v>0.99443099999999995</c:v>
                </c:pt>
                <c:pt idx="6562">
                  <c:v>0.99443700000000002</c:v>
                </c:pt>
                <c:pt idx="6563">
                  <c:v>0.99444399999999999</c:v>
                </c:pt>
                <c:pt idx="6564">
                  <c:v>0.99444999999999995</c:v>
                </c:pt>
                <c:pt idx="6565">
                  <c:v>0.99445700000000004</c:v>
                </c:pt>
                <c:pt idx="6566">
                  <c:v>0.99446400000000001</c:v>
                </c:pt>
                <c:pt idx="6567">
                  <c:v>0.99446999999999997</c:v>
                </c:pt>
                <c:pt idx="6568">
                  <c:v>0.99447700000000006</c:v>
                </c:pt>
                <c:pt idx="6569">
                  <c:v>0.99448300000000001</c:v>
                </c:pt>
                <c:pt idx="6570">
                  <c:v>0.99448999999999999</c:v>
                </c:pt>
                <c:pt idx="6571">
                  <c:v>0.99449699999999996</c:v>
                </c:pt>
                <c:pt idx="6572">
                  <c:v>0.99450300000000003</c:v>
                </c:pt>
                <c:pt idx="6573">
                  <c:v>0.99451000000000001</c:v>
                </c:pt>
                <c:pt idx="6574">
                  <c:v>0.99451699999999998</c:v>
                </c:pt>
                <c:pt idx="6575">
                  <c:v>0.99452399999999996</c:v>
                </c:pt>
                <c:pt idx="6576">
                  <c:v>0.99453199999999997</c:v>
                </c:pt>
                <c:pt idx="6577">
                  <c:v>0.99453999999999998</c:v>
                </c:pt>
                <c:pt idx="6578">
                  <c:v>0.99454799999999999</c:v>
                </c:pt>
                <c:pt idx="6579">
                  <c:v>0.99455499999999997</c:v>
                </c:pt>
                <c:pt idx="6580">
                  <c:v>0.99456299999999997</c:v>
                </c:pt>
                <c:pt idx="6581">
                  <c:v>0.99457200000000001</c:v>
                </c:pt>
                <c:pt idx="6582">
                  <c:v>0.99458000000000002</c:v>
                </c:pt>
                <c:pt idx="6583">
                  <c:v>0.99458800000000003</c:v>
                </c:pt>
                <c:pt idx="6584">
                  <c:v>0.99459600000000004</c:v>
                </c:pt>
                <c:pt idx="6585">
                  <c:v>0.99460400000000004</c:v>
                </c:pt>
                <c:pt idx="6586">
                  <c:v>0.99461299999999997</c:v>
                </c:pt>
                <c:pt idx="6587">
                  <c:v>0.99462300000000003</c:v>
                </c:pt>
                <c:pt idx="6588">
                  <c:v>0.99463400000000002</c:v>
                </c:pt>
                <c:pt idx="6589">
                  <c:v>0.994645</c:v>
                </c:pt>
                <c:pt idx="6590">
                  <c:v>0.99465599999999998</c:v>
                </c:pt>
                <c:pt idx="6591">
                  <c:v>0.994668</c:v>
                </c:pt>
                <c:pt idx="6592">
                  <c:v>0.99467899999999998</c:v>
                </c:pt>
                <c:pt idx="6593">
                  <c:v>0.99469099999999999</c:v>
                </c:pt>
                <c:pt idx="6594">
                  <c:v>0.994703</c:v>
                </c:pt>
                <c:pt idx="6595">
                  <c:v>0.99471500000000002</c:v>
                </c:pt>
                <c:pt idx="6596">
                  <c:v>0.99472700000000003</c:v>
                </c:pt>
                <c:pt idx="6597">
                  <c:v>0.99473900000000004</c:v>
                </c:pt>
                <c:pt idx="6598">
                  <c:v>0.99475100000000005</c:v>
                </c:pt>
                <c:pt idx="6599">
                  <c:v>0.99476399999999998</c:v>
                </c:pt>
                <c:pt idx="6600">
                  <c:v>0.99477800000000005</c:v>
                </c:pt>
                <c:pt idx="6601">
                  <c:v>0.99479399999999996</c:v>
                </c:pt>
                <c:pt idx="6602">
                  <c:v>0.994811</c:v>
                </c:pt>
                <c:pt idx="6603">
                  <c:v>0.99482800000000005</c:v>
                </c:pt>
                <c:pt idx="6604">
                  <c:v>0.99484600000000001</c:v>
                </c:pt>
                <c:pt idx="6605">
                  <c:v>0.99486399999999997</c:v>
                </c:pt>
                <c:pt idx="6606">
                  <c:v>0.99488100000000002</c:v>
                </c:pt>
                <c:pt idx="6607">
                  <c:v>0.99490000000000001</c:v>
                </c:pt>
                <c:pt idx="6608">
                  <c:v>0.99491799999999997</c:v>
                </c:pt>
                <c:pt idx="6609">
                  <c:v>0.99493600000000004</c:v>
                </c:pt>
                <c:pt idx="6610">
                  <c:v>0.99495500000000003</c:v>
                </c:pt>
                <c:pt idx="6611">
                  <c:v>0.99497400000000003</c:v>
                </c:pt>
                <c:pt idx="6612">
                  <c:v>0.99499300000000002</c:v>
                </c:pt>
                <c:pt idx="6613">
                  <c:v>0.99501200000000001</c:v>
                </c:pt>
                <c:pt idx="6614">
                  <c:v>0.995031</c:v>
                </c:pt>
                <c:pt idx="6615">
                  <c:v>0.99505100000000002</c:v>
                </c:pt>
                <c:pt idx="6616">
                  <c:v>0.99507000000000001</c:v>
                </c:pt>
                <c:pt idx="6617">
                  <c:v>0.99509099999999995</c:v>
                </c:pt>
                <c:pt idx="6618">
                  <c:v>0.99511400000000005</c:v>
                </c:pt>
                <c:pt idx="6619">
                  <c:v>0.99513799999999997</c:v>
                </c:pt>
                <c:pt idx="6620">
                  <c:v>0.99516099999999996</c:v>
                </c:pt>
                <c:pt idx="6621">
                  <c:v>0.99518499999999999</c:v>
                </c:pt>
                <c:pt idx="6622">
                  <c:v>0.99520900000000001</c:v>
                </c:pt>
                <c:pt idx="6623">
                  <c:v>0.99523300000000003</c:v>
                </c:pt>
                <c:pt idx="6624">
                  <c:v>0.99525699999999995</c:v>
                </c:pt>
                <c:pt idx="6625">
                  <c:v>0.99528099999999997</c:v>
                </c:pt>
                <c:pt idx="6626">
                  <c:v>0.995305</c:v>
                </c:pt>
                <c:pt idx="6627">
                  <c:v>0.99532900000000002</c:v>
                </c:pt>
                <c:pt idx="6628">
                  <c:v>0.99535399999999996</c:v>
                </c:pt>
                <c:pt idx="6629">
                  <c:v>0.99537799999999999</c:v>
                </c:pt>
                <c:pt idx="6630">
                  <c:v>0.99540300000000004</c:v>
                </c:pt>
                <c:pt idx="6631">
                  <c:v>0.99542699999999995</c:v>
                </c:pt>
                <c:pt idx="6632">
                  <c:v>0.995452</c:v>
                </c:pt>
                <c:pt idx="6633">
                  <c:v>0.99547600000000003</c:v>
                </c:pt>
                <c:pt idx="6634">
                  <c:v>0.99550099999999997</c:v>
                </c:pt>
                <c:pt idx="6635">
                  <c:v>0.99552600000000002</c:v>
                </c:pt>
                <c:pt idx="6636">
                  <c:v>0.99555099999999996</c:v>
                </c:pt>
                <c:pt idx="6637">
                  <c:v>0.99557600000000002</c:v>
                </c:pt>
                <c:pt idx="6638">
                  <c:v>0.99560099999999996</c:v>
                </c:pt>
                <c:pt idx="6639">
                  <c:v>0.99562600000000001</c:v>
                </c:pt>
                <c:pt idx="6640">
                  <c:v>0.99565300000000001</c:v>
                </c:pt>
                <c:pt idx="6641">
                  <c:v>0.99568000000000001</c:v>
                </c:pt>
                <c:pt idx="6642">
                  <c:v>0.99570700000000001</c:v>
                </c:pt>
                <c:pt idx="6643">
                  <c:v>0.99573299999999998</c:v>
                </c:pt>
                <c:pt idx="6644">
                  <c:v>0.99575999999999998</c:v>
                </c:pt>
                <c:pt idx="6645">
                  <c:v>0.99578599999999995</c:v>
                </c:pt>
                <c:pt idx="6646">
                  <c:v>0.99581299999999995</c:v>
                </c:pt>
                <c:pt idx="6647">
                  <c:v>0.99583900000000003</c:v>
                </c:pt>
                <c:pt idx="6648">
                  <c:v>0.99586600000000003</c:v>
                </c:pt>
                <c:pt idx="6649">
                  <c:v>0.995892</c:v>
                </c:pt>
                <c:pt idx="6650">
                  <c:v>0.995919</c:v>
                </c:pt>
                <c:pt idx="6651">
                  <c:v>0.99594499999999997</c:v>
                </c:pt>
                <c:pt idx="6652">
                  <c:v>0.99597100000000005</c:v>
                </c:pt>
                <c:pt idx="6653">
                  <c:v>0.99599700000000002</c:v>
                </c:pt>
                <c:pt idx="6654">
                  <c:v>0.99602299999999999</c:v>
                </c:pt>
                <c:pt idx="6655">
                  <c:v>0.99604899999999996</c:v>
                </c:pt>
                <c:pt idx="6656">
                  <c:v>0.99607500000000004</c:v>
                </c:pt>
                <c:pt idx="6657">
                  <c:v>0.99610100000000001</c:v>
                </c:pt>
                <c:pt idx="6658">
                  <c:v>0.99612699999999998</c:v>
                </c:pt>
                <c:pt idx="6659">
                  <c:v>0.99615299999999996</c:v>
                </c:pt>
                <c:pt idx="6660">
                  <c:v>0.99617900000000004</c:v>
                </c:pt>
                <c:pt idx="6661">
                  <c:v>0.99620399999999998</c:v>
                </c:pt>
                <c:pt idx="6662">
                  <c:v>0.99622999999999995</c:v>
                </c:pt>
                <c:pt idx="6663">
                  <c:v>0.99625600000000003</c:v>
                </c:pt>
                <c:pt idx="6664">
                  <c:v>0.99628099999999997</c:v>
                </c:pt>
                <c:pt idx="6665">
                  <c:v>0.99630600000000002</c:v>
                </c:pt>
                <c:pt idx="6666">
                  <c:v>0.996332</c:v>
                </c:pt>
                <c:pt idx="6667">
                  <c:v>0.99635700000000005</c:v>
                </c:pt>
                <c:pt idx="6668">
                  <c:v>0.99638300000000002</c:v>
                </c:pt>
                <c:pt idx="6669">
                  <c:v>0.99640899999999999</c:v>
                </c:pt>
                <c:pt idx="6670">
                  <c:v>0.99643499999999996</c:v>
                </c:pt>
                <c:pt idx="6671">
                  <c:v>0.99646000000000001</c:v>
                </c:pt>
                <c:pt idx="6672">
                  <c:v>0.99648499999999995</c:v>
                </c:pt>
                <c:pt idx="6673">
                  <c:v>0.99651100000000004</c:v>
                </c:pt>
                <c:pt idx="6674">
                  <c:v>0.99653599999999998</c:v>
                </c:pt>
                <c:pt idx="6675">
                  <c:v>0.99656100000000003</c:v>
                </c:pt>
                <c:pt idx="6676">
                  <c:v>0.99658500000000005</c:v>
                </c:pt>
                <c:pt idx="6677">
                  <c:v>0.99661</c:v>
                </c:pt>
                <c:pt idx="6678">
                  <c:v>0.99663400000000002</c:v>
                </c:pt>
                <c:pt idx="6679">
                  <c:v>0.99665899999999996</c:v>
                </c:pt>
                <c:pt idx="6680">
                  <c:v>0.99668299999999999</c:v>
                </c:pt>
                <c:pt idx="6681">
                  <c:v>0.99670700000000001</c:v>
                </c:pt>
                <c:pt idx="6682">
                  <c:v>0.99673100000000003</c:v>
                </c:pt>
                <c:pt idx="6683">
                  <c:v>0.99675499999999995</c:v>
                </c:pt>
                <c:pt idx="6684">
                  <c:v>0.99677899999999997</c:v>
                </c:pt>
                <c:pt idx="6685">
                  <c:v>0.99680299999999999</c:v>
                </c:pt>
                <c:pt idx="6686">
                  <c:v>0.99682599999999999</c:v>
                </c:pt>
                <c:pt idx="6687">
                  <c:v>0.99685000000000001</c:v>
                </c:pt>
                <c:pt idx="6688">
                  <c:v>0.99687300000000001</c:v>
                </c:pt>
                <c:pt idx="6689">
                  <c:v>0.996896</c:v>
                </c:pt>
                <c:pt idx="6690">
                  <c:v>0.996919</c:v>
                </c:pt>
                <c:pt idx="6691">
                  <c:v>0.99694199999999999</c:v>
                </c:pt>
                <c:pt idx="6692">
                  <c:v>0.99696499999999999</c:v>
                </c:pt>
                <c:pt idx="6693">
                  <c:v>0.99698699999999996</c:v>
                </c:pt>
                <c:pt idx="6694">
                  <c:v>0.99700999999999995</c:v>
                </c:pt>
                <c:pt idx="6695">
                  <c:v>0.99703200000000003</c:v>
                </c:pt>
                <c:pt idx="6696">
                  <c:v>0.997054</c:v>
                </c:pt>
                <c:pt idx="6697">
                  <c:v>0.99707599999999996</c:v>
                </c:pt>
                <c:pt idx="6698">
                  <c:v>0.99709800000000004</c:v>
                </c:pt>
                <c:pt idx="6699">
                  <c:v>0.99712000000000001</c:v>
                </c:pt>
                <c:pt idx="6700">
                  <c:v>0.99714199999999997</c:v>
                </c:pt>
                <c:pt idx="6701">
                  <c:v>0.99716300000000002</c:v>
                </c:pt>
                <c:pt idx="6702">
                  <c:v>0.99718499999999999</c:v>
                </c:pt>
                <c:pt idx="6703">
                  <c:v>0.99720600000000004</c:v>
                </c:pt>
                <c:pt idx="6704">
                  <c:v>0.99722699999999997</c:v>
                </c:pt>
                <c:pt idx="6705">
                  <c:v>0.99724900000000005</c:v>
                </c:pt>
                <c:pt idx="6706">
                  <c:v>0.99726999999999999</c:v>
                </c:pt>
                <c:pt idx="6707">
                  <c:v>0.99729100000000004</c:v>
                </c:pt>
                <c:pt idx="6708">
                  <c:v>0.99731199999999998</c:v>
                </c:pt>
                <c:pt idx="6709">
                  <c:v>0.99733300000000003</c:v>
                </c:pt>
                <c:pt idx="6710">
                  <c:v>0.99735300000000005</c:v>
                </c:pt>
                <c:pt idx="6711">
                  <c:v>0.99737399999999998</c:v>
                </c:pt>
                <c:pt idx="6712">
                  <c:v>0.997394</c:v>
                </c:pt>
                <c:pt idx="6713">
                  <c:v>0.99741400000000002</c:v>
                </c:pt>
                <c:pt idx="6714">
                  <c:v>0.99743400000000004</c:v>
                </c:pt>
                <c:pt idx="6715">
                  <c:v>0.99745399999999995</c:v>
                </c:pt>
                <c:pt idx="6716">
                  <c:v>0.99747399999999997</c:v>
                </c:pt>
                <c:pt idx="6717">
                  <c:v>0.99749299999999996</c:v>
                </c:pt>
                <c:pt idx="6718">
                  <c:v>0.99751299999999998</c:v>
                </c:pt>
                <c:pt idx="6719">
                  <c:v>0.99753199999999997</c:v>
                </c:pt>
                <c:pt idx="6720">
                  <c:v>0.99755099999999997</c:v>
                </c:pt>
                <c:pt idx="6721">
                  <c:v>0.99756999999999996</c:v>
                </c:pt>
                <c:pt idx="6722">
                  <c:v>0.99758899999999995</c:v>
                </c:pt>
                <c:pt idx="6723">
                  <c:v>0.99760800000000005</c:v>
                </c:pt>
                <c:pt idx="6724">
                  <c:v>0.99762700000000004</c:v>
                </c:pt>
                <c:pt idx="6725">
                  <c:v>0.997645</c:v>
                </c:pt>
                <c:pt idx="6726">
                  <c:v>0.997664</c:v>
                </c:pt>
                <c:pt idx="6727">
                  <c:v>0.99768199999999996</c:v>
                </c:pt>
                <c:pt idx="6728">
                  <c:v>0.99770000000000003</c:v>
                </c:pt>
                <c:pt idx="6729">
                  <c:v>0.99771799999999999</c:v>
                </c:pt>
                <c:pt idx="6730">
                  <c:v>0.99773599999999996</c:v>
                </c:pt>
                <c:pt idx="6731">
                  <c:v>0.99775400000000003</c:v>
                </c:pt>
                <c:pt idx="6732">
                  <c:v>0.99777099999999996</c:v>
                </c:pt>
                <c:pt idx="6733">
                  <c:v>0.99778900000000004</c:v>
                </c:pt>
                <c:pt idx="6734">
                  <c:v>0.99780599999999997</c:v>
                </c:pt>
                <c:pt idx="6735">
                  <c:v>0.99782300000000002</c:v>
                </c:pt>
                <c:pt idx="6736">
                  <c:v>0.99783999999999995</c:v>
                </c:pt>
                <c:pt idx="6737">
                  <c:v>0.99785699999999999</c:v>
                </c:pt>
                <c:pt idx="6738">
                  <c:v>0.99787400000000004</c:v>
                </c:pt>
                <c:pt idx="6739">
                  <c:v>0.99789099999999997</c:v>
                </c:pt>
                <c:pt idx="6740">
                  <c:v>0.99790800000000002</c:v>
                </c:pt>
                <c:pt idx="6741">
                  <c:v>0.99792400000000003</c:v>
                </c:pt>
                <c:pt idx="6742">
                  <c:v>0.99794000000000005</c:v>
                </c:pt>
                <c:pt idx="6743">
                  <c:v>0.99795699999999998</c:v>
                </c:pt>
                <c:pt idx="6744">
                  <c:v>0.997973</c:v>
                </c:pt>
                <c:pt idx="6745">
                  <c:v>0.99798900000000001</c:v>
                </c:pt>
                <c:pt idx="6746">
                  <c:v>0.99800500000000003</c:v>
                </c:pt>
                <c:pt idx="6747">
                  <c:v>0.99802000000000002</c:v>
                </c:pt>
                <c:pt idx="6748">
                  <c:v>0.99803600000000003</c:v>
                </c:pt>
                <c:pt idx="6749">
                  <c:v>0.99805200000000005</c:v>
                </c:pt>
                <c:pt idx="6750">
                  <c:v>0.99806700000000004</c:v>
                </c:pt>
                <c:pt idx="6751">
                  <c:v>0.99808200000000002</c:v>
                </c:pt>
                <c:pt idx="6752">
                  <c:v>0.99809800000000004</c:v>
                </c:pt>
                <c:pt idx="6753">
                  <c:v>0.99811300000000003</c:v>
                </c:pt>
                <c:pt idx="6754">
                  <c:v>0.99812800000000002</c:v>
                </c:pt>
                <c:pt idx="6755">
                  <c:v>0.99814199999999997</c:v>
                </c:pt>
                <c:pt idx="6756">
                  <c:v>0.99815699999999996</c:v>
                </c:pt>
                <c:pt idx="6757">
                  <c:v>0.99817199999999995</c:v>
                </c:pt>
                <c:pt idx="6758">
                  <c:v>0.99818600000000002</c:v>
                </c:pt>
                <c:pt idx="6759">
                  <c:v>0.998201</c:v>
                </c:pt>
                <c:pt idx="6760">
                  <c:v>0.99821499999999996</c:v>
                </c:pt>
                <c:pt idx="6761">
                  <c:v>0.99822999999999995</c:v>
                </c:pt>
                <c:pt idx="6762">
                  <c:v>0.99824400000000002</c:v>
                </c:pt>
                <c:pt idx="6763">
                  <c:v>0.99825799999999998</c:v>
                </c:pt>
                <c:pt idx="6764">
                  <c:v>0.99827200000000005</c:v>
                </c:pt>
                <c:pt idx="6765">
                  <c:v>0.99828600000000001</c:v>
                </c:pt>
                <c:pt idx="6766">
                  <c:v>0.99829999999999997</c:v>
                </c:pt>
                <c:pt idx="6767">
                  <c:v>0.99831300000000001</c:v>
                </c:pt>
                <c:pt idx="6768">
                  <c:v>0.99832699999999996</c:v>
                </c:pt>
                <c:pt idx="6769">
                  <c:v>0.99834000000000001</c:v>
                </c:pt>
                <c:pt idx="6770">
                  <c:v>0.99835300000000005</c:v>
                </c:pt>
                <c:pt idx="6771">
                  <c:v>0.998367</c:v>
                </c:pt>
                <c:pt idx="6772">
                  <c:v>0.99838000000000005</c:v>
                </c:pt>
                <c:pt idx="6773">
                  <c:v>0.99839299999999997</c:v>
                </c:pt>
                <c:pt idx="6774">
                  <c:v>0.99840600000000002</c:v>
                </c:pt>
                <c:pt idx="6775">
                  <c:v>0.99841800000000003</c:v>
                </c:pt>
                <c:pt idx="6776">
                  <c:v>0.99843099999999996</c:v>
                </c:pt>
                <c:pt idx="6777">
                  <c:v>0.998444</c:v>
                </c:pt>
                <c:pt idx="6778">
                  <c:v>0.99845600000000001</c:v>
                </c:pt>
                <c:pt idx="6779">
                  <c:v>0.99846900000000005</c:v>
                </c:pt>
                <c:pt idx="6780">
                  <c:v>0.99848099999999995</c:v>
                </c:pt>
                <c:pt idx="6781">
                  <c:v>0.99849299999999996</c:v>
                </c:pt>
                <c:pt idx="6782">
                  <c:v>0.99850499999999998</c:v>
                </c:pt>
                <c:pt idx="6783">
                  <c:v>0.99851699999999999</c:v>
                </c:pt>
                <c:pt idx="6784">
                  <c:v>0.998529</c:v>
                </c:pt>
                <c:pt idx="6785">
                  <c:v>0.99854100000000001</c:v>
                </c:pt>
                <c:pt idx="6786">
                  <c:v>0.99855300000000002</c:v>
                </c:pt>
                <c:pt idx="6787">
                  <c:v>0.99856400000000001</c:v>
                </c:pt>
                <c:pt idx="6788">
                  <c:v>0.99857600000000002</c:v>
                </c:pt>
                <c:pt idx="6789">
                  <c:v>0.998587</c:v>
                </c:pt>
                <c:pt idx="6790">
                  <c:v>0.99859799999999999</c:v>
                </c:pt>
                <c:pt idx="6791">
                  <c:v>0.99861</c:v>
                </c:pt>
                <c:pt idx="6792">
                  <c:v>0.99862099999999998</c:v>
                </c:pt>
                <c:pt idx="6793">
                  <c:v>0.99863199999999996</c:v>
                </c:pt>
                <c:pt idx="6794">
                  <c:v>0.99864299999999995</c:v>
                </c:pt>
                <c:pt idx="6795">
                  <c:v>0.99865400000000004</c:v>
                </c:pt>
                <c:pt idx="6796">
                  <c:v>0.99866500000000002</c:v>
                </c:pt>
                <c:pt idx="6797">
                  <c:v>0.99867499999999998</c:v>
                </c:pt>
                <c:pt idx="6798">
                  <c:v>0.99868599999999996</c:v>
                </c:pt>
                <c:pt idx="6799">
                  <c:v>0.99869699999999995</c:v>
                </c:pt>
                <c:pt idx="6800">
                  <c:v>0.99870700000000001</c:v>
                </c:pt>
                <c:pt idx="6801">
                  <c:v>0.99871699999999997</c:v>
                </c:pt>
                <c:pt idx="6802">
                  <c:v>0.99872799999999995</c:v>
                </c:pt>
                <c:pt idx="6803">
                  <c:v>0.99873800000000001</c:v>
                </c:pt>
                <c:pt idx="6804">
                  <c:v>0.99874799999999997</c:v>
                </c:pt>
                <c:pt idx="6805">
                  <c:v>0.99875800000000003</c:v>
                </c:pt>
                <c:pt idx="6806">
                  <c:v>0.99876799999999999</c:v>
                </c:pt>
                <c:pt idx="6807">
                  <c:v>0.99877800000000005</c:v>
                </c:pt>
                <c:pt idx="6808">
                  <c:v>0.99878800000000001</c:v>
                </c:pt>
                <c:pt idx="6809">
                  <c:v>0.99879799999999996</c:v>
                </c:pt>
                <c:pt idx="6810">
                  <c:v>0.998807</c:v>
                </c:pt>
                <c:pt idx="6811">
                  <c:v>0.99881699999999995</c:v>
                </c:pt>
                <c:pt idx="6812">
                  <c:v>0.99882700000000002</c:v>
                </c:pt>
                <c:pt idx="6813">
                  <c:v>0.99883599999999995</c:v>
                </c:pt>
                <c:pt idx="6814">
                  <c:v>0.99884499999999998</c:v>
                </c:pt>
                <c:pt idx="6815">
                  <c:v>0.99885500000000005</c:v>
                </c:pt>
                <c:pt idx="6816">
                  <c:v>0.99886399999999997</c:v>
                </c:pt>
                <c:pt idx="6817">
                  <c:v>0.99887300000000001</c:v>
                </c:pt>
                <c:pt idx="6818">
                  <c:v>0.99888200000000005</c:v>
                </c:pt>
                <c:pt idx="6819">
                  <c:v>0.99889099999999997</c:v>
                </c:pt>
                <c:pt idx="6820">
                  <c:v>0.99890000000000001</c:v>
                </c:pt>
                <c:pt idx="6821">
                  <c:v>0.99890900000000005</c:v>
                </c:pt>
                <c:pt idx="6822">
                  <c:v>0.99891799999999997</c:v>
                </c:pt>
                <c:pt idx="6823">
                  <c:v>0.99892599999999998</c:v>
                </c:pt>
                <c:pt idx="6824">
                  <c:v>0.99893500000000002</c:v>
                </c:pt>
                <c:pt idx="6825">
                  <c:v>0.99894400000000005</c:v>
                </c:pt>
                <c:pt idx="6826">
                  <c:v>0.99895199999999995</c:v>
                </c:pt>
                <c:pt idx="6827">
                  <c:v>0.99895999999999996</c:v>
                </c:pt>
                <c:pt idx="6828">
                  <c:v>0.998969</c:v>
                </c:pt>
                <c:pt idx="6829">
                  <c:v>0.998977</c:v>
                </c:pt>
                <c:pt idx="6830">
                  <c:v>0.99898500000000001</c:v>
                </c:pt>
                <c:pt idx="6831">
                  <c:v>0.99899400000000005</c:v>
                </c:pt>
                <c:pt idx="6832">
                  <c:v>0.99900199999999995</c:v>
                </c:pt>
                <c:pt idx="6833">
                  <c:v>0.99900999999999995</c:v>
                </c:pt>
                <c:pt idx="6834">
                  <c:v>0.99901799999999996</c:v>
                </c:pt>
                <c:pt idx="6835">
                  <c:v>0.99902599999999997</c:v>
                </c:pt>
                <c:pt idx="6836">
                  <c:v>0.99903299999999995</c:v>
                </c:pt>
                <c:pt idx="6837">
                  <c:v>0.99904099999999996</c:v>
                </c:pt>
                <c:pt idx="6838">
                  <c:v>0.99904899999999996</c:v>
                </c:pt>
                <c:pt idx="6839">
                  <c:v>0.99905699999999997</c:v>
                </c:pt>
                <c:pt idx="6840">
                  <c:v>0.99906399999999995</c:v>
                </c:pt>
                <c:pt idx="6841">
                  <c:v>0.99907199999999996</c:v>
                </c:pt>
                <c:pt idx="6842">
                  <c:v>0.99907900000000005</c:v>
                </c:pt>
                <c:pt idx="6843">
                  <c:v>0.99908600000000003</c:v>
                </c:pt>
                <c:pt idx="6844">
                  <c:v>0.99909400000000004</c:v>
                </c:pt>
                <c:pt idx="6845">
                  <c:v>0.99910100000000002</c:v>
                </c:pt>
                <c:pt idx="6846">
                  <c:v>0.999108</c:v>
                </c:pt>
                <c:pt idx="6847">
                  <c:v>0.999116</c:v>
                </c:pt>
                <c:pt idx="6848">
                  <c:v>0.99912299999999998</c:v>
                </c:pt>
                <c:pt idx="6849">
                  <c:v>0.99912999999999996</c:v>
                </c:pt>
                <c:pt idx="6850">
                  <c:v>0.99913700000000005</c:v>
                </c:pt>
                <c:pt idx="6851">
                  <c:v>0.99914400000000003</c:v>
                </c:pt>
                <c:pt idx="6852">
                  <c:v>0.99915100000000001</c:v>
                </c:pt>
                <c:pt idx="6853">
                  <c:v>0.99915699999999996</c:v>
                </c:pt>
                <c:pt idx="6854">
                  <c:v>0.99916400000000005</c:v>
                </c:pt>
                <c:pt idx="6855">
                  <c:v>0.99917100000000003</c:v>
                </c:pt>
                <c:pt idx="6856">
                  <c:v>0.99917800000000001</c:v>
                </c:pt>
                <c:pt idx="6857">
                  <c:v>0.99918399999999996</c:v>
                </c:pt>
                <c:pt idx="6858">
                  <c:v>0.99919100000000005</c:v>
                </c:pt>
                <c:pt idx="6859">
                  <c:v>0.99919800000000003</c:v>
                </c:pt>
                <c:pt idx="6860">
                  <c:v>0.99920399999999998</c:v>
                </c:pt>
                <c:pt idx="6861">
                  <c:v>0.99921099999999996</c:v>
                </c:pt>
                <c:pt idx="6862">
                  <c:v>0.99921700000000002</c:v>
                </c:pt>
                <c:pt idx="6863">
                  <c:v>0.99922299999999997</c:v>
                </c:pt>
                <c:pt idx="6864">
                  <c:v>0.99922999999999995</c:v>
                </c:pt>
                <c:pt idx="6865">
                  <c:v>0.99923600000000001</c:v>
                </c:pt>
                <c:pt idx="6866">
                  <c:v>0.99924199999999996</c:v>
                </c:pt>
                <c:pt idx="6867">
                  <c:v>0.99924800000000003</c:v>
                </c:pt>
                <c:pt idx="6868">
                  <c:v>0.99925399999999998</c:v>
                </c:pt>
                <c:pt idx="6869">
                  <c:v>0.99926000000000004</c:v>
                </c:pt>
                <c:pt idx="6870">
                  <c:v>0.99926599999999999</c:v>
                </c:pt>
                <c:pt idx="6871">
                  <c:v>0.99927200000000005</c:v>
                </c:pt>
                <c:pt idx="6872">
                  <c:v>0.999278</c:v>
                </c:pt>
                <c:pt idx="6873">
                  <c:v>0.99928399999999995</c:v>
                </c:pt>
                <c:pt idx="6874">
                  <c:v>0.99929000000000001</c:v>
                </c:pt>
                <c:pt idx="6875">
                  <c:v>0.99929599999999996</c:v>
                </c:pt>
                <c:pt idx="6876">
                  <c:v>0.99930099999999999</c:v>
                </c:pt>
                <c:pt idx="6877">
                  <c:v>0.99930699999999995</c:v>
                </c:pt>
                <c:pt idx="6878">
                  <c:v>0.99931199999999998</c:v>
                </c:pt>
                <c:pt idx="6879">
                  <c:v>0.99931800000000004</c:v>
                </c:pt>
                <c:pt idx="6880">
                  <c:v>0.99932399999999999</c:v>
                </c:pt>
                <c:pt idx="6881">
                  <c:v>0.99932900000000002</c:v>
                </c:pt>
                <c:pt idx="6882">
                  <c:v>0.99933399999999994</c:v>
                </c:pt>
                <c:pt idx="6883">
                  <c:v>0.99934000000000001</c:v>
                </c:pt>
                <c:pt idx="6884">
                  <c:v>0.99934500000000004</c:v>
                </c:pt>
                <c:pt idx="6885">
                  <c:v>0.99934999999999996</c:v>
                </c:pt>
                <c:pt idx="6886">
                  <c:v>0.99935600000000002</c:v>
                </c:pt>
                <c:pt idx="6887">
                  <c:v>0.99936100000000005</c:v>
                </c:pt>
                <c:pt idx="6888">
                  <c:v>0.99936599999999998</c:v>
                </c:pt>
                <c:pt idx="6889">
                  <c:v>0.99937100000000001</c:v>
                </c:pt>
                <c:pt idx="6890">
                  <c:v>0.99937600000000004</c:v>
                </c:pt>
                <c:pt idx="6891">
                  <c:v>0.99938099999999996</c:v>
                </c:pt>
                <c:pt idx="6892">
                  <c:v>0.999386</c:v>
                </c:pt>
                <c:pt idx="6893">
                  <c:v>0.99939100000000003</c:v>
                </c:pt>
                <c:pt idx="6894">
                  <c:v>0.99939599999999995</c:v>
                </c:pt>
                <c:pt idx="6895">
                  <c:v>0.99940099999999998</c:v>
                </c:pt>
                <c:pt idx="6896">
                  <c:v>0.99940600000000002</c:v>
                </c:pt>
                <c:pt idx="6897">
                  <c:v>0.99941100000000005</c:v>
                </c:pt>
                <c:pt idx="6898">
                  <c:v>0.99941500000000005</c:v>
                </c:pt>
                <c:pt idx="6899">
                  <c:v>0.99941999999999998</c:v>
                </c:pt>
                <c:pt idx="6900">
                  <c:v>0.99942500000000001</c:v>
                </c:pt>
                <c:pt idx="6901">
                  <c:v>0.99942900000000001</c:v>
                </c:pt>
                <c:pt idx="6902">
                  <c:v>0.99943400000000004</c:v>
                </c:pt>
                <c:pt idx="6903">
                  <c:v>0.99943899999999997</c:v>
                </c:pt>
                <c:pt idx="6904">
                  <c:v>0.99944299999999997</c:v>
                </c:pt>
                <c:pt idx="6905">
                  <c:v>0.999448</c:v>
                </c:pt>
                <c:pt idx="6906">
                  <c:v>0.99945200000000001</c:v>
                </c:pt>
                <c:pt idx="6907">
                  <c:v>0.99945600000000001</c:v>
                </c:pt>
                <c:pt idx="6908">
                  <c:v>0.99946100000000004</c:v>
                </c:pt>
                <c:pt idx="6909">
                  <c:v>0.99946500000000005</c:v>
                </c:pt>
                <c:pt idx="6910">
                  <c:v>0.99946900000000005</c:v>
                </c:pt>
                <c:pt idx="6911">
                  <c:v>0.99947399999999997</c:v>
                </c:pt>
                <c:pt idx="6912">
                  <c:v>0.99947799999999998</c:v>
                </c:pt>
                <c:pt idx="6913">
                  <c:v>0.99948199999999998</c:v>
                </c:pt>
                <c:pt idx="6914">
                  <c:v>0.99948599999999999</c:v>
                </c:pt>
                <c:pt idx="6915">
                  <c:v>0.99948999999999999</c:v>
                </c:pt>
                <c:pt idx="6916">
                  <c:v>0.99949500000000002</c:v>
                </c:pt>
                <c:pt idx="6917">
                  <c:v>0.99949900000000003</c:v>
                </c:pt>
                <c:pt idx="6918">
                  <c:v>0.99950300000000003</c:v>
                </c:pt>
                <c:pt idx="6919">
                  <c:v>0.99950700000000003</c:v>
                </c:pt>
                <c:pt idx="6920">
                  <c:v>0.99951100000000004</c:v>
                </c:pt>
                <c:pt idx="6921">
                  <c:v>0.99951500000000004</c:v>
                </c:pt>
                <c:pt idx="6922">
                  <c:v>0.99951900000000005</c:v>
                </c:pt>
                <c:pt idx="6923">
                  <c:v>0.99952200000000002</c:v>
                </c:pt>
                <c:pt idx="6924">
                  <c:v>0.99952600000000003</c:v>
                </c:pt>
                <c:pt idx="6925">
                  <c:v>0.99953000000000003</c:v>
                </c:pt>
                <c:pt idx="6926">
                  <c:v>0.99953400000000003</c:v>
                </c:pt>
                <c:pt idx="6927">
                  <c:v>0.99953800000000004</c:v>
                </c:pt>
                <c:pt idx="6928">
                  <c:v>0.99954100000000001</c:v>
                </c:pt>
                <c:pt idx="6929">
                  <c:v>0.99954500000000002</c:v>
                </c:pt>
                <c:pt idx="6930">
                  <c:v>0.99954900000000002</c:v>
                </c:pt>
                <c:pt idx="6931">
                  <c:v>0.999552</c:v>
                </c:pt>
                <c:pt idx="6932">
                  <c:v>0.999556</c:v>
                </c:pt>
                <c:pt idx="6933">
                  <c:v>0.99955899999999998</c:v>
                </c:pt>
                <c:pt idx="6934">
                  <c:v>0.99956299999999998</c:v>
                </c:pt>
                <c:pt idx="6935">
                  <c:v>0.99956599999999995</c:v>
                </c:pt>
                <c:pt idx="6936">
                  <c:v>0.99956999999999996</c:v>
                </c:pt>
                <c:pt idx="6937">
                  <c:v>0.99957300000000004</c:v>
                </c:pt>
                <c:pt idx="6938">
                  <c:v>0.99957700000000005</c:v>
                </c:pt>
                <c:pt idx="6939">
                  <c:v>0.99958000000000002</c:v>
                </c:pt>
                <c:pt idx="6940">
                  <c:v>0.99958400000000003</c:v>
                </c:pt>
                <c:pt idx="6941">
                  <c:v>0.999587</c:v>
                </c:pt>
                <c:pt idx="6942">
                  <c:v>0.99958999999999998</c:v>
                </c:pt>
                <c:pt idx="6943">
                  <c:v>0.99959399999999998</c:v>
                </c:pt>
                <c:pt idx="6944">
                  <c:v>0.99959699999999996</c:v>
                </c:pt>
                <c:pt idx="6945">
                  <c:v>0.99960000000000004</c:v>
                </c:pt>
                <c:pt idx="6946">
                  <c:v>0.99960300000000002</c:v>
                </c:pt>
                <c:pt idx="6947">
                  <c:v>0.99960599999999999</c:v>
                </c:pt>
                <c:pt idx="6948">
                  <c:v>0.99961</c:v>
                </c:pt>
                <c:pt idx="6949">
                  <c:v>0.99961299999999997</c:v>
                </c:pt>
                <c:pt idx="6950">
                  <c:v>0.99961599999999995</c:v>
                </c:pt>
                <c:pt idx="6951">
                  <c:v>0.99961900000000004</c:v>
                </c:pt>
                <c:pt idx="6952">
                  <c:v>0.99962200000000001</c:v>
                </c:pt>
                <c:pt idx="6953">
                  <c:v>0.99962499999999999</c:v>
                </c:pt>
                <c:pt idx="6954">
                  <c:v>0.99962799999999996</c:v>
                </c:pt>
                <c:pt idx="6955">
                  <c:v>0.99963100000000005</c:v>
                </c:pt>
                <c:pt idx="6956">
                  <c:v>0.99963400000000002</c:v>
                </c:pt>
                <c:pt idx="6957">
                  <c:v>0.999637</c:v>
                </c:pt>
                <c:pt idx="6958">
                  <c:v>0.99963999999999997</c:v>
                </c:pt>
                <c:pt idx="6959">
                  <c:v>0.99964299999999995</c:v>
                </c:pt>
                <c:pt idx="6960">
                  <c:v>0.99964600000000003</c:v>
                </c:pt>
                <c:pt idx="6961">
                  <c:v>0.99964799999999998</c:v>
                </c:pt>
                <c:pt idx="6962">
                  <c:v>0.99965099999999996</c:v>
                </c:pt>
                <c:pt idx="6963">
                  <c:v>0.99965400000000004</c:v>
                </c:pt>
                <c:pt idx="6964">
                  <c:v>0.99965700000000002</c:v>
                </c:pt>
                <c:pt idx="6965">
                  <c:v>0.99965999999999999</c:v>
                </c:pt>
                <c:pt idx="6966">
                  <c:v>0.99966200000000005</c:v>
                </c:pt>
                <c:pt idx="6967">
                  <c:v>0.99966500000000003</c:v>
                </c:pt>
                <c:pt idx="6968">
                  <c:v>0.999668</c:v>
                </c:pt>
                <c:pt idx="6969">
                  <c:v>0.99966999999999995</c:v>
                </c:pt>
                <c:pt idx="6970">
                  <c:v>0.99967300000000003</c:v>
                </c:pt>
                <c:pt idx="6971">
                  <c:v>0.99967600000000001</c:v>
                </c:pt>
                <c:pt idx="6972">
                  <c:v>0.99967799999999996</c:v>
                </c:pt>
                <c:pt idx="6973">
                  <c:v>0.99968100000000004</c:v>
                </c:pt>
                <c:pt idx="6974">
                  <c:v>0.99968299999999999</c:v>
                </c:pt>
                <c:pt idx="6975">
                  <c:v>0.99968599999999996</c:v>
                </c:pt>
                <c:pt idx="6976">
                  <c:v>0.99968800000000002</c:v>
                </c:pt>
                <c:pt idx="6977">
                  <c:v>0.999691</c:v>
                </c:pt>
                <c:pt idx="6978">
                  <c:v>0.99969300000000005</c:v>
                </c:pt>
                <c:pt idx="6979">
                  <c:v>0.99969600000000003</c:v>
                </c:pt>
                <c:pt idx="6980">
                  <c:v>0.99969799999999998</c:v>
                </c:pt>
                <c:pt idx="6981">
                  <c:v>0.99970099999999995</c:v>
                </c:pt>
                <c:pt idx="6982">
                  <c:v>0.99970300000000001</c:v>
                </c:pt>
                <c:pt idx="6983">
                  <c:v>0.99970499999999995</c:v>
                </c:pt>
                <c:pt idx="6984">
                  <c:v>0.99970800000000004</c:v>
                </c:pt>
                <c:pt idx="6985">
                  <c:v>0.99970999999999999</c:v>
                </c:pt>
                <c:pt idx="6986">
                  <c:v>0.99971200000000005</c:v>
                </c:pt>
                <c:pt idx="6987">
                  <c:v>0.99971500000000002</c:v>
                </c:pt>
                <c:pt idx="6988">
                  <c:v>0.99971699999999997</c:v>
                </c:pt>
                <c:pt idx="6989">
                  <c:v>0.99971900000000002</c:v>
                </c:pt>
                <c:pt idx="6990">
                  <c:v>0.99972099999999997</c:v>
                </c:pt>
                <c:pt idx="6991">
                  <c:v>0.99972399999999995</c:v>
                </c:pt>
                <c:pt idx="6992">
                  <c:v>0.999726</c:v>
                </c:pt>
                <c:pt idx="6993">
                  <c:v>0.99972799999999995</c:v>
                </c:pt>
                <c:pt idx="6994">
                  <c:v>0.99973000000000001</c:v>
                </c:pt>
                <c:pt idx="6995">
                  <c:v>0.99973199999999995</c:v>
                </c:pt>
                <c:pt idx="6996">
                  <c:v>0.99973500000000004</c:v>
                </c:pt>
                <c:pt idx="6997">
                  <c:v>0.99973699999999999</c:v>
                </c:pt>
                <c:pt idx="6998">
                  <c:v>0.99973900000000004</c:v>
                </c:pt>
                <c:pt idx="6999">
                  <c:v>0.99974099999999999</c:v>
                </c:pt>
                <c:pt idx="7000">
                  <c:v>0.99974300000000005</c:v>
                </c:pt>
                <c:pt idx="7001">
                  <c:v>0.99974499999999999</c:v>
                </c:pt>
                <c:pt idx="7002">
                  <c:v>0.99974700000000005</c:v>
                </c:pt>
                <c:pt idx="7003">
                  <c:v>0.999749</c:v>
                </c:pt>
                <c:pt idx="7004">
                  <c:v>0.99975099999999995</c:v>
                </c:pt>
                <c:pt idx="7005">
                  <c:v>0.999753</c:v>
                </c:pt>
                <c:pt idx="7006">
                  <c:v>0.99975499999999995</c:v>
                </c:pt>
                <c:pt idx="7007">
                  <c:v>0.99975700000000001</c:v>
                </c:pt>
                <c:pt idx="7008">
                  <c:v>0.99975899999999995</c:v>
                </c:pt>
                <c:pt idx="7009">
                  <c:v>0.99976100000000001</c:v>
                </c:pt>
                <c:pt idx="7010">
                  <c:v>0.99976299999999996</c:v>
                </c:pt>
                <c:pt idx="7011">
                  <c:v>0.99976500000000001</c:v>
                </c:pt>
                <c:pt idx="7012">
                  <c:v>0.99976600000000004</c:v>
                </c:pt>
                <c:pt idx="7013">
                  <c:v>0.99976799999999999</c:v>
                </c:pt>
                <c:pt idx="7014">
                  <c:v>0.99977000000000005</c:v>
                </c:pt>
                <c:pt idx="7015">
                  <c:v>0.99977199999999999</c:v>
                </c:pt>
                <c:pt idx="7016">
                  <c:v>0.99977400000000005</c:v>
                </c:pt>
                <c:pt idx="7017">
                  <c:v>0.999776</c:v>
                </c:pt>
                <c:pt idx="7018">
                  <c:v>0.99977700000000003</c:v>
                </c:pt>
                <c:pt idx="7019">
                  <c:v>0.99977899999999997</c:v>
                </c:pt>
                <c:pt idx="7020">
                  <c:v>0.99978100000000003</c:v>
                </c:pt>
                <c:pt idx="7021">
                  <c:v>0.99978299999999998</c:v>
                </c:pt>
                <c:pt idx="7022">
                  <c:v>0.99978400000000001</c:v>
                </c:pt>
                <c:pt idx="7023">
                  <c:v>0.99978599999999995</c:v>
                </c:pt>
                <c:pt idx="7024">
                  <c:v>0.99978800000000001</c:v>
                </c:pt>
                <c:pt idx="7025">
                  <c:v>0.99978900000000004</c:v>
                </c:pt>
                <c:pt idx="7026">
                  <c:v>0.99979099999999999</c:v>
                </c:pt>
                <c:pt idx="7027">
                  <c:v>0.99979300000000004</c:v>
                </c:pt>
                <c:pt idx="7028">
                  <c:v>0.99979399999999996</c:v>
                </c:pt>
                <c:pt idx="7029">
                  <c:v>0.99979600000000002</c:v>
                </c:pt>
                <c:pt idx="7030">
                  <c:v>0.99979799999999996</c:v>
                </c:pt>
                <c:pt idx="7031">
                  <c:v>0.99979899999999999</c:v>
                </c:pt>
                <c:pt idx="7032">
                  <c:v>0.99980100000000005</c:v>
                </c:pt>
                <c:pt idx="7033">
                  <c:v>0.99980199999999997</c:v>
                </c:pt>
                <c:pt idx="7034">
                  <c:v>0.99980400000000003</c:v>
                </c:pt>
                <c:pt idx="7035">
                  <c:v>0.99980599999999997</c:v>
                </c:pt>
                <c:pt idx="7036">
                  <c:v>0.999807</c:v>
                </c:pt>
                <c:pt idx="7037">
                  <c:v>0.99980899999999995</c:v>
                </c:pt>
                <c:pt idx="7038">
                  <c:v>0.99980999999999998</c:v>
                </c:pt>
                <c:pt idx="7039">
                  <c:v>0.99981200000000003</c:v>
                </c:pt>
                <c:pt idx="7040">
                  <c:v>0.99981299999999995</c:v>
                </c:pt>
                <c:pt idx="7041">
                  <c:v>0.99981500000000001</c:v>
                </c:pt>
                <c:pt idx="7042">
                  <c:v>0.99981600000000004</c:v>
                </c:pt>
                <c:pt idx="7043">
                  <c:v>0.99981699999999996</c:v>
                </c:pt>
                <c:pt idx="7044">
                  <c:v>0.99981900000000001</c:v>
                </c:pt>
                <c:pt idx="7045">
                  <c:v>0.99982000000000004</c:v>
                </c:pt>
                <c:pt idx="7046">
                  <c:v>0.99982199999999999</c:v>
                </c:pt>
                <c:pt idx="7047">
                  <c:v>0.99982300000000002</c:v>
                </c:pt>
                <c:pt idx="7048">
                  <c:v>0.99982499999999996</c:v>
                </c:pt>
                <c:pt idx="7049">
                  <c:v>0.99982599999999999</c:v>
                </c:pt>
                <c:pt idx="7050">
                  <c:v>0.99982700000000002</c:v>
                </c:pt>
                <c:pt idx="7051">
                  <c:v>0.99982899999999997</c:v>
                </c:pt>
                <c:pt idx="7052">
                  <c:v>0.99983</c:v>
                </c:pt>
                <c:pt idx="7053">
                  <c:v>0.99983100000000003</c:v>
                </c:pt>
                <c:pt idx="7054">
                  <c:v>0.99983299999999997</c:v>
                </c:pt>
                <c:pt idx="7055">
                  <c:v>0.999834</c:v>
                </c:pt>
                <c:pt idx="7056">
                  <c:v>0.99983500000000003</c:v>
                </c:pt>
                <c:pt idx="7057">
                  <c:v>0.99983699999999998</c:v>
                </c:pt>
                <c:pt idx="7058">
                  <c:v>0.999838</c:v>
                </c:pt>
                <c:pt idx="7059">
                  <c:v>0.99983900000000003</c:v>
                </c:pt>
                <c:pt idx="7060">
                  <c:v>0.99983999999999995</c:v>
                </c:pt>
                <c:pt idx="7061">
                  <c:v>0.99984200000000001</c:v>
                </c:pt>
                <c:pt idx="7062">
                  <c:v>0.99984300000000004</c:v>
                </c:pt>
                <c:pt idx="7063">
                  <c:v>0.99984399999999996</c:v>
                </c:pt>
                <c:pt idx="7064">
                  <c:v>0.99984499999999998</c:v>
                </c:pt>
                <c:pt idx="7065">
                  <c:v>0.99984700000000004</c:v>
                </c:pt>
                <c:pt idx="7066">
                  <c:v>0.99984799999999996</c:v>
                </c:pt>
                <c:pt idx="7067">
                  <c:v>0.99984899999999999</c:v>
                </c:pt>
                <c:pt idx="7068">
                  <c:v>0.99985000000000002</c:v>
                </c:pt>
                <c:pt idx="7069">
                  <c:v>0.99985100000000005</c:v>
                </c:pt>
                <c:pt idx="7070">
                  <c:v>0.99985299999999999</c:v>
                </c:pt>
                <c:pt idx="7071">
                  <c:v>0.99985400000000002</c:v>
                </c:pt>
                <c:pt idx="7072">
                  <c:v>0.99985500000000005</c:v>
                </c:pt>
                <c:pt idx="7073">
                  <c:v>0.99985599999999997</c:v>
                </c:pt>
                <c:pt idx="7074">
                  <c:v>0.999857</c:v>
                </c:pt>
                <c:pt idx="7075">
                  <c:v>0.99985800000000002</c:v>
                </c:pt>
                <c:pt idx="7076">
                  <c:v>0.99985900000000005</c:v>
                </c:pt>
                <c:pt idx="7077">
                  <c:v>0.99985999999999997</c:v>
                </c:pt>
                <c:pt idx="7078">
                  <c:v>0.99986200000000003</c:v>
                </c:pt>
                <c:pt idx="7079">
                  <c:v>0.99986299999999995</c:v>
                </c:pt>
                <c:pt idx="7080">
                  <c:v>0.99986399999999998</c:v>
                </c:pt>
                <c:pt idx="7081">
                  <c:v>0.999865</c:v>
                </c:pt>
                <c:pt idx="7082">
                  <c:v>0.99986600000000003</c:v>
                </c:pt>
                <c:pt idx="7083">
                  <c:v>0.99986699999999995</c:v>
                </c:pt>
                <c:pt idx="7084">
                  <c:v>0.99986799999999998</c:v>
                </c:pt>
                <c:pt idx="7085">
                  <c:v>0.99986900000000001</c:v>
                </c:pt>
                <c:pt idx="7086">
                  <c:v>0.99987000000000004</c:v>
                </c:pt>
                <c:pt idx="7087">
                  <c:v>0.99987099999999995</c:v>
                </c:pt>
                <c:pt idx="7088">
                  <c:v>0.99987199999999998</c:v>
                </c:pt>
                <c:pt idx="7089">
                  <c:v>0.99987300000000001</c:v>
                </c:pt>
                <c:pt idx="7090">
                  <c:v>0.99987400000000004</c:v>
                </c:pt>
                <c:pt idx="7091">
                  <c:v>0.99987499999999996</c:v>
                </c:pt>
                <c:pt idx="7092">
                  <c:v>0.99987599999999999</c:v>
                </c:pt>
                <c:pt idx="7093">
                  <c:v>0.99987700000000002</c:v>
                </c:pt>
                <c:pt idx="7094">
                  <c:v>0.99987800000000004</c:v>
                </c:pt>
                <c:pt idx="7095">
                  <c:v>0.99987899999999996</c:v>
                </c:pt>
                <c:pt idx="7096">
                  <c:v>0.99987999999999999</c:v>
                </c:pt>
                <c:pt idx="7097">
                  <c:v>0.99988100000000002</c:v>
                </c:pt>
                <c:pt idx="7098">
                  <c:v>0.99988200000000005</c:v>
                </c:pt>
                <c:pt idx="7099">
                  <c:v>0.99988299999999997</c:v>
                </c:pt>
                <c:pt idx="7100">
                  <c:v>0.99988299999999997</c:v>
                </c:pt>
                <c:pt idx="7101">
                  <c:v>0.999884</c:v>
                </c:pt>
                <c:pt idx="7102">
                  <c:v>0.99988500000000002</c:v>
                </c:pt>
                <c:pt idx="7103">
                  <c:v>0.99988600000000005</c:v>
                </c:pt>
                <c:pt idx="7104">
                  <c:v>0.99988699999999997</c:v>
                </c:pt>
                <c:pt idx="7105">
                  <c:v>0.999888</c:v>
                </c:pt>
                <c:pt idx="7106">
                  <c:v>0.99988900000000003</c:v>
                </c:pt>
                <c:pt idx="7107">
                  <c:v>0.99988999999999995</c:v>
                </c:pt>
                <c:pt idx="7108">
                  <c:v>0.99989099999999997</c:v>
                </c:pt>
                <c:pt idx="7109">
                  <c:v>0.99989099999999997</c:v>
                </c:pt>
                <c:pt idx="7110">
                  <c:v>0.999892</c:v>
                </c:pt>
                <c:pt idx="7111">
                  <c:v>0.99989300000000003</c:v>
                </c:pt>
                <c:pt idx="7112">
                  <c:v>0.99989399999999995</c:v>
                </c:pt>
                <c:pt idx="7113">
                  <c:v>0.99989499999999998</c:v>
                </c:pt>
                <c:pt idx="7114">
                  <c:v>0.99989600000000001</c:v>
                </c:pt>
                <c:pt idx="7115">
                  <c:v>0.99989600000000001</c:v>
                </c:pt>
                <c:pt idx="7116">
                  <c:v>0.99989700000000004</c:v>
                </c:pt>
                <c:pt idx="7117">
                  <c:v>0.99989799999999995</c:v>
                </c:pt>
                <c:pt idx="7118">
                  <c:v>0.99989899999999998</c:v>
                </c:pt>
                <c:pt idx="7119">
                  <c:v>0.99989899999999998</c:v>
                </c:pt>
                <c:pt idx="7120">
                  <c:v>0.99990000000000001</c:v>
                </c:pt>
                <c:pt idx="7121">
                  <c:v>0.99990100000000004</c:v>
                </c:pt>
                <c:pt idx="7122">
                  <c:v>0.99990199999999996</c:v>
                </c:pt>
                <c:pt idx="7123">
                  <c:v>0.99990299999999999</c:v>
                </c:pt>
                <c:pt idx="7124">
                  <c:v>0.99990299999999999</c:v>
                </c:pt>
                <c:pt idx="7125">
                  <c:v>0.99990400000000002</c:v>
                </c:pt>
                <c:pt idx="7126">
                  <c:v>0.99990500000000004</c:v>
                </c:pt>
                <c:pt idx="7127">
                  <c:v>0.99990599999999996</c:v>
                </c:pt>
                <c:pt idx="7128">
                  <c:v>0.99990599999999996</c:v>
                </c:pt>
                <c:pt idx="7129">
                  <c:v>0.99990699999999999</c:v>
                </c:pt>
                <c:pt idx="7130">
                  <c:v>0.99990800000000002</c:v>
                </c:pt>
                <c:pt idx="7131">
                  <c:v>0.99990800000000002</c:v>
                </c:pt>
                <c:pt idx="7132">
                  <c:v>0.99990900000000005</c:v>
                </c:pt>
                <c:pt idx="7133">
                  <c:v>0.99990999999999997</c:v>
                </c:pt>
                <c:pt idx="7134">
                  <c:v>0.99990999999999997</c:v>
                </c:pt>
                <c:pt idx="7135">
                  <c:v>0.99991099999999999</c:v>
                </c:pt>
                <c:pt idx="7136">
                  <c:v>0.99991200000000002</c:v>
                </c:pt>
                <c:pt idx="7137">
                  <c:v>0.99991300000000005</c:v>
                </c:pt>
                <c:pt idx="7138">
                  <c:v>0.99991300000000005</c:v>
                </c:pt>
                <c:pt idx="7139">
                  <c:v>0.99991399999999997</c:v>
                </c:pt>
                <c:pt idx="7140">
                  <c:v>0.999915</c:v>
                </c:pt>
                <c:pt idx="7141">
                  <c:v>0.999915</c:v>
                </c:pt>
                <c:pt idx="7142">
                  <c:v>0.99991600000000003</c:v>
                </c:pt>
                <c:pt idx="7143">
                  <c:v>0.99991600000000003</c:v>
                </c:pt>
                <c:pt idx="7144">
                  <c:v>0.99991699999999994</c:v>
                </c:pt>
                <c:pt idx="7145">
                  <c:v>0.99991799999999997</c:v>
                </c:pt>
                <c:pt idx="7146">
                  <c:v>0.99991799999999997</c:v>
                </c:pt>
                <c:pt idx="7147">
                  <c:v>0.999919</c:v>
                </c:pt>
                <c:pt idx="7148">
                  <c:v>0.99992000000000003</c:v>
                </c:pt>
                <c:pt idx="7149">
                  <c:v>0.99992000000000003</c:v>
                </c:pt>
                <c:pt idx="7150">
                  <c:v>0.99992099999999995</c:v>
                </c:pt>
                <c:pt idx="7151">
                  <c:v>0.99992099999999995</c:v>
                </c:pt>
                <c:pt idx="7152">
                  <c:v>0.99992199999999998</c:v>
                </c:pt>
                <c:pt idx="7153">
                  <c:v>0.99992300000000001</c:v>
                </c:pt>
                <c:pt idx="7154">
                  <c:v>0.99992300000000001</c:v>
                </c:pt>
                <c:pt idx="7155">
                  <c:v>0.99992400000000004</c:v>
                </c:pt>
                <c:pt idx="7156">
                  <c:v>0.99992400000000004</c:v>
                </c:pt>
                <c:pt idx="7157">
                  <c:v>0.99992499999999995</c:v>
                </c:pt>
                <c:pt idx="7158">
                  <c:v>0.99992499999999995</c:v>
                </c:pt>
                <c:pt idx="7159">
                  <c:v>0.99992599999999998</c:v>
                </c:pt>
                <c:pt idx="7160">
                  <c:v>0.99992700000000001</c:v>
                </c:pt>
                <c:pt idx="7161">
                  <c:v>0.99992700000000001</c:v>
                </c:pt>
                <c:pt idx="7162">
                  <c:v>0.99992800000000004</c:v>
                </c:pt>
                <c:pt idx="7163">
                  <c:v>0.99992800000000004</c:v>
                </c:pt>
                <c:pt idx="7164">
                  <c:v>0.99992899999999996</c:v>
                </c:pt>
                <c:pt idx="7165">
                  <c:v>0.99992899999999996</c:v>
                </c:pt>
                <c:pt idx="7166">
                  <c:v>0.99992999999999999</c:v>
                </c:pt>
                <c:pt idx="7167">
                  <c:v>0.99992999999999999</c:v>
                </c:pt>
                <c:pt idx="7168">
                  <c:v>0.99993100000000001</c:v>
                </c:pt>
                <c:pt idx="7169">
                  <c:v>0.99993100000000001</c:v>
                </c:pt>
                <c:pt idx="7170">
                  <c:v>0.99993200000000004</c:v>
                </c:pt>
                <c:pt idx="7171">
                  <c:v>0.99993200000000004</c:v>
                </c:pt>
                <c:pt idx="7172">
                  <c:v>0.99993299999999996</c:v>
                </c:pt>
                <c:pt idx="7173">
                  <c:v>0.99993299999999996</c:v>
                </c:pt>
                <c:pt idx="7174">
                  <c:v>0.99993399999999999</c:v>
                </c:pt>
                <c:pt idx="7175">
                  <c:v>0.99993399999999999</c:v>
                </c:pt>
                <c:pt idx="7176">
                  <c:v>0.99993500000000002</c:v>
                </c:pt>
                <c:pt idx="7177">
                  <c:v>0.99993500000000002</c:v>
                </c:pt>
                <c:pt idx="7178">
                  <c:v>0.99993600000000005</c:v>
                </c:pt>
                <c:pt idx="7179">
                  <c:v>0.99993600000000005</c:v>
                </c:pt>
                <c:pt idx="7180">
                  <c:v>0.99993699999999996</c:v>
                </c:pt>
                <c:pt idx="7181">
                  <c:v>0.99993699999999996</c:v>
                </c:pt>
                <c:pt idx="7182">
                  <c:v>0.99993799999999999</c:v>
                </c:pt>
                <c:pt idx="7183">
                  <c:v>0.99993799999999999</c:v>
                </c:pt>
                <c:pt idx="7184">
                  <c:v>0.99993900000000002</c:v>
                </c:pt>
                <c:pt idx="7185">
                  <c:v>0.99993900000000002</c:v>
                </c:pt>
                <c:pt idx="7186">
                  <c:v>0.99994000000000005</c:v>
                </c:pt>
                <c:pt idx="7187">
                  <c:v>0.99994000000000005</c:v>
                </c:pt>
                <c:pt idx="7188">
                  <c:v>0.99994099999999997</c:v>
                </c:pt>
                <c:pt idx="7189">
                  <c:v>0.99994099999999997</c:v>
                </c:pt>
                <c:pt idx="7190">
                  <c:v>0.99994099999999997</c:v>
                </c:pt>
                <c:pt idx="7191">
                  <c:v>0.999942</c:v>
                </c:pt>
                <c:pt idx="7192">
                  <c:v>0.999942</c:v>
                </c:pt>
                <c:pt idx="7193">
                  <c:v>0.99994300000000003</c:v>
                </c:pt>
                <c:pt idx="7194">
                  <c:v>0.99994300000000003</c:v>
                </c:pt>
                <c:pt idx="7195">
                  <c:v>0.99994400000000006</c:v>
                </c:pt>
                <c:pt idx="7196">
                  <c:v>0.99994400000000006</c:v>
                </c:pt>
                <c:pt idx="7197">
                  <c:v>0.99994400000000006</c:v>
                </c:pt>
                <c:pt idx="7198">
                  <c:v>0.99994499999999997</c:v>
                </c:pt>
                <c:pt idx="7199">
                  <c:v>0.99994499999999997</c:v>
                </c:pt>
                <c:pt idx="7200">
                  <c:v>0.999946</c:v>
                </c:pt>
                <c:pt idx="7201">
                  <c:v>0.999946</c:v>
                </c:pt>
                <c:pt idx="7202">
                  <c:v>0.999946</c:v>
                </c:pt>
                <c:pt idx="7203">
                  <c:v>0.99994700000000003</c:v>
                </c:pt>
                <c:pt idx="7204">
                  <c:v>0.99994700000000003</c:v>
                </c:pt>
                <c:pt idx="7205">
                  <c:v>0.99994799999999995</c:v>
                </c:pt>
                <c:pt idx="7206">
                  <c:v>0.99994799999999995</c:v>
                </c:pt>
                <c:pt idx="7207">
                  <c:v>0.99994799999999995</c:v>
                </c:pt>
                <c:pt idx="7208">
                  <c:v>0.99994899999999998</c:v>
                </c:pt>
                <c:pt idx="7209">
                  <c:v>0.99994899999999998</c:v>
                </c:pt>
                <c:pt idx="7210">
                  <c:v>0.99994899999999998</c:v>
                </c:pt>
                <c:pt idx="7211">
                  <c:v>0.99995000000000001</c:v>
                </c:pt>
                <c:pt idx="7212">
                  <c:v>0.99995000000000001</c:v>
                </c:pt>
                <c:pt idx="7213">
                  <c:v>0.99995100000000003</c:v>
                </c:pt>
                <c:pt idx="7214">
                  <c:v>0.99995100000000003</c:v>
                </c:pt>
                <c:pt idx="7215">
                  <c:v>0.99995100000000003</c:v>
                </c:pt>
                <c:pt idx="7216">
                  <c:v>0.99995199999999995</c:v>
                </c:pt>
                <c:pt idx="7217">
                  <c:v>0.99995199999999995</c:v>
                </c:pt>
                <c:pt idx="7218">
                  <c:v>0.99995199999999995</c:v>
                </c:pt>
                <c:pt idx="7219">
                  <c:v>0.99995299999999998</c:v>
                </c:pt>
                <c:pt idx="7220">
                  <c:v>0.99995299999999998</c:v>
                </c:pt>
                <c:pt idx="7221">
                  <c:v>0.99995299999999998</c:v>
                </c:pt>
                <c:pt idx="7222">
                  <c:v>0.99995400000000001</c:v>
                </c:pt>
                <c:pt idx="7223">
                  <c:v>0.99995400000000001</c:v>
                </c:pt>
                <c:pt idx="7224">
                  <c:v>0.99995400000000001</c:v>
                </c:pt>
                <c:pt idx="7225">
                  <c:v>0.99995500000000004</c:v>
                </c:pt>
                <c:pt idx="7226">
                  <c:v>0.99995500000000004</c:v>
                </c:pt>
                <c:pt idx="7227">
                  <c:v>0.99995500000000004</c:v>
                </c:pt>
                <c:pt idx="7228">
                  <c:v>0.99995599999999996</c:v>
                </c:pt>
                <c:pt idx="7229">
                  <c:v>0.99995599999999996</c:v>
                </c:pt>
                <c:pt idx="7230">
                  <c:v>0.99995599999999996</c:v>
                </c:pt>
                <c:pt idx="7231">
                  <c:v>0.99995699999999998</c:v>
                </c:pt>
                <c:pt idx="7232">
                  <c:v>0.99995699999999998</c:v>
                </c:pt>
                <c:pt idx="7233">
                  <c:v>0.99995699999999998</c:v>
                </c:pt>
                <c:pt idx="7234">
                  <c:v>0.99995800000000001</c:v>
                </c:pt>
                <c:pt idx="7235">
                  <c:v>0.99995800000000001</c:v>
                </c:pt>
                <c:pt idx="7236">
                  <c:v>0.99995800000000001</c:v>
                </c:pt>
                <c:pt idx="7237">
                  <c:v>0.99995800000000001</c:v>
                </c:pt>
                <c:pt idx="7238">
                  <c:v>0.99995900000000004</c:v>
                </c:pt>
                <c:pt idx="7239">
                  <c:v>0.99995900000000004</c:v>
                </c:pt>
                <c:pt idx="7240">
                  <c:v>0.99995900000000004</c:v>
                </c:pt>
                <c:pt idx="7241">
                  <c:v>0.99995999999999996</c:v>
                </c:pt>
                <c:pt idx="7242">
                  <c:v>0.99995999999999996</c:v>
                </c:pt>
                <c:pt idx="7243">
                  <c:v>0.99995999999999996</c:v>
                </c:pt>
                <c:pt idx="7244">
                  <c:v>0.99995999999999996</c:v>
                </c:pt>
                <c:pt idx="7245">
                  <c:v>0.99996099999999999</c:v>
                </c:pt>
                <c:pt idx="7246">
                  <c:v>0.99996099999999999</c:v>
                </c:pt>
                <c:pt idx="7247">
                  <c:v>0.99996099999999999</c:v>
                </c:pt>
                <c:pt idx="7248">
                  <c:v>0.99996200000000002</c:v>
                </c:pt>
                <c:pt idx="7249">
                  <c:v>0.99996200000000002</c:v>
                </c:pt>
                <c:pt idx="7250">
                  <c:v>0.99996200000000002</c:v>
                </c:pt>
                <c:pt idx="7251">
                  <c:v>0.99996200000000002</c:v>
                </c:pt>
                <c:pt idx="7252">
                  <c:v>0.99996300000000005</c:v>
                </c:pt>
                <c:pt idx="7253">
                  <c:v>0.99996300000000005</c:v>
                </c:pt>
                <c:pt idx="7254">
                  <c:v>0.99996300000000005</c:v>
                </c:pt>
                <c:pt idx="7255">
                  <c:v>0.99996300000000005</c:v>
                </c:pt>
                <c:pt idx="7256">
                  <c:v>0.99996399999999996</c:v>
                </c:pt>
                <c:pt idx="7257">
                  <c:v>0.99996399999999996</c:v>
                </c:pt>
                <c:pt idx="7258">
                  <c:v>0.99996399999999996</c:v>
                </c:pt>
                <c:pt idx="7259">
                  <c:v>0.99996399999999996</c:v>
                </c:pt>
                <c:pt idx="7260">
                  <c:v>0.99996499999999999</c:v>
                </c:pt>
                <c:pt idx="7261">
                  <c:v>0.99996499999999999</c:v>
                </c:pt>
                <c:pt idx="7262">
                  <c:v>0.99996499999999999</c:v>
                </c:pt>
                <c:pt idx="7263">
                  <c:v>0.99996499999999999</c:v>
                </c:pt>
                <c:pt idx="7264">
                  <c:v>0.99996600000000002</c:v>
                </c:pt>
                <c:pt idx="7265">
                  <c:v>0.99996600000000002</c:v>
                </c:pt>
                <c:pt idx="7266">
                  <c:v>0.99996600000000002</c:v>
                </c:pt>
                <c:pt idx="7267">
                  <c:v>0.99996600000000002</c:v>
                </c:pt>
                <c:pt idx="7268">
                  <c:v>0.99996700000000005</c:v>
                </c:pt>
                <c:pt idx="7269">
                  <c:v>0.99996700000000005</c:v>
                </c:pt>
                <c:pt idx="7270">
                  <c:v>0.99996700000000005</c:v>
                </c:pt>
                <c:pt idx="7271">
                  <c:v>0.99996700000000005</c:v>
                </c:pt>
                <c:pt idx="7272">
                  <c:v>0.99996799999999997</c:v>
                </c:pt>
                <c:pt idx="7273">
                  <c:v>0.99996799999999997</c:v>
                </c:pt>
                <c:pt idx="7274">
                  <c:v>0.99996799999999997</c:v>
                </c:pt>
                <c:pt idx="7275">
                  <c:v>0.99996799999999997</c:v>
                </c:pt>
                <c:pt idx="7276">
                  <c:v>0.99996799999999997</c:v>
                </c:pt>
                <c:pt idx="7277">
                  <c:v>0.999969</c:v>
                </c:pt>
                <c:pt idx="7278">
                  <c:v>0.999969</c:v>
                </c:pt>
                <c:pt idx="7279">
                  <c:v>0.999969</c:v>
                </c:pt>
                <c:pt idx="7280">
                  <c:v>0.999969</c:v>
                </c:pt>
                <c:pt idx="7281">
                  <c:v>0.999969</c:v>
                </c:pt>
                <c:pt idx="7282">
                  <c:v>0.99997000000000003</c:v>
                </c:pt>
                <c:pt idx="7283">
                  <c:v>0.99997000000000003</c:v>
                </c:pt>
                <c:pt idx="7284">
                  <c:v>0.99997000000000003</c:v>
                </c:pt>
                <c:pt idx="7285">
                  <c:v>0.99997000000000003</c:v>
                </c:pt>
                <c:pt idx="7286">
                  <c:v>0.99997000000000003</c:v>
                </c:pt>
                <c:pt idx="7287">
                  <c:v>0.99997100000000005</c:v>
                </c:pt>
                <c:pt idx="7288">
                  <c:v>0.99997100000000005</c:v>
                </c:pt>
                <c:pt idx="7289">
                  <c:v>0.99997100000000005</c:v>
                </c:pt>
                <c:pt idx="7290">
                  <c:v>0.99997100000000005</c:v>
                </c:pt>
                <c:pt idx="7291">
                  <c:v>0.99997100000000005</c:v>
                </c:pt>
                <c:pt idx="7292">
                  <c:v>0.99997199999999997</c:v>
                </c:pt>
                <c:pt idx="7293">
                  <c:v>0.99997199999999997</c:v>
                </c:pt>
                <c:pt idx="7294">
                  <c:v>0.99997199999999997</c:v>
                </c:pt>
                <c:pt idx="7295">
                  <c:v>0.99997199999999997</c:v>
                </c:pt>
                <c:pt idx="7296">
                  <c:v>0.99997199999999997</c:v>
                </c:pt>
                <c:pt idx="7297">
                  <c:v>0.999973</c:v>
                </c:pt>
                <c:pt idx="7298">
                  <c:v>0.999973</c:v>
                </c:pt>
                <c:pt idx="7299">
                  <c:v>0.999973</c:v>
                </c:pt>
                <c:pt idx="7300">
                  <c:v>0.999973</c:v>
                </c:pt>
                <c:pt idx="7301">
                  <c:v>0.999973</c:v>
                </c:pt>
                <c:pt idx="7302">
                  <c:v>0.999973</c:v>
                </c:pt>
                <c:pt idx="7303">
                  <c:v>0.99997400000000003</c:v>
                </c:pt>
                <c:pt idx="7304">
                  <c:v>0.99997400000000003</c:v>
                </c:pt>
                <c:pt idx="7305">
                  <c:v>0.99997400000000003</c:v>
                </c:pt>
                <c:pt idx="7306">
                  <c:v>0.99997400000000003</c:v>
                </c:pt>
                <c:pt idx="7307">
                  <c:v>0.99997400000000003</c:v>
                </c:pt>
                <c:pt idx="7308">
                  <c:v>0.99997400000000003</c:v>
                </c:pt>
                <c:pt idx="7309">
                  <c:v>0.99997499999999995</c:v>
                </c:pt>
                <c:pt idx="7310">
                  <c:v>0.99997499999999995</c:v>
                </c:pt>
                <c:pt idx="7311">
                  <c:v>0.99997499999999995</c:v>
                </c:pt>
                <c:pt idx="7312">
                  <c:v>0.99997499999999995</c:v>
                </c:pt>
                <c:pt idx="7313">
                  <c:v>0.99997499999999995</c:v>
                </c:pt>
                <c:pt idx="7314">
                  <c:v>0.99997499999999995</c:v>
                </c:pt>
                <c:pt idx="7315">
                  <c:v>0.99997599999999998</c:v>
                </c:pt>
                <c:pt idx="7316">
                  <c:v>0.99997599999999998</c:v>
                </c:pt>
                <c:pt idx="7317">
                  <c:v>0.99997599999999998</c:v>
                </c:pt>
                <c:pt idx="7318">
                  <c:v>0.99997599999999998</c:v>
                </c:pt>
                <c:pt idx="7319">
                  <c:v>0.99997599999999998</c:v>
                </c:pt>
                <c:pt idx="7320">
                  <c:v>0.99997599999999998</c:v>
                </c:pt>
                <c:pt idx="7321">
                  <c:v>0.999977</c:v>
                </c:pt>
                <c:pt idx="7322">
                  <c:v>0.999977</c:v>
                </c:pt>
                <c:pt idx="7323">
                  <c:v>0.999977</c:v>
                </c:pt>
                <c:pt idx="7324">
                  <c:v>0.999977</c:v>
                </c:pt>
                <c:pt idx="7325">
                  <c:v>0.999977</c:v>
                </c:pt>
                <c:pt idx="7326">
                  <c:v>0.999977</c:v>
                </c:pt>
                <c:pt idx="7327">
                  <c:v>0.999977</c:v>
                </c:pt>
                <c:pt idx="7328">
                  <c:v>0.99997800000000003</c:v>
                </c:pt>
                <c:pt idx="7329">
                  <c:v>0.99997800000000003</c:v>
                </c:pt>
                <c:pt idx="7330">
                  <c:v>0.99997800000000003</c:v>
                </c:pt>
                <c:pt idx="7331">
                  <c:v>0.99997800000000003</c:v>
                </c:pt>
                <c:pt idx="7332">
                  <c:v>0.99997800000000003</c:v>
                </c:pt>
                <c:pt idx="7333">
                  <c:v>0.99997800000000003</c:v>
                </c:pt>
                <c:pt idx="7334">
                  <c:v>0.99997800000000003</c:v>
                </c:pt>
                <c:pt idx="7335">
                  <c:v>0.99997800000000003</c:v>
                </c:pt>
                <c:pt idx="7336">
                  <c:v>0.99997899999999995</c:v>
                </c:pt>
                <c:pt idx="7337">
                  <c:v>0.99997899999999995</c:v>
                </c:pt>
                <c:pt idx="7338">
                  <c:v>0.99997899999999995</c:v>
                </c:pt>
                <c:pt idx="7339">
                  <c:v>0.99997899999999995</c:v>
                </c:pt>
                <c:pt idx="7340">
                  <c:v>0.99997899999999995</c:v>
                </c:pt>
                <c:pt idx="7341">
                  <c:v>0.99997899999999995</c:v>
                </c:pt>
                <c:pt idx="7342">
                  <c:v>0.99997899999999995</c:v>
                </c:pt>
                <c:pt idx="7343">
                  <c:v>0.99997899999999995</c:v>
                </c:pt>
                <c:pt idx="7344">
                  <c:v>0.99997999999999998</c:v>
                </c:pt>
                <c:pt idx="7345">
                  <c:v>0.99997999999999998</c:v>
                </c:pt>
                <c:pt idx="7346">
                  <c:v>0.99997999999999998</c:v>
                </c:pt>
                <c:pt idx="7347">
                  <c:v>0.99997999999999998</c:v>
                </c:pt>
                <c:pt idx="7348">
                  <c:v>0.99997999999999998</c:v>
                </c:pt>
                <c:pt idx="7349">
                  <c:v>0.99997999999999998</c:v>
                </c:pt>
                <c:pt idx="7350">
                  <c:v>0.99997999999999998</c:v>
                </c:pt>
                <c:pt idx="7351">
                  <c:v>0.99998100000000001</c:v>
                </c:pt>
                <c:pt idx="7352">
                  <c:v>0.99998100000000001</c:v>
                </c:pt>
                <c:pt idx="7353">
                  <c:v>0.99998100000000001</c:v>
                </c:pt>
                <c:pt idx="7354">
                  <c:v>0.99998100000000001</c:v>
                </c:pt>
                <c:pt idx="7355">
                  <c:v>0.99998100000000001</c:v>
                </c:pt>
                <c:pt idx="7356">
                  <c:v>0.99998100000000001</c:v>
                </c:pt>
                <c:pt idx="7357">
                  <c:v>0.99998100000000001</c:v>
                </c:pt>
                <c:pt idx="7358">
                  <c:v>0.99998100000000001</c:v>
                </c:pt>
                <c:pt idx="7359">
                  <c:v>0.99998100000000001</c:v>
                </c:pt>
                <c:pt idx="7360">
                  <c:v>0.99998200000000004</c:v>
                </c:pt>
                <c:pt idx="7361">
                  <c:v>0.99998200000000004</c:v>
                </c:pt>
                <c:pt idx="7362">
                  <c:v>0.99998200000000004</c:v>
                </c:pt>
                <c:pt idx="7363">
                  <c:v>0.99998200000000004</c:v>
                </c:pt>
                <c:pt idx="7364">
                  <c:v>0.99998200000000004</c:v>
                </c:pt>
                <c:pt idx="7365">
                  <c:v>0.99998200000000004</c:v>
                </c:pt>
                <c:pt idx="7366">
                  <c:v>0.99998200000000004</c:v>
                </c:pt>
                <c:pt idx="7367">
                  <c:v>0.99998200000000004</c:v>
                </c:pt>
                <c:pt idx="7368">
                  <c:v>0.99998200000000004</c:v>
                </c:pt>
                <c:pt idx="7369">
                  <c:v>0.99998200000000004</c:v>
                </c:pt>
                <c:pt idx="7370">
                  <c:v>0.99998299999999996</c:v>
                </c:pt>
                <c:pt idx="7371">
                  <c:v>0.99998299999999996</c:v>
                </c:pt>
                <c:pt idx="7372">
                  <c:v>0.99998299999999996</c:v>
                </c:pt>
                <c:pt idx="7373">
                  <c:v>0.99998299999999996</c:v>
                </c:pt>
                <c:pt idx="7374">
                  <c:v>0.99998299999999996</c:v>
                </c:pt>
                <c:pt idx="7375">
                  <c:v>0.99998299999999996</c:v>
                </c:pt>
                <c:pt idx="7376">
                  <c:v>0.99998299999999996</c:v>
                </c:pt>
                <c:pt idx="7377">
                  <c:v>0.99998299999999996</c:v>
                </c:pt>
                <c:pt idx="7378">
                  <c:v>0.99998299999999996</c:v>
                </c:pt>
                <c:pt idx="7379">
                  <c:v>0.99998299999999996</c:v>
                </c:pt>
                <c:pt idx="7380">
                  <c:v>0.99998299999999996</c:v>
                </c:pt>
                <c:pt idx="7381">
                  <c:v>0.99998399999999998</c:v>
                </c:pt>
                <c:pt idx="7382">
                  <c:v>0.99998399999999998</c:v>
                </c:pt>
                <c:pt idx="7383">
                  <c:v>0.99998399999999998</c:v>
                </c:pt>
                <c:pt idx="7384">
                  <c:v>0.99998399999999998</c:v>
                </c:pt>
                <c:pt idx="7385">
                  <c:v>0.99998399999999998</c:v>
                </c:pt>
                <c:pt idx="7386">
                  <c:v>0.99998399999999998</c:v>
                </c:pt>
                <c:pt idx="7387">
                  <c:v>0.99998399999999998</c:v>
                </c:pt>
                <c:pt idx="7388">
                  <c:v>0.99998399999999998</c:v>
                </c:pt>
                <c:pt idx="7389">
                  <c:v>0.99998399999999998</c:v>
                </c:pt>
                <c:pt idx="7390">
                  <c:v>0.99998399999999998</c:v>
                </c:pt>
                <c:pt idx="7391">
                  <c:v>0.99998500000000001</c:v>
                </c:pt>
                <c:pt idx="7392">
                  <c:v>0.99998500000000001</c:v>
                </c:pt>
                <c:pt idx="7393">
                  <c:v>0.99998500000000001</c:v>
                </c:pt>
                <c:pt idx="7394">
                  <c:v>0.99998500000000001</c:v>
                </c:pt>
                <c:pt idx="7395">
                  <c:v>0.99998500000000001</c:v>
                </c:pt>
                <c:pt idx="7396">
                  <c:v>0.99998500000000001</c:v>
                </c:pt>
                <c:pt idx="7397">
                  <c:v>0.99998500000000001</c:v>
                </c:pt>
                <c:pt idx="7398">
                  <c:v>0.99998500000000001</c:v>
                </c:pt>
                <c:pt idx="7399">
                  <c:v>0.99998500000000001</c:v>
                </c:pt>
                <c:pt idx="7400">
                  <c:v>0.99998500000000001</c:v>
                </c:pt>
                <c:pt idx="7401">
                  <c:v>0.99998500000000001</c:v>
                </c:pt>
                <c:pt idx="7402">
                  <c:v>0.99998500000000001</c:v>
                </c:pt>
                <c:pt idx="7403">
                  <c:v>0.99998500000000001</c:v>
                </c:pt>
                <c:pt idx="7404">
                  <c:v>0.99998600000000004</c:v>
                </c:pt>
                <c:pt idx="7405">
                  <c:v>0.99998600000000004</c:v>
                </c:pt>
                <c:pt idx="7406">
                  <c:v>0.99998600000000004</c:v>
                </c:pt>
                <c:pt idx="7407">
                  <c:v>0.99998600000000004</c:v>
                </c:pt>
                <c:pt idx="7408">
                  <c:v>0.99998600000000004</c:v>
                </c:pt>
                <c:pt idx="7409">
                  <c:v>0.99998600000000004</c:v>
                </c:pt>
                <c:pt idx="7410">
                  <c:v>0.99998600000000004</c:v>
                </c:pt>
                <c:pt idx="7411">
                  <c:v>0.99998600000000004</c:v>
                </c:pt>
                <c:pt idx="7412">
                  <c:v>0.99998600000000004</c:v>
                </c:pt>
                <c:pt idx="7413">
                  <c:v>0.99998600000000004</c:v>
                </c:pt>
                <c:pt idx="7414">
                  <c:v>0.99998600000000004</c:v>
                </c:pt>
                <c:pt idx="7415">
                  <c:v>0.99998600000000004</c:v>
                </c:pt>
                <c:pt idx="7416">
                  <c:v>0.99998600000000004</c:v>
                </c:pt>
                <c:pt idx="7417">
                  <c:v>0.99998600000000004</c:v>
                </c:pt>
                <c:pt idx="7418">
                  <c:v>0.99998699999999996</c:v>
                </c:pt>
                <c:pt idx="7419">
                  <c:v>0.99998699999999996</c:v>
                </c:pt>
                <c:pt idx="7420">
                  <c:v>0.99998699999999996</c:v>
                </c:pt>
                <c:pt idx="7421">
                  <c:v>0.99998699999999996</c:v>
                </c:pt>
                <c:pt idx="7422">
                  <c:v>0.99998699999999996</c:v>
                </c:pt>
                <c:pt idx="7423">
                  <c:v>0.99998699999999996</c:v>
                </c:pt>
                <c:pt idx="7424">
                  <c:v>0.99998699999999996</c:v>
                </c:pt>
                <c:pt idx="7425">
                  <c:v>0.99998699999999996</c:v>
                </c:pt>
                <c:pt idx="7426">
                  <c:v>0.99998699999999996</c:v>
                </c:pt>
                <c:pt idx="7427">
                  <c:v>0.99998699999999996</c:v>
                </c:pt>
                <c:pt idx="7428">
                  <c:v>0.99998699999999996</c:v>
                </c:pt>
                <c:pt idx="7429">
                  <c:v>0.99998699999999996</c:v>
                </c:pt>
                <c:pt idx="7430">
                  <c:v>0.99998699999999996</c:v>
                </c:pt>
                <c:pt idx="7431">
                  <c:v>0.99998699999999996</c:v>
                </c:pt>
                <c:pt idx="7432">
                  <c:v>0.99998699999999996</c:v>
                </c:pt>
                <c:pt idx="7433">
                  <c:v>0.99998699999999996</c:v>
                </c:pt>
                <c:pt idx="7434">
                  <c:v>0.99998799999999999</c:v>
                </c:pt>
                <c:pt idx="7435">
                  <c:v>0.99998799999999999</c:v>
                </c:pt>
                <c:pt idx="7436">
                  <c:v>0.99998799999999999</c:v>
                </c:pt>
                <c:pt idx="7437">
                  <c:v>0.99998799999999999</c:v>
                </c:pt>
                <c:pt idx="7438">
                  <c:v>0.99998799999999999</c:v>
                </c:pt>
                <c:pt idx="7439">
                  <c:v>0.99998799999999999</c:v>
                </c:pt>
                <c:pt idx="7440">
                  <c:v>0.99998799999999999</c:v>
                </c:pt>
                <c:pt idx="7441">
                  <c:v>0.99998799999999999</c:v>
                </c:pt>
                <c:pt idx="7442">
                  <c:v>0.99998799999999999</c:v>
                </c:pt>
                <c:pt idx="7443">
                  <c:v>0.99998799999999999</c:v>
                </c:pt>
                <c:pt idx="7444">
                  <c:v>0.99998799999999999</c:v>
                </c:pt>
                <c:pt idx="7445">
                  <c:v>0.99998799999999999</c:v>
                </c:pt>
                <c:pt idx="7446">
                  <c:v>0.99998799999999999</c:v>
                </c:pt>
                <c:pt idx="7447">
                  <c:v>0.99998799999999999</c:v>
                </c:pt>
                <c:pt idx="7448">
                  <c:v>0.99998799999999999</c:v>
                </c:pt>
                <c:pt idx="7449">
                  <c:v>0.99998799999999999</c:v>
                </c:pt>
                <c:pt idx="7450">
                  <c:v>0.99998799999999999</c:v>
                </c:pt>
                <c:pt idx="7451">
                  <c:v>0.99998799999999999</c:v>
                </c:pt>
                <c:pt idx="7452">
                  <c:v>0.99998900000000002</c:v>
                </c:pt>
                <c:pt idx="7453">
                  <c:v>0.99998900000000002</c:v>
                </c:pt>
                <c:pt idx="7454">
                  <c:v>0.99998900000000002</c:v>
                </c:pt>
                <c:pt idx="7455">
                  <c:v>0.99998900000000002</c:v>
                </c:pt>
                <c:pt idx="7456">
                  <c:v>0.99998900000000002</c:v>
                </c:pt>
                <c:pt idx="7457">
                  <c:v>0.99998900000000002</c:v>
                </c:pt>
                <c:pt idx="7458">
                  <c:v>0.99998900000000002</c:v>
                </c:pt>
                <c:pt idx="7459">
                  <c:v>0.99998900000000002</c:v>
                </c:pt>
                <c:pt idx="7460">
                  <c:v>0.99998900000000002</c:v>
                </c:pt>
                <c:pt idx="7461">
                  <c:v>0.99998900000000002</c:v>
                </c:pt>
                <c:pt idx="7462">
                  <c:v>0.99998900000000002</c:v>
                </c:pt>
                <c:pt idx="7463">
                  <c:v>0.99998900000000002</c:v>
                </c:pt>
                <c:pt idx="7464">
                  <c:v>0.99998900000000002</c:v>
                </c:pt>
                <c:pt idx="7465">
                  <c:v>0.99998900000000002</c:v>
                </c:pt>
                <c:pt idx="7466">
                  <c:v>0.99998900000000002</c:v>
                </c:pt>
                <c:pt idx="7467">
                  <c:v>0.99998900000000002</c:v>
                </c:pt>
                <c:pt idx="7468">
                  <c:v>0.99998900000000002</c:v>
                </c:pt>
                <c:pt idx="7469">
                  <c:v>0.99998900000000002</c:v>
                </c:pt>
                <c:pt idx="7470">
                  <c:v>0.99998900000000002</c:v>
                </c:pt>
                <c:pt idx="7471">
                  <c:v>0.99998900000000002</c:v>
                </c:pt>
                <c:pt idx="7472">
                  <c:v>0.99999000000000005</c:v>
                </c:pt>
                <c:pt idx="7473">
                  <c:v>0.99999000000000005</c:v>
                </c:pt>
                <c:pt idx="7474">
                  <c:v>0.99999000000000005</c:v>
                </c:pt>
                <c:pt idx="7475">
                  <c:v>0.99999000000000005</c:v>
                </c:pt>
                <c:pt idx="7476">
                  <c:v>0.99999000000000005</c:v>
                </c:pt>
                <c:pt idx="7477">
                  <c:v>0.99999000000000005</c:v>
                </c:pt>
                <c:pt idx="7478">
                  <c:v>0.99999000000000005</c:v>
                </c:pt>
                <c:pt idx="7479">
                  <c:v>0.99999000000000005</c:v>
                </c:pt>
                <c:pt idx="7480">
                  <c:v>0.99999000000000005</c:v>
                </c:pt>
                <c:pt idx="7481">
                  <c:v>0.99999000000000005</c:v>
                </c:pt>
                <c:pt idx="7482">
                  <c:v>0.99999000000000005</c:v>
                </c:pt>
                <c:pt idx="7483">
                  <c:v>0.99999000000000005</c:v>
                </c:pt>
                <c:pt idx="7484">
                  <c:v>0.99999000000000005</c:v>
                </c:pt>
                <c:pt idx="7485">
                  <c:v>0.99999000000000005</c:v>
                </c:pt>
                <c:pt idx="7486">
                  <c:v>0.99999000000000005</c:v>
                </c:pt>
                <c:pt idx="7487">
                  <c:v>0.99999000000000005</c:v>
                </c:pt>
                <c:pt idx="7488">
                  <c:v>0.99999000000000005</c:v>
                </c:pt>
                <c:pt idx="7489">
                  <c:v>0.99999000000000005</c:v>
                </c:pt>
                <c:pt idx="7490">
                  <c:v>0.99999000000000005</c:v>
                </c:pt>
                <c:pt idx="7491">
                  <c:v>0.99999000000000005</c:v>
                </c:pt>
                <c:pt idx="7492">
                  <c:v>0.99999000000000005</c:v>
                </c:pt>
                <c:pt idx="7493">
                  <c:v>0.99999000000000005</c:v>
                </c:pt>
                <c:pt idx="7494">
                  <c:v>0.99999000000000005</c:v>
                </c:pt>
                <c:pt idx="7495">
                  <c:v>0.99999000000000005</c:v>
                </c:pt>
                <c:pt idx="7496">
                  <c:v>0.99999000000000005</c:v>
                </c:pt>
                <c:pt idx="7497">
                  <c:v>0.99999000000000005</c:v>
                </c:pt>
                <c:pt idx="7498">
                  <c:v>0.99999099999999996</c:v>
                </c:pt>
                <c:pt idx="7499">
                  <c:v>0.99999099999999996</c:v>
                </c:pt>
                <c:pt idx="7500">
                  <c:v>0.99999099999999996</c:v>
                </c:pt>
                <c:pt idx="7501">
                  <c:v>0.99999099999999996</c:v>
                </c:pt>
                <c:pt idx="7502">
                  <c:v>0.99999099999999996</c:v>
                </c:pt>
                <c:pt idx="7503">
                  <c:v>0.99999099999999996</c:v>
                </c:pt>
                <c:pt idx="7504">
                  <c:v>0.99999099999999996</c:v>
                </c:pt>
                <c:pt idx="7505">
                  <c:v>0.99999099999999996</c:v>
                </c:pt>
                <c:pt idx="7506">
                  <c:v>0.99999099999999996</c:v>
                </c:pt>
                <c:pt idx="7507">
                  <c:v>0.99999099999999996</c:v>
                </c:pt>
                <c:pt idx="7508">
                  <c:v>0.99999099999999996</c:v>
                </c:pt>
                <c:pt idx="7509">
                  <c:v>0.99999099999999996</c:v>
                </c:pt>
                <c:pt idx="7510">
                  <c:v>0.99999099999999996</c:v>
                </c:pt>
                <c:pt idx="7511">
                  <c:v>0.99999099999999996</c:v>
                </c:pt>
                <c:pt idx="7512">
                  <c:v>0.99999099999999996</c:v>
                </c:pt>
                <c:pt idx="7513">
                  <c:v>0.99999099999999996</c:v>
                </c:pt>
                <c:pt idx="7514">
                  <c:v>0.99999099999999996</c:v>
                </c:pt>
                <c:pt idx="7515">
                  <c:v>0.99999099999999996</c:v>
                </c:pt>
                <c:pt idx="7516">
                  <c:v>0.99999099999999996</c:v>
                </c:pt>
                <c:pt idx="7517">
                  <c:v>0.99999099999999996</c:v>
                </c:pt>
                <c:pt idx="7518">
                  <c:v>0.99999099999999996</c:v>
                </c:pt>
                <c:pt idx="7519">
                  <c:v>0.99999099999999996</c:v>
                </c:pt>
                <c:pt idx="7520">
                  <c:v>0.99999099999999996</c:v>
                </c:pt>
                <c:pt idx="7521">
                  <c:v>0.99999099999999996</c:v>
                </c:pt>
                <c:pt idx="7522">
                  <c:v>0.99999099999999996</c:v>
                </c:pt>
                <c:pt idx="7523">
                  <c:v>0.99999099999999996</c:v>
                </c:pt>
                <c:pt idx="7524">
                  <c:v>0.99999099999999996</c:v>
                </c:pt>
                <c:pt idx="7525">
                  <c:v>0.99999099999999996</c:v>
                </c:pt>
                <c:pt idx="7526">
                  <c:v>0.99999099999999996</c:v>
                </c:pt>
                <c:pt idx="7527">
                  <c:v>0.99999099999999996</c:v>
                </c:pt>
                <c:pt idx="7528">
                  <c:v>0.99999099999999996</c:v>
                </c:pt>
                <c:pt idx="7529">
                  <c:v>0.99999099999999996</c:v>
                </c:pt>
                <c:pt idx="7530">
                  <c:v>0.99999199999999999</c:v>
                </c:pt>
                <c:pt idx="7531">
                  <c:v>0.99999199999999999</c:v>
                </c:pt>
                <c:pt idx="7532">
                  <c:v>0.99999199999999999</c:v>
                </c:pt>
                <c:pt idx="7533">
                  <c:v>0.99999199999999999</c:v>
                </c:pt>
                <c:pt idx="7534">
                  <c:v>0.99999199999999999</c:v>
                </c:pt>
                <c:pt idx="7535">
                  <c:v>0.99999199999999999</c:v>
                </c:pt>
                <c:pt idx="7536">
                  <c:v>0.99999199999999999</c:v>
                </c:pt>
                <c:pt idx="7537">
                  <c:v>0.99999199999999999</c:v>
                </c:pt>
                <c:pt idx="7538">
                  <c:v>0.99999199999999999</c:v>
                </c:pt>
                <c:pt idx="7539">
                  <c:v>0.99999199999999999</c:v>
                </c:pt>
                <c:pt idx="7540">
                  <c:v>0.99999199999999999</c:v>
                </c:pt>
                <c:pt idx="7541">
                  <c:v>0.99999199999999999</c:v>
                </c:pt>
                <c:pt idx="7542">
                  <c:v>0.99999199999999999</c:v>
                </c:pt>
                <c:pt idx="7543">
                  <c:v>0.99999199999999999</c:v>
                </c:pt>
                <c:pt idx="7544">
                  <c:v>0.99999199999999999</c:v>
                </c:pt>
                <c:pt idx="7545">
                  <c:v>0.99999199999999999</c:v>
                </c:pt>
                <c:pt idx="7546">
                  <c:v>0.99999199999999999</c:v>
                </c:pt>
                <c:pt idx="7547">
                  <c:v>0.99999199999999999</c:v>
                </c:pt>
                <c:pt idx="7548">
                  <c:v>0.99999199999999999</c:v>
                </c:pt>
                <c:pt idx="7549">
                  <c:v>0.99999199999999999</c:v>
                </c:pt>
                <c:pt idx="7550">
                  <c:v>0.99999199999999999</c:v>
                </c:pt>
                <c:pt idx="7551">
                  <c:v>0.99999199999999999</c:v>
                </c:pt>
                <c:pt idx="7552">
                  <c:v>0.99999199999999999</c:v>
                </c:pt>
                <c:pt idx="7553">
                  <c:v>0.99999199999999999</c:v>
                </c:pt>
                <c:pt idx="7554">
                  <c:v>0.99999199999999999</c:v>
                </c:pt>
                <c:pt idx="7555">
                  <c:v>0.99999199999999999</c:v>
                </c:pt>
                <c:pt idx="7556">
                  <c:v>0.99999199999999999</c:v>
                </c:pt>
                <c:pt idx="7557">
                  <c:v>0.99999199999999999</c:v>
                </c:pt>
                <c:pt idx="7558">
                  <c:v>0.99999199999999999</c:v>
                </c:pt>
                <c:pt idx="7559">
                  <c:v>0.99999199999999999</c:v>
                </c:pt>
                <c:pt idx="7560">
                  <c:v>0.99999199999999999</c:v>
                </c:pt>
                <c:pt idx="7561">
                  <c:v>0.99999199999999999</c:v>
                </c:pt>
                <c:pt idx="7562">
                  <c:v>0.99999199999999999</c:v>
                </c:pt>
                <c:pt idx="7563">
                  <c:v>0.99999199999999999</c:v>
                </c:pt>
                <c:pt idx="7564">
                  <c:v>0.99999199999999999</c:v>
                </c:pt>
                <c:pt idx="7565">
                  <c:v>0.99999199999999999</c:v>
                </c:pt>
                <c:pt idx="7566">
                  <c:v>0.99999199999999999</c:v>
                </c:pt>
                <c:pt idx="7567">
                  <c:v>0.99999199999999999</c:v>
                </c:pt>
                <c:pt idx="7568">
                  <c:v>0.99999199999999999</c:v>
                </c:pt>
                <c:pt idx="7569">
                  <c:v>0.99999199999999999</c:v>
                </c:pt>
                <c:pt idx="7570">
                  <c:v>0.99999199999999999</c:v>
                </c:pt>
                <c:pt idx="7571">
                  <c:v>0.99999199999999999</c:v>
                </c:pt>
                <c:pt idx="7572">
                  <c:v>0.99999199999999999</c:v>
                </c:pt>
                <c:pt idx="7573">
                  <c:v>0.99999199999999999</c:v>
                </c:pt>
                <c:pt idx="7574">
                  <c:v>0.99999199999999999</c:v>
                </c:pt>
                <c:pt idx="7575">
                  <c:v>0.99999300000000002</c:v>
                </c:pt>
                <c:pt idx="7576">
                  <c:v>0.99999300000000002</c:v>
                </c:pt>
                <c:pt idx="7577">
                  <c:v>0.99999300000000002</c:v>
                </c:pt>
                <c:pt idx="7578">
                  <c:v>0.99999300000000002</c:v>
                </c:pt>
                <c:pt idx="7579">
                  <c:v>0.99999300000000002</c:v>
                </c:pt>
                <c:pt idx="7580">
                  <c:v>0.99999300000000002</c:v>
                </c:pt>
                <c:pt idx="7581">
                  <c:v>0.99999300000000002</c:v>
                </c:pt>
                <c:pt idx="7582">
                  <c:v>0.99999300000000002</c:v>
                </c:pt>
                <c:pt idx="7583">
                  <c:v>0.99999300000000002</c:v>
                </c:pt>
                <c:pt idx="7584">
                  <c:v>0.99999300000000002</c:v>
                </c:pt>
                <c:pt idx="7585">
                  <c:v>0.99999300000000002</c:v>
                </c:pt>
                <c:pt idx="7586">
                  <c:v>0.99999300000000002</c:v>
                </c:pt>
                <c:pt idx="7587">
                  <c:v>0.99999300000000002</c:v>
                </c:pt>
                <c:pt idx="7588">
                  <c:v>0.99999300000000002</c:v>
                </c:pt>
                <c:pt idx="7589">
                  <c:v>0.99999300000000002</c:v>
                </c:pt>
                <c:pt idx="7590">
                  <c:v>0.99999300000000002</c:v>
                </c:pt>
                <c:pt idx="7591">
                  <c:v>0.99999300000000002</c:v>
                </c:pt>
                <c:pt idx="7592">
                  <c:v>0.99999300000000002</c:v>
                </c:pt>
                <c:pt idx="7593">
                  <c:v>0.99999300000000002</c:v>
                </c:pt>
                <c:pt idx="7594">
                  <c:v>0.99999300000000002</c:v>
                </c:pt>
                <c:pt idx="7595">
                  <c:v>0.99999300000000002</c:v>
                </c:pt>
                <c:pt idx="7596">
                  <c:v>0.99999300000000002</c:v>
                </c:pt>
                <c:pt idx="7597">
                  <c:v>0.99999300000000002</c:v>
                </c:pt>
                <c:pt idx="7598">
                  <c:v>0.99999300000000002</c:v>
                </c:pt>
                <c:pt idx="7599">
                  <c:v>0.99999300000000002</c:v>
                </c:pt>
                <c:pt idx="7600">
                  <c:v>0.99999300000000002</c:v>
                </c:pt>
                <c:pt idx="7601">
                  <c:v>0.99999300000000002</c:v>
                </c:pt>
                <c:pt idx="7602">
                  <c:v>0.99999300000000002</c:v>
                </c:pt>
                <c:pt idx="7603">
                  <c:v>0.99999300000000002</c:v>
                </c:pt>
                <c:pt idx="7604">
                  <c:v>0.99999300000000002</c:v>
                </c:pt>
                <c:pt idx="7605">
                  <c:v>0.99999300000000002</c:v>
                </c:pt>
                <c:pt idx="7606">
                  <c:v>0.99999300000000002</c:v>
                </c:pt>
                <c:pt idx="7607">
                  <c:v>0.99999300000000002</c:v>
                </c:pt>
                <c:pt idx="7608">
                  <c:v>0.99999300000000002</c:v>
                </c:pt>
                <c:pt idx="7609">
                  <c:v>0.99999300000000002</c:v>
                </c:pt>
                <c:pt idx="7610">
                  <c:v>0.99999300000000002</c:v>
                </c:pt>
                <c:pt idx="7611">
                  <c:v>0.99999300000000002</c:v>
                </c:pt>
                <c:pt idx="7612">
                  <c:v>0.99999300000000002</c:v>
                </c:pt>
                <c:pt idx="7613">
                  <c:v>0.99999300000000002</c:v>
                </c:pt>
                <c:pt idx="7614">
                  <c:v>0.99999300000000002</c:v>
                </c:pt>
                <c:pt idx="7615">
                  <c:v>0.99999300000000002</c:v>
                </c:pt>
                <c:pt idx="7616">
                  <c:v>0.99999300000000002</c:v>
                </c:pt>
                <c:pt idx="7617">
                  <c:v>0.99999300000000002</c:v>
                </c:pt>
                <c:pt idx="7618">
                  <c:v>0.99999300000000002</c:v>
                </c:pt>
                <c:pt idx="7619">
                  <c:v>0.99999300000000002</c:v>
                </c:pt>
                <c:pt idx="7620">
                  <c:v>0.99999300000000002</c:v>
                </c:pt>
                <c:pt idx="7621">
                  <c:v>0.99999300000000002</c:v>
                </c:pt>
                <c:pt idx="7622">
                  <c:v>0.99999300000000002</c:v>
                </c:pt>
                <c:pt idx="7623">
                  <c:v>0.99999300000000002</c:v>
                </c:pt>
                <c:pt idx="7624">
                  <c:v>0.99999300000000002</c:v>
                </c:pt>
                <c:pt idx="7625">
                  <c:v>0.99999300000000002</c:v>
                </c:pt>
                <c:pt idx="7626">
                  <c:v>0.99999300000000002</c:v>
                </c:pt>
                <c:pt idx="7627">
                  <c:v>0.99999300000000002</c:v>
                </c:pt>
                <c:pt idx="7628">
                  <c:v>0.99999300000000002</c:v>
                </c:pt>
                <c:pt idx="7629">
                  <c:v>0.99999300000000002</c:v>
                </c:pt>
                <c:pt idx="7630">
                  <c:v>0.99999300000000002</c:v>
                </c:pt>
                <c:pt idx="7631">
                  <c:v>0.99999300000000002</c:v>
                </c:pt>
                <c:pt idx="7632">
                  <c:v>0.99999300000000002</c:v>
                </c:pt>
                <c:pt idx="7633">
                  <c:v>0.99999300000000002</c:v>
                </c:pt>
                <c:pt idx="7634">
                  <c:v>0.99999300000000002</c:v>
                </c:pt>
                <c:pt idx="7635">
                  <c:v>0.99999300000000002</c:v>
                </c:pt>
                <c:pt idx="7636">
                  <c:v>0.99999300000000002</c:v>
                </c:pt>
                <c:pt idx="7637">
                  <c:v>0.99999300000000002</c:v>
                </c:pt>
                <c:pt idx="7638">
                  <c:v>0.99999300000000002</c:v>
                </c:pt>
                <c:pt idx="7639">
                  <c:v>0.99999400000000005</c:v>
                </c:pt>
                <c:pt idx="7640">
                  <c:v>0.99999400000000005</c:v>
                </c:pt>
                <c:pt idx="7641">
                  <c:v>0.99999400000000005</c:v>
                </c:pt>
                <c:pt idx="7642">
                  <c:v>0.99999400000000005</c:v>
                </c:pt>
                <c:pt idx="7643">
                  <c:v>0.99999400000000005</c:v>
                </c:pt>
                <c:pt idx="7644">
                  <c:v>0.99999400000000005</c:v>
                </c:pt>
                <c:pt idx="7645">
                  <c:v>0.99999400000000005</c:v>
                </c:pt>
                <c:pt idx="7646">
                  <c:v>0.99999400000000005</c:v>
                </c:pt>
                <c:pt idx="7647">
                  <c:v>0.99999400000000005</c:v>
                </c:pt>
                <c:pt idx="7648">
                  <c:v>0.99999400000000005</c:v>
                </c:pt>
                <c:pt idx="7649">
                  <c:v>0.99999400000000005</c:v>
                </c:pt>
                <c:pt idx="7650">
                  <c:v>0.99999400000000005</c:v>
                </c:pt>
                <c:pt idx="7651">
                  <c:v>0.99999400000000005</c:v>
                </c:pt>
                <c:pt idx="7652">
                  <c:v>0.99999400000000005</c:v>
                </c:pt>
                <c:pt idx="7653">
                  <c:v>0.99999400000000005</c:v>
                </c:pt>
                <c:pt idx="7654">
                  <c:v>0.99999400000000005</c:v>
                </c:pt>
                <c:pt idx="7655">
                  <c:v>0.99999400000000005</c:v>
                </c:pt>
                <c:pt idx="7656">
                  <c:v>0.99999400000000005</c:v>
                </c:pt>
                <c:pt idx="7657">
                  <c:v>0.99999400000000005</c:v>
                </c:pt>
                <c:pt idx="7658">
                  <c:v>0.99999400000000005</c:v>
                </c:pt>
                <c:pt idx="7659">
                  <c:v>0.99999400000000005</c:v>
                </c:pt>
                <c:pt idx="7660">
                  <c:v>0.99999400000000005</c:v>
                </c:pt>
                <c:pt idx="7661">
                  <c:v>0.99999400000000005</c:v>
                </c:pt>
                <c:pt idx="7662">
                  <c:v>0.99999400000000005</c:v>
                </c:pt>
                <c:pt idx="7663">
                  <c:v>0.99999400000000005</c:v>
                </c:pt>
                <c:pt idx="7664">
                  <c:v>0.99999400000000005</c:v>
                </c:pt>
                <c:pt idx="7665">
                  <c:v>0.99999400000000005</c:v>
                </c:pt>
                <c:pt idx="7666">
                  <c:v>0.99999400000000005</c:v>
                </c:pt>
                <c:pt idx="7667">
                  <c:v>0.99999400000000005</c:v>
                </c:pt>
                <c:pt idx="7668">
                  <c:v>0.99999400000000005</c:v>
                </c:pt>
                <c:pt idx="7669">
                  <c:v>0.99999400000000005</c:v>
                </c:pt>
                <c:pt idx="7670">
                  <c:v>0.99999400000000005</c:v>
                </c:pt>
                <c:pt idx="7671">
                  <c:v>0.99999400000000005</c:v>
                </c:pt>
                <c:pt idx="7672">
                  <c:v>0.99999400000000005</c:v>
                </c:pt>
                <c:pt idx="7673">
                  <c:v>0.99999400000000005</c:v>
                </c:pt>
                <c:pt idx="7674">
                  <c:v>0.99999400000000005</c:v>
                </c:pt>
                <c:pt idx="7675">
                  <c:v>0.99999400000000005</c:v>
                </c:pt>
                <c:pt idx="7676">
                  <c:v>0.99999400000000005</c:v>
                </c:pt>
                <c:pt idx="7677">
                  <c:v>0.99999400000000005</c:v>
                </c:pt>
                <c:pt idx="7678">
                  <c:v>0.99999400000000005</c:v>
                </c:pt>
                <c:pt idx="7679">
                  <c:v>0.99999400000000005</c:v>
                </c:pt>
                <c:pt idx="7680">
                  <c:v>0.99999400000000005</c:v>
                </c:pt>
                <c:pt idx="7681">
                  <c:v>0.99999400000000005</c:v>
                </c:pt>
                <c:pt idx="7682">
                  <c:v>0.99999400000000005</c:v>
                </c:pt>
                <c:pt idx="7683">
                  <c:v>0.99999400000000005</c:v>
                </c:pt>
                <c:pt idx="7684">
                  <c:v>0.99999400000000005</c:v>
                </c:pt>
                <c:pt idx="7685">
                  <c:v>0.99999400000000005</c:v>
                </c:pt>
                <c:pt idx="7686">
                  <c:v>0.99999400000000005</c:v>
                </c:pt>
                <c:pt idx="7687">
                  <c:v>0.99999400000000005</c:v>
                </c:pt>
                <c:pt idx="7688">
                  <c:v>0.99999400000000005</c:v>
                </c:pt>
                <c:pt idx="7689">
                  <c:v>0.99999400000000005</c:v>
                </c:pt>
                <c:pt idx="7690">
                  <c:v>0.99999400000000005</c:v>
                </c:pt>
                <c:pt idx="7691">
                  <c:v>0.99999400000000005</c:v>
                </c:pt>
                <c:pt idx="7692">
                  <c:v>0.99999400000000005</c:v>
                </c:pt>
                <c:pt idx="7693">
                  <c:v>0.99999400000000005</c:v>
                </c:pt>
                <c:pt idx="7694">
                  <c:v>0.99999400000000005</c:v>
                </c:pt>
                <c:pt idx="7695">
                  <c:v>0.99999400000000005</c:v>
                </c:pt>
                <c:pt idx="7696">
                  <c:v>0.99999400000000005</c:v>
                </c:pt>
                <c:pt idx="7697">
                  <c:v>0.99999400000000005</c:v>
                </c:pt>
                <c:pt idx="7698">
                  <c:v>0.99999400000000005</c:v>
                </c:pt>
                <c:pt idx="7699">
                  <c:v>0.99999400000000005</c:v>
                </c:pt>
                <c:pt idx="7700">
                  <c:v>0.99999400000000005</c:v>
                </c:pt>
                <c:pt idx="7701">
                  <c:v>0.99999400000000005</c:v>
                </c:pt>
                <c:pt idx="7702">
                  <c:v>0.99999400000000005</c:v>
                </c:pt>
                <c:pt idx="7703">
                  <c:v>0.99999400000000005</c:v>
                </c:pt>
                <c:pt idx="7704">
                  <c:v>0.99999400000000005</c:v>
                </c:pt>
                <c:pt idx="7705">
                  <c:v>0.99999400000000005</c:v>
                </c:pt>
                <c:pt idx="7706">
                  <c:v>0.99999400000000005</c:v>
                </c:pt>
                <c:pt idx="7707">
                  <c:v>0.99999400000000005</c:v>
                </c:pt>
                <c:pt idx="7708">
                  <c:v>0.99999400000000005</c:v>
                </c:pt>
                <c:pt idx="7709">
                  <c:v>0.99999400000000005</c:v>
                </c:pt>
                <c:pt idx="7710">
                  <c:v>0.99999400000000005</c:v>
                </c:pt>
                <c:pt idx="7711">
                  <c:v>0.99999400000000005</c:v>
                </c:pt>
                <c:pt idx="7712">
                  <c:v>0.99999400000000005</c:v>
                </c:pt>
                <c:pt idx="7713">
                  <c:v>0.99999400000000005</c:v>
                </c:pt>
                <c:pt idx="7714">
                  <c:v>0.99999400000000005</c:v>
                </c:pt>
                <c:pt idx="7715">
                  <c:v>0.99999400000000005</c:v>
                </c:pt>
                <c:pt idx="7716">
                  <c:v>0.99999400000000005</c:v>
                </c:pt>
                <c:pt idx="7717">
                  <c:v>0.99999400000000005</c:v>
                </c:pt>
                <c:pt idx="7718">
                  <c:v>0.99999400000000005</c:v>
                </c:pt>
                <c:pt idx="7719">
                  <c:v>0.99999400000000005</c:v>
                </c:pt>
                <c:pt idx="7720">
                  <c:v>0.99999400000000005</c:v>
                </c:pt>
                <c:pt idx="7721">
                  <c:v>0.99999400000000005</c:v>
                </c:pt>
                <c:pt idx="7722">
                  <c:v>0.99999400000000005</c:v>
                </c:pt>
                <c:pt idx="7723">
                  <c:v>0.99999400000000005</c:v>
                </c:pt>
                <c:pt idx="7724">
                  <c:v>0.99999400000000005</c:v>
                </c:pt>
                <c:pt idx="7725">
                  <c:v>0.99999400000000005</c:v>
                </c:pt>
                <c:pt idx="7726">
                  <c:v>0.99999400000000005</c:v>
                </c:pt>
                <c:pt idx="7727">
                  <c:v>0.99999400000000005</c:v>
                </c:pt>
                <c:pt idx="7728">
                  <c:v>0.99999400000000005</c:v>
                </c:pt>
                <c:pt idx="7729">
                  <c:v>0.99999400000000005</c:v>
                </c:pt>
                <c:pt idx="7730">
                  <c:v>0.99999400000000005</c:v>
                </c:pt>
                <c:pt idx="7731">
                  <c:v>0.99999400000000005</c:v>
                </c:pt>
                <c:pt idx="7732">
                  <c:v>0.99999400000000005</c:v>
                </c:pt>
                <c:pt idx="7733">
                  <c:v>0.99999400000000005</c:v>
                </c:pt>
                <c:pt idx="7734">
                  <c:v>0.99999400000000005</c:v>
                </c:pt>
                <c:pt idx="7735">
                  <c:v>0.99999400000000005</c:v>
                </c:pt>
                <c:pt idx="7736">
                  <c:v>0.99999400000000005</c:v>
                </c:pt>
                <c:pt idx="7737">
                  <c:v>0.99999400000000005</c:v>
                </c:pt>
                <c:pt idx="7738">
                  <c:v>0.99999400000000005</c:v>
                </c:pt>
                <c:pt idx="7739">
                  <c:v>0.99999400000000005</c:v>
                </c:pt>
                <c:pt idx="7740">
                  <c:v>0.99999400000000005</c:v>
                </c:pt>
                <c:pt idx="7741">
                  <c:v>0.99999400000000005</c:v>
                </c:pt>
                <c:pt idx="7742">
                  <c:v>0.99999400000000005</c:v>
                </c:pt>
                <c:pt idx="7743">
                  <c:v>0.99999400000000005</c:v>
                </c:pt>
                <c:pt idx="7744">
                  <c:v>0.99999400000000005</c:v>
                </c:pt>
                <c:pt idx="7745">
                  <c:v>0.99999400000000005</c:v>
                </c:pt>
                <c:pt idx="7746">
                  <c:v>0.99999400000000005</c:v>
                </c:pt>
                <c:pt idx="7747">
                  <c:v>0.99999400000000005</c:v>
                </c:pt>
                <c:pt idx="7748">
                  <c:v>0.99999400000000005</c:v>
                </c:pt>
                <c:pt idx="7749">
                  <c:v>0.99999400000000005</c:v>
                </c:pt>
                <c:pt idx="7750">
                  <c:v>0.99999400000000005</c:v>
                </c:pt>
                <c:pt idx="7751">
                  <c:v>0.99999400000000005</c:v>
                </c:pt>
                <c:pt idx="7752">
                  <c:v>0.99999400000000005</c:v>
                </c:pt>
                <c:pt idx="7753">
                  <c:v>0.99999400000000005</c:v>
                </c:pt>
                <c:pt idx="7754">
                  <c:v>0.99999400000000005</c:v>
                </c:pt>
                <c:pt idx="7755">
                  <c:v>0.99999400000000005</c:v>
                </c:pt>
                <c:pt idx="7756">
                  <c:v>0.99999400000000005</c:v>
                </c:pt>
                <c:pt idx="7757">
                  <c:v>0.99999400000000005</c:v>
                </c:pt>
                <c:pt idx="7758">
                  <c:v>0.99999400000000005</c:v>
                </c:pt>
                <c:pt idx="7759">
                  <c:v>0.99999400000000005</c:v>
                </c:pt>
                <c:pt idx="7760">
                  <c:v>0.99999400000000005</c:v>
                </c:pt>
                <c:pt idx="7761">
                  <c:v>0.99999400000000005</c:v>
                </c:pt>
                <c:pt idx="7762">
                  <c:v>0.99999400000000005</c:v>
                </c:pt>
                <c:pt idx="7763">
                  <c:v>0.99999400000000005</c:v>
                </c:pt>
                <c:pt idx="7764">
                  <c:v>0.99999400000000005</c:v>
                </c:pt>
                <c:pt idx="7765">
                  <c:v>0.99999400000000005</c:v>
                </c:pt>
                <c:pt idx="7766">
                  <c:v>0.99999400000000005</c:v>
                </c:pt>
                <c:pt idx="7767">
                  <c:v>0.99999400000000005</c:v>
                </c:pt>
                <c:pt idx="7768">
                  <c:v>0.99999400000000005</c:v>
                </c:pt>
                <c:pt idx="7769">
                  <c:v>0.99999400000000005</c:v>
                </c:pt>
                <c:pt idx="7770">
                  <c:v>0.99999400000000005</c:v>
                </c:pt>
                <c:pt idx="7771">
                  <c:v>0.99999400000000005</c:v>
                </c:pt>
                <c:pt idx="7772">
                  <c:v>0.99999400000000005</c:v>
                </c:pt>
                <c:pt idx="7773">
                  <c:v>0.99999400000000005</c:v>
                </c:pt>
                <c:pt idx="7774">
                  <c:v>0.99999400000000005</c:v>
                </c:pt>
                <c:pt idx="7775">
                  <c:v>0.99999400000000005</c:v>
                </c:pt>
                <c:pt idx="7776">
                  <c:v>0.99999400000000005</c:v>
                </c:pt>
                <c:pt idx="7777">
                  <c:v>0.99999400000000005</c:v>
                </c:pt>
                <c:pt idx="7778">
                  <c:v>0.99999400000000005</c:v>
                </c:pt>
                <c:pt idx="7779">
                  <c:v>0.99999400000000005</c:v>
                </c:pt>
                <c:pt idx="7780">
                  <c:v>0.99999400000000005</c:v>
                </c:pt>
                <c:pt idx="7781">
                  <c:v>0.99999400000000005</c:v>
                </c:pt>
                <c:pt idx="7782">
                  <c:v>0.99999400000000005</c:v>
                </c:pt>
                <c:pt idx="7783">
                  <c:v>0.99999400000000005</c:v>
                </c:pt>
                <c:pt idx="7784">
                  <c:v>0.99999400000000005</c:v>
                </c:pt>
                <c:pt idx="7785">
                  <c:v>0.99999400000000005</c:v>
                </c:pt>
                <c:pt idx="7786">
                  <c:v>0.99999400000000005</c:v>
                </c:pt>
                <c:pt idx="7787">
                  <c:v>0.99999400000000005</c:v>
                </c:pt>
                <c:pt idx="7788">
                  <c:v>0.99999400000000005</c:v>
                </c:pt>
                <c:pt idx="7789">
                  <c:v>0.99999400000000005</c:v>
                </c:pt>
                <c:pt idx="7790">
                  <c:v>0.99999400000000005</c:v>
                </c:pt>
                <c:pt idx="7791">
                  <c:v>0.99999400000000005</c:v>
                </c:pt>
                <c:pt idx="7792">
                  <c:v>0.99999400000000005</c:v>
                </c:pt>
                <c:pt idx="7793">
                  <c:v>0.99999400000000005</c:v>
                </c:pt>
                <c:pt idx="7794">
                  <c:v>0.99999400000000005</c:v>
                </c:pt>
                <c:pt idx="7795">
                  <c:v>0.99999400000000005</c:v>
                </c:pt>
                <c:pt idx="7796">
                  <c:v>0.99999400000000005</c:v>
                </c:pt>
                <c:pt idx="7797">
                  <c:v>0.99999400000000005</c:v>
                </c:pt>
                <c:pt idx="7798">
                  <c:v>0.99999400000000005</c:v>
                </c:pt>
                <c:pt idx="7799">
                  <c:v>0.99999400000000005</c:v>
                </c:pt>
                <c:pt idx="7800">
                  <c:v>0.99999400000000005</c:v>
                </c:pt>
                <c:pt idx="7801">
                  <c:v>0.99999400000000005</c:v>
                </c:pt>
                <c:pt idx="7802">
                  <c:v>0.99999400000000005</c:v>
                </c:pt>
                <c:pt idx="7803">
                  <c:v>0.99999400000000005</c:v>
                </c:pt>
                <c:pt idx="7804">
                  <c:v>0.99999400000000005</c:v>
                </c:pt>
                <c:pt idx="7805">
                  <c:v>0.99999499999999997</c:v>
                </c:pt>
                <c:pt idx="7806">
                  <c:v>0.99999499999999997</c:v>
                </c:pt>
                <c:pt idx="7807">
                  <c:v>0.99999499999999997</c:v>
                </c:pt>
                <c:pt idx="7808">
                  <c:v>0.99999499999999997</c:v>
                </c:pt>
                <c:pt idx="7809">
                  <c:v>0.99999499999999997</c:v>
                </c:pt>
                <c:pt idx="7810">
                  <c:v>0.99999499999999997</c:v>
                </c:pt>
                <c:pt idx="7811">
                  <c:v>0.99999499999999997</c:v>
                </c:pt>
                <c:pt idx="7812">
                  <c:v>0.99999499999999997</c:v>
                </c:pt>
                <c:pt idx="7813">
                  <c:v>0.99999499999999997</c:v>
                </c:pt>
                <c:pt idx="7814">
                  <c:v>0.99999499999999997</c:v>
                </c:pt>
                <c:pt idx="7815">
                  <c:v>0.99999499999999997</c:v>
                </c:pt>
                <c:pt idx="7816">
                  <c:v>0.99999499999999997</c:v>
                </c:pt>
                <c:pt idx="7817">
                  <c:v>0.99999499999999997</c:v>
                </c:pt>
                <c:pt idx="7818">
                  <c:v>0.99999499999999997</c:v>
                </c:pt>
                <c:pt idx="7819">
                  <c:v>0.99999499999999997</c:v>
                </c:pt>
                <c:pt idx="7820">
                  <c:v>0.99999499999999997</c:v>
                </c:pt>
                <c:pt idx="7821">
                  <c:v>0.99999499999999997</c:v>
                </c:pt>
                <c:pt idx="7822">
                  <c:v>0.99999499999999997</c:v>
                </c:pt>
                <c:pt idx="7823">
                  <c:v>0.99999499999999997</c:v>
                </c:pt>
                <c:pt idx="7824">
                  <c:v>0.99999499999999997</c:v>
                </c:pt>
                <c:pt idx="7825">
                  <c:v>0.99999499999999997</c:v>
                </c:pt>
                <c:pt idx="7826">
                  <c:v>0.99999499999999997</c:v>
                </c:pt>
                <c:pt idx="7827">
                  <c:v>0.99999499999999997</c:v>
                </c:pt>
                <c:pt idx="7828">
                  <c:v>0.99999499999999997</c:v>
                </c:pt>
                <c:pt idx="7829">
                  <c:v>0.99999499999999997</c:v>
                </c:pt>
                <c:pt idx="7830">
                  <c:v>0.99999499999999997</c:v>
                </c:pt>
                <c:pt idx="7831">
                  <c:v>0.99999499999999997</c:v>
                </c:pt>
                <c:pt idx="7832">
                  <c:v>0.99999499999999997</c:v>
                </c:pt>
                <c:pt idx="7833">
                  <c:v>0.99999499999999997</c:v>
                </c:pt>
                <c:pt idx="7834">
                  <c:v>0.99999499999999997</c:v>
                </c:pt>
                <c:pt idx="7835">
                  <c:v>0.99999499999999997</c:v>
                </c:pt>
                <c:pt idx="7836">
                  <c:v>0.99999499999999997</c:v>
                </c:pt>
                <c:pt idx="7837">
                  <c:v>0.99999499999999997</c:v>
                </c:pt>
                <c:pt idx="7838">
                  <c:v>0.99999499999999997</c:v>
                </c:pt>
                <c:pt idx="7839">
                  <c:v>0.99999499999999997</c:v>
                </c:pt>
                <c:pt idx="7840">
                  <c:v>0.99999499999999997</c:v>
                </c:pt>
                <c:pt idx="7841">
                  <c:v>0.99999499999999997</c:v>
                </c:pt>
                <c:pt idx="7842">
                  <c:v>0.99999499999999997</c:v>
                </c:pt>
                <c:pt idx="7843">
                  <c:v>0.99999499999999997</c:v>
                </c:pt>
                <c:pt idx="7844">
                  <c:v>0.99999499999999997</c:v>
                </c:pt>
                <c:pt idx="7845">
                  <c:v>0.99999499999999997</c:v>
                </c:pt>
                <c:pt idx="7846">
                  <c:v>0.99999499999999997</c:v>
                </c:pt>
                <c:pt idx="7847">
                  <c:v>0.99999499999999997</c:v>
                </c:pt>
                <c:pt idx="7848">
                  <c:v>0.99999499999999997</c:v>
                </c:pt>
                <c:pt idx="7849">
                  <c:v>0.99999499999999997</c:v>
                </c:pt>
                <c:pt idx="7850">
                  <c:v>0.99999499999999997</c:v>
                </c:pt>
                <c:pt idx="7851">
                  <c:v>0.99999499999999997</c:v>
                </c:pt>
                <c:pt idx="7852">
                  <c:v>0.99999499999999997</c:v>
                </c:pt>
                <c:pt idx="7853">
                  <c:v>0.99999499999999997</c:v>
                </c:pt>
                <c:pt idx="7854">
                  <c:v>0.99999499999999997</c:v>
                </c:pt>
                <c:pt idx="7855">
                  <c:v>0.99999499999999997</c:v>
                </c:pt>
                <c:pt idx="7856">
                  <c:v>0.99999499999999997</c:v>
                </c:pt>
                <c:pt idx="7857">
                  <c:v>0.99999499999999997</c:v>
                </c:pt>
                <c:pt idx="7858">
                  <c:v>0.99999499999999997</c:v>
                </c:pt>
                <c:pt idx="7859">
                  <c:v>0.99999499999999997</c:v>
                </c:pt>
                <c:pt idx="7860">
                  <c:v>0.99999499999999997</c:v>
                </c:pt>
                <c:pt idx="7861">
                  <c:v>0.99999499999999997</c:v>
                </c:pt>
                <c:pt idx="7862">
                  <c:v>0.99999499999999997</c:v>
                </c:pt>
                <c:pt idx="7863">
                  <c:v>0.99999499999999997</c:v>
                </c:pt>
                <c:pt idx="7864">
                  <c:v>0.99999499999999997</c:v>
                </c:pt>
                <c:pt idx="7865">
                  <c:v>0.99999499999999997</c:v>
                </c:pt>
                <c:pt idx="7866">
                  <c:v>0.99999499999999997</c:v>
                </c:pt>
                <c:pt idx="7867">
                  <c:v>0.99999499999999997</c:v>
                </c:pt>
                <c:pt idx="7868">
                  <c:v>0.99999499999999997</c:v>
                </c:pt>
                <c:pt idx="7869">
                  <c:v>0.99999499999999997</c:v>
                </c:pt>
                <c:pt idx="7870">
                  <c:v>0.99999499999999997</c:v>
                </c:pt>
                <c:pt idx="7871">
                  <c:v>0.99999499999999997</c:v>
                </c:pt>
                <c:pt idx="7872">
                  <c:v>0.99999499999999997</c:v>
                </c:pt>
                <c:pt idx="7873">
                  <c:v>0.99999499999999997</c:v>
                </c:pt>
                <c:pt idx="7874">
                  <c:v>0.99999499999999997</c:v>
                </c:pt>
                <c:pt idx="7875">
                  <c:v>0.99999499999999997</c:v>
                </c:pt>
                <c:pt idx="7876">
                  <c:v>0.99999499999999997</c:v>
                </c:pt>
                <c:pt idx="7877">
                  <c:v>0.99999499999999997</c:v>
                </c:pt>
                <c:pt idx="7878">
                  <c:v>0.99999499999999997</c:v>
                </c:pt>
                <c:pt idx="7879">
                  <c:v>0.99999499999999997</c:v>
                </c:pt>
                <c:pt idx="7880">
                  <c:v>0.99999499999999997</c:v>
                </c:pt>
                <c:pt idx="7881">
                  <c:v>0.99999499999999997</c:v>
                </c:pt>
                <c:pt idx="7882">
                  <c:v>0.99999499999999997</c:v>
                </c:pt>
                <c:pt idx="7883">
                  <c:v>0.99999499999999997</c:v>
                </c:pt>
                <c:pt idx="7884">
                  <c:v>0.99999499999999997</c:v>
                </c:pt>
                <c:pt idx="7885">
                  <c:v>0.99999499999999997</c:v>
                </c:pt>
                <c:pt idx="7886">
                  <c:v>0.99999499999999997</c:v>
                </c:pt>
                <c:pt idx="7887">
                  <c:v>0.99999499999999997</c:v>
                </c:pt>
                <c:pt idx="7888">
                  <c:v>0.99999499999999997</c:v>
                </c:pt>
                <c:pt idx="7889">
                  <c:v>0.99999499999999997</c:v>
                </c:pt>
                <c:pt idx="7890">
                  <c:v>0.99999499999999997</c:v>
                </c:pt>
                <c:pt idx="7891">
                  <c:v>0.99999499999999997</c:v>
                </c:pt>
                <c:pt idx="7892">
                  <c:v>0.99999499999999997</c:v>
                </c:pt>
                <c:pt idx="7893">
                  <c:v>0.99999499999999997</c:v>
                </c:pt>
                <c:pt idx="7894">
                  <c:v>0.99999499999999997</c:v>
                </c:pt>
                <c:pt idx="7895">
                  <c:v>0.99999499999999997</c:v>
                </c:pt>
                <c:pt idx="7896">
                  <c:v>0.99999499999999997</c:v>
                </c:pt>
                <c:pt idx="7897">
                  <c:v>0.99999499999999997</c:v>
                </c:pt>
                <c:pt idx="7898">
                  <c:v>0.99999499999999997</c:v>
                </c:pt>
                <c:pt idx="7899">
                  <c:v>0.99999499999999997</c:v>
                </c:pt>
                <c:pt idx="7900">
                  <c:v>0.99999499999999997</c:v>
                </c:pt>
                <c:pt idx="7901">
                  <c:v>0.99999499999999997</c:v>
                </c:pt>
                <c:pt idx="7902">
                  <c:v>0.99999499999999997</c:v>
                </c:pt>
                <c:pt idx="7903">
                  <c:v>0.99999499999999997</c:v>
                </c:pt>
                <c:pt idx="7904">
                  <c:v>0.99999499999999997</c:v>
                </c:pt>
                <c:pt idx="7905">
                  <c:v>0.99999499999999997</c:v>
                </c:pt>
                <c:pt idx="7906">
                  <c:v>0.99999499999999997</c:v>
                </c:pt>
                <c:pt idx="7907">
                  <c:v>0.99999499999999997</c:v>
                </c:pt>
                <c:pt idx="7908">
                  <c:v>0.99999499999999997</c:v>
                </c:pt>
                <c:pt idx="7909">
                  <c:v>0.99999499999999997</c:v>
                </c:pt>
                <c:pt idx="7910">
                  <c:v>0.99999499999999997</c:v>
                </c:pt>
                <c:pt idx="7911">
                  <c:v>0.99999499999999997</c:v>
                </c:pt>
                <c:pt idx="7912">
                  <c:v>0.99999499999999997</c:v>
                </c:pt>
                <c:pt idx="7913">
                  <c:v>0.99999499999999997</c:v>
                </c:pt>
                <c:pt idx="7914">
                  <c:v>0.99999499999999997</c:v>
                </c:pt>
                <c:pt idx="7915">
                  <c:v>0.99999499999999997</c:v>
                </c:pt>
                <c:pt idx="7916">
                  <c:v>0.99999499999999997</c:v>
                </c:pt>
                <c:pt idx="7917">
                  <c:v>0.99999499999999997</c:v>
                </c:pt>
                <c:pt idx="7918">
                  <c:v>0.99999499999999997</c:v>
                </c:pt>
                <c:pt idx="7919">
                  <c:v>0.99999499999999997</c:v>
                </c:pt>
                <c:pt idx="7920">
                  <c:v>0.99999499999999997</c:v>
                </c:pt>
                <c:pt idx="7921">
                  <c:v>0.99999499999999997</c:v>
                </c:pt>
                <c:pt idx="7922">
                  <c:v>0.99999499999999997</c:v>
                </c:pt>
                <c:pt idx="7923">
                  <c:v>0.99999499999999997</c:v>
                </c:pt>
                <c:pt idx="7924">
                  <c:v>0.99999499999999997</c:v>
                </c:pt>
                <c:pt idx="7925">
                  <c:v>0.99999499999999997</c:v>
                </c:pt>
                <c:pt idx="7926">
                  <c:v>0.99999499999999997</c:v>
                </c:pt>
                <c:pt idx="7927">
                  <c:v>0.99999499999999997</c:v>
                </c:pt>
                <c:pt idx="7928">
                  <c:v>0.99999499999999997</c:v>
                </c:pt>
                <c:pt idx="7929">
                  <c:v>0.99999499999999997</c:v>
                </c:pt>
                <c:pt idx="7930">
                  <c:v>0.99999499999999997</c:v>
                </c:pt>
                <c:pt idx="7931">
                  <c:v>0.99999499999999997</c:v>
                </c:pt>
                <c:pt idx="7932">
                  <c:v>0.99999499999999997</c:v>
                </c:pt>
                <c:pt idx="7933">
                  <c:v>0.99999499999999997</c:v>
                </c:pt>
                <c:pt idx="7934">
                  <c:v>0.99999499999999997</c:v>
                </c:pt>
                <c:pt idx="7935">
                  <c:v>0.99999499999999997</c:v>
                </c:pt>
                <c:pt idx="7936">
                  <c:v>0.99999499999999997</c:v>
                </c:pt>
                <c:pt idx="7937">
                  <c:v>0.99999499999999997</c:v>
                </c:pt>
                <c:pt idx="7938">
                  <c:v>0.99999499999999997</c:v>
                </c:pt>
                <c:pt idx="7939">
                  <c:v>0.99999499999999997</c:v>
                </c:pt>
                <c:pt idx="7940">
                  <c:v>0.99999499999999997</c:v>
                </c:pt>
                <c:pt idx="7941">
                  <c:v>0.99999499999999997</c:v>
                </c:pt>
                <c:pt idx="7942">
                  <c:v>0.99999499999999997</c:v>
                </c:pt>
                <c:pt idx="7943">
                  <c:v>0.99999499999999997</c:v>
                </c:pt>
                <c:pt idx="7944">
                  <c:v>0.99999499999999997</c:v>
                </c:pt>
                <c:pt idx="7945">
                  <c:v>0.99999499999999997</c:v>
                </c:pt>
                <c:pt idx="7946">
                  <c:v>0.99999499999999997</c:v>
                </c:pt>
                <c:pt idx="7947">
                  <c:v>0.99999499999999997</c:v>
                </c:pt>
                <c:pt idx="7948">
                  <c:v>0.99999499999999997</c:v>
                </c:pt>
                <c:pt idx="7949">
                  <c:v>0.99999499999999997</c:v>
                </c:pt>
                <c:pt idx="7950">
                  <c:v>0.99999499999999997</c:v>
                </c:pt>
                <c:pt idx="7951">
                  <c:v>0.99999499999999997</c:v>
                </c:pt>
                <c:pt idx="7952">
                  <c:v>0.99999499999999997</c:v>
                </c:pt>
                <c:pt idx="7953">
                  <c:v>0.99999499999999997</c:v>
                </c:pt>
                <c:pt idx="7954">
                  <c:v>0.99999499999999997</c:v>
                </c:pt>
                <c:pt idx="7955">
                  <c:v>0.99999499999999997</c:v>
                </c:pt>
                <c:pt idx="7956">
                  <c:v>0.99999499999999997</c:v>
                </c:pt>
                <c:pt idx="7957">
                  <c:v>0.99999499999999997</c:v>
                </c:pt>
                <c:pt idx="7958">
                  <c:v>0.99999499999999997</c:v>
                </c:pt>
                <c:pt idx="7959">
                  <c:v>0.99999499999999997</c:v>
                </c:pt>
                <c:pt idx="7960">
                  <c:v>0.99999499999999997</c:v>
                </c:pt>
                <c:pt idx="7961">
                  <c:v>0.99999499999999997</c:v>
                </c:pt>
                <c:pt idx="7962">
                  <c:v>0.99999499999999997</c:v>
                </c:pt>
                <c:pt idx="7963">
                  <c:v>0.99999499999999997</c:v>
                </c:pt>
                <c:pt idx="7964">
                  <c:v>0.99999499999999997</c:v>
                </c:pt>
                <c:pt idx="7965">
                  <c:v>0.99999499999999997</c:v>
                </c:pt>
                <c:pt idx="7966">
                  <c:v>0.99999499999999997</c:v>
                </c:pt>
                <c:pt idx="7967">
                  <c:v>0.99999499999999997</c:v>
                </c:pt>
                <c:pt idx="7968">
                  <c:v>0.99999499999999997</c:v>
                </c:pt>
                <c:pt idx="7969">
                  <c:v>0.99999499999999997</c:v>
                </c:pt>
                <c:pt idx="7970">
                  <c:v>0.99999499999999997</c:v>
                </c:pt>
                <c:pt idx="7971">
                  <c:v>0.99999499999999997</c:v>
                </c:pt>
                <c:pt idx="7972">
                  <c:v>0.99999499999999997</c:v>
                </c:pt>
                <c:pt idx="7973">
                  <c:v>0.99999499999999997</c:v>
                </c:pt>
                <c:pt idx="7974">
                  <c:v>0.99999499999999997</c:v>
                </c:pt>
                <c:pt idx="7975">
                  <c:v>0.99999499999999997</c:v>
                </c:pt>
                <c:pt idx="7976">
                  <c:v>0.99999499999999997</c:v>
                </c:pt>
                <c:pt idx="7977">
                  <c:v>0.99999499999999997</c:v>
                </c:pt>
                <c:pt idx="7978">
                  <c:v>0.99999499999999997</c:v>
                </c:pt>
                <c:pt idx="7979">
                  <c:v>0.99999499999999997</c:v>
                </c:pt>
                <c:pt idx="7980">
                  <c:v>0.99999499999999997</c:v>
                </c:pt>
                <c:pt idx="7981">
                  <c:v>0.99999499999999997</c:v>
                </c:pt>
                <c:pt idx="7982">
                  <c:v>0.99999499999999997</c:v>
                </c:pt>
                <c:pt idx="7983">
                  <c:v>0.99999499999999997</c:v>
                </c:pt>
                <c:pt idx="7984">
                  <c:v>0.99999499999999997</c:v>
                </c:pt>
                <c:pt idx="7985">
                  <c:v>0.99999499999999997</c:v>
                </c:pt>
                <c:pt idx="7986">
                  <c:v>0.99999499999999997</c:v>
                </c:pt>
                <c:pt idx="7987">
                  <c:v>0.99999499999999997</c:v>
                </c:pt>
                <c:pt idx="7988">
                  <c:v>0.99999499999999997</c:v>
                </c:pt>
                <c:pt idx="7989">
                  <c:v>0.99999499999999997</c:v>
                </c:pt>
                <c:pt idx="7990">
                  <c:v>0.99999499999999997</c:v>
                </c:pt>
                <c:pt idx="7991">
                  <c:v>0.99999499999999997</c:v>
                </c:pt>
                <c:pt idx="7992">
                  <c:v>0.99999499999999997</c:v>
                </c:pt>
                <c:pt idx="7993">
                  <c:v>0.99999499999999997</c:v>
                </c:pt>
                <c:pt idx="7994">
                  <c:v>0.99999499999999997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23F-4AA8-AB03-CF5B88747048}"/>
            </c:ext>
          </c:extLst>
        </c:ser>
        <c:ser>
          <c:idx val="2"/>
          <c:order val="2"/>
          <c:tx>
            <c:strRef>
              <c:f>try_timing_v1!$D$1</c:f>
              <c:strCache>
                <c:ptCount val="1"/>
                <c:pt idx="0">
                  <c:v>x75igzocolumn1i1c_modx22_v1:saen v s:6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try_timing_v1!$D$2:$D$25001</c:f>
              <c:numCache>
                <c:formatCode>General</c:formatCode>
                <c:ptCount val="25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1.05429E-4</c:v>
                </c:pt>
                <c:pt idx="5014">
                  <c:v>1.4285700000000001E-3</c:v>
                </c:pt>
                <c:pt idx="5015">
                  <c:v>4.2857099999999999E-3</c:v>
                </c:pt>
                <c:pt idx="5016">
                  <c:v>7.14286E-3</c:v>
                </c:pt>
                <c:pt idx="5017">
                  <c:v>0.01</c:v>
                </c:pt>
                <c:pt idx="5018">
                  <c:v>1.28571E-2</c:v>
                </c:pt>
                <c:pt idx="5019">
                  <c:v>1.57143E-2</c:v>
                </c:pt>
                <c:pt idx="5020">
                  <c:v>1.8571399999999998E-2</c:v>
                </c:pt>
                <c:pt idx="5021">
                  <c:v>2.1428599999999999E-2</c:v>
                </c:pt>
                <c:pt idx="5022">
                  <c:v>2.42857E-2</c:v>
                </c:pt>
                <c:pt idx="5023">
                  <c:v>2.7142900000000001E-2</c:v>
                </c:pt>
                <c:pt idx="5024">
                  <c:v>0.03</c:v>
                </c:pt>
                <c:pt idx="5025">
                  <c:v>3.28571E-2</c:v>
                </c:pt>
                <c:pt idx="5026">
                  <c:v>3.5714299999999997E-2</c:v>
                </c:pt>
                <c:pt idx="5027">
                  <c:v>3.8571399999999999E-2</c:v>
                </c:pt>
                <c:pt idx="5028">
                  <c:v>4.1428600000000003E-2</c:v>
                </c:pt>
                <c:pt idx="5029">
                  <c:v>4.4285699999999997E-2</c:v>
                </c:pt>
                <c:pt idx="5030">
                  <c:v>4.7142900000000001E-2</c:v>
                </c:pt>
                <c:pt idx="5031">
                  <c:v>5.0987400000000002E-2</c:v>
                </c:pt>
                <c:pt idx="5032">
                  <c:v>7.0000000000000007E-2</c:v>
                </c:pt>
                <c:pt idx="5033">
                  <c:v>0.09</c:v>
                </c:pt>
                <c:pt idx="5034">
                  <c:v>0.11</c:v>
                </c:pt>
                <c:pt idx="5035">
                  <c:v>0.13</c:v>
                </c:pt>
                <c:pt idx="5036">
                  <c:v>0.15</c:v>
                </c:pt>
                <c:pt idx="5037">
                  <c:v>0.17</c:v>
                </c:pt>
                <c:pt idx="5038">
                  <c:v>0.19</c:v>
                </c:pt>
                <c:pt idx="5039">
                  <c:v>0.212148</c:v>
                </c:pt>
                <c:pt idx="5040">
                  <c:v>0.23599999999999999</c:v>
                </c:pt>
                <c:pt idx="5041">
                  <c:v>0.26</c:v>
                </c:pt>
                <c:pt idx="5042">
                  <c:v>0.28399999999999997</c:v>
                </c:pt>
                <c:pt idx="5043">
                  <c:v>0.308</c:v>
                </c:pt>
                <c:pt idx="5044">
                  <c:v>0.33200000000000002</c:v>
                </c:pt>
                <c:pt idx="5045">
                  <c:v>0.35599999999999998</c:v>
                </c:pt>
                <c:pt idx="5046">
                  <c:v>0.38</c:v>
                </c:pt>
                <c:pt idx="5047">
                  <c:v>0.40400000000000003</c:v>
                </c:pt>
                <c:pt idx="5048">
                  <c:v>0.42799999999999999</c:v>
                </c:pt>
                <c:pt idx="5049">
                  <c:v>0.45200000000000001</c:v>
                </c:pt>
                <c:pt idx="5050">
                  <c:v>0.47599999999999998</c:v>
                </c:pt>
                <c:pt idx="5051">
                  <c:v>0.5</c:v>
                </c:pt>
                <c:pt idx="5052">
                  <c:v>0.52400000000000002</c:v>
                </c:pt>
                <c:pt idx="5053">
                  <c:v>0.54800000000000004</c:v>
                </c:pt>
                <c:pt idx="5054">
                  <c:v>0.57199999999999995</c:v>
                </c:pt>
                <c:pt idx="5055">
                  <c:v>0.59599999999999997</c:v>
                </c:pt>
                <c:pt idx="5056">
                  <c:v>0.62</c:v>
                </c:pt>
                <c:pt idx="5057">
                  <c:v>0.64400000000000002</c:v>
                </c:pt>
                <c:pt idx="5058">
                  <c:v>0.66800000000000004</c:v>
                </c:pt>
                <c:pt idx="5059">
                  <c:v>0.69199999999999995</c:v>
                </c:pt>
                <c:pt idx="5060">
                  <c:v>0.71599999999999997</c:v>
                </c:pt>
                <c:pt idx="5061">
                  <c:v>0.74</c:v>
                </c:pt>
                <c:pt idx="5062">
                  <c:v>0.76400000000000001</c:v>
                </c:pt>
                <c:pt idx="5063">
                  <c:v>0.78800000000000003</c:v>
                </c:pt>
                <c:pt idx="5064">
                  <c:v>0.805149</c:v>
                </c:pt>
                <c:pt idx="5065">
                  <c:v>0.81544799999999995</c:v>
                </c:pt>
                <c:pt idx="5066">
                  <c:v>0.82574700000000001</c:v>
                </c:pt>
                <c:pt idx="5067">
                  <c:v>0.83604500000000004</c:v>
                </c:pt>
                <c:pt idx="5068">
                  <c:v>0.84634399999999999</c:v>
                </c:pt>
                <c:pt idx="5069">
                  <c:v>0.85664300000000004</c:v>
                </c:pt>
                <c:pt idx="5070">
                  <c:v>0.86694099999999996</c:v>
                </c:pt>
                <c:pt idx="5071">
                  <c:v>0.87724000000000002</c:v>
                </c:pt>
                <c:pt idx="5072">
                  <c:v>0.88753899999999997</c:v>
                </c:pt>
                <c:pt idx="5073">
                  <c:v>0.89725200000000005</c:v>
                </c:pt>
                <c:pt idx="5074">
                  <c:v>0.90516700000000005</c:v>
                </c:pt>
                <c:pt idx="5075">
                  <c:v>0.91170700000000005</c:v>
                </c:pt>
                <c:pt idx="5076">
                  <c:v>0.91824700000000004</c:v>
                </c:pt>
                <c:pt idx="5077">
                  <c:v>0.92478700000000003</c:v>
                </c:pt>
                <c:pt idx="5078">
                  <c:v>0.93132800000000004</c:v>
                </c:pt>
                <c:pt idx="5079">
                  <c:v>0.93786800000000003</c:v>
                </c:pt>
                <c:pt idx="5080">
                  <c:v>0.94440800000000003</c:v>
                </c:pt>
                <c:pt idx="5081">
                  <c:v>0.95094800000000002</c:v>
                </c:pt>
                <c:pt idx="5082">
                  <c:v>0.95748900000000003</c:v>
                </c:pt>
                <c:pt idx="5083">
                  <c:v>0.96402900000000002</c:v>
                </c:pt>
                <c:pt idx="5084">
                  <c:v>0.97056900000000002</c:v>
                </c:pt>
                <c:pt idx="5085">
                  <c:v>0.97710900000000001</c:v>
                </c:pt>
                <c:pt idx="5086">
                  <c:v>0.983649</c:v>
                </c:pt>
                <c:pt idx="5087">
                  <c:v>0.99019000000000001</c:v>
                </c:pt>
                <c:pt idx="5088">
                  <c:v>0.99648899999999996</c:v>
                </c:pt>
                <c:pt idx="5089">
                  <c:v>1</c:v>
                </c:pt>
                <c:pt idx="5090">
                  <c:v>1</c:v>
                </c:pt>
                <c:pt idx="5091">
                  <c:v>1</c:v>
                </c:pt>
                <c:pt idx="5092">
                  <c:v>1</c:v>
                </c:pt>
                <c:pt idx="5093">
                  <c:v>1</c:v>
                </c:pt>
                <c:pt idx="5094">
                  <c:v>1</c:v>
                </c:pt>
                <c:pt idx="5095">
                  <c:v>1</c:v>
                </c:pt>
                <c:pt idx="5096">
                  <c:v>1</c:v>
                </c:pt>
                <c:pt idx="5097">
                  <c:v>1</c:v>
                </c:pt>
                <c:pt idx="5098">
                  <c:v>1</c:v>
                </c:pt>
                <c:pt idx="5099">
                  <c:v>1</c:v>
                </c:pt>
                <c:pt idx="5100">
                  <c:v>1</c:v>
                </c:pt>
                <c:pt idx="5101">
                  <c:v>1</c:v>
                </c:pt>
                <c:pt idx="5102">
                  <c:v>1</c:v>
                </c:pt>
                <c:pt idx="5103">
                  <c:v>1</c:v>
                </c:pt>
                <c:pt idx="5104">
                  <c:v>1</c:v>
                </c:pt>
                <c:pt idx="5105">
                  <c:v>1</c:v>
                </c:pt>
                <c:pt idx="5106">
                  <c:v>1</c:v>
                </c:pt>
                <c:pt idx="5107">
                  <c:v>1</c:v>
                </c:pt>
                <c:pt idx="5108">
                  <c:v>1</c:v>
                </c:pt>
                <c:pt idx="5109">
                  <c:v>1</c:v>
                </c:pt>
                <c:pt idx="5110">
                  <c:v>1</c:v>
                </c:pt>
                <c:pt idx="5111">
                  <c:v>1</c:v>
                </c:pt>
                <c:pt idx="5112">
                  <c:v>1</c:v>
                </c:pt>
                <c:pt idx="5113">
                  <c:v>1</c:v>
                </c:pt>
                <c:pt idx="5114">
                  <c:v>1</c:v>
                </c:pt>
                <c:pt idx="5115">
                  <c:v>1</c:v>
                </c:pt>
                <c:pt idx="5116">
                  <c:v>1</c:v>
                </c:pt>
                <c:pt idx="5117">
                  <c:v>1</c:v>
                </c:pt>
                <c:pt idx="5118">
                  <c:v>1</c:v>
                </c:pt>
                <c:pt idx="5119">
                  <c:v>1</c:v>
                </c:pt>
                <c:pt idx="5120">
                  <c:v>1</c:v>
                </c:pt>
                <c:pt idx="5121">
                  <c:v>1</c:v>
                </c:pt>
                <c:pt idx="5122">
                  <c:v>1</c:v>
                </c:pt>
                <c:pt idx="5123">
                  <c:v>1</c:v>
                </c:pt>
                <c:pt idx="5124">
                  <c:v>1</c:v>
                </c:pt>
                <c:pt idx="5125">
                  <c:v>1</c:v>
                </c:pt>
                <c:pt idx="5126">
                  <c:v>1</c:v>
                </c:pt>
                <c:pt idx="5127">
                  <c:v>1</c:v>
                </c:pt>
                <c:pt idx="5128">
                  <c:v>1</c:v>
                </c:pt>
                <c:pt idx="5129">
                  <c:v>1</c:v>
                </c:pt>
                <c:pt idx="5130">
                  <c:v>1</c:v>
                </c:pt>
                <c:pt idx="5131">
                  <c:v>1</c:v>
                </c:pt>
                <c:pt idx="5132">
                  <c:v>1</c:v>
                </c:pt>
                <c:pt idx="5133">
                  <c:v>1</c:v>
                </c:pt>
                <c:pt idx="5134">
                  <c:v>1</c:v>
                </c:pt>
                <c:pt idx="5135">
                  <c:v>1</c:v>
                </c:pt>
                <c:pt idx="5136">
                  <c:v>1</c:v>
                </c:pt>
                <c:pt idx="5137">
                  <c:v>1</c:v>
                </c:pt>
                <c:pt idx="5138">
                  <c:v>1</c:v>
                </c:pt>
                <c:pt idx="5139">
                  <c:v>1</c:v>
                </c:pt>
                <c:pt idx="5140">
                  <c:v>1</c:v>
                </c:pt>
                <c:pt idx="5141">
                  <c:v>1</c:v>
                </c:pt>
                <c:pt idx="5142">
                  <c:v>1</c:v>
                </c:pt>
                <c:pt idx="5143">
                  <c:v>1</c:v>
                </c:pt>
                <c:pt idx="5144">
                  <c:v>1</c:v>
                </c:pt>
                <c:pt idx="5145">
                  <c:v>1</c:v>
                </c:pt>
                <c:pt idx="5146">
                  <c:v>1</c:v>
                </c:pt>
                <c:pt idx="5147">
                  <c:v>1</c:v>
                </c:pt>
                <c:pt idx="5148">
                  <c:v>1</c:v>
                </c:pt>
                <c:pt idx="5149">
                  <c:v>1</c:v>
                </c:pt>
                <c:pt idx="5150">
                  <c:v>1</c:v>
                </c:pt>
                <c:pt idx="5151">
                  <c:v>1</c:v>
                </c:pt>
                <c:pt idx="5152">
                  <c:v>1</c:v>
                </c:pt>
                <c:pt idx="5153">
                  <c:v>1</c:v>
                </c:pt>
                <c:pt idx="5154">
                  <c:v>1</c:v>
                </c:pt>
                <c:pt idx="5155">
                  <c:v>1</c:v>
                </c:pt>
                <c:pt idx="5156">
                  <c:v>1</c:v>
                </c:pt>
                <c:pt idx="5157">
                  <c:v>1</c:v>
                </c:pt>
                <c:pt idx="5158">
                  <c:v>1</c:v>
                </c:pt>
                <c:pt idx="5159">
                  <c:v>1</c:v>
                </c:pt>
                <c:pt idx="5160">
                  <c:v>1</c:v>
                </c:pt>
                <c:pt idx="5161">
                  <c:v>1</c:v>
                </c:pt>
                <c:pt idx="5162">
                  <c:v>1</c:v>
                </c:pt>
                <c:pt idx="5163">
                  <c:v>1</c:v>
                </c:pt>
                <c:pt idx="5164">
                  <c:v>1</c:v>
                </c:pt>
                <c:pt idx="5165">
                  <c:v>1</c:v>
                </c:pt>
                <c:pt idx="5166">
                  <c:v>1</c:v>
                </c:pt>
                <c:pt idx="5167">
                  <c:v>1</c:v>
                </c:pt>
                <c:pt idx="5168">
                  <c:v>1</c:v>
                </c:pt>
                <c:pt idx="5169">
                  <c:v>1</c:v>
                </c:pt>
                <c:pt idx="5170">
                  <c:v>1</c:v>
                </c:pt>
                <c:pt idx="5171">
                  <c:v>1</c:v>
                </c:pt>
                <c:pt idx="5172">
                  <c:v>1</c:v>
                </c:pt>
                <c:pt idx="5173">
                  <c:v>1</c:v>
                </c:pt>
                <c:pt idx="5174">
                  <c:v>1</c:v>
                </c:pt>
                <c:pt idx="5175">
                  <c:v>1</c:v>
                </c:pt>
                <c:pt idx="5176">
                  <c:v>1</c:v>
                </c:pt>
                <c:pt idx="5177">
                  <c:v>1</c:v>
                </c:pt>
                <c:pt idx="5178">
                  <c:v>1</c:v>
                </c:pt>
                <c:pt idx="5179">
                  <c:v>1</c:v>
                </c:pt>
                <c:pt idx="5180">
                  <c:v>1</c:v>
                </c:pt>
                <c:pt idx="5181">
                  <c:v>1</c:v>
                </c:pt>
                <c:pt idx="5182">
                  <c:v>1</c:v>
                </c:pt>
                <c:pt idx="5183">
                  <c:v>1</c:v>
                </c:pt>
                <c:pt idx="5184">
                  <c:v>1</c:v>
                </c:pt>
                <c:pt idx="5185">
                  <c:v>1</c:v>
                </c:pt>
                <c:pt idx="5186">
                  <c:v>1</c:v>
                </c:pt>
                <c:pt idx="5187">
                  <c:v>1</c:v>
                </c:pt>
                <c:pt idx="5188">
                  <c:v>1</c:v>
                </c:pt>
                <c:pt idx="5189">
                  <c:v>1</c:v>
                </c:pt>
                <c:pt idx="5190">
                  <c:v>1</c:v>
                </c:pt>
                <c:pt idx="5191">
                  <c:v>1</c:v>
                </c:pt>
                <c:pt idx="5192">
                  <c:v>1</c:v>
                </c:pt>
                <c:pt idx="5193">
                  <c:v>1</c:v>
                </c:pt>
                <c:pt idx="5194">
                  <c:v>1</c:v>
                </c:pt>
                <c:pt idx="5195">
                  <c:v>1</c:v>
                </c:pt>
                <c:pt idx="5196">
                  <c:v>1</c:v>
                </c:pt>
                <c:pt idx="5197">
                  <c:v>1</c:v>
                </c:pt>
                <c:pt idx="5198">
                  <c:v>1</c:v>
                </c:pt>
                <c:pt idx="5199">
                  <c:v>1</c:v>
                </c:pt>
                <c:pt idx="5200">
                  <c:v>1</c:v>
                </c:pt>
                <c:pt idx="5201">
                  <c:v>1</c:v>
                </c:pt>
                <c:pt idx="5202">
                  <c:v>1</c:v>
                </c:pt>
                <c:pt idx="5203">
                  <c:v>1</c:v>
                </c:pt>
                <c:pt idx="5204">
                  <c:v>1</c:v>
                </c:pt>
                <c:pt idx="5205">
                  <c:v>1</c:v>
                </c:pt>
                <c:pt idx="5206">
                  <c:v>1</c:v>
                </c:pt>
                <c:pt idx="5207">
                  <c:v>1</c:v>
                </c:pt>
                <c:pt idx="5208">
                  <c:v>1</c:v>
                </c:pt>
                <c:pt idx="5209">
                  <c:v>1</c:v>
                </c:pt>
                <c:pt idx="5210">
                  <c:v>1</c:v>
                </c:pt>
                <c:pt idx="5211">
                  <c:v>1</c:v>
                </c:pt>
                <c:pt idx="5212">
                  <c:v>1</c:v>
                </c:pt>
                <c:pt idx="5213">
                  <c:v>1</c:v>
                </c:pt>
                <c:pt idx="5214">
                  <c:v>1</c:v>
                </c:pt>
                <c:pt idx="5215">
                  <c:v>1</c:v>
                </c:pt>
                <c:pt idx="5216">
                  <c:v>1</c:v>
                </c:pt>
                <c:pt idx="5217">
                  <c:v>1</c:v>
                </c:pt>
                <c:pt idx="5218">
                  <c:v>1</c:v>
                </c:pt>
                <c:pt idx="5219">
                  <c:v>1</c:v>
                </c:pt>
                <c:pt idx="5220">
                  <c:v>1</c:v>
                </c:pt>
                <c:pt idx="5221">
                  <c:v>1</c:v>
                </c:pt>
                <c:pt idx="5222">
                  <c:v>1</c:v>
                </c:pt>
                <c:pt idx="5223">
                  <c:v>1</c:v>
                </c:pt>
                <c:pt idx="5224">
                  <c:v>1</c:v>
                </c:pt>
                <c:pt idx="5225">
                  <c:v>1</c:v>
                </c:pt>
                <c:pt idx="5226">
                  <c:v>1</c:v>
                </c:pt>
                <c:pt idx="5227">
                  <c:v>1</c:v>
                </c:pt>
                <c:pt idx="5228">
                  <c:v>1</c:v>
                </c:pt>
                <c:pt idx="5229">
                  <c:v>1</c:v>
                </c:pt>
                <c:pt idx="5230">
                  <c:v>1</c:v>
                </c:pt>
                <c:pt idx="5231">
                  <c:v>1</c:v>
                </c:pt>
                <c:pt idx="5232">
                  <c:v>1</c:v>
                </c:pt>
                <c:pt idx="5233">
                  <c:v>1</c:v>
                </c:pt>
                <c:pt idx="5234">
                  <c:v>1</c:v>
                </c:pt>
                <c:pt idx="5235">
                  <c:v>1</c:v>
                </c:pt>
                <c:pt idx="5236">
                  <c:v>1</c:v>
                </c:pt>
                <c:pt idx="5237">
                  <c:v>1</c:v>
                </c:pt>
                <c:pt idx="5238">
                  <c:v>1</c:v>
                </c:pt>
                <c:pt idx="5239">
                  <c:v>1</c:v>
                </c:pt>
                <c:pt idx="5240">
                  <c:v>1</c:v>
                </c:pt>
                <c:pt idx="5241">
                  <c:v>1</c:v>
                </c:pt>
                <c:pt idx="5242">
                  <c:v>1</c:v>
                </c:pt>
                <c:pt idx="5243">
                  <c:v>1</c:v>
                </c:pt>
                <c:pt idx="5244">
                  <c:v>1</c:v>
                </c:pt>
                <c:pt idx="5245">
                  <c:v>1</c:v>
                </c:pt>
                <c:pt idx="5246">
                  <c:v>1</c:v>
                </c:pt>
                <c:pt idx="5247">
                  <c:v>1</c:v>
                </c:pt>
                <c:pt idx="5248">
                  <c:v>1</c:v>
                </c:pt>
                <c:pt idx="5249">
                  <c:v>1</c:v>
                </c:pt>
                <c:pt idx="5250">
                  <c:v>1</c:v>
                </c:pt>
                <c:pt idx="5251">
                  <c:v>1</c:v>
                </c:pt>
                <c:pt idx="5252">
                  <c:v>1</c:v>
                </c:pt>
                <c:pt idx="5253">
                  <c:v>1</c:v>
                </c:pt>
                <c:pt idx="5254">
                  <c:v>1</c:v>
                </c:pt>
                <c:pt idx="5255">
                  <c:v>1</c:v>
                </c:pt>
                <c:pt idx="5256">
                  <c:v>1</c:v>
                </c:pt>
                <c:pt idx="5257">
                  <c:v>1</c:v>
                </c:pt>
                <c:pt idx="5258">
                  <c:v>1</c:v>
                </c:pt>
                <c:pt idx="5259">
                  <c:v>1</c:v>
                </c:pt>
                <c:pt idx="5260">
                  <c:v>1</c:v>
                </c:pt>
                <c:pt idx="5261">
                  <c:v>1</c:v>
                </c:pt>
                <c:pt idx="5262">
                  <c:v>1</c:v>
                </c:pt>
                <c:pt idx="5263">
                  <c:v>1</c:v>
                </c:pt>
                <c:pt idx="5264">
                  <c:v>1</c:v>
                </c:pt>
                <c:pt idx="5265">
                  <c:v>1</c:v>
                </c:pt>
                <c:pt idx="5266">
                  <c:v>1</c:v>
                </c:pt>
                <c:pt idx="5267">
                  <c:v>1</c:v>
                </c:pt>
                <c:pt idx="5268">
                  <c:v>1</c:v>
                </c:pt>
                <c:pt idx="5269">
                  <c:v>1</c:v>
                </c:pt>
                <c:pt idx="5270">
                  <c:v>1</c:v>
                </c:pt>
                <c:pt idx="5271">
                  <c:v>1</c:v>
                </c:pt>
                <c:pt idx="5272">
                  <c:v>1</c:v>
                </c:pt>
                <c:pt idx="5273">
                  <c:v>1</c:v>
                </c:pt>
                <c:pt idx="5274">
                  <c:v>1</c:v>
                </c:pt>
                <c:pt idx="5275">
                  <c:v>1</c:v>
                </c:pt>
                <c:pt idx="5276">
                  <c:v>1</c:v>
                </c:pt>
                <c:pt idx="5277">
                  <c:v>1</c:v>
                </c:pt>
                <c:pt idx="5278">
                  <c:v>1</c:v>
                </c:pt>
                <c:pt idx="5279">
                  <c:v>1</c:v>
                </c:pt>
                <c:pt idx="5280">
                  <c:v>1</c:v>
                </c:pt>
                <c:pt idx="5281">
                  <c:v>1</c:v>
                </c:pt>
                <c:pt idx="5282">
                  <c:v>1</c:v>
                </c:pt>
                <c:pt idx="5283">
                  <c:v>1</c:v>
                </c:pt>
                <c:pt idx="5284">
                  <c:v>1</c:v>
                </c:pt>
                <c:pt idx="5285">
                  <c:v>1</c:v>
                </c:pt>
                <c:pt idx="5286">
                  <c:v>1</c:v>
                </c:pt>
                <c:pt idx="5287">
                  <c:v>1</c:v>
                </c:pt>
                <c:pt idx="5288">
                  <c:v>1</c:v>
                </c:pt>
                <c:pt idx="5289">
                  <c:v>1</c:v>
                </c:pt>
                <c:pt idx="5290">
                  <c:v>1</c:v>
                </c:pt>
                <c:pt idx="5291">
                  <c:v>1</c:v>
                </c:pt>
                <c:pt idx="5292">
                  <c:v>1</c:v>
                </c:pt>
                <c:pt idx="5293">
                  <c:v>1</c:v>
                </c:pt>
                <c:pt idx="5294">
                  <c:v>1</c:v>
                </c:pt>
                <c:pt idx="5295">
                  <c:v>1</c:v>
                </c:pt>
                <c:pt idx="5296">
                  <c:v>1</c:v>
                </c:pt>
                <c:pt idx="5297">
                  <c:v>1</c:v>
                </c:pt>
                <c:pt idx="5298">
                  <c:v>1</c:v>
                </c:pt>
                <c:pt idx="5299">
                  <c:v>1</c:v>
                </c:pt>
                <c:pt idx="5300">
                  <c:v>1</c:v>
                </c:pt>
                <c:pt idx="5301">
                  <c:v>1</c:v>
                </c:pt>
                <c:pt idx="5302">
                  <c:v>1</c:v>
                </c:pt>
                <c:pt idx="5303">
                  <c:v>1</c:v>
                </c:pt>
                <c:pt idx="5304">
                  <c:v>1</c:v>
                </c:pt>
                <c:pt idx="5305">
                  <c:v>1</c:v>
                </c:pt>
                <c:pt idx="5306">
                  <c:v>1</c:v>
                </c:pt>
                <c:pt idx="5307">
                  <c:v>1</c:v>
                </c:pt>
                <c:pt idx="5308">
                  <c:v>1</c:v>
                </c:pt>
                <c:pt idx="5309">
                  <c:v>1</c:v>
                </c:pt>
                <c:pt idx="5310">
                  <c:v>1</c:v>
                </c:pt>
                <c:pt idx="5311">
                  <c:v>1</c:v>
                </c:pt>
                <c:pt idx="5312">
                  <c:v>1</c:v>
                </c:pt>
                <c:pt idx="5313">
                  <c:v>1</c:v>
                </c:pt>
                <c:pt idx="5314">
                  <c:v>1</c:v>
                </c:pt>
                <c:pt idx="5315">
                  <c:v>1</c:v>
                </c:pt>
                <c:pt idx="5316">
                  <c:v>1</c:v>
                </c:pt>
                <c:pt idx="5317">
                  <c:v>1</c:v>
                </c:pt>
                <c:pt idx="5318">
                  <c:v>1</c:v>
                </c:pt>
                <c:pt idx="5319">
                  <c:v>1</c:v>
                </c:pt>
                <c:pt idx="5320">
                  <c:v>1</c:v>
                </c:pt>
                <c:pt idx="5321">
                  <c:v>1</c:v>
                </c:pt>
                <c:pt idx="5322">
                  <c:v>1</c:v>
                </c:pt>
                <c:pt idx="5323">
                  <c:v>1</c:v>
                </c:pt>
                <c:pt idx="5324">
                  <c:v>1</c:v>
                </c:pt>
                <c:pt idx="5325">
                  <c:v>1</c:v>
                </c:pt>
                <c:pt idx="5326">
                  <c:v>1</c:v>
                </c:pt>
                <c:pt idx="5327">
                  <c:v>1</c:v>
                </c:pt>
                <c:pt idx="5328">
                  <c:v>1</c:v>
                </c:pt>
                <c:pt idx="5329">
                  <c:v>1</c:v>
                </c:pt>
                <c:pt idx="5330">
                  <c:v>1</c:v>
                </c:pt>
                <c:pt idx="5331">
                  <c:v>1</c:v>
                </c:pt>
                <c:pt idx="5332">
                  <c:v>1</c:v>
                </c:pt>
                <c:pt idx="5333">
                  <c:v>1</c:v>
                </c:pt>
                <c:pt idx="5334">
                  <c:v>1</c:v>
                </c:pt>
                <c:pt idx="5335">
                  <c:v>1</c:v>
                </c:pt>
                <c:pt idx="5336">
                  <c:v>1</c:v>
                </c:pt>
                <c:pt idx="5337">
                  <c:v>1</c:v>
                </c:pt>
                <c:pt idx="5338">
                  <c:v>1</c:v>
                </c:pt>
                <c:pt idx="5339">
                  <c:v>1</c:v>
                </c:pt>
                <c:pt idx="5340">
                  <c:v>1</c:v>
                </c:pt>
                <c:pt idx="5341">
                  <c:v>1</c:v>
                </c:pt>
                <c:pt idx="5342">
                  <c:v>1</c:v>
                </c:pt>
                <c:pt idx="5343">
                  <c:v>1</c:v>
                </c:pt>
                <c:pt idx="5344">
                  <c:v>1</c:v>
                </c:pt>
                <c:pt idx="5345">
                  <c:v>1</c:v>
                </c:pt>
                <c:pt idx="5346">
                  <c:v>1</c:v>
                </c:pt>
                <c:pt idx="5347">
                  <c:v>1</c:v>
                </c:pt>
                <c:pt idx="5348">
                  <c:v>1</c:v>
                </c:pt>
                <c:pt idx="5349">
                  <c:v>1</c:v>
                </c:pt>
                <c:pt idx="5350">
                  <c:v>1</c:v>
                </c:pt>
                <c:pt idx="5351">
                  <c:v>1</c:v>
                </c:pt>
                <c:pt idx="5352">
                  <c:v>1</c:v>
                </c:pt>
                <c:pt idx="5353">
                  <c:v>1</c:v>
                </c:pt>
                <c:pt idx="5354">
                  <c:v>1</c:v>
                </c:pt>
                <c:pt idx="5355">
                  <c:v>1</c:v>
                </c:pt>
                <c:pt idx="5356">
                  <c:v>1</c:v>
                </c:pt>
                <c:pt idx="5357">
                  <c:v>1</c:v>
                </c:pt>
                <c:pt idx="5358">
                  <c:v>1</c:v>
                </c:pt>
                <c:pt idx="5359">
                  <c:v>1</c:v>
                </c:pt>
                <c:pt idx="5360">
                  <c:v>1</c:v>
                </c:pt>
                <c:pt idx="5361">
                  <c:v>1</c:v>
                </c:pt>
                <c:pt idx="5362">
                  <c:v>1</c:v>
                </c:pt>
                <c:pt idx="5363">
                  <c:v>1</c:v>
                </c:pt>
                <c:pt idx="5364">
                  <c:v>1</c:v>
                </c:pt>
                <c:pt idx="5365">
                  <c:v>1</c:v>
                </c:pt>
                <c:pt idx="5366">
                  <c:v>1</c:v>
                </c:pt>
                <c:pt idx="5367">
                  <c:v>1</c:v>
                </c:pt>
                <c:pt idx="5368">
                  <c:v>1</c:v>
                </c:pt>
                <c:pt idx="5369">
                  <c:v>1</c:v>
                </c:pt>
                <c:pt idx="5370">
                  <c:v>1</c:v>
                </c:pt>
                <c:pt idx="5371">
                  <c:v>1</c:v>
                </c:pt>
                <c:pt idx="5372">
                  <c:v>1</c:v>
                </c:pt>
                <c:pt idx="5373">
                  <c:v>1</c:v>
                </c:pt>
                <c:pt idx="5374">
                  <c:v>1</c:v>
                </c:pt>
                <c:pt idx="5375">
                  <c:v>1</c:v>
                </c:pt>
                <c:pt idx="5376">
                  <c:v>1</c:v>
                </c:pt>
                <c:pt idx="5377">
                  <c:v>1</c:v>
                </c:pt>
                <c:pt idx="5378">
                  <c:v>1</c:v>
                </c:pt>
                <c:pt idx="5379">
                  <c:v>1</c:v>
                </c:pt>
                <c:pt idx="5380">
                  <c:v>1</c:v>
                </c:pt>
                <c:pt idx="5381">
                  <c:v>1</c:v>
                </c:pt>
                <c:pt idx="5382">
                  <c:v>1</c:v>
                </c:pt>
                <c:pt idx="5383">
                  <c:v>1</c:v>
                </c:pt>
                <c:pt idx="5384">
                  <c:v>1</c:v>
                </c:pt>
                <c:pt idx="5385">
                  <c:v>1</c:v>
                </c:pt>
                <c:pt idx="5386">
                  <c:v>1</c:v>
                </c:pt>
                <c:pt idx="5387">
                  <c:v>1</c:v>
                </c:pt>
                <c:pt idx="5388">
                  <c:v>1</c:v>
                </c:pt>
                <c:pt idx="5389">
                  <c:v>1</c:v>
                </c:pt>
                <c:pt idx="5390">
                  <c:v>1</c:v>
                </c:pt>
                <c:pt idx="5391">
                  <c:v>1</c:v>
                </c:pt>
                <c:pt idx="5392">
                  <c:v>1</c:v>
                </c:pt>
                <c:pt idx="5393">
                  <c:v>1</c:v>
                </c:pt>
                <c:pt idx="5394">
                  <c:v>1</c:v>
                </c:pt>
                <c:pt idx="5395">
                  <c:v>1</c:v>
                </c:pt>
                <c:pt idx="5396">
                  <c:v>1</c:v>
                </c:pt>
                <c:pt idx="5397">
                  <c:v>1</c:v>
                </c:pt>
                <c:pt idx="5398">
                  <c:v>1</c:v>
                </c:pt>
                <c:pt idx="5399">
                  <c:v>1</c:v>
                </c:pt>
                <c:pt idx="5400">
                  <c:v>1</c:v>
                </c:pt>
                <c:pt idx="5401">
                  <c:v>1</c:v>
                </c:pt>
                <c:pt idx="5402">
                  <c:v>1</c:v>
                </c:pt>
                <c:pt idx="5403">
                  <c:v>1</c:v>
                </c:pt>
                <c:pt idx="5404">
                  <c:v>1</c:v>
                </c:pt>
                <c:pt idx="5405">
                  <c:v>1</c:v>
                </c:pt>
                <c:pt idx="5406">
                  <c:v>1</c:v>
                </c:pt>
                <c:pt idx="5407">
                  <c:v>1</c:v>
                </c:pt>
                <c:pt idx="5408">
                  <c:v>1</c:v>
                </c:pt>
                <c:pt idx="5409">
                  <c:v>1</c:v>
                </c:pt>
                <c:pt idx="5410">
                  <c:v>1</c:v>
                </c:pt>
                <c:pt idx="5411">
                  <c:v>1</c:v>
                </c:pt>
                <c:pt idx="5412">
                  <c:v>1</c:v>
                </c:pt>
                <c:pt idx="5413">
                  <c:v>1</c:v>
                </c:pt>
                <c:pt idx="5414">
                  <c:v>1</c:v>
                </c:pt>
                <c:pt idx="5415">
                  <c:v>1</c:v>
                </c:pt>
                <c:pt idx="5416">
                  <c:v>1</c:v>
                </c:pt>
                <c:pt idx="5417">
                  <c:v>1</c:v>
                </c:pt>
                <c:pt idx="5418">
                  <c:v>1</c:v>
                </c:pt>
                <c:pt idx="5419">
                  <c:v>1</c:v>
                </c:pt>
                <c:pt idx="5420">
                  <c:v>1</c:v>
                </c:pt>
                <c:pt idx="5421">
                  <c:v>1</c:v>
                </c:pt>
                <c:pt idx="5422">
                  <c:v>1</c:v>
                </c:pt>
                <c:pt idx="5423">
                  <c:v>1</c:v>
                </c:pt>
                <c:pt idx="5424">
                  <c:v>1</c:v>
                </c:pt>
                <c:pt idx="5425">
                  <c:v>1</c:v>
                </c:pt>
                <c:pt idx="5426">
                  <c:v>1</c:v>
                </c:pt>
                <c:pt idx="5427">
                  <c:v>1</c:v>
                </c:pt>
                <c:pt idx="5428">
                  <c:v>1</c:v>
                </c:pt>
                <c:pt idx="5429">
                  <c:v>1</c:v>
                </c:pt>
                <c:pt idx="5430">
                  <c:v>1</c:v>
                </c:pt>
                <c:pt idx="5431">
                  <c:v>1</c:v>
                </c:pt>
                <c:pt idx="5432">
                  <c:v>1</c:v>
                </c:pt>
                <c:pt idx="5433">
                  <c:v>1</c:v>
                </c:pt>
                <c:pt idx="5434">
                  <c:v>1</c:v>
                </c:pt>
                <c:pt idx="5435">
                  <c:v>1</c:v>
                </c:pt>
                <c:pt idx="5436">
                  <c:v>1</c:v>
                </c:pt>
                <c:pt idx="5437">
                  <c:v>1</c:v>
                </c:pt>
                <c:pt idx="5438">
                  <c:v>1</c:v>
                </c:pt>
                <c:pt idx="5439">
                  <c:v>1</c:v>
                </c:pt>
                <c:pt idx="5440">
                  <c:v>1</c:v>
                </c:pt>
                <c:pt idx="5441">
                  <c:v>1</c:v>
                </c:pt>
                <c:pt idx="5442">
                  <c:v>1</c:v>
                </c:pt>
                <c:pt idx="5443">
                  <c:v>1</c:v>
                </c:pt>
                <c:pt idx="5444">
                  <c:v>1</c:v>
                </c:pt>
                <c:pt idx="5445">
                  <c:v>1</c:v>
                </c:pt>
                <c:pt idx="5446">
                  <c:v>1</c:v>
                </c:pt>
                <c:pt idx="5447">
                  <c:v>1</c:v>
                </c:pt>
                <c:pt idx="5448">
                  <c:v>1</c:v>
                </c:pt>
                <c:pt idx="5449">
                  <c:v>1</c:v>
                </c:pt>
                <c:pt idx="5450">
                  <c:v>1</c:v>
                </c:pt>
                <c:pt idx="5451">
                  <c:v>1</c:v>
                </c:pt>
                <c:pt idx="5452">
                  <c:v>1</c:v>
                </c:pt>
                <c:pt idx="5453">
                  <c:v>1</c:v>
                </c:pt>
                <c:pt idx="5454">
                  <c:v>1</c:v>
                </c:pt>
                <c:pt idx="5455">
                  <c:v>1</c:v>
                </c:pt>
                <c:pt idx="5456">
                  <c:v>1</c:v>
                </c:pt>
                <c:pt idx="5457">
                  <c:v>1</c:v>
                </c:pt>
                <c:pt idx="5458">
                  <c:v>1</c:v>
                </c:pt>
                <c:pt idx="5459">
                  <c:v>1</c:v>
                </c:pt>
                <c:pt idx="5460">
                  <c:v>1</c:v>
                </c:pt>
                <c:pt idx="5461">
                  <c:v>1</c:v>
                </c:pt>
                <c:pt idx="5462">
                  <c:v>1</c:v>
                </c:pt>
                <c:pt idx="5463">
                  <c:v>1</c:v>
                </c:pt>
                <c:pt idx="5464">
                  <c:v>1</c:v>
                </c:pt>
                <c:pt idx="5465">
                  <c:v>1</c:v>
                </c:pt>
                <c:pt idx="5466">
                  <c:v>1</c:v>
                </c:pt>
                <c:pt idx="5467">
                  <c:v>1</c:v>
                </c:pt>
                <c:pt idx="5468">
                  <c:v>1</c:v>
                </c:pt>
                <c:pt idx="5469">
                  <c:v>1</c:v>
                </c:pt>
                <c:pt idx="5470">
                  <c:v>1</c:v>
                </c:pt>
                <c:pt idx="5471">
                  <c:v>1</c:v>
                </c:pt>
                <c:pt idx="5472">
                  <c:v>1</c:v>
                </c:pt>
                <c:pt idx="5473">
                  <c:v>1</c:v>
                </c:pt>
                <c:pt idx="5474">
                  <c:v>1</c:v>
                </c:pt>
                <c:pt idx="5475">
                  <c:v>1</c:v>
                </c:pt>
                <c:pt idx="5476">
                  <c:v>1</c:v>
                </c:pt>
                <c:pt idx="5477">
                  <c:v>1</c:v>
                </c:pt>
                <c:pt idx="5478">
                  <c:v>1</c:v>
                </c:pt>
                <c:pt idx="5479">
                  <c:v>1</c:v>
                </c:pt>
                <c:pt idx="5480">
                  <c:v>1</c:v>
                </c:pt>
                <c:pt idx="5481">
                  <c:v>1</c:v>
                </c:pt>
                <c:pt idx="5482">
                  <c:v>1</c:v>
                </c:pt>
                <c:pt idx="5483">
                  <c:v>1</c:v>
                </c:pt>
                <c:pt idx="5484">
                  <c:v>1</c:v>
                </c:pt>
                <c:pt idx="5485">
                  <c:v>1</c:v>
                </c:pt>
                <c:pt idx="5486">
                  <c:v>1</c:v>
                </c:pt>
                <c:pt idx="5487">
                  <c:v>1</c:v>
                </c:pt>
                <c:pt idx="5488">
                  <c:v>1</c:v>
                </c:pt>
                <c:pt idx="5489">
                  <c:v>1</c:v>
                </c:pt>
                <c:pt idx="5490">
                  <c:v>1</c:v>
                </c:pt>
                <c:pt idx="5491">
                  <c:v>1</c:v>
                </c:pt>
                <c:pt idx="5492">
                  <c:v>1</c:v>
                </c:pt>
                <c:pt idx="5493">
                  <c:v>1</c:v>
                </c:pt>
                <c:pt idx="5494">
                  <c:v>1</c:v>
                </c:pt>
                <c:pt idx="5495">
                  <c:v>1</c:v>
                </c:pt>
                <c:pt idx="5496">
                  <c:v>1</c:v>
                </c:pt>
                <c:pt idx="5497">
                  <c:v>1</c:v>
                </c:pt>
                <c:pt idx="5498">
                  <c:v>1</c:v>
                </c:pt>
                <c:pt idx="5499">
                  <c:v>1</c:v>
                </c:pt>
                <c:pt idx="5500">
                  <c:v>1</c:v>
                </c:pt>
                <c:pt idx="5501">
                  <c:v>1</c:v>
                </c:pt>
                <c:pt idx="5502">
                  <c:v>1</c:v>
                </c:pt>
                <c:pt idx="5503">
                  <c:v>1</c:v>
                </c:pt>
                <c:pt idx="5504">
                  <c:v>1</c:v>
                </c:pt>
                <c:pt idx="5505">
                  <c:v>1</c:v>
                </c:pt>
                <c:pt idx="5506">
                  <c:v>1</c:v>
                </c:pt>
                <c:pt idx="5507">
                  <c:v>1</c:v>
                </c:pt>
                <c:pt idx="5508">
                  <c:v>1</c:v>
                </c:pt>
                <c:pt idx="5509">
                  <c:v>1</c:v>
                </c:pt>
                <c:pt idx="5510">
                  <c:v>1</c:v>
                </c:pt>
                <c:pt idx="5511">
                  <c:v>1</c:v>
                </c:pt>
                <c:pt idx="5512">
                  <c:v>1</c:v>
                </c:pt>
                <c:pt idx="5513">
                  <c:v>1</c:v>
                </c:pt>
                <c:pt idx="5514">
                  <c:v>1</c:v>
                </c:pt>
                <c:pt idx="5515">
                  <c:v>1</c:v>
                </c:pt>
                <c:pt idx="5516">
                  <c:v>1</c:v>
                </c:pt>
                <c:pt idx="5517">
                  <c:v>1</c:v>
                </c:pt>
                <c:pt idx="5518">
                  <c:v>1</c:v>
                </c:pt>
                <c:pt idx="5519">
                  <c:v>1</c:v>
                </c:pt>
                <c:pt idx="5520">
                  <c:v>1</c:v>
                </c:pt>
                <c:pt idx="5521">
                  <c:v>1</c:v>
                </c:pt>
                <c:pt idx="5522">
                  <c:v>1</c:v>
                </c:pt>
                <c:pt idx="5523">
                  <c:v>1</c:v>
                </c:pt>
                <c:pt idx="5524">
                  <c:v>1</c:v>
                </c:pt>
                <c:pt idx="5525">
                  <c:v>1</c:v>
                </c:pt>
                <c:pt idx="5526">
                  <c:v>1</c:v>
                </c:pt>
                <c:pt idx="5527">
                  <c:v>1</c:v>
                </c:pt>
                <c:pt idx="5528">
                  <c:v>1</c:v>
                </c:pt>
                <c:pt idx="5529">
                  <c:v>1</c:v>
                </c:pt>
                <c:pt idx="5530">
                  <c:v>1</c:v>
                </c:pt>
                <c:pt idx="5531">
                  <c:v>1</c:v>
                </c:pt>
                <c:pt idx="5532">
                  <c:v>1</c:v>
                </c:pt>
                <c:pt idx="5533">
                  <c:v>1</c:v>
                </c:pt>
                <c:pt idx="5534">
                  <c:v>1</c:v>
                </c:pt>
                <c:pt idx="5535">
                  <c:v>1</c:v>
                </c:pt>
                <c:pt idx="5536">
                  <c:v>1</c:v>
                </c:pt>
                <c:pt idx="5537">
                  <c:v>1</c:v>
                </c:pt>
                <c:pt idx="5538">
                  <c:v>1</c:v>
                </c:pt>
                <c:pt idx="5539">
                  <c:v>1</c:v>
                </c:pt>
                <c:pt idx="5540">
                  <c:v>1</c:v>
                </c:pt>
                <c:pt idx="5541">
                  <c:v>1</c:v>
                </c:pt>
                <c:pt idx="5542">
                  <c:v>1</c:v>
                </c:pt>
                <c:pt idx="5543">
                  <c:v>1</c:v>
                </c:pt>
                <c:pt idx="5544">
                  <c:v>1</c:v>
                </c:pt>
                <c:pt idx="5545">
                  <c:v>1</c:v>
                </c:pt>
                <c:pt idx="5546">
                  <c:v>1</c:v>
                </c:pt>
                <c:pt idx="5547">
                  <c:v>1</c:v>
                </c:pt>
                <c:pt idx="5548">
                  <c:v>1</c:v>
                </c:pt>
                <c:pt idx="5549">
                  <c:v>1</c:v>
                </c:pt>
                <c:pt idx="5550">
                  <c:v>1</c:v>
                </c:pt>
                <c:pt idx="5551">
                  <c:v>1</c:v>
                </c:pt>
                <c:pt idx="5552">
                  <c:v>1</c:v>
                </c:pt>
                <c:pt idx="5553">
                  <c:v>1</c:v>
                </c:pt>
                <c:pt idx="5554">
                  <c:v>1</c:v>
                </c:pt>
                <c:pt idx="5555">
                  <c:v>1</c:v>
                </c:pt>
                <c:pt idx="5556">
                  <c:v>1</c:v>
                </c:pt>
                <c:pt idx="5557">
                  <c:v>1</c:v>
                </c:pt>
                <c:pt idx="5558">
                  <c:v>1</c:v>
                </c:pt>
                <c:pt idx="5559">
                  <c:v>1</c:v>
                </c:pt>
                <c:pt idx="5560">
                  <c:v>1</c:v>
                </c:pt>
                <c:pt idx="5561">
                  <c:v>1</c:v>
                </c:pt>
                <c:pt idx="5562">
                  <c:v>1</c:v>
                </c:pt>
                <c:pt idx="5563">
                  <c:v>1</c:v>
                </c:pt>
                <c:pt idx="5564">
                  <c:v>1</c:v>
                </c:pt>
                <c:pt idx="5565">
                  <c:v>1</c:v>
                </c:pt>
                <c:pt idx="5566">
                  <c:v>1</c:v>
                </c:pt>
                <c:pt idx="5567">
                  <c:v>1</c:v>
                </c:pt>
                <c:pt idx="5568">
                  <c:v>1</c:v>
                </c:pt>
                <c:pt idx="5569">
                  <c:v>1</c:v>
                </c:pt>
                <c:pt idx="5570">
                  <c:v>1</c:v>
                </c:pt>
                <c:pt idx="5571">
                  <c:v>1</c:v>
                </c:pt>
                <c:pt idx="5572">
                  <c:v>1</c:v>
                </c:pt>
                <c:pt idx="5573">
                  <c:v>1</c:v>
                </c:pt>
                <c:pt idx="5574">
                  <c:v>1</c:v>
                </c:pt>
                <c:pt idx="5575">
                  <c:v>1</c:v>
                </c:pt>
                <c:pt idx="5576">
                  <c:v>1</c:v>
                </c:pt>
                <c:pt idx="5577">
                  <c:v>1</c:v>
                </c:pt>
                <c:pt idx="5578">
                  <c:v>1</c:v>
                </c:pt>
                <c:pt idx="5579">
                  <c:v>1</c:v>
                </c:pt>
                <c:pt idx="5580">
                  <c:v>1</c:v>
                </c:pt>
                <c:pt idx="5581">
                  <c:v>1</c:v>
                </c:pt>
                <c:pt idx="5582">
                  <c:v>1</c:v>
                </c:pt>
                <c:pt idx="5583">
                  <c:v>1</c:v>
                </c:pt>
                <c:pt idx="5584">
                  <c:v>1</c:v>
                </c:pt>
                <c:pt idx="5585">
                  <c:v>1</c:v>
                </c:pt>
                <c:pt idx="5586">
                  <c:v>1</c:v>
                </c:pt>
                <c:pt idx="5587">
                  <c:v>1</c:v>
                </c:pt>
                <c:pt idx="5588">
                  <c:v>1</c:v>
                </c:pt>
                <c:pt idx="5589">
                  <c:v>1</c:v>
                </c:pt>
                <c:pt idx="5590">
                  <c:v>1</c:v>
                </c:pt>
                <c:pt idx="5591">
                  <c:v>1</c:v>
                </c:pt>
                <c:pt idx="5592">
                  <c:v>1</c:v>
                </c:pt>
                <c:pt idx="5593">
                  <c:v>1</c:v>
                </c:pt>
                <c:pt idx="5594">
                  <c:v>1</c:v>
                </c:pt>
                <c:pt idx="5595">
                  <c:v>1</c:v>
                </c:pt>
                <c:pt idx="5596">
                  <c:v>1</c:v>
                </c:pt>
                <c:pt idx="5597">
                  <c:v>1</c:v>
                </c:pt>
                <c:pt idx="5598">
                  <c:v>1</c:v>
                </c:pt>
                <c:pt idx="5599">
                  <c:v>1</c:v>
                </c:pt>
                <c:pt idx="5600">
                  <c:v>1</c:v>
                </c:pt>
                <c:pt idx="5601">
                  <c:v>1</c:v>
                </c:pt>
                <c:pt idx="5602">
                  <c:v>1</c:v>
                </c:pt>
                <c:pt idx="5603">
                  <c:v>1</c:v>
                </c:pt>
                <c:pt idx="5604">
                  <c:v>1</c:v>
                </c:pt>
                <c:pt idx="5605">
                  <c:v>1</c:v>
                </c:pt>
                <c:pt idx="5606">
                  <c:v>1</c:v>
                </c:pt>
                <c:pt idx="5607">
                  <c:v>1</c:v>
                </c:pt>
                <c:pt idx="5608">
                  <c:v>1</c:v>
                </c:pt>
                <c:pt idx="5609">
                  <c:v>1</c:v>
                </c:pt>
                <c:pt idx="5610">
                  <c:v>1</c:v>
                </c:pt>
                <c:pt idx="5611">
                  <c:v>1</c:v>
                </c:pt>
                <c:pt idx="5612">
                  <c:v>1</c:v>
                </c:pt>
                <c:pt idx="5613">
                  <c:v>1</c:v>
                </c:pt>
                <c:pt idx="5614">
                  <c:v>1</c:v>
                </c:pt>
                <c:pt idx="5615">
                  <c:v>1</c:v>
                </c:pt>
                <c:pt idx="5616">
                  <c:v>1</c:v>
                </c:pt>
                <c:pt idx="5617">
                  <c:v>1</c:v>
                </c:pt>
                <c:pt idx="5618">
                  <c:v>1</c:v>
                </c:pt>
                <c:pt idx="5619">
                  <c:v>1</c:v>
                </c:pt>
                <c:pt idx="5620">
                  <c:v>1</c:v>
                </c:pt>
                <c:pt idx="5621">
                  <c:v>1</c:v>
                </c:pt>
                <c:pt idx="5622">
                  <c:v>1</c:v>
                </c:pt>
                <c:pt idx="5623">
                  <c:v>1</c:v>
                </c:pt>
                <c:pt idx="5624">
                  <c:v>1</c:v>
                </c:pt>
                <c:pt idx="5625">
                  <c:v>1</c:v>
                </c:pt>
                <c:pt idx="5626">
                  <c:v>1</c:v>
                </c:pt>
                <c:pt idx="5627">
                  <c:v>1</c:v>
                </c:pt>
                <c:pt idx="5628">
                  <c:v>1</c:v>
                </c:pt>
                <c:pt idx="5629">
                  <c:v>1</c:v>
                </c:pt>
                <c:pt idx="5630">
                  <c:v>1</c:v>
                </c:pt>
                <c:pt idx="5631">
                  <c:v>1</c:v>
                </c:pt>
                <c:pt idx="5632">
                  <c:v>1</c:v>
                </c:pt>
                <c:pt idx="5633">
                  <c:v>1</c:v>
                </c:pt>
                <c:pt idx="5634">
                  <c:v>1</c:v>
                </c:pt>
                <c:pt idx="5635">
                  <c:v>1</c:v>
                </c:pt>
                <c:pt idx="5636">
                  <c:v>1</c:v>
                </c:pt>
                <c:pt idx="5637">
                  <c:v>1</c:v>
                </c:pt>
                <c:pt idx="5638">
                  <c:v>1</c:v>
                </c:pt>
                <c:pt idx="5639">
                  <c:v>1</c:v>
                </c:pt>
                <c:pt idx="5640">
                  <c:v>1</c:v>
                </c:pt>
                <c:pt idx="5641">
                  <c:v>1</c:v>
                </c:pt>
                <c:pt idx="5642">
                  <c:v>1</c:v>
                </c:pt>
                <c:pt idx="5643">
                  <c:v>1</c:v>
                </c:pt>
                <c:pt idx="5644">
                  <c:v>1</c:v>
                </c:pt>
                <c:pt idx="5645">
                  <c:v>1</c:v>
                </c:pt>
                <c:pt idx="5646">
                  <c:v>1</c:v>
                </c:pt>
                <c:pt idx="5647">
                  <c:v>1</c:v>
                </c:pt>
                <c:pt idx="5648">
                  <c:v>1</c:v>
                </c:pt>
                <c:pt idx="5649">
                  <c:v>1</c:v>
                </c:pt>
                <c:pt idx="5650">
                  <c:v>1</c:v>
                </c:pt>
                <c:pt idx="5651">
                  <c:v>1</c:v>
                </c:pt>
                <c:pt idx="5652">
                  <c:v>1</c:v>
                </c:pt>
                <c:pt idx="5653">
                  <c:v>1</c:v>
                </c:pt>
                <c:pt idx="5654">
                  <c:v>1</c:v>
                </c:pt>
                <c:pt idx="5655">
                  <c:v>1</c:v>
                </c:pt>
                <c:pt idx="5656">
                  <c:v>1</c:v>
                </c:pt>
                <c:pt idx="5657">
                  <c:v>1</c:v>
                </c:pt>
                <c:pt idx="5658">
                  <c:v>1</c:v>
                </c:pt>
                <c:pt idx="5659">
                  <c:v>1</c:v>
                </c:pt>
                <c:pt idx="5660">
                  <c:v>1</c:v>
                </c:pt>
                <c:pt idx="5661">
                  <c:v>1</c:v>
                </c:pt>
                <c:pt idx="5662">
                  <c:v>1</c:v>
                </c:pt>
                <c:pt idx="5663">
                  <c:v>1</c:v>
                </c:pt>
                <c:pt idx="5664">
                  <c:v>1</c:v>
                </c:pt>
                <c:pt idx="5665">
                  <c:v>1</c:v>
                </c:pt>
                <c:pt idx="5666">
                  <c:v>1</c:v>
                </c:pt>
                <c:pt idx="5667">
                  <c:v>1</c:v>
                </c:pt>
                <c:pt idx="5668">
                  <c:v>1</c:v>
                </c:pt>
                <c:pt idx="5669">
                  <c:v>1</c:v>
                </c:pt>
                <c:pt idx="5670">
                  <c:v>1</c:v>
                </c:pt>
                <c:pt idx="5671">
                  <c:v>1</c:v>
                </c:pt>
                <c:pt idx="5672">
                  <c:v>1</c:v>
                </c:pt>
                <c:pt idx="5673">
                  <c:v>1</c:v>
                </c:pt>
                <c:pt idx="5674">
                  <c:v>1</c:v>
                </c:pt>
                <c:pt idx="5675">
                  <c:v>1</c:v>
                </c:pt>
                <c:pt idx="5676">
                  <c:v>1</c:v>
                </c:pt>
                <c:pt idx="5677">
                  <c:v>1</c:v>
                </c:pt>
                <c:pt idx="5678">
                  <c:v>1</c:v>
                </c:pt>
                <c:pt idx="5679">
                  <c:v>1</c:v>
                </c:pt>
                <c:pt idx="5680">
                  <c:v>1</c:v>
                </c:pt>
                <c:pt idx="5681">
                  <c:v>1</c:v>
                </c:pt>
                <c:pt idx="5682">
                  <c:v>1</c:v>
                </c:pt>
                <c:pt idx="5683">
                  <c:v>1</c:v>
                </c:pt>
                <c:pt idx="5684">
                  <c:v>1</c:v>
                </c:pt>
                <c:pt idx="5685">
                  <c:v>1</c:v>
                </c:pt>
                <c:pt idx="5686">
                  <c:v>1</c:v>
                </c:pt>
                <c:pt idx="5687">
                  <c:v>1</c:v>
                </c:pt>
                <c:pt idx="5688">
                  <c:v>1</c:v>
                </c:pt>
                <c:pt idx="5689">
                  <c:v>1</c:v>
                </c:pt>
                <c:pt idx="5690">
                  <c:v>1</c:v>
                </c:pt>
                <c:pt idx="5691">
                  <c:v>1</c:v>
                </c:pt>
                <c:pt idx="5692">
                  <c:v>1</c:v>
                </c:pt>
                <c:pt idx="5693">
                  <c:v>1</c:v>
                </c:pt>
                <c:pt idx="5694">
                  <c:v>1</c:v>
                </c:pt>
                <c:pt idx="5695">
                  <c:v>1</c:v>
                </c:pt>
                <c:pt idx="5696">
                  <c:v>1</c:v>
                </c:pt>
                <c:pt idx="5697">
                  <c:v>1</c:v>
                </c:pt>
                <c:pt idx="5698">
                  <c:v>1</c:v>
                </c:pt>
                <c:pt idx="5699">
                  <c:v>1</c:v>
                </c:pt>
                <c:pt idx="5700">
                  <c:v>1</c:v>
                </c:pt>
                <c:pt idx="5701">
                  <c:v>1</c:v>
                </c:pt>
                <c:pt idx="5702">
                  <c:v>1</c:v>
                </c:pt>
                <c:pt idx="5703">
                  <c:v>1</c:v>
                </c:pt>
                <c:pt idx="5704">
                  <c:v>1</c:v>
                </c:pt>
                <c:pt idx="5705">
                  <c:v>1</c:v>
                </c:pt>
                <c:pt idx="5706">
                  <c:v>1</c:v>
                </c:pt>
                <c:pt idx="5707">
                  <c:v>1</c:v>
                </c:pt>
                <c:pt idx="5708">
                  <c:v>1</c:v>
                </c:pt>
                <c:pt idx="5709">
                  <c:v>1</c:v>
                </c:pt>
                <c:pt idx="5710">
                  <c:v>1</c:v>
                </c:pt>
                <c:pt idx="5711">
                  <c:v>1</c:v>
                </c:pt>
                <c:pt idx="5712">
                  <c:v>1</c:v>
                </c:pt>
                <c:pt idx="5713">
                  <c:v>1</c:v>
                </c:pt>
                <c:pt idx="5714">
                  <c:v>1</c:v>
                </c:pt>
                <c:pt idx="5715">
                  <c:v>1</c:v>
                </c:pt>
                <c:pt idx="5716">
                  <c:v>1</c:v>
                </c:pt>
                <c:pt idx="5717">
                  <c:v>1</c:v>
                </c:pt>
                <c:pt idx="5718">
                  <c:v>1</c:v>
                </c:pt>
                <c:pt idx="5719">
                  <c:v>1</c:v>
                </c:pt>
                <c:pt idx="5720">
                  <c:v>1</c:v>
                </c:pt>
                <c:pt idx="5721">
                  <c:v>1</c:v>
                </c:pt>
                <c:pt idx="5722">
                  <c:v>1</c:v>
                </c:pt>
                <c:pt idx="5723">
                  <c:v>1</c:v>
                </c:pt>
                <c:pt idx="5724">
                  <c:v>1</c:v>
                </c:pt>
                <c:pt idx="5725">
                  <c:v>1</c:v>
                </c:pt>
                <c:pt idx="5726">
                  <c:v>1</c:v>
                </c:pt>
                <c:pt idx="5727">
                  <c:v>1</c:v>
                </c:pt>
                <c:pt idx="5728">
                  <c:v>1</c:v>
                </c:pt>
                <c:pt idx="5729">
                  <c:v>1</c:v>
                </c:pt>
                <c:pt idx="5730">
                  <c:v>1</c:v>
                </c:pt>
                <c:pt idx="5731">
                  <c:v>1</c:v>
                </c:pt>
                <c:pt idx="5732">
                  <c:v>1</c:v>
                </c:pt>
                <c:pt idx="5733">
                  <c:v>1</c:v>
                </c:pt>
                <c:pt idx="5734">
                  <c:v>1</c:v>
                </c:pt>
                <c:pt idx="5735">
                  <c:v>1</c:v>
                </c:pt>
                <c:pt idx="5736">
                  <c:v>1</c:v>
                </c:pt>
                <c:pt idx="5737">
                  <c:v>1</c:v>
                </c:pt>
                <c:pt idx="5738">
                  <c:v>1</c:v>
                </c:pt>
                <c:pt idx="5739">
                  <c:v>1</c:v>
                </c:pt>
                <c:pt idx="5740">
                  <c:v>1</c:v>
                </c:pt>
                <c:pt idx="5741">
                  <c:v>1</c:v>
                </c:pt>
                <c:pt idx="5742">
                  <c:v>1</c:v>
                </c:pt>
                <c:pt idx="5743">
                  <c:v>1</c:v>
                </c:pt>
                <c:pt idx="5744">
                  <c:v>1</c:v>
                </c:pt>
                <c:pt idx="5745">
                  <c:v>1</c:v>
                </c:pt>
                <c:pt idx="5746">
                  <c:v>1</c:v>
                </c:pt>
                <c:pt idx="5747">
                  <c:v>1</c:v>
                </c:pt>
                <c:pt idx="5748">
                  <c:v>1</c:v>
                </c:pt>
                <c:pt idx="5749">
                  <c:v>1</c:v>
                </c:pt>
                <c:pt idx="5750">
                  <c:v>1</c:v>
                </c:pt>
                <c:pt idx="5751">
                  <c:v>1</c:v>
                </c:pt>
                <c:pt idx="5752">
                  <c:v>1</c:v>
                </c:pt>
                <c:pt idx="5753">
                  <c:v>1</c:v>
                </c:pt>
                <c:pt idx="5754">
                  <c:v>1</c:v>
                </c:pt>
                <c:pt idx="5755">
                  <c:v>1</c:v>
                </c:pt>
                <c:pt idx="5756">
                  <c:v>1</c:v>
                </c:pt>
                <c:pt idx="5757">
                  <c:v>1</c:v>
                </c:pt>
                <c:pt idx="5758">
                  <c:v>1</c:v>
                </c:pt>
                <c:pt idx="5759">
                  <c:v>1</c:v>
                </c:pt>
                <c:pt idx="5760">
                  <c:v>1</c:v>
                </c:pt>
                <c:pt idx="5761">
                  <c:v>1</c:v>
                </c:pt>
                <c:pt idx="5762">
                  <c:v>1</c:v>
                </c:pt>
                <c:pt idx="5763">
                  <c:v>1</c:v>
                </c:pt>
                <c:pt idx="5764">
                  <c:v>1</c:v>
                </c:pt>
                <c:pt idx="5765">
                  <c:v>1</c:v>
                </c:pt>
                <c:pt idx="5766">
                  <c:v>1</c:v>
                </c:pt>
                <c:pt idx="5767">
                  <c:v>1</c:v>
                </c:pt>
                <c:pt idx="5768">
                  <c:v>1</c:v>
                </c:pt>
                <c:pt idx="5769">
                  <c:v>1</c:v>
                </c:pt>
                <c:pt idx="5770">
                  <c:v>1</c:v>
                </c:pt>
                <c:pt idx="5771">
                  <c:v>1</c:v>
                </c:pt>
                <c:pt idx="5772">
                  <c:v>1</c:v>
                </c:pt>
                <c:pt idx="5773">
                  <c:v>1</c:v>
                </c:pt>
                <c:pt idx="5774">
                  <c:v>1</c:v>
                </c:pt>
                <c:pt idx="5775">
                  <c:v>1</c:v>
                </c:pt>
                <c:pt idx="5776">
                  <c:v>1</c:v>
                </c:pt>
                <c:pt idx="5777">
                  <c:v>1</c:v>
                </c:pt>
                <c:pt idx="5778">
                  <c:v>1</c:v>
                </c:pt>
                <c:pt idx="5779">
                  <c:v>1</c:v>
                </c:pt>
                <c:pt idx="5780">
                  <c:v>1</c:v>
                </c:pt>
                <c:pt idx="5781">
                  <c:v>1</c:v>
                </c:pt>
                <c:pt idx="5782">
                  <c:v>1</c:v>
                </c:pt>
                <c:pt idx="5783">
                  <c:v>1</c:v>
                </c:pt>
                <c:pt idx="5784">
                  <c:v>1</c:v>
                </c:pt>
                <c:pt idx="5785">
                  <c:v>1</c:v>
                </c:pt>
                <c:pt idx="5786">
                  <c:v>1</c:v>
                </c:pt>
                <c:pt idx="5787">
                  <c:v>1</c:v>
                </c:pt>
                <c:pt idx="5788">
                  <c:v>1</c:v>
                </c:pt>
                <c:pt idx="5789">
                  <c:v>1</c:v>
                </c:pt>
                <c:pt idx="5790">
                  <c:v>1</c:v>
                </c:pt>
                <c:pt idx="5791">
                  <c:v>1</c:v>
                </c:pt>
                <c:pt idx="5792">
                  <c:v>1</c:v>
                </c:pt>
                <c:pt idx="5793">
                  <c:v>1</c:v>
                </c:pt>
                <c:pt idx="5794">
                  <c:v>1</c:v>
                </c:pt>
                <c:pt idx="5795">
                  <c:v>1</c:v>
                </c:pt>
                <c:pt idx="5796">
                  <c:v>1</c:v>
                </c:pt>
                <c:pt idx="5797">
                  <c:v>1</c:v>
                </c:pt>
                <c:pt idx="5798">
                  <c:v>1</c:v>
                </c:pt>
                <c:pt idx="5799">
                  <c:v>1</c:v>
                </c:pt>
                <c:pt idx="5800">
                  <c:v>1</c:v>
                </c:pt>
                <c:pt idx="5801">
                  <c:v>1</c:v>
                </c:pt>
                <c:pt idx="5802">
                  <c:v>1</c:v>
                </c:pt>
                <c:pt idx="5803">
                  <c:v>1</c:v>
                </c:pt>
                <c:pt idx="5804">
                  <c:v>1</c:v>
                </c:pt>
                <c:pt idx="5805">
                  <c:v>1</c:v>
                </c:pt>
                <c:pt idx="5806">
                  <c:v>1</c:v>
                </c:pt>
                <c:pt idx="5807">
                  <c:v>1</c:v>
                </c:pt>
                <c:pt idx="5808">
                  <c:v>1</c:v>
                </c:pt>
                <c:pt idx="5809">
                  <c:v>1</c:v>
                </c:pt>
                <c:pt idx="5810">
                  <c:v>1</c:v>
                </c:pt>
                <c:pt idx="5811">
                  <c:v>1</c:v>
                </c:pt>
                <c:pt idx="5812">
                  <c:v>1</c:v>
                </c:pt>
                <c:pt idx="5813">
                  <c:v>1</c:v>
                </c:pt>
                <c:pt idx="5814">
                  <c:v>1</c:v>
                </c:pt>
                <c:pt idx="5815">
                  <c:v>1</c:v>
                </c:pt>
                <c:pt idx="5816">
                  <c:v>1</c:v>
                </c:pt>
                <c:pt idx="5817">
                  <c:v>1</c:v>
                </c:pt>
                <c:pt idx="5818">
                  <c:v>1</c:v>
                </c:pt>
                <c:pt idx="5819">
                  <c:v>1</c:v>
                </c:pt>
                <c:pt idx="5820">
                  <c:v>1</c:v>
                </c:pt>
                <c:pt idx="5821">
                  <c:v>1</c:v>
                </c:pt>
                <c:pt idx="5822">
                  <c:v>1</c:v>
                </c:pt>
                <c:pt idx="5823">
                  <c:v>1</c:v>
                </c:pt>
                <c:pt idx="5824">
                  <c:v>1</c:v>
                </c:pt>
                <c:pt idx="5825">
                  <c:v>1</c:v>
                </c:pt>
                <c:pt idx="5826">
                  <c:v>1</c:v>
                </c:pt>
                <c:pt idx="5827">
                  <c:v>1</c:v>
                </c:pt>
                <c:pt idx="5828">
                  <c:v>1</c:v>
                </c:pt>
                <c:pt idx="5829">
                  <c:v>1</c:v>
                </c:pt>
                <c:pt idx="5830">
                  <c:v>1</c:v>
                </c:pt>
                <c:pt idx="5831">
                  <c:v>1</c:v>
                </c:pt>
                <c:pt idx="5832">
                  <c:v>1</c:v>
                </c:pt>
                <c:pt idx="5833">
                  <c:v>1</c:v>
                </c:pt>
                <c:pt idx="5834">
                  <c:v>1</c:v>
                </c:pt>
                <c:pt idx="5835">
                  <c:v>1</c:v>
                </c:pt>
                <c:pt idx="5836">
                  <c:v>1</c:v>
                </c:pt>
                <c:pt idx="5837">
                  <c:v>1</c:v>
                </c:pt>
                <c:pt idx="5838">
                  <c:v>1</c:v>
                </c:pt>
                <c:pt idx="5839">
                  <c:v>1</c:v>
                </c:pt>
                <c:pt idx="5840">
                  <c:v>1</c:v>
                </c:pt>
                <c:pt idx="5841">
                  <c:v>1</c:v>
                </c:pt>
                <c:pt idx="5842">
                  <c:v>1</c:v>
                </c:pt>
                <c:pt idx="5843">
                  <c:v>1</c:v>
                </c:pt>
                <c:pt idx="5844">
                  <c:v>1</c:v>
                </c:pt>
                <c:pt idx="5845">
                  <c:v>1</c:v>
                </c:pt>
                <c:pt idx="5846">
                  <c:v>1</c:v>
                </c:pt>
                <c:pt idx="5847">
                  <c:v>1</c:v>
                </c:pt>
                <c:pt idx="5848">
                  <c:v>1</c:v>
                </c:pt>
                <c:pt idx="5849">
                  <c:v>1</c:v>
                </c:pt>
                <c:pt idx="5850">
                  <c:v>1</c:v>
                </c:pt>
                <c:pt idx="5851">
                  <c:v>1</c:v>
                </c:pt>
                <c:pt idx="5852">
                  <c:v>1</c:v>
                </c:pt>
                <c:pt idx="5853">
                  <c:v>1</c:v>
                </c:pt>
                <c:pt idx="5854">
                  <c:v>1</c:v>
                </c:pt>
                <c:pt idx="5855">
                  <c:v>1</c:v>
                </c:pt>
                <c:pt idx="5856">
                  <c:v>1</c:v>
                </c:pt>
                <c:pt idx="5857">
                  <c:v>1</c:v>
                </c:pt>
                <c:pt idx="5858">
                  <c:v>1</c:v>
                </c:pt>
                <c:pt idx="5859">
                  <c:v>1</c:v>
                </c:pt>
                <c:pt idx="5860">
                  <c:v>1</c:v>
                </c:pt>
                <c:pt idx="5861">
                  <c:v>1</c:v>
                </c:pt>
                <c:pt idx="5862">
                  <c:v>1</c:v>
                </c:pt>
                <c:pt idx="5863">
                  <c:v>1</c:v>
                </c:pt>
                <c:pt idx="5864">
                  <c:v>1</c:v>
                </c:pt>
                <c:pt idx="5865">
                  <c:v>1</c:v>
                </c:pt>
                <c:pt idx="5866">
                  <c:v>1</c:v>
                </c:pt>
                <c:pt idx="5867">
                  <c:v>1</c:v>
                </c:pt>
                <c:pt idx="5868">
                  <c:v>1</c:v>
                </c:pt>
                <c:pt idx="5869">
                  <c:v>1</c:v>
                </c:pt>
                <c:pt idx="5870">
                  <c:v>1</c:v>
                </c:pt>
                <c:pt idx="5871">
                  <c:v>1</c:v>
                </c:pt>
                <c:pt idx="5872">
                  <c:v>1</c:v>
                </c:pt>
                <c:pt idx="5873">
                  <c:v>1</c:v>
                </c:pt>
                <c:pt idx="5874">
                  <c:v>1</c:v>
                </c:pt>
                <c:pt idx="5875">
                  <c:v>1</c:v>
                </c:pt>
                <c:pt idx="5876">
                  <c:v>1</c:v>
                </c:pt>
                <c:pt idx="5877">
                  <c:v>1</c:v>
                </c:pt>
                <c:pt idx="5878">
                  <c:v>1</c:v>
                </c:pt>
                <c:pt idx="5879">
                  <c:v>1</c:v>
                </c:pt>
                <c:pt idx="5880">
                  <c:v>1</c:v>
                </c:pt>
                <c:pt idx="5881">
                  <c:v>1</c:v>
                </c:pt>
                <c:pt idx="5882">
                  <c:v>1</c:v>
                </c:pt>
                <c:pt idx="5883">
                  <c:v>1</c:v>
                </c:pt>
                <c:pt idx="5884">
                  <c:v>1</c:v>
                </c:pt>
                <c:pt idx="5885">
                  <c:v>1</c:v>
                </c:pt>
                <c:pt idx="5886">
                  <c:v>1</c:v>
                </c:pt>
                <c:pt idx="5887">
                  <c:v>1</c:v>
                </c:pt>
                <c:pt idx="5888">
                  <c:v>1</c:v>
                </c:pt>
                <c:pt idx="5889">
                  <c:v>1</c:v>
                </c:pt>
                <c:pt idx="5890">
                  <c:v>1</c:v>
                </c:pt>
                <c:pt idx="5891">
                  <c:v>1</c:v>
                </c:pt>
                <c:pt idx="5892">
                  <c:v>1</c:v>
                </c:pt>
                <c:pt idx="5893">
                  <c:v>1</c:v>
                </c:pt>
                <c:pt idx="5894">
                  <c:v>1</c:v>
                </c:pt>
                <c:pt idx="5895">
                  <c:v>1</c:v>
                </c:pt>
                <c:pt idx="5896">
                  <c:v>1</c:v>
                </c:pt>
                <c:pt idx="5897">
                  <c:v>1</c:v>
                </c:pt>
                <c:pt idx="5898">
                  <c:v>1</c:v>
                </c:pt>
                <c:pt idx="5899">
                  <c:v>1</c:v>
                </c:pt>
                <c:pt idx="5900">
                  <c:v>1</c:v>
                </c:pt>
                <c:pt idx="5901">
                  <c:v>1</c:v>
                </c:pt>
                <c:pt idx="5902">
                  <c:v>1</c:v>
                </c:pt>
                <c:pt idx="5903">
                  <c:v>1</c:v>
                </c:pt>
                <c:pt idx="5904">
                  <c:v>1</c:v>
                </c:pt>
                <c:pt idx="5905">
                  <c:v>1</c:v>
                </c:pt>
                <c:pt idx="5906">
                  <c:v>1</c:v>
                </c:pt>
                <c:pt idx="5907">
                  <c:v>1</c:v>
                </c:pt>
                <c:pt idx="5908">
                  <c:v>1</c:v>
                </c:pt>
                <c:pt idx="5909">
                  <c:v>1</c:v>
                </c:pt>
                <c:pt idx="5910">
                  <c:v>1</c:v>
                </c:pt>
                <c:pt idx="5911">
                  <c:v>1</c:v>
                </c:pt>
                <c:pt idx="5912">
                  <c:v>1</c:v>
                </c:pt>
                <c:pt idx="5913">
                  <c:v>1</c:v>
                </c:pt>
                <c:pt idx="5914">
                  <c:v>1</c:v>
                </c:pt>
                <c:pt idx="5915">
                  <c:v>1</c:v>
                </c:pt>
                <c:pt idx="5916">
                  <c:v>1</c:v>
                </c:pt>
                <c:pt idx="5917">
                  <c:v>1</c:v>
                </c:pt>
                <c:pt idx="5918">
                  <c:v>1</c:v>
                </c:pt>
                <c:pt idx="5919">
                  <c:v>1</c:v>
                </c:pt>
                <c:pt idx="5920">
                  <c:v>1</c:v>
                </c:pt>
                <c:pt idx="5921">
                  <c:v>1</c:v>
                </c:pt>
                <c:pt idx="5922">
                  <c:v>1</c:v>
                </c:pt>
                <c:pt idx="5923">
                  <c:v>1</c:v>
                </c:pt>
                <c:pt idx="5924">
                  <c:v>1</c:v>
                </c:pt>
                <c:pt idx="5925">
                  <c:v>1</c:v>
                </c:pt>
                <c:pt idx="5926">
                  <c:v>1</c:v>
                </c:pt>
                <c:pt idx="5927">
                  <c:v>1</c:v>
                </c:pt>
                <c:pt idx="5928">
                  <c:v>1</c:v>
                </c:pt>
                <c:pt idx="5929">
                  <c:v>1</c:v>
                </c:pt>
                <c:pt idx="5930">
                  <c:v>1</c:v>
                </c:pt>
                <c:pt idx="5931">
                  <c:v>1</c:v>
                </c:pt>
                <c:pt idx="5932">
                  <c:v>1</c:v>
                </c:pt>
                <c:pt idx="5933">
                  <c:v>1</c:v>
                </c:pt>
                <c:pt idx="5934">
                  <c:v>1</c:v>
                </c:pt>
                <c:pt idx="5935">
                  <c:v>1</c:v>
                </c:pt>
                <c:pt idx="5936">
                  <c:v>1</c:v>
                </c:pt>
                <c:pt idx="5937">
                  <c:v>1</c:v>
                </c:pt>
                <c:pt idx="5938">
                  <c:v>1</c:v>
                </c:pt>
                <c:pt idx="5939">
                  <c:v>1</c:v>
                </c:pt>
                <c:pt idx="5940">
                  <c:v>1</c:v>
                </c:pt>
                <c:pt idx="5941">
                  <c:v>1</c:v>
                </c:pt>
                <c:pt idx="5942">
                  <c:v>1</c:v>
                </c:pt>
                <c:pt idx="5943">
                  <c:v>1</c:v>
                </c:pt>
                <c:pt idx="5944">
                  <c:v>1</c:v>
                </c:pt>
                <c:pt idx="5945">
                  <c:v>1</c:v>
                </c:pt>
                <c:pt idx="5946">
                  <c:v>1</c:v>
                </c:pt>
                <c:pt idx="5947">
                  <c:v>1</c:v>
                </c:pt>
                <c:pt idx="5948">
                  <c:v>1</c:v>
                </c:pt>
                <c:pt idx="5949">
                  <c:v>1</c:v>
                </c:pt>
                <c:pt idx="5950">
                  <c:v>1</c:v>
                </c:pt>
                <c:pt idx="5951">
                  <c:v>1</c:v>
                </c:pt>
                <c:pt idx="5952">
                  <c:v>1</c:v>
                </c:pt>
                <c:pt idx="5953">
                  <c:v>1</c:v>
                </c:pt>
                <c:pt idx="5954">
                  <c:v>1</c:v>
                </c:pt>
                <c:pt idx="5955">
                  <c:v>1</c:v>
                </c:pt>
                <c:pt idx="5956">
                  <c:v>1</c:v>
                </c:pt>
                <c:pt idx="5957">
                  <c:v>1</c:v>
                </c:pt>
                <c:pt idx="5958">
                  <c:v>1</c:v>
                </c:pt>
                <c:pt idx="5959">
                  <c:v>1</c:v>
                </c:pt>
                <c:pt idx="5960">
                  <c:v>1</c:v>
                </c:pt>
                <c:pt idx="5961">
                  <c:v>1</c:v>
                </c:pt>
                <c:pt idx="5962">
                  <c:v>1</c:v>
                </c:pt>
                <c:pt idx="5963">
                  <c:v>1</c:v>
                </c:pt>
                <c:pt idx="5964">
                  <c:v>1</c:v>
                </c:pt>
                <c:pt idx="5965">
                  <c:v>1</c:v>
                </c:pt>
                <c:pt idx="5966">
                  <c:v>1</c:v>
                </c:pt>
                <c:pt idx="5967">
                  <c:v>1</c:v>
                </c:pt>
                <c:pt idx="5968">
                  <c:v>1</c:v>
                </c:pt>
                <c:pt idx="5969">
                  <c:v>1</c:v>
                </c:pt>
                <c:pt idx="5970">
                  <c:v>1</c:v>
                </c:pt>
                <c:pt idx="5971">
                  <c:v>1</c:v>
                </c:pt>
                <c:pt idx="5972">
                  <c:v>1</c:v>
                </c:pt>
                <c:pt idx="5973">
                  <c:v>1</c:v>
                </c:pt>
                <c:pt idx="5974">
                  <c:v>1</c:v>
                </c:pt>
                <c:pt idx="5975">
                  <c:v>1</c:v>
                </c:pt>
                <c:pt idx="5976">
                  <c:v>1</c:v>
                </c:pt>
                <c:pt idx="5977">
                  <c:v>1</c:v>
                </c:pt>
                <c:pt idx="5978">
                  <c:v>1</c:v>
                </c:pt>
                <c:pt idx="5979">
                  <c:v>1</c:v>
                </c:pt>
                <c:pt idx="5980">
                  <c:v>1</c:v>
                </c:pt>
                <c:pt idx="5981">
                  <c:v>1</c:v>
                </c:pt>
                <c:pt idx="5982">
                  <c:v>1</c:v>
                </c:pt>
                <c:pt idx="5983">
                  <c:v>1</c:v>
                </c:pt>
                <c:pt idx="5984">
                  <c:v>1</c:v>
                </c:pt>
                <c:pt idx="5985">
                  <c:v>1</c:v>
                </c:pt>
                <c:pt idx="5986">
                  <c:v>1</c:v>
                </c:pt>
                <c:pt idx="5987">
                  <c:v>1</c:v>
                </c:pt>
                <c:pt idx="5988">
                  <c:v>1</c:v>
                </c:pt>
                <c:pt idx="5989">
                  <c:v>1</c:v>
                </c:pt>
                <c:pt idx="5990">
                  <c:v>1</c:v>
                </c:pt>
                <c:pt idx="5991">
                  <c:v>1</c:v>
                </c:pt>
                <c:pt idx="5992">
                  <c:v>1</c:v>
                </c:pt>
                <c:pt idx="5993">
                  <c:v>1</c:v>
                </c:pt>
                <c:pt idx="5994">
                  <c:v>1</c:v>
                </c:pt>
                <c:pt idx="5995">
                  <c:v>1</c:v>
                </c:pt>
                <c:pt idx="5996">
                  <c:v>1</c:v>
                </c:pt>
                <c:pt idx="5997">
                  <c:v>1</c:v>
                </c:pt>
                <c:pt idx="5998">
                  <c:v>1</c:v>
                </c:pt>
                <c:pt idx="5999">
                  <c:v>1</c:v>
                </c:pt>
                <c:pt idx="6000">
                  <c:v>1</c:v>
                </c:pt>
                <c:pt idx="6001">
                  <c:v>1</c:v>
                </c:pt>
                <c:pt idx="6002">
                  <c:v>1</c:v>
                </c:pt>
                <c:pt idx="6003">
                  <c:v>1</c:v>
                </c:pt>
                <c:pt idx="6004">
                  <c:v>1</c:v>
                </c:pt>
                <c:pt idx="6005">
                  <c:v>1</c:v>
                </c:pt>
                <c:pt idx="6006">
                  <c:v>1</c:v>
                </c:pt>
                <c:pt idx="6007">
                  <c:v>1</c:v>
                </c:pt>
                <c:pt idx="6008">
                  <c:v>1</c:v>
                </c:pt>
                <c:pt idx="6009">
                  <c:v>1</c:v>
                </c:pt>
                <c:pt idx="6010">
                  <c:v>1</c:v>
                </c:pt>
                <c:pt idx="6011">
                  <c:v>1</c:v>
                </c:pt>
                <c:pt idx="6012">
                  <c:v>1</c:v>
                </c:pt>
                <c:pt idx="6013">
                  <c:v>1</c:v>
                </c:pt>
                <c:pt idx="6014">
                  <c:v>1</c:v>
                </c:pt>
                <c:pt idx="6015">
                  <c:v>1</c:v>
                </c:pt>
                <c:pt idx="6016">
                  <c:v>1</c:v>
                </c:pt>
                <c:pt idx="6017">
                  <c:v>1</c:v>
                </c:pt>
                <c:pt idx="6018">
                  <c:v>1</c:v>
                </c:pt>
                <c:pt idx="6019">
                  <c:v>1</c:v>
                </c:pt>
                <c:pt idx="6020">
                  <c:v>1</c:v>
                </c:pt>
                <c:pt idx="6021">
                  <c:v>1</c:v>
                </c:pt>
                <c:pt idx="6022">
                  <c:v>1</c:v>
                </c:pt>
                <c:pt idx="6023">
                  <c:v>1</c:v>
                </c:pt>
                <c:pt idx="6024">
                  <c:v>1</c:v>
                </c:pt>
                <c:pt idx="6025">
                  <c:v>1</c:v>
                </c:pt>
                <c:pt idx="6026">
                  <c:v>1</c:v>
                </c:pt>
                <c:pt idx="6027">
                  <c:v>1</c:v>
                </c:pt>
                <c:pt idx="6028">
                  <c:v>1</c:v>
                </c:pt>
                <c:pt idx="6029">
                  <c:v>1</c:v>
                </c:pt>
                <c:pt idx="6030">
                  <c:v>1</c:v>
                </c:pt>
                <c:pt idx="6031">
                  <c:v>1</c:v>
                </c:pt>
                <c:pt idx="6032">
                  <c:v>1</c:v>
                </c:pt>
                <c:pt idx="6033">
                  <c:v>1</c:v>
                </c:pt>
                <c:pt idx="6034">
                  <c:v>1</c:v>
                </c:pt>
                <c:pt idx="6035">
                  <c:v>1</c:v>
                </c:pt>
                <c:pt idx="6036">
                  <c:v>1</c:v>
                </c:pt>
                <c:pt idx="6037">
                  <c:v>1</c:v>
                </c:pt>
                <c:pt idx="6038">
                  <c:v>1</c:v>
                </c:pt>
                <c:pt idx="6039">
                  <c:v>1</c:v>
                </c:pt>
                <c:pt idx="6040">
                  <c:v>1</c:v>
                </c:pt>
                <c:pt idx="6041">
                  <c:v>1</c:v>
                </c:pt>
                <c:pt idx="6042">
                  <c:v>1</c:v>
                </c:pt>
                <c:pt idx="6043">
                  <c:v>1</c:v>
                </c:pt>
                <c:pt idx="6044">
                  <c:v>1</c:v>
                </c:pt>
                <c:pt idx="6045">
                  <c:v>1</c:v>
                </c:pt>
                <c:pt idx="6046">
                  <c:v>1</c:v>
                </c:pt>
                <c:pt idx="6047">
                  <c:v>1</c:v>
                </c:pt>
                <c:pt idx="6048">
                  <c:v>1</c:v>
                </c:pt>
                <c:pt idx="6049">
                  <c:v>1</c:v>
                </c:pt>
                <c:pt idx="6050">
                  <c:v>1</c:v>
                </c:pt>
                <c:pt idx="6051">
                  <c:v>1</c:v>
                </c:pt>
                <c:pt idx="6052">
                  <c:v>1</c:v>
                </c:pt>
                <c:pt idx="6053">
                  <c:v>1</c:v>
                </c:pt>
                <c:pt idx="6054">
                  <c:v>1</c:v>
                </c:pt>
                <c:pt idx="6055">
                  <c:v>1</c:v>
                </c:pt>
                <c:pt idx="6056">
                  <c:v>1</c:v>
                </c:pt>
                <c:pt idx="6057">
                  <c:v>1</c:v>
                </c:pt>
                <c:pt idx="6058">
                  <c:v>1</c:v>
                </c:pt>
                <c:pt idx="6059">
                  <c:v>1</c:v>
                </c:pt>
                <c:pt idx="6060">
                  <c:v>1</c:v>
                </c:pt>
                <c:pt idx="6061">
                  <c:v>1</c:v>
                </c:pt>
                <c:pt idx="6062">
                  <c:v>1</c:v>
                </c:pt>
                <c:pt idx="6063">
                  <c:v>1</c:v>
                </c:pt>
                <c:pt idx="6064">
                  <c:v>1</c:v>
                </c:pt>
                <c:pt idx="6065">
                  <c:v>1</c:v>
                </c:pt>
                <c:pt idx="6066">
                  <c:v>1</c:v>
                </c:pt>
                <c:pt idx="6067">
                  <c:v>1</c:v>
                </c:pt>
                <c:pt idx="6068">
                  <c:v>1</c:v>
                </c:pt>
                <c:pt idx="6069">
                  <c:v>1</c:v>
                </c:pt>
                <c:pt idx="6070">
                  <c:v>1</c:v>
                </c:pt>
                <c:pt idx="6071">
                  <c:v>1</c:v>
                </c:pt>
                <c:pt idx="6072">
                  <c:v>1</c:v>
                </c:pt>
                <c:pt idx="6073">
                  <c:v>1</c:v>
                </c:pt>
                <c:pt idx="6074">
                  <c:v>1</c:v>
                </c:pt>
                <c:pt idx="6075">
                  <c:v>1</c:v>
                </c:pt>
                <c:pt idx="6076">
                  <c:v>1</c:v>
                </c:pt>
                <c:pt idx="6077">
                  <c:v>1</c:v>
                </c:pt>
                <c:pt idx="6078">
                  <c:v>1</c:v>
                </c:pt>
                <c:pt idx="6079">
                  <c:v>1</c:v>
                </c:pt>
                <c:pt idx="6080">
                  <c:v>1</c:v>
                </c:pt>
                <c:pt idx="6081">
                  <c:v>1</c:v>
                </c:pt>
                <c:pt idx="6082">
                  <c:v>1</c:v>
                </c:pt>
                <c:pt idx="6083">
                  <c:v>1</c:v>
                </c:pt>
                <c:pt idx="6084">
                  <c:v>1</c:v>
                </c:pt>
                <c:pt idx="6085">
                  <c:v>1</c:v>
                </c:pt>
                <c:pt idx="6086">
                  <c:v>1</c:v>
                </c:pt>
                <c:pt idx="6087">
                  <c:v>1</c:v>
                </c:pt>
                <c:pt idx="6088">
                  <c:v>1</c:v>
                </c:pt>
                <c:pt idx="6089">
                  <c:v>1</c:v>
                </c:pt>
                <c:pt idx="6090">
                  <c:v>1</c:v>
                </c:pt>
                <c:pt idx="6091">
                  <c:v>1</c:v>
                </c:pt>
                <c:pt idx="6092">
                  <c:v>1</c:v>
                </c:pt>
                <c:pt idx="6093">
                  <c:v>1</c:v>
                </c:pt>
                <c:pt idx="6094">
                  <c:v>1</c:v>
                </c:pt>
                <c:pt idx="6095">
                  <c:v>1</c:v>
                </c:pt>
                <c:pt idx="6096">
                  <c:v>1</c:v>
                </c:pt>
                <c:pt idx="6097">
                  <c:v>1</c:v>
                </c:pt>
                <c:pt idx="6098">
                  <c:v>1</c:v>
                </c:pt>
                <c:pt idx="6099">
                  <c:v>1</c:v>
                </c:pt>
                <c:pt idx="6100">
                  <c:v>1</c:v>
                </c:pt>
                <c:pt idx="6101">
                  <c:v>1</c:v>
                </c:pt>
                <c:pt idx="6102">
                  <c:v>1</c:v>
                </c:pt>
                <c:pt idx="6103">
                  <c:v>1</c:v>
                </c:pt>
                <c:pt idx="6104">
                  <c:v>1</c:v>
                </c:pt>
                <c:pt idx="6105">
                  <c:v>1</c:v>
                </c:pt>
                <c:pt idx="6106">
                  <c:v>1</c:v>
                </c:pt>
                <c:pt idx="6107">
                  <c:v>1</c:v>
                </c:pt>
                <c:pt idx="6108">
                  <c:v>1</c:v>
                </c:pt>
                <c:pt idx="6109">
                  <c:v>1</c:v>
                </c:pt>
                <c:pt idx="6110">
                  <c:v>1</c:v>
                </c:pt>
                <c:pt idx="6111">
                  <c:v>1</c:v>
                </c:pt>
                <c:pt idx="6112">
                  <c:v>1</c:v>
                </c:pt>
                <c:pt idx="6113">
                  <c:v>1</c:v>
                </c:pt>
                <c:pt idx="6114">
                  <c:v>1</c:v>
                </c:pt>
                <c:pt idx="6115">
                  <c:v>1</c:v>
                </c:pt>
                <c:pt idx="6116">
                  <c:v>1</c:v>
                </c:pt>
                <c:pt idx="6117">
                  <c:v>1</c:v>
                </c:pt>
                <c:pt idx="6118">
                  <c:v>1</c:v>
                </c:pt>
                <c:pt idx="6119">
                  <c:v>1</c:v>
                </c:pt>
                <c:pt idx="6120">
                  <c:v>1</c:v>
                </c:pt>
                <c:pt idx="6121">
                  <c:v>1</c:v>
                </c:pt>
                <c:pt idx="6122">
                  <c:v>1</c:v>
                </c:pt>
                <c:pt idx="6123">
                  <c:v>1</c:v>
                </c:pt>
                <c:pt idx="6124">
                  <c:v>1</c:v>
                </c:pt>
                <c:pt idx="6125">
                  <c:v>1</c:v>
                </c:pt>
                <c:pt idx="6126">
                  <c:v>1</c:v>
                </c:pt>
                <c:pt idx="6127">
                  <c:v>1</c:v>
                </c:pt>
                <c:pt idx="6128">
                  <c:v>1</c:v>
                </c:pt>
                <c:pt idx="6129">
                  <c:v>1</c:v>
                </c:pt>
                <c:pt idx="6130">
                  <c:v>1</c:v>
                </c:pt>
                <c:pt idx="6131">
                  <c:v>1</c:v>
                </c:pt>
                <c:pt idx="6132">
                  <c:v>1</c:v>
                </c:pt>
                <c:pt idx="6133">
                  <c:v>1</c:v>
                </c:pt>
                <c:pt idx="6134">
                  <c:v>1</c:v>
                </c:pt>
                <c:pt idx="6135">
                  <c:v>1</c:v>
                </c:pt>
                <c:pt idx="6136">
                  <c:v>1</c:v>
                </c:pt>
                <c:pt idx="6137">
                  <c:v>1</c:v>
                </c:pt>
                <c:pt idx="6138">
                  <c:v>1</c:v>
                </c:pt>
                <c:pt idx="6139">
                  <c:v>1</c:v>
                </c:pt>
                <c:pt idx="6140">
                  <c:v>1</c:v>
                </c:pt>
                <c:pt idx="6141">
                  <c:v>1</c:v>
                </c:pt>
                <c:pt idx="6142">
                  <c:v>1</c:v>
                </c:pt>
                <c:pt idx="6143">
                  <c:v>1</c:v>
                </c:pt>
                <c:pt idx="6144">
                  <c:v>1</c:v>
                </c:pt>
                <c:pt idx="6145">
                  <c:v>1</c:v>
                </c:pt>
                <c:pt idx="6146">
                  <c:v>1</c:v>
                </c:pt>
                <c:pt idx="6147">
                  <c:v>1</c:v>
                </c:pt>
                <c:pt idx="6148">
                  <c:v>1</c:v>
                </c:pt>
                <c:pt idx="6149">
                  <c:v>1</c:v>
                </c:pt>
                <c:pt idx="6150">
                  <c:v>1</c:v>
                </c:pt>
                <c:pt idx="6151">
                  <c:v>1</c:v>
                </c:pt>
                <c:pt idx="6152">
                  <c:v>1</c:v>
                </c:pt>
                <c:pt idx="6153">
                  <c:v>1</c:v>
                </c:pt>
                <c:pt idx="6154">
                  <c:v>1</c:v>
                </c:pt>
                <c:pt idx="6155">
                  <c:v>1</c:v>
                </c:pt>
                <c:pt idx="6156">
                  <c:v>1</c:v>
                </c:pt>
                <c:pt idx="6157">
                  <c:v>1</c:v>
                </c:pt>
                <c:pt idx="6158">
                  <c:v>1</c:v>
                </c:pt>
                <c:pt idx="6159">
                  <c:v>1</c:v>
                </c:pt>
                <c:pt idx="6160">
                  <c:v>1</c:v>
                </c:pt>
                <c:pt idx="6161">
                  <c:v>1</c:v>
                </c:pt>
                <c:pt idx="6162">
                  <c:v>1</c:v>
                </c:pt>
                <c:pt idx="6163">
                  <c:v>1</c:v>
                </c:pt>
                <c:pt idx="6164">
                  <c:v>1</c:v>
                </c:pt>
                <c:pt idx="6165">
                  <c:v>1</c:v>
                </c:pt>
                <c:pt idx="6166">
                  <c:v>1</c:v>
                </c:pt>
                <c:pt idx="6167">
                  <c:v>1</c:v>
                </c:pt>
                <c:pt idx="6168">
                  <c:v>1</c:v>
                </c:pt>
                <c:pt idx="6169">
                  <c:v>1</c:v>
                </c:pt>
                <c:pt idx="6170">
                  <c:v>1</c:v>
                </c:pt>
                <c:pt idx="6171">
                  <c:v>1</c:v>
                </c:pt>
                <c:pt idx="6172">
                  <c:v>1</c:v>
                </c:pt>
                <c:pt idx="6173">
                  <c:v>1</c:v>
                </c:pt>
                <c:pt idx="6174">
                  <c:v>1</c:v>
                </c:pt>
                <c:pt idx="6175">
                  <c:v>1</c:v>
                </c:pt>
                <c:pt idx="6176">
                  <c:v>1</c:v>
                </c:pt>
                <c:pt idx="6177">
                  <c:v>1</c:v>
                </c:pt>
                <c:pt idx="6178">
                  <c:v>1</c:v>
                </c:pt>
                <c:pt idx="6179">
                  <c:v>1</c:v>
                </c:pt>
                <c:pt idx="6180">
                  <c:v>1</c:v>
                </c:pt>
                <c:pt idx="6181">
                  <c:v>1</c:v>
                </c:pt>
                <c:pt idx="6182">
                  <c:v>1</c:v>
                </c:pt>
                <c:pt idx="6183">
                  <c:v>1</c:v>
                </c:pt>
                <c:pt idx="6184">
                  <c:v>1</c:v>
                </c:pt>
                <c:pt idx="6185">
                  <c:v>1</c:v>
                </c:pt>
                <c:pt idx="6186">
                  <c:v>1</c:v>
                </c:pt>
                <c:pt idx="6187">
                  <c:v>1</c:v>
                </c:pt>
                <c:pt idx="6188">
                  <c:v>1</c:v>
                </c:pt>
                <c:pt idx="6189">
                  <c:v>1</c:v>
                </c:pt>
                <c:pt idx="6190">
                  <c:v>1</c:v>
                </c:pt>
                <c:pt idx="6191">
                  <c:v>1</c:v>
                </c:pt>
                <c:pt idx="6192">
                  <c:v>1</c:v>
                </c:pt>
                <c:pt idx="6193">
                  <c:v>1</c:v>
                </c:pt>
                <c:pt idx="6194">
                  <c:v>1</c:v>
                </c:pt>
                <c:pt idx="6195">
                  <c:v>1</c:v>
                </c:pt>
                <c:pt idx="6196">
                  <c:v>1</c:v>
                </c:pt>
                <c:pt idx="6197">
                  <c:v>1</c:v>
                </c:pt>
                <c:pt idx="6198">
                  <c:v>1</c:v>
                </c:pt>
                <c:pt idx="6199">
                  <c:v>1</c:v>
                </c:pt>
                <c:pt idx="6200">
                  <c:v>1</c:v>
                </c:pt>
                <c:pt idx="6201">
                  <c:v>1</c:v>
                </c:pt>
                <c:pt idx="6202">
                  <c:v>1</c:v>
                </c:pt>
                <c:pt idx="6203">
                  <c:v>1</c:v>
                </c:pt>
                <c:pt idx="6204">
                  <c:v>1</c:v>
                </c:pt>
                <c:pt idx="6205">
                  <c:v>1</c:v>
                </c:pt>
                <c:pt idx="6206">
                  <c:v>1</c:v>
                </c:pt>
                <c:pt idx="6207">
                  <c:v>1</c:v>
                </c:pt>
                <c:pt idx="6208">
                  <c:v>1</c:v>
                </c:pt>
                <c:pt idx="6209">
                  <c:v>1</c:v>
                </c:pt>
                <c:pt idx="6210">
                  <c:v>1</c:v>
                </c:pt>
                <c:pt idx="6211">
                  <c:v>1</c:v>
                </c:pt>
                <c:pt idx="6212">
                  <c:v>1</c:v>
                </c:pt>
                <c:pt idx="6213">
                  <c:v>1</c:v>
                </c:pt>
                <c:pt idx="6214">
                  <c:v>1</c:v>
                </c:pt>
                <c:pt idx="6215">
                  <c:v>1</c:v>
                </c:pt>
                <c:pt idx="6216">
                  <c:v>1</c:v>
                </c:pt>
                <c:pt idx="6217">
                  <c:v>1</c:v>
                </c:pt>
                <c:pt idx="6218">
                  <c:v>1</c:v>
                </c:pt>
                <c:pt idx="6219">
                  <c:v>1</c:v>
                </c:pt>
                <c:pt idx="6220">
                  <c:v>1</c:v>
                </c:pt>
                <c:pt idx="6221">
                  <c:v>1</c:v>
                </c:pt>
                <c:pt idx="6222">
                  <c:v>1</c:v>
                </c:pt>
                <c:pt idx="6223">
                  <c:v>1</c:v>
                </c:pt>
                <c:pt idx="6224">
                  <c:v>1</c:v>
                </c:pt>
                <c:pt idx="6225">
                  <c:v>1</c:v>
                </c:pt>
                <c:pt idx="6226">
                  <c:v>1</c:v>
                </c:pt>
                <c:pt idx="6227">
                  <c:v>1</c:v>
                </c:pt>
                <c:pt idx="6228">
                  <c:v>1</c:v>
                </c:pt>
                <c:pt idx="6229">
                  <c:v>1</c:v>
                </c:pt>
                <c:pt idx="6230">
                  <c:v>1</c:v>
                </c:pt>
                <c:pt idx="6231">
                  <c:v>1</c:v>
                </c:pt>
                <c:pt idx="6232">
                  <c:v>1</c:v>
                </c:pt>
                <c:pt idx="6233">
                  <c:v>1</c:v>
                </c:pt>
                <c:pt idx="6234">
                  <c:v>1</c:v>
                </c:pt>
                <c:pt idx="6235">
                  <c:v>1</c:v>
                </c:pt>
                <c:pt idx="6236">
                  <c:v>1</c:v>
                </c:pt>
                <c:pt idx="6237">
                  <c:v>1</c:v>
                </c:pt>
                <c:pt idx="6238">
                  <c:v>1</c:v>
                </c:pt>
                <c:pt idx="6239">
                  <c:v>1</c:v>
                </c:pt>
                <c:pt idx="6240">
                  <c:v>1</c:v>
                </c:pt>
                <c:pt idx="6241">
                  <c:v>1</c:v>
                </c:pt>
                <c:pt idx="6242">
                  <c:v>1</c:v>
                </c:pt>
                <c:pt idx="6243">
                  <c:v>1</c:v>
                </c:pt>
                <c:pt idx="6244">
                  <c:v>1</c:v>
                </c:pt>
                <c:pt idx="6245">
                  <c:v>1</c:v>
                </c:pt>
                <c:pt idx="6246">
                  <c:v>1</c:v>
                </c:pt>
                <c:pt idx="6247">
                  <c:v>1</c:v>
                </c:pt>
                <c:pt idx="6248">
                  <c:v>1</c:v>
                </c:pt>
                <c:pt idx="6249">
                  <c:v>1</c:v>
                </c:pt>
                <c:pt idx="6250">
                  <c:v>1</c:v>
                </c:pt>
                <c:pt idx="6251">
                  <c:v>1</c:v>
                </c:pt>
                <c:pt idx="6252">
                  <c:v>1</c:v>
                </c:pt>
                <c:pt idx="6253">
                  <c:v>1</c:v>
                </c:pt>
                <c:pt idx="6254">
                  <c:v>1</c:v>
                </c:pt>
                <c:pt idx="6255">
                  <c:v>1</c:v>
                </c:pt>
                <c:pt idx="6256">
                  <c:v>1</c:v>
                </c:pt>
                <c:pt idx="6257">
                  <c:v>1</c:v>
                </c:pt>
                <c:pt idx="6258">
                  <c:v>1</c:v>
                </c:pt>
                <c:pt idx="6259">
                  <c:v>1</c:v>
                </c:pt>
                <c:pt idx="6260">
                  <c:v>1</c:v>
                </c:pt>
                <c:pt idx="6261">
                  <c:v>1</c:v>
                </c:pt>
                <c:pt idx="6262">
                  <c:v>1</c:v>
                </c:pt>
                <c:pt idx="6263">
                  <c:v>1</c:v>
                </c:pt>
                <c:pt idx="6264">
                  <c:v>1</c:v>
                </c:pt>
                <c:pt idx="6265">
                  <c:v>1</c:v>
                </c:pt>
                <c:pt idx="6266">
                  <c:v>1</c:v>
                </c:pt>
                <c:pt idx="6267">
                  <c:v>1</c:v>
                </c:pt>
                <c:pt idx="6268">
                  <c:v>1</c:v>
                </c:pt>
                <c:pt idx="6269">
                  <c:v>1</c:v>
                </c:pt>
                <c:pt idx="6270">
                  <c:v>1</c:v>
                </c:pt>
                <c:pt idx="6271">
                  <c:v>1</c:v>
                </c:pt>
                <c:pt idx="6272">
                  <c:v>1</c:v>
                </c:pt>
                <c:pt idx="6273">
                  <c:v>1</c:v>
                </c:pt>
                <c:pt idx="6274">
                  <c:v>1</c:v>
                </c:pt>
                <c:pt idx="6275">
                  <c:v>1</c:v>
                </c:pt>
                <c:pt idx="6276">
                  <c:v>1</c:v>
                </c:pt>
                <c:pt idx="6277">
                  <c:v>1</c:v>
                </c:pt>
                <c:pt idx="6278">
                  <c:v>1</c:v>
                </c:pt>
                <c:pt idx="6279">
                  <c:v>1</c:v>
                </c:pt>
                <c:pt idx="6280">
                  <c:v>1</c:v>
                </c:pt>
                <c:pt idx="6281">
                  <c:v>1</c:v>
                </c:pt>
                <c:pt idx="6282">
                  <c:v>1</c:v>
                </c:pt>
                <c:pt idx="6283">
                  <c:v>1</c:v>
                </c:pt>
                <c:pt idx="6284">
                  <c:v>1</c:v>
                </c:pt>
                <c:pt idx="6285">
                  <c:v>1</c:v>
                </c:pt>
                <c:pt idx="6286">
                  <c:v>1</c:v>
                </c:pt>
                <c:pt idx="6287">
                  <c:v>1</c:v>
                </c:pt>
                <c:pt idx="6288">
                  <c:v>1</c:v>
                </c:pt>
                <c:pt idx="6289">
                  <c:v>1</c:v>
                </c:pt>
                <c:pt idx="6290">
                  <c:v>1</c:v>
                </c:pt>
                <c:pt idx="6291">
                  <c:v>1</c:v>
                </c:pt>
                <c:pt idx="6292">
                  <c:v>1</c:v>
                </c:pt>
                <c:pt idx="6293">
                  <c:v>1</c:v>
                </c:pt>
                <c:pt idx="6294">
                  <c:v>1</c:v>
                </c:pt>
                <c:pt idx="6295">
                  <c:v>1</c:v>
                </c:pt>
                <c:pt idx="6296">
                  <c:v>1</c:v>
                </c:pt>
                <c:pt idx="6297">
                  <c:v>1</c:v>
                </c:pt>
                <c:pt idx="6298">
                  <c:v>1</c:v>
                </c:pt>
                <c:pt idx="6299">
                  <c:v>1</c:v>
                </c:pt>
                <c:pt idx="6300">
                  <c:v>1</c:v>
                </c:pt>
                <c:pt idx="6301">
                  <c:v>1</c:v>
                </c:pt>
                <c:pt idx="6302">
                  <c:v>1</c:v>
                </c:pt>
                <c:pt idx="6303">
                  <c:v>1</c:v>
                </c:pt>
                <c:pt idx="6304">
                  <c:v>1</c:v>
                </c:pt>
                <c:pt idx="6305">
                  <c:v>1</c:v>
                </c:pt>
                <c:pt idx="6306">
                  <c:v>1</c:v>
                </c:pt>
                <c:pt idx="6307">
                  <c:v>1</c:v>
                </c:pt>
                <c:pt idx="6308">
                  <c:v>1</c:v>
                </c:pt>
                <c:pt idx="6309">
                  <c:v>1</c:v>
                </c:pt>
                <c:pt idx="6310">
                  <c:v>1</c:v>
                </c:pt>
                <c:pt idx="6311">
                  <c:v>1</c:v>
                </c:pt>
                <c:pt idx="6312">
                  <c:v>1</c:v>
                </c:pt>
                <c:pt idx="6313">
                  <c:v>1</c:v>
                </c:pt>
                <c:pt idx="6314">
                  <c:v>1</c:v>
                </c:pt>
                <c:pt idx="6315">
                  <c:v>1</c:v>
                </c:pt>
                <c:pt idx="6316">
                  <c:v>1</c:v>
                </c:pt>
                <c:pt idx="6317">
                  <c:v>1</c:v>
                </c:pt>
                <c:pt idx="6318">
                  <c:v>1</c:v>
                </c:pt>
                <c:pt idx="6319">
                  <c:v>1</c:v>
                </c:pt>
                <c:pt idx="6320">
                  <c:v>1</c:v>
                </c:pt>
                <c:pt idx="6321">
                  <c:v>1</c:v>
                </c:pt>
                <c:pt idx="6322">
                  <c:v>1</c:v>
                </c:pt>
                <c:pt idx="6323">
                  <c:v>1</c:v>
                </c:pt>
                <c:pt idx="6324">
                  <c:v>1</c:v>
                </c:pt>
                <c:pt idx="6325">
                  <c:v>1</c:v>
                </c:pt>
                <c:pt idx="6326">
                  <c:v>1</c:v>
                </c:pt>
                <c:pt idx="6327">
                  <c:v>1</c:v>
                </c:pt>
                <c:pt idx="6328">
                  <c:v>1</c:v>
                </c:pt>
                <c:pt idx="6329">
                  <c:v>1</c:v>
                </c:pt>
                <c:pt idx="6330">
                  <c:v>1</c:v>
                </c:pt>
                <c:pt idx="6331">
                  <c:v>1</c:v>
                </c:pt>
                <c:pt idx="6332">
                  <c:v>1</c:v>
                </c:pt>
                <c:pt idx="6333">
                  <c:v>1</c:v>
                </c:pt>
                <c:pt idx="6334">
                  <c:v>1</c:v>
                </c:pt>
                <c:pt idx="6335">
                  <c:v>1</c:v>
                </c:pt>
                <c:pt idx="6336">
                  <c:v>1</c:v>
                </c:pt>
                <c:pt idx="6337">
                  <c:v>1</c:v>
                </c:pt>
                <c:pt idx="6338">
                  <c:v>1</c:v>
                </c:pt>
                <c:pt idx="6339">
                  <c:v>1</c:v>
                </c:pt>
                <c:pt idx="6340">
                  <c:v>1</c:v>
                </c:pt>
                <c:pt idx="6341">
                  <c:v>1</c:v>
                </c:pt>
                <c:pt idx="6342">
                  <c:v>1</c:v>
                </c:pt>
                <c:pt idx="6343">
                  <c:v>1</c:v>
                </c:pt>
                <c:pt idx="6344">
                  <c:v>1</c:v>
                </c:pt>
                <c:pt idx="6345">
                  <c:v>1</c:v>
                </c:pt>
                <c:pt idx="6346">
                  <c:v>1</c:v>
                </c:pt>
                <c:pt idx="6347">
                  <c:v>1</c:v>
                </c:pt>
                <c:pt idx="6348">
                  <c:v>1</c:v>
                </c:pt>
                <c:pt idx="6349">
                  <c:v>1</c:v>
                </c:pt>
                <c:pt idx="6350">
                  <c:v>1</c:v>
                </c:pt>
                <c:pt idx="6351">
                  <c:v>1</c:v>
                </c:pt>
                <c:pt idx="6352">
                  <c:v>1</c:v>
                </c:pt>
                <c:pt idx="6353">
                  <c:v>1</c:v>
                </c:pt>
                <c:pt idx="6354">
                  <c:v>1</c:v>
                </c:pt>
                <c:pt idx="6355">
                  <c:v>1</c:v>
                </c:pt>
                <c:pt idx="6356">
                  <c:v>1</c:v>
                </c:pt>
                <c:pt idx="6357">
                  <c:v>1</c:v>
                </c:pt>
                <c:pt idx="6358">
                  <c:v>1</c:v>
                </c:pt>
                <c:pt idx="6359">
                  <c:v>1</c:v>
                </c:pt>
                <c:pt idx="6360">
                  <c:v>1</c:v>
                </c:pt>
                <c:pt idx="6361">
                  <c:v>1</c:v>
                </c:pt>
                <c:pt idx="6362">
                  <c:v>1</c:v>
                </c:pt>
                <c:pt idx="6363">
                  <c:v>1</c:v>
                </c:pt>
                <c:pt idx="6364">
                  <c:v>1</c:v>
                </c:pt>
                <c:pt idx="6365">
                  <c:v>1</c:v>
                </c:pt>
                <c:pt idx="6366">
                  <c:v>1</c:v>
                </c:pt>
                <c:pt idx="6367">
                  <c:v>1</c:v>
                </c:pt>
                <c:pt idx="6368">
                  <c:v>1</c:v>
                </c:pt>
                <c:pt idx="6369">
                  <c:v>1</c:v>
                </c:pt>
                <c:pt idx="6370">
                  <c:v>1</c:v>
                </c:pt>
                <c:pt idx="6371">
                  <c:v>1</c:v>
                </c:pt>
                <c:pt idx="6372">
                  <c:v>1</c:v>
                </c:pt>
                <c:pt idx="6373">
                  <c:v>1</c:v>
                </c:pt>
                <c:pt idx="6374">
                  <c:v>1</c:v>
                </c:pt>
                <c:pt idx="6375">
                  <c:v>1</c:v>
                </c:pt>
                <c:pt idx="6376">
                  <c:v>1</c:v>
                </c:pt>
                <c:pt idx="6377">
                  <c:v>1</c:v>
                </c:pt>
                <c:pt idx="6378">
                  <c:v>1</c:v>
                </c:pt>
                <c:pt idx="6379">
                  <c:v>1</c:v>
                </c:pt>
                <c:pt idx="6380">
                  <c:v>1</c:v>
                </c:pt>
                <c:pt idx="6381">
                  <c:v>1</c:v>
                </c:pt>
                <c:pt idx="6382">
                  <c:v>1</c:v>
                </c:pt>
                <c:pt idx="6383">
                  <c:v>1</c:v>
                </c:pt>
                <c:pt idx="6384">
                  <c:v>1</c:v>
                </c:pt>
                <c:pt idx="6385">
                  <c:v>1</c:v>
                </c:pt>
                <c:pt idx="6386">
                  <c:v>1</c:v>
                </c:pt>
                <c:pt idx="6387">
                  <c:v>1</c:v>
                </c:pt>
                <c:pt idx="6388">
                  <c:v>1</c:v>
                </c:pt>
                <c:pt idx="6389">
                  <c:v>1</c:v>
                </c:pt>
                <c:pt idx="6390">
                  <c:v>1</c:v>
                </c:pt>
                <c:pt idx="6391">
                  <c:v>1</c:v>
                </c:pt>
                <c:pt idx="6392">
                  <c:v>1</c:v>
                </c:pt>
                <c:pt idx="6393">
                  <c:v>1</c:v>
                </c:pt>
                <c:pt idx="6394">
                  <c:v>1</c:v>
                </c:pt>
                <c:pt idx="6395">
                  <c:v>1</c:v>
                </c:pt>
                <c:pt idx="6396">
                  <c:v>1</c:v>
                </c:pt>
                <c:pt idx="6397">
                  <c:v>1</c:v>
                </c:pt>
                <c:pt idx="6398">
                  <c:v>1</c:v>
                </c:pt>
                <c:pt idx="6399">
                  <c:v>1</c:v>
                </c:pt>
                <c:pt idx="6400">
                  <c:v>1</c:v>
                </c:pt>
                <c:pt idx="6401">
                  <c:v>1</c:v>
                </c:pt>
                <c:pt idx="6402">
                  <c:v>1</c:v>
                </c:pt>
                <c:pt idx="6403">
                  <c:v>1</c:v>
                </c:pt>
                <c:pt idx="6404">
                  <c:v>1</c:v>
                </c:pt>
                <c:pt idx="6405">
                  <c:v>1</c:v>
                </c:pt>
                <c:pt idx="6406">
                  <c:v>1</c:v>
                </c:pt>
                <c:pt idx="6407">
                  <c:v>1</c:v>
                </c:pt>
                <c:pt idx="6408">
                  <c:v>1</c:v>
                </c:pt>
                <c:pt idx="6409">
                  <c:v>1</c:v>
                </c:pt>
                <c:pt idx="6410">
                  <c:v>1</c:v>
                </c:pt>
                <c:pt idx="6411">
                  <c:v>1</c:v>
                </c:pt>
                <c:pt idx="6412">
                  <c:v>1</c:v>
                </c:pt>
                <c:pt idx="6413">
                  <c:v>1</c:v>
                </c:pt>
                <c:pt idx="6414">
                  <c:v>1</c:v>
                </c:pt>
                <c:pt idx="6415">
                  <c:v>1</c:v>
                </c:pt>
                <c:pt idx="6416">
                  <c:v>1</c:v>
                </c:pt>
                <c:pt idx="6417">
                  <c:v>1</c:v>
                </c:pt>
                <c:pt idx="6418">
                  <c:v>1</c:v>
                </c:pt>
                <c:pt idx="6419">
                  <c:v>1</c:v>
                </c:pt>
                <c:pt idx="6420">
                  <c:v>1</c:v>
                </c:pt>
                <c:pt idx="6421">
                  <c:v>1</c:v>
                </c:pt>
                <c:pt idx="6422">
                  <c:v>1</c:v>
                </c:pt>
                <c:pt idx="6423">
                  <c:v>1</c:v>
                </c:pt>
                <c:pt idx="6424">
                  <c:v>1</c:v>
                </c:pt>
                <c:pt idx="6425">
                  <c:v>1</c:v>
                </c:pt>
                <c:pt idx="6426">
                  <c:v>1</c:v>
                </c:pt>
                <c:pt idx="6427">
                  <c:v>1</c:v>
                </c:pt>
                <c:pt idx="6428">
                  <c:v>1</c:v>
                </c:pt>
                <c:pt idx="6429">
                  <c:v>1</c:v>
                </c:pt>
                <c:pt idx="6430">
                  <c:v>1</c:v>
                </c:pt>
                <c:pt idx="6431">
                  <c:v>1</c:v>
                </c:pt>
                <c:pt idx="6432">
                  <c:v>1</c:v>
                </c:pt>
                <c:pt idx="6433">
                  <c:v>1</c:v>
                </c:pt>
                <c:pt idx="6434">
                  <c:v>1</c:v>
                </c:pt>
                <c:pt idx="6435">
                  <c:v>1</c:v>
                </c:pt>
                <c:pt idx="6436">
                  <c:v>1</c:v>
                </c:pt>
                <c:pt idx="6437">
                  <c:v>1</c:v>
                </c:pt>
                <c:pt idx="6438">
                  <c:v>1</c:v>
                </c:pt>
                <c:pt idx="6439">
                  <c:v>1</c:v>
                </c:pt>
                <c:pt idx="6440">
                  <c:v>1</c:v>
                </c:pt>
                <c:pt idx="6441">
                  <c:v>1</c:v>
                </c:pt>
                <c:pt idx="6442">
                  <c:v>1</c:v>
                </c:pt>
                <c:pt idx="6443">
                  <c:v>1</c:v>
                </c:pt>
                <c:pt idx="6444">
                  <c:v>1</c:v>
                </c:pt>
                <c:pt idx="6445">
                  <c:v>1</c:v>
                </c:pt>
                <c:pt idx="6446">
                  <c:v>1</c:v>
                </c:pt>
                <c:pt idx="6447">
                  <c:v>1</c:v>
                </c:pt>
                <c:pt idx="6448">
                  <c:v>1</c:v>
                </c:pt>
                <c:pt idx="6449">
                  <c:v>1</c:v>
                </c:pt>
                <c:pt idx="6450">
                  <c:v>1</c:v>
                </c:pt>
                <c:pt idx="6451">
                  <c:v>1</c:v>
                </c:pt>
                <c:pt idx="6452">
                  <c:v>1</c:v>
                </c:pt>
                <c:pt idx="6453">
                  <c:v>1</c:v>
                </c:pt>
                <c:pt idx="6454">
                  <c:v>1</c:v>
                </c:pt>
                <c:pt idx="6455">
                  <c:v>1</c:v>
                </c:pt>
                <c:pt idx="6456">
                  <c:v>1</c:v>
                </c:pt>
                <c:pt idx="6457">
                  <c:v>1</c:v>
                </c:pt>
                <c:pt idx="6458">
                  <c:v>1</c:v>
                </c:pt>
                <c:pt idx="6459">
                  <c:v>1</c:v>
                </c:pt>
                <c:pt idx="6460">
                  <c:v>1</c:v>
                </c:pt>
                <c:pt idx="6461">
                  <c:v>1</c:v>
                </c:pt>
                <c:pt idx="6462">
                  <c:v>1</c:v>
                </c:pt>
                <c:pt idx="6463">
                  <c:v>1</c:v>
                </c:pt>
                <c:pt idx="6464">
                  <c:v>1</c:v>
                </c:pt>
                <c:pt idx="6465">
                  <c:v>1</c:v>
                </c:pt>
                <c:pt idx="6466">
                  <c:v>1</c:v>
                </c:pt>
                <c:pt idx="6467">
                  <c:v>1</c:v>
                </c:pt>
                <c:pt idx="6468">
                  <c:v>1</c:v>
                </c:pt>
                <c:pt idx="6469">
                  <c:v>1</c:v>
                </c:pt>
                <c:pt idx="6470">
                  <c:v>1</c:v>
                </c:pt>
                <c:pt idx="6471">
                  <c:v>1</c:v>
                </c:pt>
                <c:pt idx="6472">
                  <c:v>1</c:v>
                </c:pt>
                <c:pt idx="6473">
                  <c:v>1</c:v>
                </c:pt>
                <c:pt idx="6474">
                  <c:v>1</c:v>
                </c:pt>
                <c:pt idx="6475">
                  <c:v>1</c:v>
                </c:pt>
                <c:pt idx="6476">
                  <c:v>1</c:v>
                </c:pt>
                <c:pt idx="6477">
                  <c:v>1</c:v>
                </c:pt>
                <c:pt idx="6478">
                  <c:v>1</c:v>
                </c:pt>
                <c:pt idx="6479">
                  <c:v>1</c:v>
                </c:pt>
                <c:pt idx="6480">
                  <c:v>1</c:v>
                </c:pt>
                <c:pt idx="6481">
                  <c:v>1</c:v>
                </c:pt>
                <c:pt idx="6482">
                  <c:v>1</c:v>
                </c:pt>
                <c:pt idx="6483">
                  <c:v>1</c:v>
                </c:pt>
                <c:pt idx="6484">
                  <c:v>1</c:v>
                </c:pt>
                <c:pt idx="6485">
                  <c:v>1</c:v>
                </c:pt>
                <c:pt idx="6486">
                  <c:v>1</c:v>
                </c:pt>
                <c:pt idx="6487">
                  <c:v>1</c:v>
                </c:pt>
                <c:pt idx="6488">
                  <c:v>1</c:v>
                </c:pt>
                <c:pt idx="6489">
                  <c:v>1</c:v>
                </c:pt>
                <c:pt idx="6490">
                  <c:v>1</c:v>
                </c:pt>
                <c:pt idx="6491">
                  <c:v>1</c:v>
                </c:pt>
                <c:pt idx="6492">
                  <c:v>1</c:v>
                </c:pt>
                <c:pt idx="6493">
                  <c:v>1</c:v>
                </c:pt>
                <c:pt idx="6494">
                  <c:v>1</c:v>
                </c:pt>
                <c:pt idx="6495">
                  <c:v>1</c:v>
                </c:pt>
                <c:pt idx="6496">
                  <c:v>1</c:v>
                </c:pt>
                <c:pt idx="6497">
                  <c:v>1</c:v>
                </c:pt>
                <c:pt idx="6498">
                  <c:v>1</c:v>
                </c:pt>
                <c:pt idx="6499">
                  <c:v>1</c:v>
                </c:pt>
                <c:pt idx="6500">
                  <c:v>1</c:v>
                </c:pt>
                <c:pt idx="6501">
                  <c:v>1</c:v>
                </c:pt>
                <c:pt idx="6502">
                  <c:v>1</c:v>
                </c:pt>
                <c:pt idx="6503">
                  <c:v>1</c:v>
                </c:pt>
                <c:pt idx="6504">
                  <c:v>1</c:v>
                </c:pt>
                <c:pt idx="6505">
                  <c:v>1</c:v>
                </c:pt>
                <c:pt idx="6506">
                  <c:v>1</c:v>
                </c:pt>
                <c:pt idx="6507">
                  <c:v>1</c:v>
                </c:pt>
                <c:pt idx="6508">
                  <c:v>1</c:v>
                </c:pt>
                <c:pt idx="6509">
                  <c:v>1</c:v>
                </c:pt>
                <c:pt idx="6510">
                  <c:v>1</c:v>
                </c:pt>
                <c:pt idx="6511">
                  <c:v>1</c:v>
                </c:pt>
                <c:pt idx="6512">
                  <c:v>1</c:v>
                </c:pt>
                <c:pt idx="6513">
                  <c:v>1</c:v>
                </c:pt>
                <c:pt idx="6514">
                  <c:v>1</c:v>
                </c:pt>
                <c:pt idx="6515">
                  <c:v>1</c:v>
                </c:pt>
                <c:pt idx="6516">
                  <c:v>1</c:v>
                </c:pt>
                <c:pt idx="6517">
                  <c:v>1</c:v>
                </c:pt>
                <c:pt idx="6518">
                  <c:v>1</c:v>
                </c:pt>
                <c:pt idx="6519">
                  <c:v>1</c:v>
                </c:pt>
                <c:pt idx="6520">
                  <c:v>1</c:v>
                </c:pt>
                <c:pt idx="6521">
                  <c:v>1</c:v>
                </c:pt>
                <c:pt idx="6522">
                  <c:v>1</c:v>
                </c:pt>
                <c:pt idx="6523">
                  <c:v>1</c:v>
                </c:pt>
                <c:pt idx="6524">
                  <c:v>1</c:v>
                </c:pt>
                <c:pt idx="6525">
                  <c:v>1</c:v>
                </c:pt>
                <c:pt idx="6526">
                  <c:v>1</c:v>
                </c:pt>
                <c:pt idx="6527">
                  <c:v>1</c:v>
                </c:pt>
                <c:pt idx="6528">
                  <c:v>1</c:v>
                </c:pt>
                <c:pt idx="6529">
                  <c:v>1</c:v>
                </c:pt>
                <c:pt idx="6530">
                  <c:v>1</c:v>
                </c:pt>
                <c:pt idx="6531">
                  <c:v>1</c:v>
                </c:pt>
                <c:pt idx="6532">
                  <c:v>1</c:v>
                </c:pt>
                <c:pt idx="6533">
                  <c:v>1</c:v>
                </c:pt>
                <c:pt idx="6534">
                  <c:v>1</c:v>
                </c:pt>
                <c:pt idx="6535">
                  <c:v>1</c:v>
                </c:pt>
                <c:pt idx="6536">
                  <c:v>1</c:v>
                </c:pt>
                <c:pt idx="6537">
                  <c:v>1</c:v>
                </c:pt>
                <c:pt idx="6538">
                  <c:v>1</c:v>
                </c:pt>
                <c:pt idx="6539">
                  <c:v>1</c:v>
                </c:pt>
                <c:pt idx="6540">
                  <c:v>1</c:v>
                </c:pt>
                <c:pt idx="6541">
                  <c:v>1</c:v>
                </c:pt>
                <c:pt idx="6542">
                  <c:v>1</c:v>
                </c:pt>
                <c:pt idx="6543">
                  <c:v>1</c:v>
                </c:pt>
                <c:pt idx="6544">
                  <c:v>1</c:v>
                </c:pt>
                <c:pt idx="6545">
                  <c:v>1</c:v>
                </c:pt>
                <c:pt idx="6546">
                  <c:v>1</c:v>
                </c:pt>
                <c:pt idx="6547">
                  <c:v>1</c:v>
                </c:pt>
                <c:pt idx="6548">
                  <c:v>1</c:v>
                </c:pt>
                <c:pt idx="6549">
                  <c:v>1</c:v>
                </c:pt>
                <c:pt idx="6550">
                  <c:v>1</c:v>
                </c:pt>
                <c:pt idx="6551">
                  <c:v>1</c:v>
                </c:pt>
                <c:pt idx="6552">
                  <c:v>1</c:v>
                </c:pt>
                <c:pt idx="6553">
                  <c:v>1</c:v>
                </c:pt>
                <c:pt idx="6554">
                  <c:v>1</c:v>
                </c:pt>
                <c:pt idx="6555">
                  <c:v>1</c:v>
                </c:pt>
                <c:pt idx="6556">
                  <c:v>1</c:v>
                </c:pt>
                <c:pt idx="6557">
                  <c:v>1</c:v>
                </c:pt>
                <c:pt idx="6558">
                  <c:v>1</c:v>
                </c:pt>
                <c:pt idx="6559">
                  <c:v>1</c:v>
                </c:pt>
                <c:pt idx="6560">
                  <c:v>1</c:v>
                </c:pt>
                <c:pt idx="6561">
                  <c:v>1</c:v>
                </c:pt>
                <c:pt idx="6562">
                  <c:v>1</c:v>
                </c:pt>
                <c:pt idx="6563">
                  <c:v>1</c:v>
                </c:pt>
                <c:pt idx="6564">
                  <c:v>1</c:v>
                </c:pt>
                <c:pt idx="6565">
                  <c:v>1</c:v>
                </c:pt>
                <c:pt idx="6566">
                  <c:v>1</c:v>
                </c:pt>
                <c:pt idx="6567">
                  <c:v>1</c:v>
                </c:pt>
                <c:pt idx="6568">
                  <c:v>1</c:v>
                </c:pt>
                <c:pt idx="6569">
                  <c:v>1</c:v>
                </c:pt>
                <c:pt idx="6570">
                  <c:v>1</c:v>
                </c:pt>
                <c:pt idx="6571">
                  <c:v>1</c:v>
                </c:pt>
                <c:pt idx="6572">
                  <c:v>1</c:v>
                </c:pt>
                <c:pt idx="6573">
                  <c:v>1</c:v>
                </c:pt>
                <c:pt idx="6574">
                  <c:v>1</c:v>
                </c:pt>
                <c:pt idx="6575">
                  <c:v>1</c:v>
                </c:pt>
                <c:pt idx="6576">
                  <c:v>1</c:v>
                </c:pt>
                <c:pt idx="6577">
                  <c:v>1</c:v>
                </c:pt>
                <c:pt idx="6578">
                  <c:v>1</c:v>
                </c:pt>
                <c:pt idx="6579">
                  <c:v>1</c:v>
                </c:pt>
                <c:pt idx="6580">
                  <c:v>1</c:v>
                </c:pt>
                <c:pt idx="6581">
                  <c:v>1</c:v>
                </c:pt>
                <c:pt idx="6582">
                  <c:v>1</c:v>
                </c:pt>
                <c:pt idx="6583">
                  <c:v>1</c:v>
                </c:pt>
                <c:pt idx="6584">
                  <c:v>1</c:v>
                </c:pt>
                <c:pt idx="6585">
                  <c:v>1</c:v>
                </c:pt>
                <c:pt idx="6586">
                  <c:v>1</c:v>
                </c:pt>
                <c:pt idx="6587">
                  <c:v>1</c:v>
                </c:pt>
                <c:pt idx="6588">
                  <c:v>1</c:v>
                </c:pt>
                <c:pt idx="6589">
                  <c:v>1</c:v>
                </c:pt>
                <c:pt idx="6590">
                  <c:v>1</c:v>
                </c:pt>
                <c:pt idx="6591">
                  <c:v>1</c:v>
                </c:pt>
                <c:pt idx="6592">
                  <c:v>1</c:v>
                </c:pt>
                <c:pt idx="6593">
                  <c:v>1</c:v>
                </c:pt>
                <c:pt idx="6594">
                  <c:v>1</c:v>
                </c:pt>
                <c:pt idx="6595">
                  <c:v>1</c:v>
                </c:pt>
                <c:pt idx="6596">
                  <c:v>1</c:v>
                </c:pt>
                <c:pt idx="6597">
                  <c:v>1</c:v>
                </c:pt>
                <c:pt idx="6598">
                  <c:v>1</c:v>
                </c:pt>
                <c:pt idx="6599">
                  <c:v>1</c:v>
                </c:pt>
                <c:pt idx="6600">
                  <c:v>1</c:v>
                </c:pt>
                <c:pt idx="6601">
                  <c:v>1</c:v>
                </c:pt>
                <c:pt idx="6602">
                  <c:v>1</c:v>
                </c:pt>
                <c:pt idx="6603">
                  <c:v>1</c:v>
                </c:pt>
                <c:pt idx="6604">
                  <c:v>1</c:v>
                </c:pt>
                <c:pt idx="6605">
                  <c:v>1</c:v>
                </c:pt>
                <c:pt idx="6606">
                  <c:v>1</c:v>
                </c:pt>
                <c:pt idx="6607">
                  <c:v>1</c:v>
                </c:pt>
                <c:pt idx="6608">
                  <c:v>1</c:v>
                </c:pt>
                <c:pt idx="6609">
                  <c:v>1</c:v>
                </c:pt>
                <c:pt idx="6610">
                  <c:v>1</c:v>
                </c:pt>
                <c:pt idx="6611">
                  <c:v>1</c:v>
                </c:pt>
                <c:pt idx="6612">
                  <c:v>1</c:v>
                </c:pt>
                <c:pt idx="6613">
                  <c:v>1</c:v>
                </c:pt>
                <c:pt idx="6614">
                  <c:v>1</c:v>
                </c:pt>
                <c:pt idx="6615">
                  <c:v>1</c:v>
                </c:pt>
                <c:pt idx="6616">
                  <c:v>1</c:v>
                </c:pt>
                <c:pt idx="6617">
                  <c:v>1</c:v>
                </c:pt>
                <c:pt idx="6618">
                  <c:v>1</c:v>
                </c:pt>
                <c:pt idx="6619">
                  <c:v>1</c:v>
                </c:pt>
                <c:pt idx="6620">
                  <c:v>1</c:v>
                </c:pt>
                <c:pt idx="6621">
                  <c:v>1</c:v>
                </c:pt>
                <c:pt idx="6622">
                  <c:v>1</c:v>
                </c:pt>
                <c:pt idx="6623">
                  <c:v>1</c:v>
                </c:pt>
                <c:pt idx="6624">
                  <c:v>1</c:v>
                </c:pt>
                <c:pt idx="6625">
                  <c:v>1</c:v>
                </c:pt>
                <c:pt idx="6626">
                  <c:v>1</c:v>
                </c:pt>
                <c:pt idx="6627">
                  <c:v>1</c:v>
                </c:pt>
                <c:pt idx="6628">
                  <c:v>1</c:v>
                </c:pt>
                <c:pt idx="6629">
                  <c:v>1</c:v>
                </c:pt>
                <c:pt idx="6630">
                  <c:v>1</c:v>
                </c:pt>
                <c:pt idx="6631">
                  <c:v>1</c:v>
                </c:pt>
                <c:pt idx="6632">
                  <c:v>1</c:v>
                </c:pt>
                <c:pt idx="6633">
                  <c:v>1</c:v>
                </c:pt>
                <c:pt idx="6634">
                  <c:v>1</c:v>
                </c:pt>
                <c:pt idx="6635">
                  <c:v>1</c:v>
                </c:pt>
                <c:pt idx="6636">
                  <c:v>1</c:v>
                </c:pt>
                <c:pt idx="6637">
                  <c:v>1</c:v>
                </c:pt>
                <c:pt idx="6638">
                  <c:v>1</c:v>
                </c:pt>
                <c:pt idx="6639">
                  <c:v>1</c:v>
                </c:pt>
                <c:pt idx="6640">
                  <c:v>1</c:v>
                </c:pt>
                <c:pt idx="6641">
                  <c:v>1</c:v>
                </c:pt>
                <c:pt idx="6642">
                  <c:v>1</c:v>
                </c:pt>
                <c:pt idx="6643">
                  <c:v>1</c:v>
                </c:pt>
                <c:pt idx="6644">
                  <c:v>1</c:v>
                </c:pt>
                <c:pt idx="6645">
                  <c:v>1</c:v>
                </c:pt>
                <c:pt idx="6646">
                  <c:v>1</c:v>
                </c:pt>
                <c:pt idx="6647">
                  <c:v>1</c:v>
                </c:pt>
                <c:pt idx="6648">
                  <c:v>1</c:v>
                </c:pt>
                <c:pt idx="6649">
                  <c:v>1</c:v>
                </c:pt>
                <c:pt idx="6650">
                  <c:v>1</c:v>
                </c:pt>
                <c:pt idx="6651">
                  <c:v>1</c:v>
                </c:pt>
                <c:pt idx="6652">
                  <c:v>1</c:v>
                </c:pt>
                <c:pt idx="6653">
                  <c:v>1</c:v>
                </c:pt>
                <c:pt idx="6654">
                  <c:v>1</c:v>
                </c:pt>
                <c:pt idx="6655">
                  <c:v>1</c:v>
                </c:pt>
                <c:pt idx="6656">
                  <c:v>1</c:v>
                </c:pt>
                <c:pt idx="6657">
                  <c:v>1</c:v>
                </c:pt>
                <c:pt idx="6658">
                  <c:v>1</c:v>
                </c:pt>
                <c:pt idx="6659">
                  <c:v>1</c:v>
                </c:pt>
                <c:pt idx="6660">
                  <c:v>1</c:v>
                </c:pt>
                <c:pt idx="6661">
                  <c:v>1</c:v>
                </c:pt>
                <c:pt idx="6662">
                  <c:v>1</c:v>
                </c:pt>
                <c:pt idx="6663">
                  <c:v>1</c:v>
                </c:pt>
                <c:pt idx="6664">
                  <c:v>1</c:v>
                </c:pt>
                <c:pt idx="6665">
                  <c:v>1</c:v>
                </c:pt>
                <c:pt idx="6666">
                  <c:v>1</c:v>
                </c:pt>
                <c:pt idx="6667">
                  <c:v>1</c:v>
                </c:pt>
                <c:pt idx="6668">
                  <c:v>1</c:v>
                </c:pt>
                <c:pt idx="6669">
                  <c:v>1</c:v>
                </c:pt>
                <c:pt idx="6670">
                  <c:v>1</c:v>
                </c:pt>
                <c:pt idx="6671">
                  <c:v>1</c:v>
                </c:pt>
                <c:pt idx="6672">
                  <c:v>1</c:v>
                </c:pt>
                <c:pt idx="6673">
                  <c:v>1</c:v>
                </c:pt>
                <c:pt idx="6674">
                  <c:v>1</c:v>
                </c:pt>
                <c:pt idx="6675">
                  <c:v>1</c:v>
                </c:pt>
                <c:pt idx="6676">
                  <c:v>1</c:v>
                </c:pt>
                <c:pt idx="6677">
                  <c:v>1</c:v>
                </c:pt>
                <c:pt idx="6678">
                  <c:v>1</c:v>
                </c:pt>
                <c:pt idx="6679">
                  <c:v>1</c:v>
                </c:pt>
                <c:pt idx="6680">
                  <c:v>1</c:v>
                </c:pt>
                <c:pt idx="6681">
                  <c:v>1</c:v>
                </c:pt>
                <c:pt idx="6682">
                  <c:v>1</c:v>
                </c:pt>
                <c:pt idx="6683">
                  <c:v>1</c:v>
                </c:pt>
                <c:pt idx="6684">
                  <c:v>1</c:v>
                </c:pt>
                <c:pt idx="6685">
                  <c:v>1</c:v>
                </c:pt>
                <c:pt idx="6686">
                  <c:v>1</c:v>
                </c:pt>
                <c:pt idx="6687">
                  <c:v>1</c:v>
                </c:pt>
                <c:pt idx="6688">
                  <c:v>1</c:v>
                </c:pt>
                <c:pt idx="6689">
                  <c:v>1</c:v>
                </c:pt>
                <c:pt idx="6690">
                  <c:v>1</c:v>
                </c:pt>
                <c:pt idx="6691">
                  <c:v>1</c:v>
                </c:pt>
                <c:pt idx="6692">
                  <c:v>1</c:v>
                </c:pt>
                <c:pt idx="6693">
                  <c:v>1</c:v>
                </c:pt>
                <c:pt idx="6694">
                  <c:v>1</c:v>
                </c:pt>
                <c:pt idx="6695">
                  <c:v>1</c:v>
                </c:pt>
                <c:pt idx="6696">
                  <c:v>1</c:v>
                </c:pt>
                <c:pt idx="6697">
                  <c:v>1</c:v>
                </c:pt>
                <c:pt idx="6698">
                  <c:v>1</c:v>
                </c:pt>
                <c:pt idx="6699">
                  <c:v>1</c:v>
                </c:pt>
                <c:pt idx="6700">
                  <c:v>1</c:v>
                </c:pt>
                <c:pt idx="6701">
                  <c:v>1</c:v>
                </c:pt>
                <c:pt idx="6702">
                  <c:v>1</c:v>
                </c:pt>
                <c:pt idx="6703">
                  <c:v>1</c:v>
                </c:pt>
                <c:pt idx="6704">
                  <c:v>1</c:v>
                </c:pt>
                <c:pt idx="6705">
                  <c:v>1</c:v>
                </c:pt>
                <c:pt idx="6706">
                  <c:v>1</c:v>
                </c:pt>
                <c:pt idx="6707">
                  <c:v>1</c:v>
                </c:pt>
                <c:pt idx="6708">
                  <c:v>1</c:v>
                </c:pt>
                <c:pt idx="6709">
                  <c:v>1</c:v>
                </c:pt>
                <c:pt idx="6710">
                  <c:v>1</c:v>
                </c:pt>
                <c:pt idx="6711">
                  <c:v>1</c:v>
                </c:pt>
                <c:pt idx="6712">
                  <c:v>1</c:v>
                </c:pt>
                <c:pt idx="6713">
                  <c:v>1</c:v>
                </c:pt>
                <c:pt idx="6714">
                  <c:v>1</c:v>
                </c:pt>
                <c:pt idx="6715">
                  <c:v>1</c:v>
                </c:pt>
                <c:pt idx="6716">
                  <c:v>1</c:v>
                </c:pt>
                <c:pt idx="6717">
                  <c:v>1</c:v>
                </c:pt>
                <c:pt idx="6718">
                  <c:v>1</c:v>
                </c:pt>
                <c:pt idx="6719">
                  <c:v>1</c:v>
                </c:pt>
                <c:pt idx="6720">
                  <c:v>1</c:v>
                </c:pt>
                <c:pt idx="6721">
                  <c:v>1</c:v>
                </c:pt>
                <c:pt idx="6722">
                  <c:v>1</c:v>
                </c:pt>
                <c:pt idx="6723">
                  <c:v>1</c:v>
                </c:pt>
                <c:pt idx="6724">
                  <c:v>1</c:v>
                </c:pt>
                <c:pt idx="6725">
                  <c:v>1</c:v>
                </c:pt>
                <c:pt idx="6726">
                  <c:v>1</c:v>
                </c:pt>
                <c:pt idx="6727">
                  <c:v>1</c:v>
                </c:pt>
                <c:pt idx="6728">
                  <c:v>1</c:v>
                </c:pt>
                <c:pt idx="6729">
                  <c:v>1</c:v>
                </c:pt>
                <c:pt idx="6730">
                  <c:v>1</c:v>
                </c:pt>
                <c:pt idx="6731">
                  <c:v>1</c:v>
                </c:pt>
                <c:pt idx="6732">
                  <c:v>1</c:v>
                </c:pt>
                <c:pt idx="6733">
                  <c:v>1</c:v>
                </c:pt>
                <c:pt idx="6734">
                  <c:v>1</c:v>
                </c:pt>
                <c:pt idx="6735">
                  <c:v>1</c:v>
                </c:pt>
                <c:pt idx="6736">
                  <c:v>1</c:v>
                </c:pt>
                <c:pt idx="6737">
                  <c:v>1</c:v>
                </c:pt>
                <c:pt idx="6738">
                  <c:v>1</c:v>
                </c:pt>
                <c:pt idx="6739">
                  <c:v>1</c:v>
                </c:pt>
                <c:pt idx="6740">
                  <c:v>1</c:v>
                </c:pt>
                <c:pt idx="6741">
                  <c:v>1</c:v>
                </c:pt>
                <c:pt idx="6742">
                  <c:v>1</c:v>
                </c:pt>
                <c:pt idx="6743">
                  <c:v>1</c:v>
                </c:pt>
                <c:pt idx="6744">
                  <c:v>1</c:v>
                </c:pt>
                <c:pt idx="6745">
                  <c:v>1</c:v>
                </c:pt>
                <c:pt idx="6746">
                  <c:v>1</c:v>
                </c:pt>
                <c:pt idx="6747">
                  <c:v>1</c:v>
                </c:pt>
                <c:pt idx="6748">
                  <c:v>1</c:v>
                </c:pt>
                <c:pt idx="6749">
                  <c:v>1</c:v>
                </c:pt>
                <c:pt idx="6750">
                  <c:v>1</c:v>
                </c:pt>
                <c:pt idx="6751">
                  <c:v>1</c:v>
                </c:pt>
                <c:pt idx="6752">
                  <c:v>1</c:v>
                </c:pt>
                <c:pt idx="6753">
                  <c:v>1</c:v>
                </c:pt>
                <c:pt idx="6754">
                  <c:v>1</c:v>
                </c:pt>
                <c:pt idx="6755">
                  <c:v>1</c:v>
                </c:pt>
                <c:pt idx="6756">
                  <c:v>1</c:v>
                </c:pt>
                <c:pt idx="6757">
                  <c:v>1</c:v>
                </c:pt>
                <c:pt idx="6758">
                  <c:v>1</c:v>
                </c:pt>
                <c:pt idx="6759">
                  <c:v>1</c:v>
                </c:pt>
                <c:pt idx="6760">
                  <c:v>1</c:v>
                </c:pt>
                <c:pt idx="6761">
                  <c:v>1</c:v>
                </c:pt>
                <c:pt idx="6762">
                  <c:v>1</c:v>
                </c:pt>
                <c:pt idx="6763">
                  <c:v>1</c:v>
                </c:pt>
                <c:pt idx="6764">
                  <c:v>1</c:v>
                </c:pt>
                <c:pt idx="6765">
                  <c:v>1</c:v>
                </c:pt>
                <c:pt idx="6766">
                  <c:v>1</c:v>
                </c:pt>
                <c:pt idx="6767">
                  <c:v>1</c:v>
                </c:pt>
                <c:pt idx="6768">
                  <c:v>1</c:v>
                </c:pt>
                <c:pt idx="6769">
                  <c:v>1</c:v>
                </c:pt>
                <c:pt idx="6770">
                  <c:v>1</c:v>
                </c:pt>
                <c:pt idx="6771">
                  <c:v>1</c:v>
                </c:pt>
                <c:pt idx="6772">
                  <c:v>1</c:v>
                </c:pt>
                <c:pt idx="6773">
                  <c:v>1</c:v>
                </c:pt>
                <c:pt idx="6774">
                  <c:v>1</c:v>
                </c:pt>
                <c:pt idx="6775">
                  <c:v>1</c:v>
                </c:pt>
                <c:pt idx="6776">
                  <c:v>1</c:v>
                </c:pt>
                <c:pt idx="6777">
                  <c:v>1</c:v>
                </c:pt>
                <c:pt idx="6778">
                  <c:v>1</c:v>
                </c:pt>
                <c:pt idx="6779">
                  <c:v>1</c:v>
                </c:pt>
                <c:pt idx="6780">
                  <c:v>1</c:v>
                </c:pt>
                <c:pt idx="6781">
                  <c:v>1</c:v>
                </c:pt>
                <c:pt idx="6782">
                  <c:v>1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1</c:v>
                </c:pt>
                <c:pt idx="6787">
                  <c:v>1</c:v>
                </c:pt>
                <c:pt idx="6788">
                  <c:v>1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1</c:v>
                </c:pt>
                <c:pt idx="6794">
                  <c:v>1</c:v>
                </c:pt>
                <c:pt idx="6795">
                  <c:v>1</c:v>
                </c:pt>
                <c:pt idx="6796">
                  <c:v>1</c:v>
                </c:pt>
                <c:pt idx="6797">
                  <c:v>1</c:v>
                </c:pt>
                <c:pt idx="6798">
                  <c:v>1</c:v>
                </c:pt>
                <c:pt idx="6799">
                  <c:v>1</c:v>
                </c:pt>
                <c:pt idx="6800">
                  <c:v>1</c:v>
                </c:pt>
                <c:pt idx="6801">
                  <c:v>1</c:v>
                </c:pt>
                <c:pt idx="6802">
                  <c:v>1</c:v>
                </c:pt>
                <c:pt idx="6803">
                  <c:v>1</c:v>
                </c:pt>
                <c:pt idx="6804">
                  <c:v>1</c:v>
                </c:pt>
                <c:pt idx="6805">
                  <c:v>1</c:v>
                </c:pt>
                <c:pt idx="6806">
                  <c:v>1</c:v>
                </c:pt>
                <c:pt idx="6807">
                  <c:v>1</c:v>
                </c:pt>
                <c:pt idx="6808">
                  <c:v>1</c:v>
                </c:pt>
                <c:pt idx="6809">
                  <c:v>1</c:v>
                </c:pt>
                <c:pt idx="6810">
                  <c:v>1</c:v>
                </c:pt>
                <c:pt idx="6811">
                  <c:v>1</c:v>
                </c:pt>
                <c:pt idx="6812">
                  <c:v>1</c:v>
                </c:pt>
                <c:pt idx="6813">
                  <c:v>1</c:v>
                </c:pt>
                <c:pt idx="6814">
                  <c:v>1</c:v>
                </c:pt>
                <c:pt idx="6815">
                  <c:v>1</c:v>
                </c:pt>
                <c:pt idx="6816">
                  <c:v>1</c:v>
                </c:pt>
                <c:pt idx="6817">
                  <c:v>1</c:v>
                </c:pt>
                <c:pt idx="6818">
                  <c:v>1</c:v>
                </c:pt>
                <c:pt idx="6819">
                  <c:v>1</c:v>
                </c:pt>
                <c:pt idx="6820">
                  <c:v>1</c:v>
                </c:pt>
                <c:pt idx="6821">
                  <c:v>1</c:v>
                </c:pt>
                <c:pt idx="6822">
                  <c:v>1</c:v>
                </c:pt>
                <c:pt idx="6823">
                  <c:v>1</c:v>
                </c:pt>
                <c:pt idx="6824">
                  <c:v>1</c:v>
                </c:pt>
                <c:pt idx="6825">
                  <c:v>1</c:v>
                </c:pt>
                <c:pt idx="6826">
                  <c:v>1</c:v>
                </c:pt>
                <c:pt idx="6827">
                  <c:v>1</c:v>
                </c:pt>
                <c:pt idx="6828">
                  <c:v>1</c:v>
                </c:pt>
                <c:pt idx="6829">
                  <c:v>1</c:v>
                </c:pt>
                <c:pt idx="6830">
                  <c:v>1</c:v>
                </c:pt>
                <c:pt idx="6831">
                  <c:v>1</c:v>
                </c:pt>
                <c:pt idx="6832">
                  <c:v>1</c:v>
                </c:pt>
                <c:pt idx="6833">
                  <c:v>1</c:v>
                </c:pt>
                <c:pt idx="6834">
                  <c:v>1</c:v>
                </c:pt>
                <c:pt idx="6835">
                  <c:v>1</c:v>
                </c:pt>
                <c:pt idx="6836">
                  <c:v>1</c:v>
                </c:pt>
                <c:pt idx="6837">
                  <c:v>1</c:v>
                </c:pt>
                <c:pt idx="6838">
                  <c:v>1</c:v>
                </c:pt>
                <c:pt idx="6839">
                  <c:v>1</c:v>
                </c:pt>
                <c:pt idx="6840">
                  <c:v>1</c:v>
                </c:pt>
                <c:pt idx="6841">
                  <c:v>1</c:v>
                </c:pt>
                <c:pt idx="6842">
                  <c:v>1</c:v>
                </c:pt>
                <c:pt idx="6843">
                  <c:v>1</c:v>
                </c:pt>
                <c:pt idx="6844">
                  <c:v>1</c:v>
                </c:pt>
                <c:pt idx="6845">
                  <c:v>1</c:v>
                </c:pt>
                <c:pt idx="6846">
                  <c:v>1</c:v>
                </c:pt>
                <c:pt idx="6847">
                  <c:v>1</c:v>
                </c:pt>
                <c:pt idx="6848">
                  <c:v>1</c:v>
                </c:pt>
                <c:pt idx="6849">
                  <c:v>1</c:v>
                </c:pt>
                <c:pt idx="6850">
                  <c:v>1</c:v>
                </c:pt>
                <c:pt idx="6851">
                  <c:v>1</c:v>
                </c:pt>
                <c:pt idx="6852">
                  <c:v>1</c:v>
                </c:pt>
                <c:pt idx="6853">
                  <c:v>1</c:v>
                </c:pt>
                <c:pt idx="6854">
                  <c:v>1</c:v>
                </c:pt>
                <c:pt idx="6855">
                  <c:v>1</c:v>
                </c:pt>
                <c:pt idx="6856">
                  <c:v>1</c:v>
                </c:pt>
                <c:pt idx="6857">
                  <c:v>1</c:v>
                </c:pt>
                <c:pt idx="6858">
                  <c:v>1</c:v>
                </c:pt>
                <c:pt idx="6859">
                  <c:v>1</c:v>
                </c:pt>
                <c:pt idx="6860">
                  <c:v>1</c:v>
                </c:pt>
                <c:pt idx="6861">
                  <c:v>1</c:v>
                </c:pt>
                <c:pt idx="6862">
                  <c:v>1</c:v>
                </c:pt>
                <c:pt idx="6863">
                  <c:v>1</c:v>
                </c:pt>
                <c:pt idx="6864">
                  <c:v>1</c:v>
                </c:pt>
                <c:pt idx="6865">
                  <c:v>1</c:v>
                </c:pt>
                <c:pt idx="6866">
                  <c:v>1</c:v>
                </c:pt>
                <c:pt idx="6867">
                  <c:v>1</c:v>
                </c:pt>
                <c:pt idx="6868">
                  <c:v>1</c:v>
                </c:pt>
                <c:pt idx="6869">
                  <c:v>1</c:v>
                </c:pt>
                <c:pt idx="6870">
                  <c:v>1</c:v>
                </c:pt>
                <c:pt idx="6871">
                  <c:v>1</c:v>
                </c:pt>
                <c:pt idx="6872">
                  <c:v>1</c:v>
                </c:pt>
                <c:pt idx="6873">
                  <c:v>1</c:v>
                </c:pt>
                <c:pt idx="6874">
                  <c:v>1</c:v>
                </c:pt>
                <c:pt idx="6875">
                  <c:v>1</c:v>
                </c:pt>
                <c:pt idx="6876">
                  <c:v>1</c:v>
                </c:pt>
                <c:pt idx="6877">
                  <c:v>1</c:v>
                </c:pt>
                <c:pt idx="6878">
                  <c:v>1</c:v>
                </c:pt>
                <c:pt idx="6879">
                  <c:v>1</c:v>
                </c:pt>
                <c:pt idx="6880">
                  <c:v>1</c:v>
                </c:pt>
                <c:pt idx="6881">
                  <c:v>1</c:v>
                </c:pt>
                <c:pt idx="6882">
                  <c:v>1</c:v>
                </c:pt>
                <c:pt idx="6883">
                  <c:v>1</c:v>
                </c:pt>
                <c:pt idx="6884">
                  <c:v>1</c:v>
                </c:pt>
                <c:pt idx="6885">
                  <c:v>1</c:v>
                </c:pt>
                <c:pt idx="6886">
                  <c:v>1</c:v>
                </c:pt>
                <c:pt idx="6887">
                  <c:v>1</c:v>
                </c:pt>
                <c:pt idx="6888">
                  <c:v>1</c:v>
                </c:pt>
                <c:pt idx="6889">
                  <c:v>1</c:v>
                </c:pt>
                <c:pt idx="6890">
                  <c:v>1</c:v>
                </c:pt>
                <c:pt idx="6891">
                  <c:v>1</c:v>
                </c:pt>
                <c:pt idx="6892">
                  <c:v>1</c:v>
                </c:pt>
                <c:pt idx="6893">
                  <c:v>1</c:v>
                </c:pt>
                <c:pt idx="6894">
                  <c:v>1</c:v>
                </c:pt>
                <c:pt idx="6895">
                  <c:v>1</c:v>
                </c:pt>
                <c:pt idx="6896">
                  <c:v>1</c:v>
                </c:pt>
                <c:pt idx="6897">
                  <c:v>1</c:v>
                </c:pt>
                <c:pt idx="6898">
                  <c:v>1</c:v>
                </c:pt>
                <c:pt idx="6899">
                  <c:v>1</c:v>
                </c:pt>
                <c:pt idx="6900">
                  <c:v>1</c:v>
                </c:pt>
                <c:pt idx="6901">
                  <c:v>1</c:v>
                </c:pt>
                <c:pt idx="6902">
                  <c:v>1</c:v>
                </c:pt>
                <c:pt idx="6903">
                  <c:v>1</c:v>
                </c:pt>
                <c:pt idx="6904">
                  <c:v>1</c:v>
                </c:pt>
                <c:pt idx="6905">
                  <c:v>1</c:v>
                </c:pt>
                <c:pt idx="6906">
                  <c:v>1</c:v>
                </c:pt>
                <c:pt idx="6907">
                  <c:v>1</c:v>
                </c:pt>
                <c:pt idx="6908">
                  <c:v>1</c:v>
                </c:pt>
                <c:pt idx="6909">
                  <c:v>1</c:v>
                </c:pt>
                <c:pt idx="6910">
                  <c:v>1</c:v>
                </c:pt>
                <c:pt idx="6911">
                  <c:v>1</c:v>
                </c:pt>
                <c:pt idx="6912">
                  <c:v>1</c:v>
                </c:pt>
                <c:pt idx="6913">
                  <c:v>1</c:v>
                </c:pt>
                <c:pt idx="6914">
                  <c:v>1</c:v>
                </c:pt>
                <c:pt idx="6915">
                  <c:v>1</c:v>
                </c:pt>
                <c:pt idx="6916">
                  <c:v>1</c:v>
                </c:pt>
                <c:pt idx="6917">
                  <c:v>1</c:v>
                </c:pt>
                <c:pt idx="6918">
                  <c:v>1</c:v>
                </c:pt>
                <c:pt idx="6919">
                  <c:v>1</c:v>
                </c:pt>
                <c:pt idx="6920">
                  <c:v>1</c:v>
                </c:pt>
                <c:pt idx="6921">
                  <c:v>1</c:v>
                </c:pt>
                <c:pt idx="6922">
                  <c:v>1</c:v>
                </c:pt>
                <c:pt idx="6923">
                  <c:v>1</c:v>
                </c:pt>
                <c:pt idx="6924">
                  <c:v>1</c:v>
                </c:pt>
                <c:pt idx="6925">
                  <c:v>1</c:v>
                </c:pt>
                <c:pt idx="6926">
                  <c:v>1</c:v>
                </c:pt>
                <c:pt idx="6927">
                  <c:v>1</c:v>
                </c:pt>
                <c:pt idx="6928">
                  <c:v>1</c:v>
                </c:pt>
                <c:pt idx="6929">
                  <c:v>1</c:v>
                </c:pt>
                <c:pt idx="6930">
                  <c:v>1</c:v>
                </c:pt>
                <c:pt idx="6931">
                  <c:v>1</c:v>
                </c:pt>
                <c:pt idx="6932">
                  <c:v>1</c:v>
                </c:pt>
                <c:pt idx="6933">
                  <c:v>1</c:v>
                </c:pt>
                <c:pt idx="6934">
                  <c:v>1</c:v>
                </c:pt>
                <c:pt idx="6935">
                  <c:v>1</c:v>
                </c:pt>
                <c:pt idx="6936">
                  <c:v>1</c:v>
                </c:pt>
                <c:pt idx="6937">
                  <c:v>1</c:v>
                </c:pt>
                <c:pt idx="6938">
                  <c:v>1</c:v>
                </c:pt>
                <c:pt idx="6939">
                  <c:v>1</c:v>
                </c:pt>
                <c:pt idx="6940">
                  <c:v>1</c:v>
                </c:pt>
                <c:pt idx="6941">
                  <c:v>1</c:v>
                </c:pt>
                <c:pt idx="6942">
                  <c:v>1</c:v>
                </c:pt>
                <c:pt idx="6943">
                  <c:v>1</c:v>
                </c:pt>
                <c:pt idx="6944">
                  <c:v>1</c:v>
                </c:pt>
                <c:pt idx="6945">
                  <c:v>1</c:v>
                </c:pt>
                <c:pt idx="6946">
                  <c:v>1</c:v>
                </c:pt>
                <c:pt idx="6947">
                  <c:v>1</c:v>
                </c:pt>
                <c:pt idx="6948">
                  <c:v>1</c:v>
                </c:pt>
                <c:pt idx="6949">
                  <c:v>1</c:v>
                </c:pt>
                <c:pt idx="6950">
                  <c:v>1</c:v>
                </c:pt>
                <c:pt idx="6951">
                  <c:v>1</c:v>
                </c:pt>
                <c:pt idx="6952">
                  <c:v>1</c:v>
                </c:pt>
                <c:pt idx="6953">
                  <c:v>1</c:v>
                </c:pt>
                <c:pt idx="6954">
                  <c:v>1</c:v>
                </c:pt>
                <c:pt idx="6955">
                  <c:v>1</c:v>
                </c:pt>
                <c:pt idx="6956">
                  <c:v>1</c:v>
                </c:pt>
                <c:pt idx="6957">
                  <c:v>1</c:v>
                </c:pt>
                <c:pt idx="6958">
                  <c:v>1</c:v>
                </c:pt>
                <c:pt idx="6959">
                  <c:v>1</c:v>
                </c:pt>
                <c:pt idx="6960">
                  <c:v>1</c:v>
                </c:pt>
                <c:pt idx="6961">
                  <c:v>1</c:v>
                </c:pt>
                <c:pt idx="6962">
                  <c:v>1</c:v>
                </c:pt>
                <c:pt idx="6963">
                  <c:v>1</c:v>
                </c:pt>
                <c:pt idx="6964">
                  <c:v>1</c:v>
                </c:pt>
                <c:pt idx="6965">
                  <c:v>1</c:v>
                </c:pt>
                <c:pt idx="6966">
                  <c:v>1</c:v>
                </c:pt>
                <c:pt idx="6967">
                  <c:v>1</c:v>
                </c:pt>
                <c:pt idx="6968">
                  <c:v>1</c:v>
                </c:pt>
                <c:pt idx="6969">
                  <c:v>1</c:v>
                </c:pt>
                <c:pt idx="6970">
                  <c:v>1</c:v>
                </c:pt>
                <c:pt idx="6971">
                  <c:v>1</c:v>
                </c:pt>
                <c:pt idx="6972">
                  <c:v>1</c:v>
                </c:pt>
                <c:pt idx="6973">
                  <c:v>1</c:v>
                </c:pt>
                <c:pt idx="6974">
                  <c:v>1</c:v>
                </c:pt>
                <c:pt idx="6975">
                  <c:v>1</c:v>
                </c:pt>
                <c:pt idx="6976">
                  <c:v>1</c:v>
                </c:pt>
                <c:pt idx="6977">
                  <c:v>1</c:v>
                </c:pt>
                <c:pt idx="6978">
                  <c:v>1</c:v>
                </c:pt>
                <c:pt idx="6979">
                  <c:v>1</c:v>
                </c:pt>
                <c:pt idx="6980">
                  <c:v>1</c:v>
                </c:pt>
                <c:pt idx="6981">
                  <c:v>1</c:v>
                </c:pt>
                <c:pt idx="6982">
                  <c:v>1</c:v>
                </c:pt>
                <c:pt idx="6983">
                  <c:v>1</c:v>
                </c:pt>
                <c:pt idx="6984">
                  <c:v>1</c:v>
                </c:pt>
                <c:pt idx="6985">
                  <c:v>1</c:v>
                </c:pt>
                <c:pt idx="6986">
                  <c:v>1</c:v>
                </c:pt>
                <c:pt idx="6987">
                  <c:v>1</c:v>
                </c:pt>
                <c:pt idx="6988">
                  <c:v>1</c:v>
                </c:pt>
                <c:pt idx="6989">
                  <c:v>1</c:v>
                </c:pt>
                <c:pt idx="6990">
                  <c:v>1</c:v>
                </c:pt>
                <c:pt idx="6991">
                  <c:v>1</c:v>
                </c:pt>
                <c:pt idx="6992">
                  <c:v>1</c:v>
                </c:pt>
                <c:pt idx="6993">
                  <c:v>1</c:v>
                </c:pt>
                <c:pt idx="6994">
                  <c:v>1</c:v>
                </c:pt>
                <c:pt idx="6995">
                  <c:v>1</c:v>
                </c:pt>
                <c:pt idx="6996">
                  <c:v>1</c:v>
                </c:pt>
                <c:pt idx="6997">
                  <c:v>1</c:v>
                </c:pt>
                <c:pt idx="6998">
                  <c:v>1</c:v>
                </c:pt>
                <c:pt idx="6999">
                  <c:v>1</c:v>
                </c:pt>
                <c:pt idx="7000">
                  <c:v>1</c:v>
                </c:pt>
                <c:pt idx="7001">
                  <c:v>1</c:v>
                </c:pt>
                <c:pt idx="7002">
                  <c:v>1</c:v>
                </c:pt>
                <c:pt idx="7003">
                  <c:v>1</c:v>
                </c:pt>
                <c:pt idx="7004">
                  <c:v>1</c:v>
                </c:pt>
                <c:pt idx="7005">
                  <c:v>1</c:v>
                </c:pt>
                <c:pt idx="7006">
                  <c:v>1</c:v>
                </c:pt>
                <c:pt idx="7007">
                  <c:v>1</c:v>
                </c:pt>
                <c:pt idx="7008">
                  <c:v>1</c:v>
                </c:pt>
                <c:pt idx="7009">
                  <c:v>1</c:v>
                </c:pt>
                <c:pt idx="7010">
                  <c:v>1</c:v>
                </c:pt>
                <c:pt idx="7011">
                  <c:v>1</c:v>
                </c:pt>
                <c:pt idx="7012">
                  <c:v>1</c:v>
                </c:pt>
                <c:pt idx="7013">
                  <c:v>1</c:v>
                </c:pt>
                <c:pt idx="7014">
                  <c:v>1</c:v>
                </c:pt>
                <c:pt idx="7015">
                  <c:v>1</c:v>
                </c:pt>
                <c:pt idx="7016">
                  <c:v>1</c:v>
                </c:pt>
                <c:pt idx="7017">
                  <c:v>1</c:v>
                </c:pt>
                <c:pt idx="7018">
                  <c:v>1</c:v>
                </c:pt>
                <c:pt idx="7019">
                  <c:v>1</c:v>
                </c:pt>
                <c:pt idx="7020">
                  <c:v>1</c:v>
                </c:pt>
                <c:pt idx="7021">
                  <c:v>1</c:v>
                </c:pt>
                <c:pt idx="7022">
                  <c:v>1</c:v>
                </c:pt>
                <c:pt idx="7023">
                  <c:v>1</c:v>
                </c:pt>
                <c:pt idx="7024">
                  <c:v>1</c:v>
                </c:pt>
                <c:pt idx="7025">
                  <c:v>1</c:v>
                </c:pt>
                <c:pt idx="7026">
                  <c:v>1</c:v>
                </c:pt>
                <c:pt idx="7027">
                  <c:v>1</c:v>
                </c:pt>
                <c:pt idx="7028">
                  <c:v>1</c:v>
                </c:pt>
                <c:pt idx="7029">
                  <c:v>1</c:v>
                </c:pt>
                <c:pt idx="7030">
                  <c:v>1</c:v>
                </c:pt>
                <c:pt idx="7031">
                  <c:v>1</c:v>
                </c:pt>
                <c:pt idx="7032">
                  <c:v>1</c:v>
                </c:pt>
                <c:pt idx="7033">
                  <c:v>1</c:v>
                </c:pt>
                <c:pt idx="7034">
                  <c:v>1</c:v>
                </c:pt>
                <c:pt idx="7035">
                  <c:v>1</c:v>
                </c:pt>
                <c:pt idx="7036">
                  <c:v>1</c:v>
                </c:pt>
                <c:pt idx="7037">
                  <c:v>1</c:v>
                </c:pt>
                <c:pt idx="7038">
                  <c:v>1</c:v>
                </c:pt>
                <c:pt idx="7039">
                  <c:v>1</c:v>
                </c:pt>
                <c:pt idx="7040">
                  <c:v>1</c:v>
                </c:pt>
                <c:pt idx="7041">
                  <c:v>1</c:v>
                </c:pt>
                <c:pt idx="7042">
                  <c:v>1</c:v>
                </c:pt>
                <c:pt idx="7043">
                  <c:v>1</c:v>
                </c:pt>
                <c:pt idx="7044">
                  <c:v>1</c:v>
                </c:pt>
                <c:pt idx="7045">
                  <c:v>1</c:v>
                </c:pt>
                <c:pt idx="7046">
                  <c:v>1</c:v>
                </c:pt>
                <c:pt idx="7047">
                  <c:v>1</c:v>
                </c:pt>
                <c:pt idx="7048">
                  <c:v>1</c:v>
                </c:pt>
                <c:pt idx="7049">
                  <c:v>1</c:v>
                </c:pt>
                <c:pt idx="7050">
                  <c:v>1</c:v>
                </c:pt>
                <c:pt idx="7051">
                  <c:v>1</c:v>
                </c:pt>
                <c:pt idx="7052">
                  <c:v>1</c:v>
                </c:pt>
                <c:pt idx="7053">
                  <c:v>1</c:v>
                </c:pt>
                <c:pt idx="7054">
                  <c:v>1</c:v>
                </c:pt>
                <c:pt idx="7055">
                  <c:v>1</c:v>
                </c:pt>
                <c:pt idx="7056">
                  <c:v>1</c:v>
                </c:pt>
                <c:pt idx="7057">
                  <c:v>1</c:v>
                </c:pt>
                <c:pt idx="7058">
                  <c:v>1</c:v>
                </c:pt>
                <c:pt idx="7059">
                  <c:v>1</c:v>
                </c:pt>
                <c:pt idx="7060">
                  <c:v>1</c:v>
                </c:pt>
                <c:pt idx="7061">
                  <c:v>1</c:v>
                </c:pt>
                <c:pt idx="7062">
                  <c:v>1</c:v>
                </c:pt>
                <c:pt idx="7063">
                  <c:v>1</c:v>
                </c:pt>
                <c:pt idx="7064">
                  <c:v>1</c:v>
                </c:pt>
                <c:pt idx="7065">
                  <c:v>1</c:v>
                </c:pt>
                <c:pt idx="7066">
                  <c:v>1</c:v>
                </c:pt>
                <c:pt idx="7067">
                  <c:v>1</c:v>
                </c:pt>
                <c:pt idx="7068">
                  <c:v>1</c:v>
                </c:pt>
                <c:pt idx="7069">
                  <c:v>1</c:v>
                </c:pt>
                <c:pt idx="7070">
                  <c:v>1</c:v>
                </c:pt>
                <c:pt idx="7071">
                  <c:v>1</c:v>
                </c:pt>
                <c:pt idx="7072">
                  <c:v>1</c:v>
                </c:pt>
                <c:pt idx="7073">
                  <c:v>1</c:v>
                </c:pt>
                <c:pt idx="7074">
                  <c:v>1</c:v>
                </c:pt>
                <c:pt idx="7075">
                  <c:v>1</c:v>
                </c:pt>
                <c:pt idx="7076">
                  <c:v>1</c:v>
                </c:pt>
                <c:pt idx="7077">
                  <c:v>1</c:v>
                </c:pt>
                <c:pt idx="7078">
                  <c:v>1</c:v>
                </c:pt>
                <c:pt idx="7079">
                  <c:v>1</c:v>
                </c:pt>
                <c:pt idx="7080">
                  <c:v>1</c:v>
                </c:pt>
                <c:pt idx="7081">
                  <c:v>1</c:v>
                </c:pt>
                <c:pt idx="7082">
                  <c:v>1</c:v>
                </c:pt>
                <c:pt idx="7083">
                  <c:v>1</c:v>
                </c:pt>
                <c:pt idx="7084">
                  <c:v>1</c:v>
                </c:pt>
                <c:pt idx="7085">
                  <c:v>1</c:v>
                </c:pt>
                <c:pt idx="7086">
                  <c:v>1</c:v>
                </c:pt>
                <c:pt idx="7087">
                  <c:v>1</c:v>
                </c:pt>
                <c:pt idx="7088">
                  <c:v>1</c:v>
                </c:pt>
                <c:pt idx="7089">
                  <c:v>1</c:v>
                </c:pt>
                <c:pt idx="7090">
                  <c:v>1</c:v>
                </c:pt>
                <c:pt idx="7091">
                  <c:v>1</c:v>
                </c:pt>
                <c:pt idx="7092">
                  <c:v>1</c:v>
                </c:pt>
                <c:pt idx="7093">
                  <c:v>1</c:v>
                </c:pt>
                <c:pt idx="7094">
                  <c:v>1</c:v>
                </c:pt>
                <c:pt idx="7095">
                  <c:v>1</c:v>
                </c:pt>
                <c:pt idx="7096">
                  <c:v>1</c:v>
                </c:pt>
                <c:pt idx="7097">
                  <c:v>1</c:v>
                </c:pt>
                <c:pt idx="7098">
                  <c:v>1</c:v>
                </c:pt>
                <c:pt idx="7099">
                  <c:v>1</c:v>
                </c:pt>
                <c:pt idx="7100">
                  <c:v>1</c:v>
                </c:pt>
                <c:pt idx="7101">
                  <c:v>1</c:v>
                </c:pt>
                <c:pt idx="7102">
                  <c:v>1</c:v>
                </c:pt>
                <c:pt idx="7103">
                  <c:v>1</c:v>
                </c:pt>
                <c:pt idx="7104">
                  <c:v>1</c:v>
                </c:pt>
                <c:pt idx="7105">
                  <c:v>1</c:v>
                </c:pt>
                <c:pt idx="7106">
                  <c:v>1</c:v>
                </c:pt>
                <c:pt idx="7107">
                  <c:v>1</c:v>
                </c:pt>
                <c:pt idx="7108">
                  <c:v>1</c:v>
                </c:pt>
                <c:pt idx="7109">
                  <c:v>1</c:v>
                </c:pt>
                <c:pt idx="7110">
                  <c:v>1</c:v>
                </c:pt>
                <c:pt idx="7111">
                  <c:v>1</c:v>
                </c:pt>
                <c:pt idx="7112">
                  <c:v>1</c:v>
                </c:pt>
                <c:pt idx="7113">
                  <c:v>1</c:v>
                </c:pt>
                <c:pt idx="7114">
                  <c:v>1</c:v>
                </c:pt>
                <c:pt idx="7115">
                  <c:v>1</c:v>
                </c:pt>
                <c:pt idx="7116">
                  <c:v>1</c:v>
                </c:pt>
                <c:pt idx="7117">
                  <c:v>1</c:v>
                </c:pt>
                <c:pt idx="7118">
                  <c:v>1</c:v>
                </c:pt>
                <c:pt idx="7119">
                  <c:v>1</c:v>
                </c:pt>
                <c:pt idx="7120">
                  <c:v>1</c:v>
                </c:pt>
                <c:pt idx="7121">
                  <c:v>1</c:v>
                </c:pt>
                <c:pt idx="7122">
                  <c:v>1</c:v>
                </c:pt>
                <c:pt idx="7123">
                  <c:v>1</c:v>
                </c:pt>
                <c:pt idx="7124">
                  <c:v>1</c:v>
                </c:pt>
                <c:pt idx="7125">
                  <c:v>1</c:v>
                </c:pt>
                <c:pt idx="7126">
                  <c:v>1</c:v>
                </c:pt>
                <c:pt idx="7127">
                  <c:v>1</c:v>
                </c:pt>
                <c:pt idx="7128">
                  <c:v>1</c:v>
                </c:pt>
                <c:pt idx="7129">
                  <c:v>1</c:v>
                </c:pt>
                <c:pt idx="7130">
                  <c:v>1</c:v>
                </c:pt>
                <c:pt idx="7131">
                  <c:v>1</c:v>
                </c:pt>
                <c:pt idx="7132">
                  <c:v>1</c:v>
                </c:pt>
                <c:pt idx="7133">
                  <c:v>1</c:v>
                </c:pt>
                <c:pt idx="7134">
                  <c:v>1</c:v>
                </c:pt>
                <c:pt idx="7135">
                  <c:v>1</c:v>
                </c:pt>
                <c:pt idx="7136">
                  <c:v>1</c:v>
                </c:pt>
                <c:pt idx="7137">
                  <c:v>1</c:v>
                </c:pt>
                <c:pt idx="7138">
                  <c:v>1</c:v>
                </c:pt>
                <c:pt idx="7139">
                  <c:v>1</c:v>
                </c:pt>
                <c:pt idx="7140">
                  <c:v>1</c:v>
                </c:pt>
                <c:pt idx="7141">
                  <c:v>1</c:v>
                </c:pt>
                <c:pt idx="7142">
                  <c:v>1</c:v>
                </c:pt>
                <c:pt idx="7143">
                  <c:v>1</c:v>
                </c:pt>
                <c:pt idx="7144">
                  <c:v>1</c:v>
                </c:pt>
                <c:pt idx="7145">
                  <c:v>1</c:v>
                </c:pt>
                <c:pt idx="7146">
                  <c:v>1</c:v>
                </c:pt>
                <c:pt idx="7147">
                  <c:v>1</c:v>
                </c:pt>
                <c:pt idx="7148">
                  <c:v>1</c:v>
                </c:pt>
                <c:pt idx="7149">
                  <c:v>1</c:v>
                </c:pt>
                <c:pt idx="7150">
                  <c:v>1</c:v>
                </c:pt>
                <c:pt idx="7151">
                  <c:v>1</c:v>
                </c:pt>
                <c:pt idx="7152">
                  <c:v>1</c:v>
                </c:pt>
                <c:pt idx="7153">
                  <c:v>1</c:v>
                </c:pt>
                <c:pt idx="7154">
                  <c:v>1</c:v>
                </c:pt>
                <c:pt idx="7155">
                  <c:v>1</c:v>
                </c:pt>
                <c:pt idx="7156">
                  <c:v>1</c:v>
                </c:pt>
                <c:pt idx="7157">
                  <c:v>1</c:v>
                </c:pt>
                <c:pt idx="7158">
                  <c:v>1</c:v>
                </c:pt>
                <c:pt idx="7159">
                  <c:v>1</c:v>
                </c:pt>
                <c:pt idx="7160">
                  <c:v>1</c:v>
                </c:pt>
                <c:pt idx="7161">
                  <c:v>1</c:v>
                </c:pt>
                <c:pt idx="7162">
                  <c:v>1</c:v>
                </c:pt>
                <c:pt idx="7163">
                  <c:v>1</c:v>
                </c:pt>
                <c:pt idx="7164">
                  <c:v>1</c:v>
                </c:pt>
                <c:pt idx="7165">
                  <c:v>1</c:v>
                </c:pt>
                <c:pt idx="7166">
                  <c:v>1</c:v>
                </c:pt>
                <c:pt idx="7167">
                  <c:v>1</c:v>
                </c:pt>
                <c:pt idx="7168">
                  <c:v>1</c:v>
                </c:pt>
                <c:pt idx="7169">
                  <c:v>1</c:v>
                </c:pt>
                <c:pt idx="7170">
                  <c:v>1</c:v>
                </c:pt>
                <c:pt idx="7171">
                  <c:v>1</c:v>
                </c:pt>
                <c:pt idx="7172">
                  <c:v>1</c:v>
                </c:pt>
                <c:pt idx="7173">
                  <c:v>1</c:v>
                </c:pt>
                <c:pt idx="7174">
                  <c:v>1</c:v>
                </c:pt>
                <c:pt idx="7175">
                  <c:v>1</c:v>
                </c:pt>
                <c:pt idx="7176">
                  <c:v>1</c:v>
                </c:pt>
                <c:pt idx="7177">
                  <c:v>1</c:v>
                </c:pt>
                <c:pt idx="7178">
                  <c:v>1</c:v>
                </c:pt>
                <c:pt idx="7179">
                  <c:v>1</c:v>
                </c:pt>
                <c:pt idx="7180">
                  <c:v>1</c:v>
                </c:pt>
                <c:pt idx="7181">
                  <c:v>1</c:v>
                </c:pt>
                <c:pt idx="7182">
                  <c:v>1</c:v>
                </c:pt>
                <c:pt idx="7183">
                  <c:v>1</c:v>
                </c:pt>
                <c:pt idx="7184">
                  <c:v>1</c:v>
                </c:pt>
                <c:pt idx="7185">
                  <c:v>1</c:v>
                </c:pt>
                <c:pt idx="7186">
                  <c:v>1</c:v>
                </c:pt>
                <c:pt idx="7187">
                  <c:v>1</c:v>
                </c:pt>
                <c:pt idx="7188">
                  <c:v>1</c:v>
                </c:pt>
                <c:pt idx="7189">
                  <c:v>1</c:v>
                </c:pt>
                <c:pt idx="7190">
                  <c:v>1</c:v>
                </c:pt>
                <c:pt idx="7191">
                  <c:v>1</c:v>
                </c:pt>
                <c:pt idx="7192">
                  <c:v>1</c:v>
                </c:pt>
                <c:pt idx="7193">
                  <c:v>1</c:v>
                </c:pt>
                <c:pt idx="7194">
                  <c:v>1</c:v>
                </c:pt>
                <c:pt idx="7195">
                  <c:v>1</c:v>
                </c:pt>
                <c:pt idx="7196">
                  <c:v>1</c:v>
                </c:pt>
                <c:pt idx="7197">
                  <c:v>1</c:v>
                </c:pt>
                <c:pt idx="7198">
                  <c:v>1</c:v>
                </c:pt>
                <c:pt idx="7199">
                  <c:v>1</c:v>
                </c:pt>
                <c:pt idx="7200">
                  <c:v>1</c:v>
                </c:pt>
                <c:pt idx="7201">
                  <c:v>1</c:v>
                </c:pt>
                <c:pt idx="7202">
                  <c:v>1</c:v>
                </c:pt>
                <c:pt idx="7203">
                  <c:v>1</c:v>
                </c:pt>
                <c:pt idx="7204">
                  <c:v>1</c:v>
                </c:pt>
                <c:pt idx="7205">
                  <c:v>1</c:v>
                </c:pt>
                <c:pt idx="7206">
                  <c:v>1</c:v>
                </c:pt>
                <c:pt idx="7207">
                  <c:v>1</c:v>
                </c:pt>
                <c:pt idx="7208">
                  <c:v>1</c:v>
                </c:pt>
                <c:pt idx="7209">
                  <c:v>1</c:v>
                </c:pt>
                <c:pt idx="7210">
                  <c:v>1</c:v>
                </c:pt>
                <c:pt idx="7211">
                  <c:v>1</c:v>
                </c:pt>
                <c:pt idx="7212">
                  <c:v>1</c:v>
                </c:pt>
                <c:pt idx="7213">
                  <c:v>1</c:v>
                </c:pt>
                <c:pt idx="7214">
                  <c:v>1</c:v>
                </c:pt>
                <c:pt idx="7215">
                  <c:v>1</c:v>
                </c:pt>
                <c:pt idx="7216">
                  <c:v>1</c:v>
                </c:pt>
                <c:pt idx="7217">
                  <c:v>1</c:v>
                </c:pt>
                <c:pt idx="7218">
                  <c:v>1</c:v>
                </c:pt>
                <c:pt idx="7219">
                  <c:v>1</c:v>
                </c:pt>
                <c:pt idx="7220">
                  <c:v>1</c:v>
                </c:pt>
                <c:pt idx="7221">
                  <c:v>1</c:v>
                </c:pt>
                <c:pt idx="7222">
                  <c:v>1</c:v>
                </c:pt>
                <c:pt idx="7223">
                  <c:v>1</c:v>
                </c:pt>
                <c:pt idx="7224">
                  <c:v>1</c:v>
                </c:pt>
                <c:pt idx="7225">
                  <c:v>1</c:v>
                </c:pt>
                <c:pt idx="7226">
                  <c:v>1</c:v>
                </c:pt>
                <c:pt idx="7227">
                  <c:v>1</c:v>
                </c:pt>
                <c:pt idx="7228">
                  <c:v>1</c:v>
                </c:pt>
                <c:pt idx="7229">
                  <c:v>1</c:v>
                </c:pt>
                <c:pt idx="7230">
                  <c:v>1</c:v>
                </c:pt>
                <c:pt idx="7231">
                  <c:v>1</c:v>
                </c:pt>
                <c:pt idx="7232">
                  <c:v>1</c:v>
                </c:pt>
                <c:pt idx="7233">
                  <c:v>1</c:v>
                </c:pt>
                <c:pt idx="7234">
                  <c:v>1</c:v>
                </c:pt>
                <c:pt idx="7235">
                  <c:v>1</c:v>
                </c:pt>
                <c:pt idx="7236">
                  <c:v>1</c:v>
                </c:pt>
                <c:pt idx="7237">
                  <c:v>1</c:v>
                </c:pt>
                <c:pt idx="7238">
                  <c:v>1</c:v>
                </c:pt>
                <c:pt idx="7239">
                  <c:v>1</c:v>
                </c:pt>
                <c:pt idx="7240">
                  <c:v>1</c:v>
                </c:pt>
                <c:pt idx="7241">
                  <c:v>1</c:v>
                </c:pt>
                <c:pt idx="7242">
                  <c:v>1</c:v>
                </c:pt>
                <c:pt idx="7243">
                  <c:v>1</c:v>
                </c:pt>
                <c:pt idx="7244">
                  <c:v>1</c:v>
                </c:pt>
                <c:pt idx="7245">
                  <c:v>1</c:v>
                </c:pt>
                <c:pt idx="7246">
                  <c:v>1</c:v>
                </c:pt>
                <c:pt idx="7247">
                  <c:v>1</c:v>
                </c:pt>
                <c:pt idx="7248">
                  <c:v>1</c:v>
                </c:pt>
                <c:pt idx="7249">
                  <c:v>1</c:v>
                </c:pt>
                <c:pt idx="7250">
                  <c:v>1</c:v>
                </c:pt>
                <c:pt idx="7251">
                  <c:v>1</c:v>
                </c:pt>
                <c:pt idx="7252">
                  <c:v>1</c:v>
                </c:pt>
                <c:pt idx="7253">
                  <c:v>1</c:v>
                </c:pt>
                <c:pt idx="7254">
                  <c:v>1</c:v>
                </c:pt>
                <c:pt idx="7255">
                  <c:v>1</c:v>
                </c:pt>
                <c:pt idx="7256">
                  <c:v>1</c:v>
                </c:pt>
                <c:pt idx="7257">
                  <c:v>1</c:v>
                </c:pt>
                <c:pt idx="7258">
                  <c:v>1</c:v>
                </c:pt>
                <c:pt idx="7259">
                  <c:v>1</c:v>
                </c:pt>
                <c:pt idx="7260">
                  <c:v>1</c:v>
                </c:pt>
                <c:pt idx="7261">
                  <c:v>1</c:v>
                </c:pt>
                <c:pt idx="7262">
                  <c:v>1</c:v>
                </c:pt>
                <c:pt idx="7263">
                  <c:v>1</c:v>
                </c:pt>
                <c:pt idx="7264">
                  <c:v>1</c:v>
                </c:pt>
                <c:pt idx="7265">
                  <c:v>1</c:v>
                </c:pt>
                <c:pt idx="7266">
                  <c:v>1</c:v>
                </c:pt>
                <c:pt idx="7267">
                  <c:v>1</c:v>
                </c:pt>
                <c:pt idx="7268">
                  <c:v>1</c:v>
                </c:pt>
                <c:pt idx="7269">
                  <c:v>1</c:v>
                </c:pt>
                <c:pt idx="7270">
                  <c:v>1</c:v>
                </c:pt>
                <c:pt idx="7271">
                  <c:v>1</c:v>
                </c:pt>
                <c:pt idx="7272">
                  <c:v>1</c:v>
                </c:pt>
                <c:pt idx="7273">
                  <c:v>1</c:v>
                </c:pt>
                <c:pt idx="7274">
                  <c:v>1</c:v>
                </c:pt>
                <c:pt idx="7275">
                  <c:v>1</c:v>
                </c:pt>
                <c:pt idx="7276">
                  <c:v>1</c:v>
                </c:pt>
                <c:pt idx="7277">
                  <c:v>1</c:v>
                </c:pt>
                <c:pt idx="7278">
                  <c:v>1</c:v>
                </c:pt>
                <c:pt idx="7279">
                  <c:v>1</c:v>
                </c:pt>
                <c:pt idx="7280">
                  <c:v>1</c:v>
                </c:pt>
                <c:pt idx="7281">
                  <c:v>1</c:v>
                </c:pt>
                <c:pt idx="7282">
                  <c:v>1</c:v>
                </c:pt>
                <c:pt idx="7283">
                  <c:v>1</c:v>
                </c:pt>
                <c:pt idx="7284">
                  <c:v>1</c:v>
                </c:pt>
                <c:pt idx="7285">
                  <c:v>1</c:v>
                </c:pt>
                <c:pt idx="7286">
                  <c:v>1</c:v>
                </c:pt>
                <c:pt idx="7287">
                  <c:v>1</c:v>
                </c:pt>
                <c:pt idx="7288">
                  <c:v>1</c:v>
                </c:pt>
                <c:pt idx="7289">
                  <c:v>1</c:v>
                </c:pt>
                <c:pt idx="7290">
                  <c:v>1</c:v>
                </c:pt>
                <c:pt idx="7291">
                  <c:v>1</c:v>
                </c:pt>
                <c:pt idx="7292">
                  <c:v>1</c:v>
                </c:pt>
                <c:pt idx="7293">
                  <c:v>1</c:v>
                </c:pt>
                <c:pt idx="7294">
                  <c:v>1</c:v>
                </c:pt>
                <c:pt idx="7295">
                  <c:v>1</c:v>
                </c:pt>
                <c:pt idx="7296">
                  <c:v>1</c:v>
                </c:pt>
                <c:pt idx="7297">
                  <c:v>1</c:v>
                </c:pt>
                <c:pt idx="7298">
                  <c:v>1</c:v>
                </c:pt>
                <c:pt idx="7299">
                  <c:v>1</c:v>
                </c:pt>
                <c:pt idx="7300">
                  <c:v>1</c:v>
                </c:pt>
                <c:pt idx="7301">
                  <c:v>1</c:v>
                </c:pt>
                <c:pt idx="7302">
                  <c:v>1</c:v>
                </c:pt>
                <c:pt idx="7303">
                  <c:v>1</c:v>
                </c:pt>
                <c:pt idx="7304">
                  <c:v>1</c:v>
                </c:pt>
                <c:pt idx="7305">
                  <c:v>1</c:v>
                </c:pt>
                <c:pt idx="7306">
                  <c:v>1</c:v>
                </c:pt>
                <c:pt idx="7307">
                  <c:v>1</c:v>
                </c:pt>
                <c:pt idx="7308">
                  <c:v>1</c:v>
                </c:pt>
                <c:pt idx="7309">
                  <c:v>1</c:v>
                </c:pt>
                <c:pt idx="7310">
                  <c:v>1</c:v>
                </c:pt>
                <c:pt idx="7311">
                  <c:v>1</c:v>
                </c:pt>
                <c:pt idx="7312">
                  <c:v>1</c:v>
                </c:pt>
                <c:pt idx="7313">
                  <c:v>1</c:v>
                </c:pt>
                <c:pt idx="7314">
                  <c:v>1</c:v>
                </c:pt>
                <c:pt idx="7315">
                  <c:v>1</c:v>
                </c:pt>
                <c:pt idx="7316">
                  <c:v>1</c:v>
                </c:pt>
                <c:pt idx="7317">
                  <c:v>1</c:v>
                </c:pt>
                <c:pt idx="7318">
                  <c:v>1</c:v>
                </c:pt>
                <c:pt idx="7319">
                  <c:v>1</c:v>
                </c:pt>
                <c:pt idx="7320">
                  <c:v>1</c:v>
                </c:pt>
                <c:pt idx="7321">
                  <c:v>1</c:v>
                </c:pt>
                <c:pt idx="7322">
                  <c:v>1</c:v>
                </c:pt>
                <c:pt idx="7323">
                  <c:v>1</c:v>
                </c:pt>
                <c:pt idx="7324">
                  <c:v>1</c:v>
                </c:pt>
                <c:pt idx="7325">
                  <c:v>1</c:v>
                </c:pt>
                <c:pt idx="7326">
                  <c:v>1</c:v>
                </c:pt>
                <c:pt idx="7327">
                  <c:v>1</c:v>
                </c:pt>
                <c:pt idx="7328">
                  <c:v>1</c:v>
                </c:pt>
                <c:pt idx="7329">
                  <c:v>1</c:v>
                </c:pt>
                <c:pt idx="7330">
                  <c:v>1</c:v>
                </c:pt>
                <c:pt idx="7331">
                  <c:v>1</c:v>
                </c:pt>
                <c:pt idx="7332">
                  <c:v>1</c:v>
                </c:pt>
                <c:pt idx="7333">
                  <c:v>1</c:v>
                </c:pt>
                <c:pt idx="7334">
                  <c:v>1</c:v>
                </c:pt>
                <c:pt idx="7335">
                  <c:v>1</c:v>
                </c:pt>
                <c:pt idx="7336">
                  <c:v>1</c:v>
                </c:pt>
                <c:pt idx="7337">
                  <c:v>1</c:v>
                </c:pt>
                <c:pt idx="7338">
                  <c:v>1</c:v>
                </c:pt>
                <c:pt idx="7339">
                  <c:v>1</c:v>
                </c:pt>
                <c:pt idx="7340">
                  <c:v>1</c:v>
                </c:pt>
                <c:pt idx="7341">
                  <c:v>1</c:v>
                </c:pt>
                <c:pt idx="7342">
                  <c:v>1</c:v>
                </c:pt>
                <c:pt idx="7343">
                  <c:v>1</c:v>
                </c:pt>
                <c:pt idx="7344">
                  <c:v>1</c:v>
                </c:pt>
                <c:pt idx="7345">
                  <c:v>1</c:v>
                </c:pt>
                <c:pt idx="7346">
                  <c:v>1</c:v>
                </c:pt>
                <c:pt idx="7347">
                  <c:v>1</c:v>
                </c:pt>
                <c:pt idx="7348">
                  <c:v>1</c:v>
                </c:pt>
                <c:pt idx="7349">
                  <c:v>1</c:v>
                </c:pt>
                <c:pt idx="7350">
                  <c:v>1</c:v>
                </c:pt>
                <c:pt idx="7351">
                  <c:v>1</c:v>
                </c:pt>
                <c:pt idx="7352">
                  <c:v>1</c:v>
                </c:pt>
                <c:pt idx="7353">
                  <c:v>1</c:v>
                </c:pt>
                <c:pt idx="7354">
                  <c:v>1</c:v>
                </c:pt>
                <c:pt idx="7355">
                  <c:v>1</c:v>
                </c:pt>
                <c:pt idx="7356">
                  <c:v>1</c:v>
                </c:pt>
                <c:pt idx="7357">
                  <c:v>1</c:v>
                </c:pt>
                <c:pt idx="7358">
                  <c:v>1</c:v>
                </c:pt>
                <c:pt idx="7359">
                  <c:v>1</c:v>
                </c:pt>
                <c:pt idx="7360">
                  <c:v>1</c:v>
                </c:pt>
                <c:pt idx="7361">
                  <c:v>1</c:v>
                </c:pt>
                <c:pt idx="7362">
                  <c:v>1</c:v>
                </c:pt>
                <c:pt idx="7363">
                  <c:v>1</c:v>
                </c:pt>
                <c:pt idx="7364">
                  <c:v>1</c:v>
                </c:pt>
                <c:pt idx="7365">
                  <c:v>1</c:v>
                </c:pt>
                <c:pt idx="7366">
                  <c:v>1</c:v>
                </c:pt>
                <c:pt idx="7367">
                  <c:v>1</c:v>
                </c:pt>
                <c:pt idx="7368">
                  <c:v>1</c:v>
                </c:pt>
                <c:pt idx="7369">
                  <c:v>1</c:v>
                </c:pt>
                <c:pt idx="7370">
                  <c:v>1</c:v>
                </c:pt>
                <c:pt idx="7371">
                  <c:v>1</c:v>
                </c:pt>
                <c:pt idx="7372">
                  <c:v>1</c:v>
                </c:pt>
                <c:pt idx="7373">
                  <c:v>1</c:v>
                </c:pt>
                <c:pt idx="7374">
                  <c:v>1</c:v>
                </c:pt>
                <c:pt idx="7375">
                  <c:v>1</c:v>
                </c:pt>
                <c:pt idx="7376">
                  <c:v>1</c:v>
                </c:pt>
                <c:pt idx="7377">
                  <c:v>1</c:v>
                </c:pt>
                <c:pt idx="7378">
                  <c:v>1</c:v>
                </c:pt>
                <c:pt idx="7379">
                  <c:v>1</c:v>
                </c:pt>
                <c:pt idx="7380">
                  <c:v>1</c:v>
                </c:pt>
                <c:pt idx="7381">
                  <c:v>1</c:v>
                </c:pt>
                <c:pt idx="7382">
                  <c:v>1</c:v>
                </c:pt>
                <c:pt idx="7383">
                  <c:v>1</c:v>
                </c:pt>
                <c:pt idx="7384">
                  <c:v>1</c:v>
                </c:pt>
                <c:pt idx="7385">
                  <c:v>1</c:v>
                </c:pt>
                <c:pt idx="7386">
                  <c:v>1</c:v>
                </c:pt>
                <c:pt idx="7387">
                  <c:v>1</c:v>
                </c:pt>
                <c:pt idx="7388">
                  <c:v>1</c:v>
                </c:pt>
                <c:pt idx="7389">
                  <c:v>1</c:v>
                </c:pt>
                <c:pt idx="7390">
                  <c:v>1</c:v>
                </c:pt>
                <c:pt idx="7391">
                  <c:v>1</c:v>
                </c:pt>
                <c:pt idx="7392">
                  <c:v>1</c:v>
                </c:pt>
                <c:pt idx="7393">
                  <c:v>1</c:v>
                </c:pt>
                <c:pt idx="7394">
                  <c:v>1</c:v>
                </c:pt>
                <c:pt idx="7395">
                  <c:v>1</c:v>
                </c:pt>
                <c:pt idx="7396">
                  <c:v>1</c:v>
                </c:pt>
                <c:pt idx="7397">
                  <c:v>1</c:v>
                </c:pt>
                <c:pt idx="7398">
                  <c:v>1</c:v>
                </c:pt>
                <c:pt idx="7399">
                  <c:v>1</c:v>
                </c:pt>
                <c:pt idx="7400">
                  <c:v>1</c:v>
                </c:pt>
                <c:pt idx="7401">
                  <c:v>1</c:v>
                </c:pt>
                <c:pt idx="7402">
                  <c:v>1</c:v>
                </c:pt>
                <c:pt idx="7403">
                  <c:v>1</c:v>
                </c:pt>
                <c:pt idx="7404">
                  <c:v>1</c:v>
                </c:pt>
                <c:pt idx="7405">
                  <c:v>1</c:v>
                </c:pt>
                <c:pt idx="7406">
                  <c:v>1</c:v>
                </c:pt>
                <c:pt idx="7407">
                  <c:v>1</c:v>
                </c:pt>
                <c:pt idx="7408">
                  <c:v>1</c:v>
                </c:pt>
                <c:pt idx="7409">
                  <c:v>1</c:v>
                </c:pt>
                <c:pt idx="7410">
                  <c:v>1</c:v>
                </c:pt>
                <c:pt idx="7411">
                  <c:v>1</c:v>
                </c:pt>
                <c:pt idx="7412">
                  <c:v>1</c:v>
                </c:pt>
                <c:pt idx="7413">
                  <c:v>1</c:v>
                </c:pt>
                <c:pt idx="7414">
                  <c:v>1</c:v>
                </c:pt>
                <c:pt idx="7415">
                  <c:v>1</c:v>
                </c:pt>
                <c:pt idx="7416">
                  <c:v>1</c:v>
                </c:pt>
                <c:pt idx="7417">
                  <c:v>1</c:v>
                </c:pt>
                <c:pt idx="7418">
                  <c:v>1</c:v>
                </c:pt>
                <c:pt idx="7419">
                  <c:v>1</c:v>
                </c:pt>
                <c:pt idx="7420">
                  <c:v>1</c:v>
                </c:pt>
                <c:pt idx="7421">
                  <c:v>1</c:v>
                </c:pt>
                <c:pt idx="7422">
                  <c:v>1</c:v>
                </c:pt>
                <c:pt idx="7423">
                  <c:v>1</c:v>
                </c:pt>
                <c:pt idx="7424">
                  <c:v>1</c:v>
                </c:pt>
                <c:pt idx="7425">
                  <c:v>1</c:v>
                </c:pt>
                <c:pt idx="7426">
                  <c:v>1</c:v>
                </c:pt>
                <c:pt idx="7427">
                  <c:v>1</c:v>
                </c:pt>
                <c:pt idx="7428">
                  <c:v>1</c:v>
                </c:pt>
                <c:pt idx="7429">
                  <c:v>1</c:v>
                </c:pt>
                <c:pt idx="7430">
                  <c:v>1</c:v>
                </c:pt>
                <c:pt idx="7431">
                  <c:v>1</c:v>
                </c:pt>
                <c:pt idx="7432">
                  <c:v>1</c:v>
                </c:pt>
                <c:pt idx="7433">
                  <c:v>1</c:v>
                </c:pt>
                <c:pt idx="7434">
                  <c:v>1</c:v>
                </c:pt>
                <c:pt idx="7435">
                  <c:v>1</c:v>
                </c:pt>
                <c:pt idx="7436">
                  <c:v>1</c:v>
                </c:pt>
                <c:pt idx="7437">
                  <c:v>1</c:v>
                </c:pt>
                <c:pt idx="7438">
                  <c:v>1</c:v>
                </c:pt>
                <c:pt idx="7439">
                  <c:v>1</c:v>
                </c:pt>
                <c:pt idx="7440">
                  <c:v>1</c:v>
                </c:pt>
                <c:pt idx="7441">
                  <c:v>1</c:v>
                </c:pt>
                <c:pt idx="7442">
                  <c:v>1</c:v>
                </c:pt>
                <c:pt idx="7443">
                  <c:v>1</c:v>
                </c:pt>
                <c:pt idx="7444">
                  <c:v>1</c:v>
                </c:pt>
                <c:pt idx="7445">
                  <c:v>1</c:v>
                </c:pt>
                <c:pt idx="7446">
                  <c:v>1</c:v>
                </c:pt>
                <c:pt idx="7447">
                  <c:v>1</c:v>
                </c:pt>
                <c:pt idx="7448">
                  <c:v>1</c:v>
                </c:pt>
                <c:pt idx="7449">
                  <c:v>1</c:v>
                </c:pt>
                <c:pt idx="7450">
                  <c:v>1</c:v>
                </c:pt>
                <c:pt idx="7451">
                  <c:v>1</c:v>
                </c:pt>
                <c:pt idx="7452">
                  <c:v>1</c:v>
                </c:pt>
                <c:pt idx="7453">
                  <c:v>1</c:v>
                </c:pt>
                <c:pt idx="7454">
                  <c:v>1</c:v>
                </c:pt>
                <c:pt idx="7455">
                  <c:v>1</c:v>
                </c:pt>
                <c:pt idx="7456">
                  <c:v>1</c:v>
                </c:pt>
                <c:pt idx="7457">
                  <c:v>1</c:v>
                </c:pt>
                <c:pt idx="7458">
                  <c:v>1</c:v>
                </c:pt>
                <c:pt idx="7459">
                  <c:v>1</c:v>
                </c:pt>
                <c:pt idx="7460">
                  <c:v>1</c:v>
                </c:pt>
                <c:pt idx="7461">
                  <c:v>1</c:v>
                </c:pt>
                <c:pt idx="7462">
                  <c:v>1</c:v>
                </c:pt>
                <c:pt idx="7463">
                  <c:v>1</c:v>
                </c:pt>
                <c:pt idx="7464">
                  <c:v>1</c:v>
                </c:pt>
                <c:pt idx="7465">
                  <c:v>1</c:v>
                </c:pt>
                <c:pt idx="7466">
                  <c:v>1</c:v>
                </c:pt>
                <c:pt idx="7467">
                  <c:v>1</c:v>
                </c:pt>
                <c:pt idx="7468">
                  <c:v>1</c:v>
                </c:pt>
                <c:pt idx="7469">
                  <c:v>1</c:v>
                </c:pt>
                <c:pt idx="7470">
                  <c:v>1</c:v>
                </c:pt>
                <c:pt idx="7471">
                  <c:v>1</c:v>
                </c:pt>
                <c:pt idx="7472">
                  <c:v>1</c:v>
                </c:pt>
                <c:pt idx="7473">
                  <c:v>1</c:v>
                </c:pt>
                <c:pt idx="7474">
                  <c:v>1</c:v>
                </c:pt>
                <c:pt idx="7475">
                  <c:v>1</c:v>
                </c:pt>
                <c:pt idx="7476">
                  <c:v>1</c:v>
                </c:pt>
                <c:pt idx="7477">
                  <c:v>1</c:v>
                </c:pt>
                <c:pt idx="7478">
                  <c:v>1</c:v>
                </c:pt>
                <c:pt idx="7479">
                  <c:v>1</c:v>
                </c:pt>
                <c:pt idx="7480">
                  <c:v>1</c:v>
                </c:pt>
                <c:pt idx="7481">
                  <c:v>1</c:v>
                </c:pt>
                <c:pt idx="7482">
                  <c:v>1</c:v>
                </c:pt>
                <c:pt idx="7483">
                  <c:v>1</c:v>
                </c:pt>
                <c:pt idx="7484">
                  <c:v>1</c:v>
                </c:pt>
                <c:pt idx="7485">
                  <c:v>1</c:v>
                </c:pt>
                <c:pt idx="7486">
                  <c:v>1</c:v>
                </c:pt>
                <c:pt idx="7487">
                  <c:v>1</c:v>
                </c:pt>
                <c:pt idx="7488">
                  <c:v>1</c:v>
                </c:pt>
                <c:pt idx="7489">
                  <c:v>1</c:v>
                </c:pt>
                <c:pt idx="7490">
                  <c:v>1</c:v>
                </c:pt>
                <c:pt idx="7491">
                  <c:v>1</c:v>
                </c:pt>
                <c:pt idx="7492">
                  <c:v>1</c:v>
                </c:pt>
                <c:pt idx="7493">
                  <c:v>1</c:v>
                </c:pt>
                <c:pt idx="7494">
                  <c:v>1</c:v>
                </c:pt>
                <c:pt idx="7495">
                  <c:v>1</c:v>
                </c:pt>
                <c:pt idx="7496">
                  <c:v>1</c:v>
                </c:pt>
                <c:pt idx="7497">
                  <c:v>1</c:v>
                </c:pt>
                <c:pt idx="7498">
                  <c:v>1</c:v>
                </c:pt>
                <c:pt idx="7499">
                  <c:v>1</c:v>
                </c:pt>
                <c:pt idx="7500">
                  <c:v>1</c:v>
                </c:pt>
                <c:pt idx="7501">
                  <c:v>1</c:v>
                </c:pt>
                <c:pt idx="7502">
                  <c:v>1</c:v>
                </c:pt>
                <c:pt idx="7503">
                  <c:v>1</c:v>
                </c:pt>
                <c:pt idx="7504">
                  <c:v>1</c:v>
                </c:pt>
                <c:pt idx="7505">
                  <c:v>1</c:v>
                </c:pt>
                <c:pt idx="7506">
                  <c:v>1</c:v>
                </c:pt>
                <c:pt idx="7507">
                  <c:v>1</c:v>
                </c:pt>
                <c:pt idx="7508">
                  <c:v>1</c:v>
                </c:pt>
                <c:pt idx="7509">
                  <c:v>1</c:v>
                </c:pt>
                <c:pt idx="7510">
                  <c:v>1</c:v>
                </c:pt>
                <c:pt idx="7511">
                  <c:v>1</c:v>
                </c:pt>
                <c:pt idx="7512">
                  <c:v>1</c:v>
                </c:pt>
                <c:pt idx="7513">
                  <c:v>1</c:v>
                </c:pt>
                <c:pt idx="7514">
                  <c:v>1</c:v>
                </c:pt>
                <c:pt idx="7515">
                  <c:v>1</c:v>
                </c:pt>
                <c:pt idx="7516">
                  <c:v>1</c:v>
                </c:pt>
                <c:pt idx="7517">
                  <c:v>1</c:v>
                </c:pt>
                <c:pt idx="7518">
                  <c:v>1</c:v>
                </c:pt>
                <c:pt idx="7519">
                  <c:v>1</c:v>
                </c:pt>
                <c:pt idx="7520">
                  <c:v>1</c:v>
                </c:pt>
                <c:pt idx="7521">
                  <c:v>1</c:v>
                </c:pt>
                <c:pt idx="7522">
                  <c:v>1</c:v>
                </c:pt>
                <c:pt idx="7523">
                  <c:v>1</c:v>
                </c:pt>
                <c:pt idx="7524">
                  <c:v>1</c:v>
                </c:pt>
                <c:pt idx="7525">
                  <c:v>1</c:v>
                </c:pt>
                <c:pt idx="7526">
                  <c:v>1</c:v>
                </c:pt>
                <c:pt idx="7527">
                  <c:v>1</c:v>
                </c:pt>
                <c:pt idx="7528">
                  <c:v>1</c:v>
                </c:pt>
                <c:pt idx="7529">
                  <c:v>1</c:v>
                </c:pt>
                <c:pt idx="7530">
                  <c:v>1</c:v>
                </c:pt>
                <c:pt idx="7531">
                  <c:v>1</c:v>
                </c:pt>
                <c:pt idx="7532">
                  <c:v>1</c:v>
                </c:pt>
                <c:pt idx="7533">
                  <c:v>1</c:v>
                </c:pt>
                <c:pt idx="7534">
                  <c:v>1</c:v>
                </c:pt>
                <c:pt idx="7535">
                  <c:v>1</c:v>
                </c:pt>
                <c:pt idx="7536">
                  <c:v>1</c:v>
                </c:pt>
                <c:pt idx="7537">
                  <c:v>1</c:v>
                </c:pt>
                <c:pt idx="7538">
                  <c:v>1</c:v>
                </c:pt>
                <c:pt idx="7539">
                  <c:v>1</c:v>
                </c:pt>
                <c:pt idx="7540">
                  <c:v>1</c:v>
                </c:pt>
                <c:pt idx="7541">
                  <c:v>1</c:v>
                </c:pt>
                <c:pt idx="7542">
                  <c:v>1</c:v>
                </c:pt>
                <c:pt idx="7543">
                  <c:v>1</c:v>
                </c:pt>
                <c:pt idx="7544">
                  <c:v>1</c:v>
                </c:pt>
                <c:pt idx="7545">
                  <c:v>1</c:v>
                </c:pt>
                <c:pt idx="7546">
                  <c:v>1</c:v>
                </c:pt>
                <c:pt idx="7547">
                  <c:v>1</c:v>
                </c:pt>
                <c:pt idx="7548">
                  <c:v>1</c:v>
                </c:pt>
                <c:pt idx="7549">
                  <c:v>1</c:v>
                </c:pt>
                <c:pt idx="7550">
                  <c:v>1</c:v>
                </c:pt>
                <c:pt idx="7551">
                  <c:v>1</c:v>
                </c:pt>
                <c:pt idx="7552">
                  <c:v>1</c:v>
                </c:pt>
                <c:pt idx="7553">
                  <c:v>1</c:v>
                </c:pt>
                <c:pt idx="7554">
                  <c:v>1</c:v>
                </c:pt>
                <c:pt idx="7555">
                  <c:v>1</c:v>
                </c:pt>
                <c:pt idx="7556">
                  <c:v>1</c:v>
                </c:pt>
                <c:pt idx="7557">
                  <c:v>1</c:v>
                </c:pt>
                <c:pt idx="7558">
                  <c:v>1</c:v>
                </c:pt>
                <c:pt idx="7559">
                  <c:v>1</c:v>
                </c:pt>
                <c:pt idx="7560">
                  <c:v>1</c:v>
                </c:pt>
                <c:pt idx="7561">
                  <c:v>1</c:v>
                </c:pt>
                <c:pt idx="7562">
                  <c:v>1</c:v>
                </c:pt>
                <c:pt idx="7563">
                  <c:v>1</c:v>
                </c:pt>
                <c:pt idx="7564">
                  <c:v>1</c:v>
                </c:pt>
                <c:pt idx="7565">
                  <c:v>1</c:v>
                </c:pt>
                <c:pt idx="7566">
                  <c:v>1</c:v>
                </c:pt>
                <c:pt idx="7567">
                  <c:v>1</c:v>
                </c:pt>
                <c:pt idx="7568">
                  <c:v>1</c:v>
                </c:pt>
                <c:pt idx="7569">
                  <c:v>1</c:v>
                </c:pt>
                <c:pt idx="7570">
                  <c:v>1</c:v>
                </c:pt>
                <c:pt idx="7571">
                  <c:v>1</c:v>
                </c:pt>
                <c:pt idx="7572">
                  <c:v>1</c:v>
                </c:pt>
                <c:pt idx="7573">
                  <c:v>1</c:v>
                </c:pt>
                <c:pt idx="7574">
                  <c:v>1</c:v>
                </c:pt>
                <c:pt idx="7575">
                  <c:v>1</c:v>
                </c:pt>
                <c:pt idx="7576">
                  <c:v>1</c:v>
                </c:pt>
                <c:pt idx="7577">
                  <c:v>1</c:v>
                </c:pt>
                <c:pt idx="7578">
                  <c:v>1</c:v>
                </c:pt>
                <c:pt idx="7579">
                  <c:v>1</c:v>
                </c:pt>
                <c:pt idx="7580">
                  <c:v>1</c:v>
                </c:pt>
                <c:pt idx="7581">
                  <c:v>1</c:v>
                </c:pt>
                <c:pt idx="7582">
                  <c:v>1</c:v>
                </c:pt>
                <c:pt idx="7583">
                  <c:v>1</c:v>
                </c:pt>
                <c:pt idx="7584">
                  <c:v>1</c:v>
                </c:pt>
                <c:pt idx="7585">
                  <c:v>1</c:v>
                </c:pt>
                <c:pt idx="7586">
                  <c:v>1</c:v>
                </c:pt>
                <c:pt idx="7587">
                  <c:v>1</c:v>
                </c:pt>
                <c:pt idx="7588">
                  <c:v>1</c:v>
                </c:pt>
                <c:pt idx="7589">
                  <c:v>1</c:v>
                </c:pt>
                <c:pt idx="7590">
                  <c:v>1</c:v>
                </c:pt>
                <c:pt idx="7591">
                  <c:v>1</c:v>
                </c:pt>
                <c:pt idx="7592">
                  <c:v>1</c:v>
                </c:pt>
                <c:pt idx="7593">
                  <c:v>1</c:v>
                </c:pt>
                <c:pt idx="7594">
                  <c:v>1</c:v>
                </c:pt>
                <c:pt idx="7595">
                  <c:v>1</c:v>
                </c:pt>
                <c:pt idx="7596">
                  <c:v>1</c:v>
                </c:pt>
                <c:pt idx="7597">
                  <c:v>1</c:v>
                </c:pt>
                <c:pt idx="7598">
                  <c:v>1</c:v>
                </c:pt>
                <c:pt idx="7599">
                  <c:v>1</c:v>
                </c:pt>
                <c:pt idx="7600">
                  <c:v>1</c:v>
                </c:pt>
                <c:pt idx="7601">
                  <c:v>1</c:v>
                </c:pt>
                <c:pt idx="7602">
                  <c:v>1</c:v>
                </c:pt>
                <c:pt idx="7603">
                  <c:v>1</c:v>
                </c:pt>
                <c:pt idx="7604">
                  <c:v>1</c:v>
                </c:pt>
                <c:pt idx="7605">
                  <c:v>1</c:v>
                </c:pt>
                <c:pt idx="7606">
                  <c:v>1</c:v>
                </c:pt>
                <c:pt idx="7607">
                  <c:v>1</c:v>
                </c:pt>
                <c:pt idx="7608">
                  <c:v>1</c:v>
                </c:pt>
                <c:pt idx="7609">
                  <c:v>1</c:v>
                </c:pt>
                <c:pt idx="7610">
                  <c:v>1</c:v>
                </c:pt>
                <c:pt idx="7611">
                  <c:v>1</c:v>
                </c:pt>
                <c:pt idx="7612">
                  <c:v>1</c:v>
                </c:pt>
                <c:pt idx="7613">
                  <c:v>1</c:v>
                </c:pt>
                <c:pt idx="7614">
                  <c:v>1</c:v>
                </c:pt>
                <c:pt idx="7615">
                  <c:v>1</c:v>
                </c:pt>
                <c:pt idx="7616">
                  <c:v>1</c:v>
                </c:pt>
                <c:pt idx="7617">
                  <c:v>1</c:v>
                </c:pt>
                <c:pt idx="7618">
                  <c:v>1</c:v>
                </c:pt>
                <c:pt idx="7619">
                  <c:v>1</c:v>
                </c:pt>
                <c:pt idx="7620">
                  <c:v>1</c:v>
                </c:pt>
                <c:pt idx="7621">
                  <c:v>1</c:v>
                </c:pt>
                <c:pt idx="7622">
                  <c:v>1</c:v>
                </c:pt>
                <c:pt idx="7623">
                  <c:v>1</c:v>
                </c:pt>
                <c:pt idx="7624">
                  <c:v>1</c:v>
                </c:pt>
                <c:pt idx="7625">
                  <c:v>1</c:v>
                </c:pt>
                <c:pt idx="7626">
                  <c:v>1</c:v>
                </c:pt>
                <c:pt idx="7627">
                  <c:v>1</c:v>
                </c:pt>
                <c:pt idx="7628">
                  <c:v>1</c:v>
                </c:pt>
                <c:pt idx="7629">
                  <c:v>1</c:v>
                </c:pt>
                <c:pt idx="7630">
                  <c:v>1</c:v>
                </c:pt>
                <c:pt idx="7631">
                  <c:v>1</c:v>
                </c:pt>
                <c:pt idx="7632">
                  <c:v>1</c:v>
                </c:pt>
                <c:pt idx="7633">
                  <c:v>1</c:v>
                </c:pt>
                <c:pt idx="7634">
                  <c:v>1</c:v>
                </c:pt>
                <c:pt idx="7635">
                  <c:v>1</c:v>
                </c:pt>
                <c:pt idx="7636">
                  <c:v>1</c:v>
                </c:pt>
                <c:pt idx="7637">
                  <c:v>1</c:v>
                </c:pt>
                <c:pt idx="7638">
                  <c:v>1</c:v>
                </c:pt>
                <c:pt idx="7639">
                  <c:v>1</c:v>
                </c:pt>
                <c:pt idx="7640">
                  <c:v>1</c:v>
                </c:pt>
                <c:pt idx="7641">
                  <c:v>1</c:v>
                </c:pt>
                <c:pt idx="7642">
                  <c:v>1</c:v>
                </c:pt>
                <c:pt idx="7643">
                  <c:v>1</c:v>
                </c:pt>
                <c:pt idx="7644">
                  <c:v>1</c:v>
                </c:pt>
                <c:pt idx="7645">
                  <c:v>1</c:v>
                </c:pt>
                <c:pt idx="7646">
                  <c:v>1</c:v>
                </c:pt>
                <c:pt idx="7647">
                  <c:v>1</c:v>
                </c:pt>
                <c:pt idx="7648">
                  <c:v>1</c:v>
                </c:pt>
                <c:pt idx="7649">
                  <c:v>1</c:v>
                </c:pt>
                <c:pt idx="7650">
                  <c:v>1</c:v>
                </c:pt>
                <c:pt idx="7651">
                  <c:v>1</c:v>
                </c:pt>
                <c:pt idx="7652">
                  <c:v>1</c:v>
                </c:pt>
                <c:pt idx="7653">
                  <c:v>1</c:v>
                </c:pt>
                <c:pt idx="7654">
                  <c:v>1</c:v>
                </c:pt>
                <c:pt idx="7655">
                  <c:v>1</c:v>
                </c:pt>
                <c:pt idx="7656">
                  <c:v>1</c:v>
                </c:pt>
                <c:pt idx="7657">
                  <c:v>1</c:v>
                </c:pt>
                <c:pt idx="7658">
                  <c:v>1</c:v>
                </c:pt>
                <c:pt idx="7659">
                  <c:v>1</c:v>
                </c:pt>
                <c:pt idx="7660">
                  <c:v>1</c:v>
                </c:pt>
                <c:pt idx="7661">
                  <c:v>1</c:v>
                </c:pt>
                <c:pt idx="7662">
                  <c:v>1</c:v>
                </c:pt>
                <c:pt idx="7663">
                  <c:v>1</c:v>
                </c:pt>
                <c:pt idx="7664">
                  <c:v>1</c:v>
                </c:pt>
                <c:pt idx="7665">
                  <c:v>1</c:v>
                </c:pt>
                <c:pt idx="7666">
                  <c:v>1</c:v>
                </c:pt>
                <c:pt idx="7667">
                  <c:v>1</c:v>
                </c:pt>
                <c:pt idx="7668">
                  <c:v>1</c:v>
                </c:pt>
                <c:pt idx="7669">
                  <c:v>1</c:v>
                </c:pt>
                <c:pt idx="7670">
                  <c:v>1</c:v>
                </c:pt>
                <c:pt idx="7671">
                  <c:v>1</c:v>
                </c:pt>
                <c:pt idx="7672">
                  <c:v>1</c:v>
                </c:pt>
                <c:pt idx="7673">
                  <c:v>1</c:v>
                </c:pt>
                <c:pt idx="7674">
                  <c:v>1</c:v>
                </c:pt>
                <c:pt idx="7675">
                  <c:v>1</c:v>
                </c:pt>
                <c:pt idx="7676">
                  <c:v>1</c:v>
                </c:pt>
                <c:pt idx="7677">
                  <c:v>1</c:v>
                </c:pt>
                <c:pt idx="7678">
                  <c:v>1</c:v>
                </c:pt>
                <c:pt idx="7679">
                  <c:v>1</c:v>
                </c:pt>
                <c:pt idx="7680">
                  <c:v>1</c:v>
                </c:pt>
                <c:pt idx="7681">
                  <c:v>1</c:v>
                </c:pt>
                <c:pt idx="7682">
                  <c:v>1</c:v>
                </c:pt>
                <c:pt idx="7683">
                  <c:v>1</c:v>
                </c:pt>
                <c:pt idx="7684">
                  <c:v>1</c:v>
                </c:pt>
                <c:pt idx="7685">
                  <c:v>1</c:v>
                </c:pt>
                <c:pt idx="7686">
                  <c:v>1</c:v>
                </c:pt>
                <c:pt idx="7687">
                  <c:v>1</c:v>
                </c:pt>
                <c:pt idx="7688">
                  <c:v>1</c:v>
                </c:pt>
                <c:pt idx="7689">
                  <c:v>1</c:v>
                </c:pt>
                <c:pt idx="7690">
                  <c:v>1</c:v>
                </c:pt>
                <c:pt idx="7691">
                  <c:v>1</c:v>
                </c:pt>
                <c:pt idx="7692">
                  <c:v>1</c:v>
                </c:pt>
                <c:pt idx="7693">
                  <c:v>1</c:v>
                </c:pt>
                <c:pt idx="7694">
                  <c:v>1</c:v>
                </c:pt>
                <c:pt idx="7695">
                  <c:v>1</c:v>
                </c:pt>
                <c:pt idx="7696">
                  <c:v>1</c:v>
                </c:pt>
                <c:pt idx="7697">
                  <c:v>1</c:v>
                </c:pt>
                <c:pt idx="7698">
                  <c:v>1</c:v>
                </c:pt>
                <c:pt idx="7699">
                  <c:v>1</c:v>
                </c:pt>
                <c:pt idx="7700">
                  <c:v>1</c:v>
                </c:pt>
                <c:pt idx="7701">
                  <c:v>1</c:v>
                </c:pt>
                <c:pt idx="7702">
                  <c:v>1</c:v>
                </c:pt>
                <c:pt idx="7703">
                  <c:v>1</c:v>
                </c:pt>
                <c:pt idx="7704">
                  <c:v>1</c:v>
                </c:pt>
                <c:pt idx="7705">
                  <c:v>1</c:v>
                </c:pt>
                <c:pt idx="7706">
                  <c:v>1</c:v>
                </c:pt>
                <c:pt idx="7707">
                  <c:v>1</c:v>
                </c:pt>
                <c:pt idx="7708">
                  <c:v>1</c:v>
                </c:pt>
                <c:pt idx="7709">
                  <c:v>1</c:v>
                </c:pt>
                <c:pt idx="7710">
                  <c:v>1</c:v>
                </c:pt>
                <c:pt idx="7711">
                  <c:v>1</c:v>
                </c:pt>
                <c:pt idx="7712">
                  <c:v>1</c:v>
                </c:pt>
                <c:pt idx="7713">
                  <c:v>1</c:v>
                </c:pt>
                <c:pt idx="7714">
                  <c:v>1</c:v>
                </c:pt>
                <c:pt idx="7715">
                  <c:v>1</c:v>
                </c:pt>
                <c:pt idx="7716">
                  <c:v>1</c:v>
                </c:pt>
                <c:pt idx="7717">
                  <c:v>1</c:v>
                </c:pt>
                <c:pt idx="7718">
                  <c:v>1</c:v>
                </c:pt>
                <c:pt idx="7719">
                  <c:v>1</c:v>
                </c:pt>
                <c:pt idx="7720">
                  <c:v>1</c:v>
                </c:pt>
                <c:pt idx="7721">
                  <c:v>1</c:v>
                </c:pt>
                <c:pt idx="7722">
                  <c:v>1</c:v>
                </c:pt>
                <c:pt idx="7723">
                  <c:v>1</c:v>
                </c:pt>
                <c:pt idx="7724">
                  <c:v>1</c:v>
                </c:pt>
                <c:pt idx="7725">
                  <c:v>1</c:v>
                </c:pt>
                <c:pt idx="7726">
                  <c:v>1</c:v>
                </c:pt>
                <c:pt idx="7727">
                  <c:v>1</c:v>
                </c:pt>
                <c:pt idx="7728">
                  <c:v>1</c:v>
                </c:pt>
                <c:pt idx="7729">
                  <c:v>1</c:v>
                </c:pt>
                <c:pt idx="7730">
                  <c:v>1</c:v>
                </c:pt>
                <c:pt idx="7731">
                  <c:v>1</c:v>
                </c:pt>
                <c:pt idx="7732">
                  <c:v>1</c:v>
                </c:pt>
                <c:pt idx="7733">
                  <c:v>1</c:v>
                </c:pt>
                <c:pt idx="7734">
                  <c:v>1</c:v>
                </c:pt>
                <c:pt idx="7735">
                  <c:v>1</c:v>
                </c:pt>
                <c:pt idx="7736">
                  <c:v>1</c:v>
                </c:pt>
                <c:pt idx="7737">
                  <c:v>1</c:v>
                </c:pt>
                <c:pt idx="7738">
                  <c:v>1</c:v>
                </c:pt>
                <c:pt idx="7739">
                  <c:v>1</c:v>
                </c:pt>
                <c:pt idx="7740">
                  <c:v>1</c:v>
                </c:pt>
                <c:pt idx="7741">
                  <c:v>1</c:v>
                </c:pt>
                <c:pt idx="7742">
                  <c:v>1</c:v>
                </c:pt>
                <c:pt idx="7743">
                  <c:v>1</c:v>
                </c:pt>
                <c:pt idx="7744">
                  <c:v>1</c:v>
                </c:pt>
                <c:pt idx="7745">
                  <c:v>1</c:v>
                </c:pt>
                <c:pt idx="7746">
                  <c:v>1</c:v>
                </c:pt>
                <c:pt idx="7747">
                  <c:v>1</c:v>
                </c:pt>
                <c:pt idx="7748">
                  <c:v>1</c:v>
                </c:pt>
                <c:pt idx="7749">
                  <c:v>1</c:v>
                </c:pt>
                <c:pt idx="7750">
                  <c:v>1</c:v>
                </c:pt>
                <c:pt idx="7751">
                  <c:v>1</c:v>
                </c:pt>
                <c:pt idx="7752">
                  <c:v>1</c:v>
                </c:pt>
                <c:pt idx="7753">
                  <c:v>1</c:v>
                </c:pt>
                <c:pt idx="7754">
                  <c:v>1</c:v>
                </c:pt>
                <c:pt idx="7755">
                  <c:v>1</c:v>
                </c:pt>
                <c:pt idx="7756">
                  <c:v>1</c:v>
                </c:pt>
                <c:pt idx="7757">
                  <c:v>1</c:v>
                </c:pt>
                <c:pt idx="7758">
                  <c:v>1</c:v>
                </c:pt>
                <c:pt idx="7759">
                  <c:v>1</c:v>
                </c:pt>
                <c:pt idx="7760">
                  <c:v>1</c:v>
                </c:pt>
                <c:pt idx="7761">
                  <c:v>1</c:v>
                </c:pt>
                <c:pt idx="7762">
                  <c:v>1</c:v>
                </c:pt>
                <c:pt idx="7763">
                  <c:v>1</c:v>
                </c:pt>
                <c:pt idx="7764">
                  <c:v>1</c:v>
                </c:pt>
                <c:pt idx="7765">
                  <c:v>1</c:v>
                </c:pt>
                <c:pt idx="7766">
                  <c:v>1</c:v>
                </c:pt>
                <c:pt idx="7767">
                  <c:v>1</c:v>
                </c:pt>
                <c:pt idx="7768">
                  <c:v>1</c:v>
                </c:pt>
                <c:pt idx="7769">
                  <c:v>1</c:v>
                </c:pt>
                <c:pt idx="7770">
                  <c:v>1</c:v>
                </c:pt>
                <c:pt idx="7771">
                  <c:v>1</c:v>
                </c:pt>
                <c:pt idx="7772">
                  <c:v>1</c:v>
                </c:pt>
                <c:pt idx="7773">
                  <c:v>1</c:v>
                </c:pt>
                <c:pt idx="7774">
                  <c:v>1</c:v>
                </c:pt>
                <c:pt idx="7775">
                  <c:v>1</c:v>
                </c:pt>
                <c:pt idx="7776">
                  <c:v>1</c:v>
                </c:pt>
                <c:pt idx="7777">
                  <c:v>1</c:v>
                </c:pt>
                <c:pt idx="7778">
                  <c:v>1</c:v>
                </c:pt>
                <c:pt idx="7779">
                  <c:v>1</c:v>
                </c:pt>
                <c:pt idx="7780">
                  <c:v>1</c:v>
                </c:pt>
                <c:pt idx="7781">
                  <c:v>1</c:v>
                </c:pt>
                <c:pt idx="7782">
                  <c:v>1</c:v>
                </c:pt>
                <c:pt idx="7783">
                  <c:v>1</c:v>
                </c:pt>
                <c:pt idx="7784">
                  <c:v>1</c:v>
                </c:pt>
                <c:pt idx="7785">
                  <c:v>1</c:v>
                </c:pt>
                <c:pt idx="7786">
                  <c:v>1</c:v>
                </c:pt>
                <c:pt idx="7787">
                  <c:v>1</c:v>
                </c:pt>
                <c:pt idx="7788">
                  <c:v>1</c:v>
                </c:pt>
                <c:pt idx="7789">
                  <c:v>1</c:v>
                </c:pt>
                <c:pt idx="7790">
                  <c:v>1</c:v>
                </c:pt>
                <c:pt idx="7791">
                  <c:v>1</c:v>
                </c:pt>
                <c:pt idx="7792">
                  <c:v>1</c:v>
                </c:pt>
                <c:pt idx="7793">
                  <c:v>1</c:v>
                </c:pt>
                <c:pt idx="7794">
                  <c:v>1</c:v>
                </c:pt>
                <c:pt idx="7795">
                  <c:v>1</c:v>
                </c:pt>
                <c:pt idx="7796">
                  <c:v>1</c:v>
                </c:pt>
                <c:pt idx="7797">
                  <c:v>1</c:v>
                </c:pt>
                <c:pt idx="7798">
                  <c:v>1</c:v>
                </c:pt>
                <c:pt idx="7799">
                  <c:v>1</c:v>
                </c:pt>
                <c:pt idx="7800">
                  <c:v>1</c:v>
                </c:pt>
                <c:pt idx="7801">
                  <c:v>1</c:v>
                </c:pt>
                <c:pt idx="7802">
                  <c:v>1</c:v>
                </c:pt>
                <c:pt idx="7803">
                  <c:v>1</c:v>
                </c:pt>
                <c:pt idx="7804">
                  <c:v>1</c:v>
                </c:pt>
                <c:pt idx="7805">
                  <c:v>1</c:v>
                </c:pt>
                <c:pt idx="7806">
                  <c:v>1</c:v>
                </c:pt>
                <c:pt idx="7807">
                  <c:v>1</c:v>
                </c:pt>
                <c:pt idx="7808">
                  <c:v>1</c:v>
                </c:pt>
                <c:pt idx="7809">
                  <c:v>1</c:v>
                </c:pt>
                <c:pt idx="7810">
                  <c:v>1</c:v>
                </c:pt>
                <c:pt idx="7811">
                  <c:v>1</c:v>
                </c:pt>
                <c:pt idx="7812">
                  <c:v>1</c:v>
                </c:pt>
                <c:pt idx="7813">
                  <c:v>1</c:v>
                </c:pt>
                <c:pt idx="7814">
                  <c:v>1</c:v>
                </c:pt>
                <c:pt idx="7815">
                  <c:v>1</c:v>
                </c:pt>
                <c:pt idx="7816">
                  <c:v>1</c:v>
                </c:pt>
                <c:pt idx="7817">
                  <c:v>1</c:v>
                </c:pt>
                <c:pt idx="7818">
                  <c:v>1</c:v>
                </c:pt>
                <c:pt idx="7819">
                  <c:v>1</c:v>
                </c:pt>
                <c:pt idx="7820">
                  <c:v>1</c:v>
                </c:pt>
                <c:pt idx="7821">
                  <c:v>1</c:v>
                </c:pt>
                <c:pt idx="7822">
                  <c:v>1</c:v>
                </c:pt>
                <c:pt idx="7823">
                  <c:v>1</c:v>
                </c:pt>
                <c:pt idx="7824">
                  <c:v>1</c:v>
                </c:pt>
                <c:pt idx="7825">
                  <c:v>1</c:v>
                </c:pt>
                <c:pt idx="7826">
                  <c:v>1</c:v>
                </c:pt>
                <c:pt idx="7827">
                  <c:v>1</c:v>
                </c:pt>
                <c:pt idx="7828">
                  <c:v>1</c:v>
                </c:pt>
                <c:pt idx="7829">
                  <c:v>1</c:v>
                </c:pt>
                <c:pt idx="7830">
                  <c:v>1</c:v>
                </c:pt>
                <c:pt idx="7831">
                  <c:v>1</c:v>
                </c:pt>
                <c:pt idx="7832">
                  <c:v>1</c:v>
                </c:pt>
                <c:pt idx="7833">
                  <c:v>1</c:v>
                </c:pt>
                <c:pt idx="7834">
                  <c:v>1</c:v>
                </c:pt>
                <c:pt idx="7835">
                  <c:v>1</c:v>
                </c:pt>
                <c:pt idx="7836">
                  <c:v>1</c:v>
                </c:pt>
                <c:pt idx="7837">
                  <c:v>1</c:v>
                </c:pt>
                <c:pt idx="7838">
                  <c:v>1</c:v>
                </c:pt>
                <c:pt idx="7839">
                  <c:v>1</c:v>
                </c:pt>
                <c:pt idx="7840">
                  <c:v>1</c:v>
                </c:pt>
                <c:pt idx="7841">
                  <c:v>1</c:v>
                </c:pt>
                <c:pt idx="7842">
                  <c:v>1</c:v>
                </c:pt>
                <c:pt idx="7843">
                  <c:v>1</c:v>
                </c:pt>
                <c:pt idx="7844">
                  <c:v>1</c:v>
                </c:pt>
                <c:pt idx="7845">
                  <c:v>1</c:v>
                </c:pt>
                <c:pt idx="7846">
                  <c:v>1</c:v>
                </c:pt>
                <c:pt idx="7847">
                  <c:v>1</c:v>
                </c:pt>
                <c:pt idx="7848">
                  <c:v>1</c:v>
                </c:pt>
                <c:pt idx="7849">
                  <c:v>1</c:v>
                </c:pt>
                <c:pt idx="7850">
                  <c:v>1</c:v>
                </c:pt>
                <c:pt idx="7851">
                  <c:v>1</c:v>
                </c:pt>
                <c:pt idx="7852">
                  <c:v>1</c:v>
                </c:pt>
                <c:pt idx="7853">
                  <c:v>1</c:v>
                </c:pt>
                <c:pt idx="7854">
                  <c:v>1</c:v>
                </c:pt>
                <c:pt idx="7855">
                  <c:v>1</c:v>
                </c:pt>
                <c:pt idx="7856">
                  <c:v>1</c:v>
                </c:pt>
                <c:pt idx="7857">
                  <c:v>1</c:v>
                </c:pt>
                <c:pt idx="7858">
                  <c:v>1</c:v>
                </c:pt>
                <c:pt idx="7859">
                  <c:v>1</c:v>
                </c:pt>
                <c:pt idx="7860">
                  <c:v>1</c:v>
                </c:pt>
                <c:pt idx="7861">
                  <c:v>1</c:v>
                </c:pt>
                <c:pt idx="7862">
                  <c:v>1</c:v>
                </c:pt>
                <c:pt idx="7863">
                  <c:v>1</c:v>
                </c:pt>
                <c:pt idx="7864">
                  <c:v>1</c:v>
                </c:pt>
                <c:pt idx="7865">
                  <c:v>1</c:v>
                </c:pt>
                <c:pt idx="7866">
                  <c:v>1</c:v>
                </c:pt>
                <c:pt idx="7867">
                  <c:v>1</c:v>
                </c:pt>
                <c:pt idx="7868">
                  <c:v>1</c:v>
                </c:pt>
                <c:pt idx="7869">
                  <c:v>1</c:v>
                </c:pt>
                <c:pt idx="7870">
                  <c:v>1</c:v>
                </c:pt>
                <c:pt idx="7871">
                  <c:v>1</c:v>
                </c:pt>
                <c:pt idx="7872">
                  <c:v>1</c:v>
                </c:pt>
                <c:pt idx="7873">
                  <c:v>1</c:v>
                </c:pt>
                <c:pt idx="7874">
                  <c:v>1</c:v>
                </c:pt>
                <c:pt idx="7875">
                  <c:v>1</c:v>
                </c:pt>
                <c:pt idx="7876">
                  <c:v>1</c:v>
                </c:pt>
                <c:pt idx="7877">
                  <c:v>1</c:v>
                </c:pt>
                <c:pt idx="7878">
                  <c:v>1</c:v>
                </c:pt>
                <c:pt idx="7879">
                  <c:v>1</c:v>
                </c:pt>
                <c:pt idx="7880">
                  <c:v>1</c:v>
                </c:pt>
                <c:pt idx="7881">
                  <c:v>1</c:v>
                </c:pt>
                <c:pt idx="7882">
                  <c:v>1</c:v>
                </c:pt>
                <c:pt idx="7883">
                  <c:v>1</c:v>
                </c:pt>
                <c:pt idx="7884">
                  <c:v>1</c:v>
                </c:pt>
                <c:pt idx="7885">
                  <c:v>1</c:v>
                </c:pt>
                <c:pt idx="7886">
                  <c:v>1</c:v>
                </c:pt>
                <c:pt idx="7887">
                  <c:v>1</c:v>
                </c:pt>
                <c:pt idx="7888">
                  <c:v>1</c:v>
                </c:pt>
                <c:pt idx="7889">
                  <c:v>1</c:v>
                </c:pt>
                <c:pt idx="7890">
                  <c:v>1</c:v>
                </c:pt>
                <c:pt idx="7891">
                  <c:v>1</c:v>
                </c:pt>
                <c:pt idx="7892">
                  <c:v>1</c:v>
                </c:pt>
                <c:pt idx="7893">
                  <c:v>1</c:v>
                </c:pt>
                <c:pt idx="7894">
                  <c:v>1</c:v>
                </c:pt>
                <c:pt idx="7895">
                  <c:v>1</c:v>
                </c:pt>
                <c:pt idx="7896">
                  <c:v>1</c:v>
                </c:pt>
                <c:pt idx="7897">
                  <c:v>1</c:v>
                </c:pt>
                <c:pt idx="7898">
                  <c:v>1</c:v>
                </c:pt>
                <c:pt idx="7899">
                  <c:v>1</c:v>
                </c:pt>
                <c:pt idx="7900">
                  <c:v>1</c:v>
                </c:pt>
                <c:pt idx="7901">
                  <c:v>1</c:v>
                </c:pt>
                <c:pt idx="7902">
                  <c:v>1</c:v>
                </c:pt>
                <c:pt idx="7903">
                  <c:v>1</c:v>
                </c:pt>
                <c:pt idx="7904">
                  <c:v>1</c:v>
                </c:pt>
                <c:pt idx="7905">
                  <c:v>1</c:v>
                </c:pt>
                <c:pt idx="7906">
                  <c:v>1</c:v>
                </c:pt>
                <c:pt idx="7907">
                  <c:v>1</c:v>
                </c:pt>
                <c:pt idx="7908">
                  <c:v>1</c:v>
                </c:pt>
                <c:pt idx="7909">
                  <c:v>1</c:v>
                </c:pt>
                <c:pt idx="7910">
                  <c:v>1</c:v>
                </c:pt>
                <c:pt idx="7911">
                  <c:v>1</c:v>
                </c:pt>
                <c:pt idx="7912">
                  <c:v>1</c:v>
                </c:pt>
                <c:pt idx="7913">
                  <c:v>1</c:v>
                </c:pt>
                <c:pt idx="7914">
                  <c:v>1</c:v>
                </c:pt>
                <c:pt idx="7915">
                  <c:v>1</c:v>
                </c:pt>
                <c:pt idx="7916">
                  <c:v>1</c:v>
                </c:pt>
                <c:pt idx="7917">
                  <c:v>1</c:v>
                </c:pt>
                <c:pt idx="7918">
                  <c:v>1</c:v>
                </c:pt>
                <c:pt idx="7919">
                  <c:v>1</c:v>
                </c:pt>
                <c:pt idx="7920">
                  <c:v>1</c:v>
                </c:pt>
                <c:pt idx="7921">
                  <c:v>1</c:v>
                </c:pt>
                <c:pt idx="7922">
                  <c:v>1</c:v>
                </c:pt>
                <c:pt idx="7923">
                  <c:v>1</c:v>
                </c:pt>
                <c:pt idx="7924">
                  <c:v>1</c:v>
                </c:pt>
                <c:pt idx="7925">
                  <c:v>1</c:v>
                </c:pt>
                <c:pt idx="7926">
                  <c:v>1</c:v>
                </c:pt>
                <c:pt idx="7927">
                  <c:v>1</c:v>
                </c:pt>
                <c:pt idx="7928">
                  <c:v>1</c:v>
                </c:pt>
                <c:pt idx="7929">
                  <c:v>1</c:v>
                </c:pt>
                <c:pt idx="7930">
                  <c:v>1</c:v>
                </c:pt>
                <c:pt idx="7931">
                  <c:v>1</c:v>
                </c:pt>
                <c:pt idx="7932">
                  <c:v>1</c:v>
                </c:pt>
                <c:pt idx="7933">
                  <c:v>1</c:v>
                </c:pt>
                <c:pt idx="7934">
                  <c:v>1</c:v>
                </c:pt>
                <c:pt idx="7935">
                  <c:v>1</c:v>
                </c:pt>
                <c:pt idx="7936">
                  <c:v>1</c:v>
                </c:pt>
                <c:pt idx="7937">
                  <c:v>1</c:v>
                </c:pt>
                <c:pt idx="7938">
                  <c:v>1</c:v>
                </c:pt>
                <c:pt idx="7939">
                  <c:v>1</c:v>
                </c:pt>
                <c:pt idx="7940">
                  <c:v>1</c:v>
                </c:pt>
                <c:pt idx="7941">
                  <c:v>1</c:v>
                </c:pt>
                <c:pt idx="7942">
                  <c:v>1</c:v>
                </c:pt>
                <c:pt idx="7943">
                  <c:v>1</c:v>
                </c:pt>
                <c:pt idx="7944">
                  <c:v>1</c:v>
                </c:pt>
                <c:pt idx="7945">
                  <c:v>1</c:v>
                </c:pt>
                <c:pt idx="7946">
                  <c:v>1</c:v>
                </c:pt>
                <c:pt idx="7947">
                  <c:v>1</c:v>
                </c:pt>
                <c:pt idx="7948">
                  <c:v>1</c:v>
                </c:pt>
                <c:pt idx="7949">
                  <c:v>1</c:v>
                </c:pt>
                <c:pt idx="7950">
                  <c:v>1</c:v>
                </c:pt>
                <c:pt idx="7951">
                  <c:v>1</c:v>
                </c:pt>
                <c:pt idx="7952">
                  <c:v>1</c:v>
                </c:pt>
                <c:pt idx="7953">
                  <c:v>1</c:v>
                </c:pt>
                <c:pt idx="7954">
                  <c:v>1</c:v>
                </c:pt>
                <c:pt idx="7955">
                  <c:v>1</c:v>
                </c:pt>
                <c:pt idx="7956">
                  <c:v>1</c:v>
                </c:pt>
                <c:pt idx="7957">
                  <c:v>1</c:v>
                </c:pt>
                <c:pt idx="7958">
                  <c:v>1</c:v>
                </c:pt>
                <c:pt idx="7959">
                  <c:v>1</c:v>
                </c:pt>
                <c:pt idx="7960">
                  <c:v>1</c:v>
                </c:pt>
                <c:pt idx="7961">
                  <c:v>1</c:v>
                </c:pt>
                <c:pt idx="7962">
                  <c:v>1</c:v>
                </c:pt>
                <c:pt idx="7963">
                  <c:v>1</c:v>
                </c:pt>
                <c:pt idx="7964">
                  <c:v>1</c:v>
                </c:pt>
                <c:pt idx="7965">
                  <c:v>1</c:v>
                </c:pt>
                <c:pt idx="7966">
                  <c:v>1</c:v>
                </c:pt>
                <c:pt idx="7967">
                  <c:v>1</c:v>
                </c:pt>
                <c:pt idx="7968">
                  <c:v>1</c:v>
                </c:pt>
                <c:pt idx="7969">
                  <c:v>1</c:v>
                </c:pt>
                <c:pt idx="7970">
                  <c:v>1</c:v>
                </c:pt>
                <c:pt idx="7971">
                  <c:v>1</c:v>
                </c:pt>
                <c:pt idx="7972">
                  <c:v>1</c:v>
                </c:pt>
                <c:pt idx="7973">
                  <c:v>1</c:v>
                </c:pt>
                <c:pt idx="7974">
                  <c:v>1</c:v>
                </c:pt>
                <c:pt idx="7975">
                  <c:v>1</c:v>
                </c:pt>
                <c:pt idx="7976">
                  <c:v>1</c:v>
                </c:pt>
                <c:pt idx="7977">
                  <c:v>1</c:v>
                </c:pt>
                <c:pt idx="7978">
                  <c:v>1</c:v>
                </c:pt>
                <c:pt idx="7979">
                  <c:v>1</c:v>
                </c:pt>
                <c:pt idx="7980">
                  <c:v>1</c:v>
                </c:pt>
                <c:pt idx="7981">
                  <c:v>1</c:v>
                </c:pt>
                <c:pt idx="7982">
                  <c:v>1</c:v>
                </c:pt>
                <c:pt idx="7983">
                  <c:v>1</c:v>
                </c:pt>
                <c:pt idx="7984">
                  <c:v>1</c:v>
                </c:pt>
                <c:pt idx="7985">
                  <c:v>1</c:v>
                </c:pt>
                <c:pt idx="7986">
                  <c:v>1</c:v>
                </c:pt>
                <c:pt idx="7987">
                  <c:v>1</c:v>
                </c:pt>
                <c:pt idx="7988">
                  <c:v>1</c:v>
                </c:pt>
                <c:pt idx="7989">
                  <c:v>1</c:v>
                </c:pt>
                <c:pt idx="7990">
                  <c:v>1</c:v>
                </c:pt>
                <c:pt idx="7991">
                  <c:v>1</c:v>
                </c:pt>
                <c:pt idx="7992">
                  <c:v>1</c:v>
                </c:pt>
                <c:pt idx="7993">
                  <c:v>1</c:v>
                </c:pt>
                <c:pt idx="799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23F-4AA8-AB03-CF5B88747048}"/>
            </c:ext>
          </c:extLst>
        </c:ser>
        <c:ser>
          <c:idx val="3"/>
          <c:order val="3"/>
          <c:tx>
            <c:strRef>
              <c:f>try_timing_v1!$E$1</c:f>
              <c:strCache>
                <c:ptCount val="1"/>
                <c:pt idx="0">
                  <c:v>x75igzocolumn1i1c_modx22_v1:wl v s:6</c:v>
                </c:pt>
              </c:strCache>
            </c:strRef>
          </c:tx>
          <c:spPr>
            <a:ln w="762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try_timing_v1!$E$2:$E$25001</c:f>
              <c:numCache>
                <c:formatCode>General</c:formatCode>
                <c:ptCount val="25000"/>
                <c:pt idx="0">
                  <c:v>-0.4</c:v>
                </c:pt>
                <c:pt idx="1">
                  <c:v>-0.4</c:v>
                </c:pt>
                <c:pt idx="2">
                  <c:v>-0.4</c:v>
                </c:pt>
                <c:pt idx="3">
                  <c:v>-0.4</c:v>
                </c:pt>
                <c:pt idx="4">
                  <c:v>-0.4</c:v>
                </c:pt>
                <c:pt idx="5">
                  <c:v>-0.4</c:v>
                </c:pt>
                <c:pt idx="6">
                  <c:v>-0.4</c:v>
                </c:pt>
                <c:pt idx="7">
                  <c:v>-0.4</c:v>
                </c:pt>
                <c:pt idx="8">
                  <c:v>-0.4</c:v>
                </c:pt>
                <c:pt idx="9">
                  <c:v>-0.4</c:v>
                </c:pt>
                <c:pt idx="10">
                  <c:v>-0.4</c:v>
                </c:pt>
                <c:pt idx="11">
                  <c:v>-0.4</c:v>
                </c:pt>
                <c:pt idx="12">
                  <c:v>-0.4</c:v>
                </c:pt>
                <c:pt idx="13">
                  <c:v>-0.4</c:v>
                </c:pt>
                <c:pt idx="14">
                  <c:v>-0.4</c:v>
                </c:pt>
                <c:pt idx="15">
                  <c:v>-0.4</c:v>
                </c:pt>
                <c:pt idx="16">
                  <c:v>-0.4</c:v>
                </c:pt>
                <c:pt idx="17">
                  <c:v>-0.4</c:v>
                </c:pt>
                <c:pt idx="18">
                  <c:v>-0.4</c:v>
                </c:pt>
                <c:pt idx="19">
                  <c:v>-0.4</c:v>
                </c:pt>
                <c:pt idx="20">
                  <c:v>-0.4</c:v>
                </c:pt>
                <c:pt idx="21">
                  <c:v>-0.4</c:v>
                </c:pt>
                <c:pt idx="22">
                  <c:v>-0.4</c:v>
                </c:pt>
                <c:pt idx="23">
                  <c:v>-0.4</c:v>
                </c:pt>
                <c:pt idx="24">
                  <c:v>-0.4</c:v>
                </c:pt>
                <c:pt idx="25">
                  <c:v>-0.4</c:v>
                </c:pt>
                <c:pt idx="26">
                  <c:v>-0.4</c:v>
                </c:pt>
                <c:pt idx="27">
                  <c:v>-0.4</c:v>
                </c:pt>
                <c:pt idx="28">
                  <c:v>-0.4</c:v>
                </c:pt>
                <c:pt idx="29">
                  <c:v>-0.4</c:v>
                </c:pt>
                <c:pt idx="30">
                  <c:v>-0.4</c:v>
                </c:pt>
                <c:pt idx="31">
                  <c:v>-0.4</c:v>
                </c:pt>
                <c:pt idx="32">
                  <c:v>-0.4</c:v>
                </c:pt>
                <c:pt idx="33">
                  <c:v>-0.4</c:v>
                </c:pt>
                <c:pt idx="34">
                  <c:v>-0.4</c:v>
                </c:pt>
                <c:pt idx="35">
                  <c:v>-0.4</c:v>
                </c:pt>
                <c:pt idx="36">
                  <c:v>-0.4</c:v>
                </c:pt>
                <c:pt idx="37">
                  <c:v>-0.4</c:v>
                </c:pt>
                <c:pt idx="38">
                  <c:v>-0.4</c:v>
                </c:pt>
                <c:pt idx="39">
                  <c:v>-0.4</c:v>
                </c:pt>
                <c:pt idx="40">
                  <c:v>-0.4</c:v>
                </c:pt>
                <c:pt idx="41">
                  <c:v>-0.4</c:v>
                </c:pt>
                <c:pt idx="42">
                  <c:v>-0.4</c:v>
                </c:pt>
                <c:pt idx="43">
                  <c:v>-0.4</c:v>
                </c:pt>
                <c:pt idx="44">
                  <c:v>-0.4</c:v>
                </c:pt>
                <c:pt idx="45">
                  <c:v>-0.4</c:v>
                </c:pt>
                <c:pt idx="46">
                  <c:v>-0.4</c:v>
                </c:pt>
                <c:pt idx="47">
                  <c:v>-0.4</c:v>
                </c:pt>
                <c:pt idx="48">
                  <c:v>-0.4</c:v>
                </c:pt>
                <c:pt idx="49">
                  <c:v>-0.4</c:v>
                </c:pt>
                <c:pt idx="50">
                  <c:v>-0.4</c:v>
                </c:pt>
                <c:pt idx="51">
                  <c:v>-0.4</c:v>
                </c:pt>
                <c:pt idx="52">
                  <c:v>-0.4</c:v>
                </c:pt>
                <c:pt idx="53">
                  <c:v>-0.4</c:v>
                </c:pt>
                <c:pt idx="54">
                  <c:v>-0.4</c:v>
                </c:pt>
                <c:pt idx="55">
                  <c:v>-0.4</c:v>
                </c:pt>
                <c:pt idx="56">
                  <c:v>-0.4</c:v>
                </c:pt>
                <c:pt idx="57">
                  <c:v>-0.4</c:v>
                </c:pt>
                <c:pt idx="58">
                  <c:v>-0.4</c:v>
                </c:pt>
                <c:pt idx="59">
                  <c:v>-0.4</c:v>
                </c:pt>
                <c:pt idx="60">
                  <c:v>-0.4</c:v>
                </c:pt>
                <c:pt idx="61">
                  <c:v>-0.4</c:v>
                </c:pt>
                <c:pt idx="62">
                  <c:v>-0.4</c:v>
                </c:pt>
                <c:pt idx="63">
                  <c:v>-0.4</c:v>
                </c:pt>
                <c:pt idx="64">
                  <c:v>-0.4</c:v>
                </c:pt>
                <c:pt idx="65">
                  <c:v>-0.4</c:v>
                </c:pt>
                <c:pt idx="66">
                  <c:v>-0.4</c:v>
                </c:pt>
                <c:pt idx="67">
                  <c:v>-0.4</c:v>
                </c:pt>
                <c:pt idx="68">
                  <c:v>-0.4</c:v>
                </c:pt>
                <c:pt idx="69">
                  <c:v>-0.4</c:v>
                </c:pt>
                <c:pt idx="70">
                  <c:v>-0.4</c:v>
                </c:pt>
                <c:pt idx="71">
                  <c:v>-0.4</c:v>
                </c:pt>
                <c:pt idx="72">
                  <c:v>-0.4</c:v>
                </c:pt>
                <c:pt idx="73">
                  <c:v>-0.4</c:v>
                </c:pt>
                <c:pt idx="74">
                  <c:v>-0.4</c:v>
                </c:pt>
                <c:pt idx="75">
                  <c:v>-0.4</c:v>
                </c:pt>
                <c:pt idx="76">
                  <c:v>-0.4</c:v>
                </c:pt>
                <c:pt idx="77">
                  <c:v>-0.4</c:v>
                </c:pt>
                <c:pt idx="78">
                  <c:v>-0.4</c:v>
                </c:pt>
                <c:pt idx="79">
                  <c:v>-0.4</c:v>
                </c:pt>
                <c:pt idx="80">
                  <c:v>-0.4</c:v>
                </c:pt>
                <c:pt idx="81">
                  <c:v>-0.4</c:v>
                </c:pt>
                <c:pt idx="82">
                  <c:v>-0.4</c:v>
                </c:pt>
                <c:pt idx="83">
                  <c:v>-0.4</c:v>
                </c:pt>
                <c:pt idx="84">
                  <c:v>-0.4</c:v>
                </c:pt>
                <c:pt idx="85">
                  <c:v>-0.4</c:v>
                </c:pt>
                <c:pt idx="86">
                  <c:v>-0.4</c:v>
                </c:pt>
                <c:pt idx="87">
                  <c:v>-0.4</c:v>
                </c:pt>
                <c:pt idx="88">
                  <c:v>-0.4</c:v>
                </c:pt>
                <c:pt idx="89">
                  <c:v>-0.4</c:v>
                </c:pt>
                <c:pt idx="90">
                  <c:v>-0.4</c:v>
                </c:pt>
                <c:pt idx="91">
                  <c:v>-0.4</c:v>
                </c:pt>
                <c:pt idx="92">
                  <c:v>-0.4</c:v>
                </c:pt>
                <c:pt idx="93">
                  <c:v>-0.4</c:v>
                </c:pt>
                <c:pt idx="94">
                  <c:v>-0.4</c:v>
                </c:pt>
                <c:pt idx="95">
                  <c:v>-0.4</c:v>
                </c:pt>
                <c:pt idx="96">
                  <c:v>-0.4</c:v>
                </c:pt>
                <c:pt idx="97">
                  <c:v>-0.4</c:v>
                </c:pt>
                <c:pt idx="98">
                  <c:v>-0.4</c:v>
                </c:pt>
                <c:pt idx="99">
                  <c:v>-0.4</c:v>
                </c:pt>
                <c:pt idx="100">
                  <c:v>-0.4</c:v>
                </c:pt>
                <c:pt idx="101">
                  <c:v>-0.4</c:v>
                </c:pt>
                <c:pt idx="102">
                  <c:v>-0.4</c:v>
                </c:pt>
                <c:pt idx="103">
                  <c:v>-0.4</c:v>
                </c:pt>
                <c:pt idx="104">
                  <c:v>-0.4</c:v>
                </c:pt>
                <c:pt idx="105">
                  <c:v>-0.4</c:v>
                </c:pt>
                <c:pt idx="106">
                  <c:v>-0.4</c:v>
                </c:pt>
                <c:pt idx="107">
                  <c:v>-0.4</c:v>
                </c:pt>
                <c:pt idx="108">
                  <c:v>-0.4</c:v>
                </c:pt>
                <c:pt idx="109">
                  <c:v>-0.4</c:v>
                </c:pt>
                <c:pt idx="110">
                  <c:v>-0.4</c:v>
                </c:pt>
                <c:pt idx="111">
                  <c:v>-0.4</c:v>
                </c:pt>
                <c:pt idx="112">
                  <c:v>-0.4</c:v>
                </c:pt>
                <c:pt idx="113">
                  <c:v>-0.4</c:v>
                </c:pt>
                <c:pt idx="114">
                  <c:v>-0.4</c:v>
                </c:pt>
                <c:pt idx="115">
                  <c:v>-0.4</c:v>
                </c:pt>
                <c:pt idx="116">
                  <c:v>-0.4</c:v>
                </c:pt>
                <c:pt idx="117">
                  <c:v>-0.4</c:v>
                </c:pt>
                <c:pt idx="118">
                  <c:v>-0.4</c:v>
                </c:pt>
                <c:pt idx="119">
                  <c:v>-0.4</c:v>
                </c:pt>
                <c:pt idx="120">
                  <c:v>-0.4</c:v>
                </c:pt>
                <c:pt idx="121">
                  <c:v>-0.4</c:v>
                </c:pt>
                <c:pt idx="122">
                  <c:v>-0.4</c:v>
                </c:pt>
                <c:pt idx="123">
                  <c:v>-0.4</c:v>
                </c:pt>
                <c:pt idx="124">
                  <c:v>-0.4</c:v>
                </c:pt>
                <c:pt idx="125">
                  <c:v>-0.4</c:v>
                </c:pt>
                <c:pt idx="126">
                  <c:v>-0.4</c:v>
                </c:pt>
                <c:pt idx="127">
                  <c:v>-0.4</c:v>
                </c:pt>
                <c:pt idx="128">
                  <c:v>-0.4</c:v>
                </c:pt>
                <c:pt idx="129">
                  <c:v>-0.4</c:v>
                </c:pt>
                <c:pt idx="130">
                  <c:v>-0.4</c:v>
                </c:pt>
                <c:pt idx="131">
                  <c:v>-0.4</c:v>
                </c:pt>
                <c:pt idx="132">
                  <c:v>-0.4</c:v>
                </c:pt>
                <c:pt idx="133">
                  <c:v>-0.4</c:v>
                </c:pt>
                <c:pt idx="134">
                  <c:v>-0.4</c:v>
                </c:pt>
                <c:pt idx="135">
                  <c:v>-0.4</c:v>
                </c:pt>
                <c:pt idx="136">
                  <c:v>-0.4</c:v>
                </c:pt>
                <c:pt idx="137">
                  <c:v>-0.4</c:v>
                </c:pt>
                <c:pt idx="138">
                  <c:v>-0.4</c:v>
                </c:pt>
                <c:pt idx="139">
                  <c:v>-0.4</c:v>
                </c:pt>
                <c:pt idx="140">
                  <c:v>-0.4</c:v>
                </c:pt>
                <c:pt idx="141">
                  <c:v>-0.4</c:v>
                </c:pt>
                <c:pt idx="142">
                  <c:v>-0.4</c:v>
                </c:pt>
                <c:pt idx="143">
                  <c:v>-0.4</c:v>
                </c:pt>
                <c:pt idx="144">
                  <c:v>-0.4</c:v>
                </c:pt>
                <c:pt idx="145">
                  <c:v>-0.4</c:v>
                </c:pt>
                <c:pt idx="146">
                  <c:v>-0.4</c:v>
                </c:pt>
                <c:pt idx="147">
                  <c:v>-0.4</c:v>
                </c:pt>
                <c:pt idx="148">
                  <c:v>-0.4</c:v>
                </c:pt>
                <c:pt idx="149">
                  <c:v>-0.4</c:v>
                </c:pt>
                <c:pt idx="150">
                  <c:v>-0.4</c:v>
                </c:pt>
                <c:pt idx="151">
                  <c:v>-0.4</c:v>
                </c:pt>
                <c:pt idx="152">
                  <c:v>-0.4</c:v>
                </c:pt>
                <c:pt idx="153">
                  <c:v>-0.4</c:v>
                </c:pt>
                <c:pt idx="154">
                  <c:v>-0.4</c:v>
                </c:pt>
                <c:pt idx="155">
                  <c:v>-0.4</c:v>
                </c:pt>
                <c:pt idx="156">
                  <c:v>-0.4</c:v>
                </c:pt>
                <c:pt idx="157">
                  <c:v>-0.4</c:v>
                </c:pt>
                <c:pt idx="158">
                  <c:v>-0.4</c:v>
                </c:pt>
                <c:pt idx="159">
                  <c:v>-0.4</c:v>
                </c:pt>
                <c:pt idx="160">
                  <c:v>-0.4</c:v>
                </c:pt>
                <c:pt idx="161">
                  <c:v>-0.4</c:v>
                </c:pt>
                <c:pt idx="162">
                  <c:v>-0.4</c:v>
                </c:pt>
                <c:pt idx="163">
                  <c:v>-0.4</c:v>
                </c:pt>
                <c:pt idx="164">
                  <c:v>-0.4</c:v>
                </c:pt>
                <c:pt idx="165">
                  <c:v>-0.4</c:v>
                </c:pt>
                <c:pt idx="166">
                  <c:v>-0.4</c:v>
                </c:pt>
                <c:pt idx="167">
                  <c:v>-0.4</c:v>
                </c:pt>
                <c:pt idx="168">
                  <c:v>-0.4</c:v>
                </c:pt>
                <c:pt idx="169">
                  <c:v>-0.4</c:v>
                </c:pt>
                <c:pt idx="170">
                  <c:v>-0.4</c:v>
                </c:pt>
                <c:pt idx="171">
                  <c:v>-0.4</c:v>
                </c:pt>
                <c:pt idx="172">
                  <c:v>-0.4</c:v>
                </c:pt>
                <c:pt idx="173">
                  <c:v>-0.4</c:v>
                </c:pt>
                <c:pt idx="174">
                  <c:v>-0.4</c:v>
                </c:pt>
                <c:pt idx="175">
                  <c:v>-0.4</c:v>
                </c:pt>
                <c:pt idx="176">
                  <c:v>-0.4</c:v>
                </c:pt>
                <c:pt idx="177">
                  <c:v>-0.4</c:v>
                </c:pt>
                <c:pt idx="178">
                  <c:v>-0.4</c:v>
                </c:pt>
                <c:pt idx="179">
                  <c:v>-0.4</c:v>
                </c:pt>
                <c:pt idx="180">
                  <c:v>-0.4</c:v>
                </c:pt>
                <c:pt idx="181">
                  <c:v>-0.4</c:v>
                </c:pt>
                <c:pt idx="182">
                  <c:v>-0.4</c:v>
                </c:pt>
                <c:pt idx="183">
                  <c:v>-0.4</c:v>
                </c:pt>
                <c:pt idx="184">
                  <c:v>-0.4</c:v>
                </c:pt>
                <c:pt idx="185">
                  <c:v>-0.4</c:v>
                </c:pt>
                <c:pt idx="186">
                  <c:v>-0.4</c:v>
                </c:pt>
                <c:pt idx="187">
                  <c:v>-0.4</c:v>
                </c:pt>
                <c:pt idx="188">
                  <c:v>-0.4</c:v>
                </c:pt>
                <c:pt idx="189">
                  <c:v>-0.4</c:v>
                </c:pt>
                <c:pt idx="190">
                  <c:v>-0.4</c:v>
                </c:pt>
                <c:pt idx="191">
                  <c:v>-0.4</c:v>
                </c:pt>
                <c:pt idx="192">
                  <c:v>-0.4</c:v>
                </c:pt>
                <c:pt idx="193">
                  <c:v>-0.4</c:v>
                </c:pt>
                <c:pt idx="194">
                  <c:v>-0.4</c:v>
                </c:pt>
                <c:pt idx="195">
                  <c:v>-0.4</c:v>
                </c:pt>
                <c:pt idx="196">
                  <c:v>-0.4</c:v>
                </c:pt>
                <c:pt idx="197">
                  <c:v>-0.4</c:v>
                </c:pt>
                <c:pt idx="198">
                  <c:v>-0.4</c:v>
                </c:pt>
                <c:pt idx="199">
                  <c:v>-0.4</c:v>
                </c:pt>
                <c:pt idx="200">
                  <c:v>-0.4</c:v>
                </c:pt>
                <c:pt idx="201">
                  <c:v>-0.4</c:v>
                </c:pt>
                <c:pt idx="202">
                  <c:v>-0.4</c:v>
                </c:pt>
                <c:pt idx="203">
                  <c:v>-0.4</c:v>
                </c:pt>
                <c:pt idx="204">
                  <c:v>-0.4</c:v>
                </c:pt>
                <c:pt idx="205">
                  <c:v>-0.4</c:v>
                </c:pt>
                <c:pt idx="206">
                  <c:v>-0.4</c:v>
                </c:pt>
                <c:pt idx="207">
                  <c:v>-0.4</c:v>
                </c:pt>
                <c:pt idx="208">
                  <c:v>-0.4</c:v>
                </c:pt>
                <c:pt idx="209">
                  <c:v>-0.4</c:v>
                </c:pt>
                <c:pt idx="210">
                  <c:v>-0.4</c:v>
                </c:pt>
                <c:pt idx="211">
                  <c:v>-0.4</c:v>
                </c:pt>
                <c:pt idx="212">
                  <c:v>-0.4</c:v>
                </c:pt>
                <c:pt idx="213">
                  <c:v>-0.4</c:v>
                </c:pt>
                <c:pt idx="214">
                  <c:v>-0.4</c:v>
                </c:pt>
                <c:pt idx="215">
                  <c:v>-0.4</c:v>
                </c:pt>
                <c:pt idx="216">
                  <c:v>-0.4</c:v>
                </c:pt>
                <c:pt idx="217">
                  <c:v>-0.4</c:v>
                </c:pt>
                <c:pt idx="218">
                  <c:v>-0.4</c:v>
                </c:pt>
                <c:pt idx="219">
                  <c:v>-0.4</c:v>
                </c:pt>
                <c:pt idx="220">
                  <c:v>-0.4</c:v>
                </c:pt>
                <c:pt idx="221">
                  <c:v>-0.4</c:v>
                </c:pt>
                <c:pt idx="222">
                  <c:v>-0.4</c:v>
                </c:pt>
                <c:pt idx="223">
                  <c:v>-0.4</c:v>
                </c:pt>
                <c:pt idx="224">
                  <c:v>-0.4</c:v>
                </c:pt>
                <c:pt idx="225">
                  <c:v>-0.4</c:v>
                </c:pt>
                <c:pt idx="226">
                  <c:v>-0.4</c:v>
                </c:pt>
                <c:pt idx="227">
                  <c:v>-0.4</c:v>
                </c:pt>
                <c:pt idx="228">
                  <c:v>-0.4</c:v>
                </c:pt>
                <c:pt idx="229">
                  <c:v>-0.4</c:v>
                </c:pt>
                <c:pt idx="230">
                  <c:v>-0.4</c:v>
                </c:pt>
                <c:pt idx="231">
                  <c:v>-0.4</c:v>
                </c:pt>
                <c:pt idx="232">
                  <c:v>-0.4</c:v>
                </c:pt>
                <c:pt idx="233">
                  <c:v>-0.4</c:v>
                </c:pt>
                <c:pt idx="234">
                  <c:v>-0.4</c:v>
                </c:pt>
                <c:pt idx="235">
                  <c:v>-0.4</c:v>
                </c:pt>
                <c:pt idx="236">
                  <c:v>-0.4</c:v>
                </c:pt>
                <c:pt idx="237">
                  <c:v>-0.4</c:v>
                </c:pt>
                <c:pt idx="238">
                  <c:v>-0.4</c:v>
                </c:pt>
                <c:pt idx="239">
                  <c:v>-0.4</c:v>
                </c:pt>
                <c:pt idx="240">
                  <c:v>-0.4</c:v>
                </c:pt>
                <c:pt idx="241">
                  <c:v>-0.4</c:v>
                </c:pt>
                <c:pt idx="242">
                  <c:v>-0.4</c:v>
                </c:pt>
                <c:pt idx="243">
                  <c:v>-0.4</c:v>
                </c:pt>
                <c:pt idx="244">
                  <c:v>-0.4</c:v>
                </c:pt>
                <c:pt idx="245">
                  <c:v>-0.4</c:v>
                </c:pt>
                <c:pt idx="246">
                  <c:v>-0.4</c:v>
                </c:pt>
                <c:pt idx="247">
                  <c:v>-0.4</c:v>
                </c:pt>
                <c:pt idx="248">
                  <c:v>-0.4</c:v>
                </c:pt>
                <c:pt idx="249">
                  <c:v>-0.4</c:v>
                </c:pt>
                <c:pt idx="250">
                  <c:v>-0.4</c:v>
                </c:pt>
                <c:pt idx="251">
                  <c:v>-0.4</c:v>
                </c:pt>
                <c:pt idx="252">
                  <c:v>-0.4</c:v>
                </c:pt>
                <c:pt idx="253">
                  <c:v>-0.4</c:v>
                </c:pt>
                <c:pt idx="254">
                  <c:v>-0.4</c:v>
                </c:pt>
                <c:pt idx="255">
                  <c:v>-0.4</c:v>
                </c:pt>
                <c:pt idx="256">
                  <c:v>-0.4</c:v>
                </c:pt>
                <c:pt idx="257">
                  <c:v>-0.4</c:v>
                </c:pt>
                <c:pt idx="258">
                  <c:v>-0.4</c:v>
                </c:pt>
                <c:pt idx="259">
                  <c:v>-0.4</c:v>
                </c:pt>
                <c:pt idx="260">
                  <c:v>-0.4</c:v>
                </c:pt>
                <c:pt idx="261">
                  <c:v>-0.4</c:v>
                </c:pt>
                <c:pt idx="262">
                  <c:v>-0.4</c:v>
                </c:pt>
                <c:pt idx="263">
                  <c:v>-0.4</c:v>
                </c:pt>
                <c:pt idx="264">
                  <c:v>-0.4</c:v>
                </c:pt>
                <c:pt idx="265">
                  <c:v>-0.4</c:v>
                </c:pt>
                <c:pt idx="266">
                  <c:v>-0.4</c:v>
                </c:pt>
                <c:pt idx="267">
                  <c:v>-0.4</c:v>
                </c:pt>
                <c:pt idx="268">
                  <c:v>-0.4</c:v>
                </c:pt>
                <c:pt idx="269">
                  <c:v>-0.4</c:v>
                </c:pt>
                <c:pt idx="270">
                  <c:v>-0.4</c:v>
                </c:pt>
                <c:pt idx="271">
                  <c:v>-0.4</c:v>
                </c:pt>
                <c:pt idx="272">
                  <c:v>-0.4</c:v>
                </c:pt>
                <c:pt idx="273">
                  <c:v>-0.4</c:v>
                </c:pt>
                <c:pt idx="274">
                  <c:v>-0.4</c:v>
                </c:pt>
                <c:pt idx="275">
                  <c:v>-0.4</c:v>
                </c:pt>
                <c:pt idx="276">
                  <c:v>-0.4</c:v>
                </c:pt>
                <c:pt idx="277">
                  <c:v>-0.4</c:v>
                </c:pt>
                <c:pt idx="278">
                  <c:v>-0.4</c:v>
                </c:pt>
                <c:pt idx="279">
                  <c:v>-0.4</c:v>
                </c:pt>
                <c:pt idx="280">
                  <c:v>-0.4</c:v>
                </c:pt>
                <c:pt idx="281">
                  <c:v>-0.4</c:v>
                </c:pt>
                <c:pt idx="282">
                  <c:v>-0.4</c:v>
                </c:pt>
                <c:pt idx="283">
                  <c:v>-0.4</c:v>
                </c:pt>
                <c:pt idx="284">
                  <c:v>-0.4</c:v>
                </c:pt>
                <c:pt idx="285">
                  <c:v>-0.4</c:v>
                </c:pt>
                <c:pt idx="286">
                  <c:v>-0.4</c:v>
                </c:pt>
                <c:pt idx="287">
                  <c:v>-0.4</c:v>
                </c:pt>
                <c:pt idx="288">
                  <c:v>-0.4</c:v>
                </c:pt>
                <c:pt idx="289">
                  <c:v>-0.4</c:v>
                </c:pt>
                <c:pt idx="290">
                  <c:v>-0.4</c:v>
                </c:pt>
                <c:pt idx="291">
                  <c:v>-0.4</c:v>
                </c:pt>
                <c:pt idx="292">
                  <c:v>-0.4</c:v>
                </c:pt>
                <c:pt idx="293">
                  <c:v>-0.4</c:v>
                </c:pt>
                <c:pt idx="294">
                  <c:v>-0.4</c:v>
                </c:pt>
                <c:pt idx="295">
                  <c:v>-0.4</c:v>
                </c:pt>
                <c:pt idx="296">
                  <c:v>-0.4</c:v>
                </c:pt>
                <c:pt idx="297">
                  <c:v>-0.4</c:v>
                </c:pt>
                <c:pt idx="298">
                  <c:v>-0.4</c:v>
                </c:pt>
                <c:pt idx="299">
                  <c:v>-0.4</c:v>
                </c:pt>
                <c:pt idx="300">
                  <c:v>-0.4</c:v>
                </c:pt>
                <c:pt idx="301">
                  <c:v>-0.4</c:v>
                </c:pt>
                <c:pt idx="302">
                  <c:v>-0.4</c:v>
                </c:pt>
                <c:pt idx="303">
                  <c:v>-0.4</c:v>
                </c:pt>
                <c:pt idx="304">
                  <c:v>-0.4</c:v>
                </c:pt>
                <c:pt idx="305">
                  <c:v>-0.4</c:v>
                </c:pt>
                <c:pt idx="306">
                  <c:v>-0.4</c:v>
                </c:pt>
                <c:pt idx="307">
                  <c:v>-0.4</c:v>
                </c:pt>
                <c:pt idx="308">
                  <c:v>-0.4</c:v>
                </c:pt>
                <c:pt idx="309">
                  <c:v>-0.4</c:v>
                </c:pt>
                <c:pt idx="310">
                  <c:v>-0.4</c:v>
                </c:pt>
                <c:pt idx="311">
                  <c:v>-0.4</c:v>
                </c:pt>
                <c:pt idx="312">
                  <c:v>-0.4</c:v>
                </c:pt>
                <c:pt idx="313">
                  <c:v>-0.4</c:v>
                </c:pt>
                <c:pt idx="314">
                  <c:v>-0.4</c:v>
                </c:pt>
                <c:pt idx="315">
                  <c:v>-0.4</c:v>
                </c:pt>
                <c:pt idx="316">
                  <c:v>-0.4</c:v>
                </c:pt>
                <c:pt idx="317">
                  <c:v>-0.4</c:v>
                </c:pt>
                <c:pt idx="318">
                  <c:v>-0.4</c:v>
                </c:pt>
                <c:pt idx="319">
                  <c:v>-0.4</c:v>
                </c:pt>
                <c:pt idx="320">
                  <c:v>-0.4</c:v>
                </c:pt>
                <c:pt idx="321">
                  <c:v>-0.4</c:v>
                </c:pt>
                <c:pt idx="322">
                  <c:v>-0.4</c:v>
                </c:pt>
                <c:pt idx="323">
                  <c:v>-0.4</c:v>
                </c:pt>
                <c:pt idx="324">
                  <c:v>-0.4</c:v>
                </c:pt>
                <c:pt idx="325">
                  <c:v>-0.4</c:v>
                </c:pt>
                <c:pt idx="326">
                  <c:v>-0.4</c:v>
                </c:pt>
                <c:pt idx="327">
                  <c:v>-0.4</c:v>
                </c:pt>
                <c:pt idx="328">
                  <c:v>-0.4</c:v>
                </c:pt>
                <c:pt idx="329">
                  <c:v>-0.4</c:v>
                </c:pt>
                <c:pt idx="330">
                  <c:v>-0.4</c:v>
                </c:pt>
                <c:pt idx="331">
                  <c:v>-0.4</c:v>
                </c:pt>
                <c:pt idx="332">
                  <c:v>-0.4</c:v>
                </c:pt>
                <c:pt idx="333">
                  <c:v>-0.4</c:v>
                </c:pt>
                <c:pt idx="334">
                  <c:v>-0.4</c:v>
                </c:pt>
                <c:pt idx="335">
                  <c:v>-0.4</c:v>
                </c:pt>
                <c:pt idx="336">
                  <c:v>-0.4</c:v>
                </c:pt>
                <c:pt idx="337">
                  <c:v>-0.4</c:v>
                </c:pt>
                <c:pt idx="338">
                  <c:v>-0.4</c:v>
                </c:pt>
                <c:pt idx="339">
                  <c:v>-0.4</c:v>
                </c:pt>
                <c:pt idx="340">
                  <c:v>-0.4</c:v>
                </c:pt>
                <c:pt idx="341">
                  <c:v>-0.4</c:v>
                </c:pt>
                <c:pt idx="342">
                  <c:v>-0.4</c:v>
                </c:pt>
                <c:pt idx="343">
                  <c:v>-0.4</c:v>
                </c:pt>
                <c:pt idx="344">
                  <c:v>-0.4</c:v>
                </c:pt>
                <c:pt idx="345">
                  <c:v>-0.4</c:v>
                </c:pt>
                <c:pt idx="346">
                  <c:v>-0.4</c:v>
                </c:pt>
                <c:pt idx="347">
                  <c:v>-0.4</c:v>
                </c:pt>
                <c:pt idx="348">
                  <c:v>-0.4</c:v>
                </c:pt>
                <c:pt idx="349">
                  <c:v>-0.4</c:v>
                </c:pt>
                <c:pt idx="350">
                  <c:v>-0.4</c:v>
                </c:pt>
                <c:pt idx="351">
                  <c:v>-0.4</c:v>
                </c:pt>
                <c:pt idx="352">
                  <c:v>-0.4</c:v>
                </c:pt>
                <c:pt idx="353">
                  <c:v>-0.4</c:v>
                </c:pt>
                <c:pt idx="354">
                  <c:v>-0.4</c:v>
                </c:pt>
                <c:pt idx="355">
                  <c:v>-0.4</c:v>
                </c:pt>
                <c:pt idx="356">
                  <c:v>-0.4</c:v>
                </c:pt>
                <c:pt idx="357">
                  <c:v>-0.4</c:v>
                </c:pt>
                <c:pt idx="358">
                  <c:v>-0.4</c:v>
                </c:pt>
                <c:pt idx="359">
                  <c:v>-0.4</c:v>
                </c:pt>
                <c:pt idx="360">
                  <c:v>-0.4</c:v>
                </c:pt>
                <c:pt idx="361">
                  <c:v>-0.4</c:v>
                </c:pt>
                <c:pt idx="362">
                  <c:v>-0.4</c:v>
                </c:pt>
                <c:pt idx="363">
                  <c:v>-0.4</c:v>
                </c:pt>
                <c:pt idx="364">
                  <c:v>-0.4</c:v>
                </c:pt>
                <c:pt idx="365">
                  <c:v>-0.4</c:v>
                </c:pt>
                <c:pt idx="366">
                  <c:v>-0.4</c:v>
                </c:pt>
                <c:pt idx="367">
                  <c:v>-0.4</c:v>
                </c:pt>
                <c:pt idx="368">
                  <c:v>-0.4</c:v>
                </c:pt>
                <c:pt idx="369">
                  <c:v>-0.4</c:v>
                </c:pt>
                <c:pt idx="370">
                  <c:v>-0.4</c:v>
                </c:pt>
                <c:pt idx="371">
                  <c:v>-0.4</c:v>
                </c:pt>
                <c:pt idx="372">
                  <c:v>-0.4</c:v>
                </c:pt>
                <c:pt idx="373">
                  <c:v>-0.4</c:v>
                </c:pt>
                <c:pt idx="374">
                  <c:v>-0.4</c:v>
                </c:pt>
                <c:pt idx="375">
                  <c:v>-0.4</c:v>
                </c:pt>
                <c:pt idx="376">
                  <c:v>-0.4</c:v>
                </c:pt>
                <c:pt idx="377">
                  <c:v>-0.4</c:v>
                </c:pt>
                <c:pt idx="378">
                  <c:v>-0.4</c:v>
                </c:pt>
                <c:pt idx="379">
                  <c:v>-0.4</c:v>
                </c:pt>
                <c:pt idx="380">
                  <c:v>-0.4</c:v>
                </c:pt>
                <c:pt idx="381">
                  <c:v>-0.4</c:v>
                </c:pt>
                <c:pt idx="382">
                  <c:v>-0.4</c:v>
                </c:pt>
                <c:pt idx="383">
                  <c:v>-0.4</c:v>
                </c:pt>
                <c:pt idx="384">
                  <c:v>-0.4</c:v>
                </c:pt>
                <c:pt idx="385">
                  <c:v>-0.4</c:v>
                </c:pt>
                <c:pt idx="386">
                  <c:v>-0.4</c:v>
                </c:pt>
                <c:pt idx="387">
                  <c:v>-0.4</c:v>
                </c:pt>
                <c:pt idx="388">
                  <c:v>-0.4</c:v>
                </c:pt>
                <c:pt idx="389">
                  <c:v>-0.4</c:v>
                </c:pt>
                <c:pt idx="390">
                  <c:v>-0.4</c:v>
                </c:pt>
                <c:pt idx="391">
                  <c:v>-0.4</c:v>
                </c:pt>
                <c:pt idx="392">
                  <c:v>-0.4</c:v>
                </c:pt>
                <c:pt idx="393">
                  <c:v>-0.4</c:v>
                </c:pt>
                <c:pt idx="394">
                  <c:v>-0.4</c:v>
                </c:pt>
                <c:pt idx="395">
                  <c:v>-0.4</c:v>
                </c:pt>
                <c:pt idx="396">
                  <c:v>-0.4</c:v>
                </c:pt>
                <c:pt idx="397">
                  <c:v>-0.4</c:v>
                </c:pt>
                <c:pt idx="398">
                  <c:v>-0.4</c:v>
                </c:pt>
                <c:pt idx="399">
                  <c:v>-0.4</c:v>
                </c:pt>
                <c:pt idx="400">
                  <c:v>-0.4</c:v>
                </c:pt>
                <c:pt idx="401">
                  <c:v>-0.4</c:v>
                </c:pt>
                <c:pt idx="402">
                  <c:v>-0.4</c:v>
                </c:pt>
                <c:pt idx="403">
                  <c:v>-0.4</c:v>
                </c:pt>
                <c:pt idx="404">
                  <c:v>-0.4</c:v>
                </c:pt>
                <c:pt idx="405">
                  <c:v>-0.4</c:v>
                </c:pt>
                <c:pt idx="406">
                  <c:v>-0.4</c:v>
                </c:pt>
                <c:pt idx="407">
                  <c:v>-0.4</c:v>
                </c:pt>
                <c:pt idx="408">
                  <c:v>-0.4</c:v>
                </c:pt>
                <c:pt idx="409">
                  <c:v>-0.4</c:v>
                </c:pt>
                <c:pt idx="410">
                  <c:v>-0.4</c:v>
                </c:pt>
                <c:pt idx="411">
                  <c:v>-0.4</c:v>
                </c:pt>
                <c:pt idx="412">
                  <c:v>-0.4</c:v>
                </c:pt>
                <c:pt idx="413">
                  <c:v>-0.4</c:v>
                </c:pt>
                <c:pt idx="414">
                  <c:v>-0.4</c:v>
                </c:pt>
                <c:pt idx="415">
                  <c:v>-0.4</c:v>
                </c:pt>
                <c:pt idx="416">
                  <c:v>-0.4</c:v>
                </c:pt>
                <c:pt idx="417">
                  <c:v>-0.4</c:v>
                </c:pt>
                <c:pt idx="418">
                  <c:v>-0.4</c:v>
                </c:pt>
                <c:pt idx="419">
                  <c:v>-0.4</c:v>
                </c:pt>
                <c:pt idx="420">
                  <c:v>-0.4</c:v>
                </c:pt>
                <c:pt idx="421">
                  <c:v>-0.4</c:v>
                </c:pt>
                <c:pt idx="422">
                  <c:v>-0.4</c:v>
                </c:pt>
                <c:pt idx="423">
                  <c:v>-0.4</c:v>
                </c:pt>
                <c:pt idx="424">
                  <c:v>-0.4</c:v>
                </c:pt>
                <c:pt idx="425">
                  <c:v>-0.4</c:v>
                </c:pt>
                <c:pt idx="426">
                  <c:v>-0.4</c:v>
                </c:pt>
                <c:pt idx="427">
                  <c:v>-0.4</c:v>
                </c:pt>
                <c:pt idx="428">
                  <c:v>-0.4</c:v>
                </c:pt>
                <c:pt idx="429">
                  <c:v>-0.4</c:v>
                </c:pt>
                <c:pt idx="430">
                  <c:v>-0.4</c:v>
                </c:pt>
                <c:pt idx="431">
                  <c:v>-0.4</c:v>
                </c:pt>
                <c:pt idx="432">
                  <c:v>-0.4</c:v>
                </c:pt>
                <c:pt idx="433">
                  <c:v>-0.4</c:v>
                </c:pt>
                <c:pt idx="434">
                  <c:v>-0.4</c:v>
                </c:pt>
                <c:pt idx="435">
                  <c:v>-0.4</c:v>
                </c:pt>
                <c:pt idx="436">
                  <c:v>-0.4</c:v>
                </c:pt>
                <c:pt idx="437">
                  <c:v>-0.4</c:v>
                </c:pt>
                <c:pt idx="438">
                  <c:v>-0.4</c:v>
                </c:pt>
                <c:pt idx="439">
                  <c:v>-0.4</c:v>
                </c:pt>
                <c:pt idx="440">
                  <c:v>-0.4</c:v>
                </c:pt>
                <c:pt idx="441">
                  <c:v>-0.4</c:v>
                </c:pt>
                <c:pt idx="442">
                  <c:v>-0.4</c:v>
                </c:pt>
                <c:pt idx="443">
                  <c:v>-0.4</c:v>
                </c:pt>
                <c:pt idx="444">
                  <c:v>-0.4</c:v>
                </c:pt>
                <c:pt idx="445">
                  <c:v>-0.4</c:v>
                </c:pt>
                <c:pt idx="446">
                  <c:v>-0.4</c:v>
                </c:pt>
                <c:pt idx="447">
                  <c:v>-0.4</c:v>
                </c:pt>
                <c:pt idx="448">
                  <c:v>-0.4</c:v>
                </c:pt>
                <c:pt idx="449">
                  <c:v>-0.4</c:v>
                </c:pt>
                <c:pt idx="450">
                  <c:v>-0.4</c:v>
                </c:pt>
                <c:pt idx="451">
                  <c:v>-0.4</c:v>
                </c:pt>
                <c:pt idx="452">
                  <c:v>-0.4</c:v>
                </c:pt>
                <c:pt idx="453">
                  <c:v>-0.4</c:v>
                </c:pt>
                <c:pt idx="454">
                  <c:v>-0.4</c:v>
                </c:pt>
                <c:pt idx="455">
                  <c:v>-0.4</c:v>
                </c:pt>
                <c:pt idx="456">
                  <c:v>-0.4</c:v>
                </c:pt>
                <c:pt idx="457">
                  <c:v>-0.4</c:v>
                </c:pt>
                <c:pt idx="458">
                  <c:v>-0.4</c:v>
                </c:pt>
                <c:pt idx="459">
                  <c:v>-0.4</c:v>
                </c:pt>
                <c:pt idx="460">
                  <c:v>-0.4</c:v>
                </c:pt>
                <c:pt idx="461">
                  <c:v>-0.4</c:v>
                </c:pt>
                <c:pt idx="462">
                  <c:v>-0.4</c:v>
                </c:pt>
                <c:pt idx="463">
                  <c:v>-0.4</c:v>
                </c:pt>
                <c:pt idx="464">
                  <c:v>-0.4</c:v>
                </c:pt>
                <c:pt idx="465">
                  <c:v>-0.4</c:v>
                </c:pt>
                <c:pt idx="466">
                  <c:v>-0.4</c:v>
                </c:pt>
                <c:pt idx="467">
                  <c:v>-0.4</c:v>
                </c:pt>
                <c:pt idx="468">
                  <c:v>-0.4</c:v>
                </c:pt>
                <c:pt idx="469">
                  <c:v>-0.4</c:v>
                </c:pt>
                <c:pt idx="470">
                  <c:v>-0.4</c:v>
                </c:pt>
                <c:pt idx="471">
                  <c:v>-0.4</c:v>
                </c:pt>
                <c:pt idx="472">
                  <c:v>-0.4</c:v>
                </c:pt>
                <c:pt idx="473">
                  <c:v>-0.4</c:v>
                </c:pt>
                <c:pt idx="474">
                  <c:v>-0.4</c:v>
                </c:pt>
                <c:pt idx="475">
                  <c:v>-0.4</c:v>
                </c:pt>
                <c:pt idx="476">
                  <c:v>-0.4</c:v>
                </c:pt>
                <c:pt idx="477">
                  <c:v>-0.4</c:v>
                </c:pt>
                <c:pt idx="478">
                  <c:v>-0.4</c:v>
                </c:pt>
                <c:pt idx="479">
                  <c:v>-0.4</c:v>
                </c:pt>
                <c:pt idx="480">
                  <c:v>-0.4</c:v>
                </c:pt>
                <c:pt idx="481">
                  <c:v>-0.4</c:v>
                </c:pt>
                <c:pt idx="482">
                  <c:v>-0.4</c:v>
                </c:pt>
                <c:pt idx="483">
                  <c:v>-0.4</c:v>
                </c:pt>
                <c:pt idx="484">
                  <c:v>-0.4</c:v>
                </c:pt>
                <c:pt idx="485">
                  <c:v>-0.4</c:v>
                </c:pt>
                <c:pt idx="486">
                  <c:v>-0.4</c:v>
                </c:pt>
                <c:pt idx="487">
                  <c:v>-0.4</c:v>
                </c:pt>
                <c:pt idx="488">
                  <c:v>-0.4</c:v>
                </c:pt>
                <c:pt idx="489">
                  <c:v>-0.4</c:v>
                </c:pt>
                <c:pt idx="490">
                  <c:v>-0.4</c:v>
                </c:pt>
                <c:pt idx="491">
                  <c:v>-0.4</c:v>
                </c:pt>
                <c:pt idx="492">
                  <c:v>-0.4</c:v>
                </c:pt>
                <c:pt idx="493">
                  <c:v>-0.4</c:v>
                </c:pt>
                <c:pt idx="494">
                  <c:v>-0.4</c:v>
                </c:pt>
                <c:pt idx="495">
                  <c:v>-0.4</c:v>
                </c:pt>
                <c:pt idx="496">
                  <c:v>-0.4</c:v>
                </c:pt>
                <c:pt idx="497">
                  <c:v>-0.4</c:v>
                </c:pt>
                <c:pt idx="498">
                  <c:v>-0.4</c:v>
                </c:pt>
                <c:pt idx="499">
                  <c:v>-0.4</c:v>
                </c:pt>
                <c:pt idx="500">
                  <c:v>-0.4</c:v>
                </c:pt>
                <c:pt idx="501">
                  <c:v>-0.4</c:v>
                </c:pt>
                <c:pt idx="502">
                  <c:v>-0.4</c:v>
                </c:pt>
                <c:pt idx="503">
                  <c:v>-0.4</c:v>
                </c:pt>
                <c:pt idx="504">
                  <c:v>-0.4</c:v>
                </c:pt>
                <c:pt idx="505">
                  <c:v>-0.4</c:v>
                </c:pt>
                <c:pt idx="506">
                  <c:v>-0.4</c:v>
                </c:pt>
                <c:pt idx="507">
                  <c:v>-0.4</c:v>
                </c:pt>
                <c:pt idx="508">
                  <c:v>-0.4</c:v>
                </c:pt>
                <c:pt idx="509">
                  <c:v>-0.4</c:v>
                </c:pt>
                <c:pt idx="510">
                  <c:v>-0.4</c:v>
                </c:pt>
                <c:pt idx="511">
                  <c:v>-0.4</c:v>
                </c:pt>
                <c:pt idx="512">
                  <c:v>-0.4</c:v>
                </c:pt>
                <c:pt idx="513">
                  <c:v>-0.4</c:v>
                </c:pt>
                <c:pt idx="514">
                  <c:v>-0.4</c:v>
                </c:pt>
                <c:pt idx="515">
                  <c:v>-0.4</c:v>
                </c:pt>
                <c:pt idx="516">
                  <c:v>-0.4</c:v>
                </c:pt>
                <c:pt idx="517">
                  <c:v>-0.4</c:v>
                </c:pt>
                <c:pt idx="518">
                  <c:v>-0.4</c:v>
                </c:pt>
                <c:pt idx="519">
                  <c:v>-0.4</c:v>
                </c:pt>
                <c:pt idx="520">
                  <c:v>-0.4</c:v>
                </c:pt>
                <c:pt idx="521">
                  <c:v>-0.4</c:v>
                </c:pt>
                <c:pt idx="522">
                  <c:v>-0.4</c:v>
                </c:pt>
                <c:pt idx="523">
                  <c:v>-0.4</c:v>
                </c:pt>
                <c:pt idx="524">
                  <c:v>-0.4</c:v>
                </c:pt>
                <c:pt idx="525">
                  <c:v>-0.4</c:v>
                </c:pt>
                <c:pt idx="526">
                  <c:v>-0.4</c:v>
                </c:pt>
                <c:pt idx="527">
                  <c:v>-0.4</c:v>
                </c:pt>
                <c:pt idx="528">
                  <c:v>-0.4</c:v>
                </c:pt>
                <c:pt idx="529">
                  <c:v>-0.4</c:v>
                </c:pt>
                <c:pt idx="530">
                  <c:v>-0.4</c:v>
                </c:pt>
                <c:pt idx="531">
                  <c:v>-0.4</c:v>
                </c:pt>
                <c:pt idx="532">
                  <c:v>-0.4</c:v>
                </c:pt>
                <c:pt idx="533">
                  <c:v>-0.4</c:v>
                </c:pt>
                <c:pt idx="534">
                  <c:v>-0.4</c:v>
                </c:pt>
                <c:pt idx="535">
                  <c:v>-0.4</c:v>
                </c:pt>
                <c:pt idx="536">
                  <c:v>-0.4</c:v>
                </c:pt>
                <c:pt idx="537">
                  <c:v>-0.4</c:v>
                </c:pt>
                <c:pt idx="538">
                  <c:v>-0.4</c:v>
                </c:pt>
                <c:pt idx="539">
                  <c:v>-0.4</c:v>
                </c:pt>
                <c:pt idx="540">
                  <c:v>-0.4</c:v>
                </c:pt>
                <c:pt idx="541">
                  <c:v>-0.4</c:v>
                </c:pt>
                <c:pt idx="542">
                  <c:v>-0.4</c:v>
                </c:pt>
                <c:pt idx="543">
                  <c:v>-0.4</c:v>
                </c:pt>
                <c:pt idx="544">
                  <c:v>-0.4</c:v>
                </c:pt>
                <c:pt idx="545">
                  <c:v>-0.4</c:v>
                </c:pt>
                <c:pt idx="546">
                  <c:v>-0.4</c:v>
                </c:pt>
                <c:pt idx="547">
                  <c:v>-0.4</c:v>
                </c:pt>
                <c:pt idx="548">
                  <c:v>-0.4</c:v>
                </c:pt>
                <c:pt idx="549">
                  <c:v>-0.4</c:v>
                </c:pt>
                <c:pt idx="550">
                  <c:v>-0.4</c:v>
                </c:pt>
                <c:pt idx="551">
                  <c:v>-0.4</c:v>
                </c:pt>
                <c:pt idx="552">
                  <c:v>-0.4</c:v>
                </c:pt>
                <c:pt idx="553">
                  <c:v>-0.4</c:v>
                </c:pt>
                <c:pt idx="554">
                  <c:v>-0.4</c:v>
                </c:pt>
                <c:pt idx="555">
                  <c:v>-0.4</c:v>
                </c:pt>
                <c:pt idx="556">
                  <c:v>-0.4</c:v>
                </c:pt>
                <c:pt idx="557">
                  <c:v>-0.4</c:v>
                </c:pt>
                <c:pt idx="558">
                  <c:v>-0.4</c:v>
                </c:pt>
                <c:pt idx="559">
                  <c:v>-0.4</c:v>
                </c:pt>
                <c:pt idx="560">
                  <c:v>-0.4</c:v>
                </c:pt>
                <c:pt idx="561">
                  <c:v>-0.4</c:v>
                </c:pt>
                <c:pt idx="562">
                  <c:v>-0.4</c:v>
                </c:pt>
                <c:pt idx="563">
                  <c:v>-0.4</c:v>
                </c:pt>
                <c:pt idx="564">
                  <c:v>-0.4</c:v>
                </c:pt>
                <c:pt idx="565">
                  <c:v>-0.4</c:v>
                </c:pt>
                <c:pt idx="566">
                  <c:v>-0.4</c:v>
                </c:pt>
                <c:pt idx="567">
                  <c:v>-0.4</c:v>
                </c:pt>
                <c:pt idx="568">
                  <c:v>-0.4</c:v>
                </c:pt>
                <c:pt idx="569">
                  <c:v>-0.4</c:v>
                </c:pt>
                <c:pt idx="570">
                  <c:v>-0.4</c:v>
                </c:pt>
                <c:pt idx="571">
                  <c:v>-0.4</c:v>
                </c:pt>
                <c:pt idx="572">
                  <c:v>-0.4</c:v>
                </c:pt>
                <c:pt idx="573">
                  <c:v>-0.4</c:v>
                </c:pt>
                <c:pt idx="574">
                  <c:v>-0.4</c:v>
                </c:pt>
                <c:pt idx="575">
                  <c:v>-0.4</c:v>
                </c:pt>
                <c:pt idx="576">
                  <c:v>-0.4</c:v>
                </c:pt>
                <c:pt idx="577">
                  <c:v>-0.4</c:v>
                </c:pt>
                <c:pt idx="578">
                  <c:v>-0.4</c:v>
                </c:pt>
                <c:pt idx="579">
                  <c:v>-0.4</c:v>
                </c:pt>
                <c:pt idx="580">
                  <c:v>-0.4</c:v>
                </c:pt>
                <c:pt idx="581">
                  <c:v>-0.4</c:v>
                </c:pt>
                <c:pt idx="582">
                  <c:v>-0.4</c:v>
                </c:pt>
                <c:pt idx="583">
                  <c:v>-0.4</c:v>
                </c:pt>
                <c:pt idx="584">
                  <c:v>-0.4</c:v>
                </c:pt>
                <c:pt idx="585">
                  <c:v>-0.4</c:v>
                </c:pt>
                <c:pt idx="586">
                  <c:v>-0.4</c:v>
                </c:pt>
                <c:pt idx="587">
                  <c:v>-0.4</c:v>
                </c:pt>
                <c:pt idx="588">
                  <c:v>-0.4</c:v>
                </c:pt>
                <c:pt idx="589">
                  <c:v>-0.4</c:v>
                </c:pt>
                <c:pt idx="590">
                  <c:v>-0.4</c:v>
                </c:pt>
                <c:pt idx="591">
                  <c:v>-0.4</c:v>
                </c:pt>
                <c:pt idx="592">
                  <c:v>-0.4</c:v>
                </c:pt>
                <c:pt idx="593">
                  <c:v>-0.4</c:v>
                </c:pt>
                <c:pt idx="594">
                  <c:v>-0.4</c:v>
                </c:pt>
                <c:pt idx="595">
                  <c:v>-0.4</c:v>
                </c:pt>
                <c:pt idx="596">
                  <c:v>-0.4</c:v>
                </c:pt>
                <c:pt idx="597">
                  <c:v>-0.4</c:v>
                </c:pt>
                <c:pt idx="598">
                  <c:v>-0.4</c:v>
                </c:pt>
                <c:pt idx="599">
                  <c:v>-0.4</c:v>
                </c:pt>
                <c:pt idx="600">
                  <c:v>-0.4</c:v>
                </c:pt>
                <c:pt idx="601">
                  <c:v>-0.4</c:v>
                </c:pt>
                <c:pt idx="602">
                  <c:v>-0.4</c:v>
                </c:pt>
                <c:pt idx="603">
                  <c:v>-0.4</c:v>
                </c:pt>
                <c:pt idx="604">
                  <c:v>-0.4</c:v>
                </c:pt>
                <c:pt idx="605">
                  <c:v>-0.4</c:v>
                </c:pt>
                <c:pt idx="606">
                  <c:v>-0.4</c:v>
                </c:pt>
                <c:pt idx="607">
                  <c:v>-0.4</c:v>
                </c:pt>
                <c:pt idx="608">
                  <c:v>-0.4</c:v>
                </c:pt>
                <c:pt idx="609">
                  <c:v>-0.4</c:v>
                </c:pt>
                <c:pt idx="610">
                  <c:v>-0.4</c:v>
                </c:pt>
                <c:pt idx="611">
                  <c:v>-0.4</c:v>
                </c:pt>
                <c:pt idx="612">
                  <c:v>-0.4</c:v>
                </c:pt>
                <c:pt idx="613">
                  <c:v>-0.4</c:v>
                </c:pt>
                <c:pt idx="614">
                  <c:v>-0.4</c:v>
                </c:pt>
                <c:pt idx="615">
                  <c:v>-0.4</c:v>
                </c:pt>
                <c:pt idx="616">
                  <c:v>-0.4</c:v>
                </c:pt>
                <c:pt idx="617">
                  <c:v>-0.4</c:v>
                </c:pt>
                <c:pt idx="618">
                  <c:v>-0.4</c:v>
                </c:pt>
                <c:pt idx="619">
                  <c:v>-0.4</c:v>
                </c:pt>
                <c:pt idx="620">
                  <c:v>-0.4</c:v>
                </c:pt>
                <c:pt idx="621">
                  <c:v>-0.4</c:v>
                </c:pt>
                <c:pt idx="622">
                  <c:v>-0.4</c:v>
                </c:pt>
                <c:pt idx="623">
                  <c:v>-0.4</c:v>
                </c:pt>
                <c:pt idx="624">
                  <c:v>-0.4</c:v>
                </c:pt>
                <c:pt idx="625">
                  <c:v>-0.4</c:v>
                </c:pt>
                <c:pt idx="626">
                  <c:v>-0.4</c:v>
                </c:pt>
                <c:pt idx="627">
                  <c:v>-0.4</c:v>
                </c:pt>
                <c:pt idx="628">
                  <c:v>-0.4</c:v>
                </c:pt>
                <c:pt idx="629">
                  <c:v>-0.4</c:v>
                </c:pt>
                <c:pt idx="630">
                  <c:v>-0.4</c:v>
                </c:pt>
                <c:pt idx="631">
                  <c:v>-0.4</c:v>
                </c:pt>
                <c:pt idx="632">
                  <c:v>-0.4</c:v>
                </c:pt>
                <c:pt idx="633">
                  <c:v>-0.4</c:v>
                </c:pt>
                <c:pt idx="634">
                  <c:v>-0.4</c:v>
                </c:pt>
                <c:pt idx="635">
                  <c:v>-0.4</c:v>
                </c:pt>
                <c:pt idx="636">
                  <c:v>-0.4</c:v>
                </c:pt>
                <c:pt idx="637">
                  <c:v>-0.4</c:v>
                </c:pt>
                <c:pt idx="638">
                  <c:v>-0.4</c:v>
                </c:pt>
                <c:pt idx="639">
                  <c:v>-0.4</c:v>
                </c:pt>
                <c:pt idx="640">
                  <c:v>-0.4</c:v>
                </c:pt>
                <c:pt idx="641">
                  <c:v>-0.4</c:v>
                </c:pt>
                <c:pt idx="642">
                  <c:v>-0.4</c:v>
                </c:pt>
                <c:pt idx="643">
                  <c:v>-0.4</c:v>
                </c:pt>
                <c:pt idx="644">
                  <c:v>-0.4</c:v>
                </c:pt>
                <c:pt idx="645">
                  <c:v>-0.4</c:v>
                </c:pt>
                <c:pt idx="646">
                  <c:v>-0.4</c:v>
                </c:pt>
                <c:pt idx="647">
                  <c:v>-0.4</c:v>
                </c:pt>
                <c:pt idx="648">
                  <c:v>-0.4</c:v>
                </c:pt>
                <c:pt idx="649">
                  <c:v>-0.4</c:v>
                </c:pt>
                <c:pt idx="650">
                  <c:v>-0.4</c:v>
                </c:pt>
                <c:pt idx="651">
                  <c:v>-0.4</c:v>
                </c:pt>
                <c:pt idx="652">
                  <c:v>-0.4</c:v>
                </c:pt>
                <c:pt idx="653">
                  <c:v>-0.4</c:v>
                </c:pt>
                <c:pt idx="654">
                  <c:v>-0.4</c:v>
                </c:pt>
                <c:pt idx="655">
                  <c:v>-0.4</c:v>
                </c:pt>
                <c:pt idx="656">
                  <c:v>-0.4</c:v>
                </c:pt>
                <c:pt idx="657">
                  <c:v>-0.4</c:v>
                </c:pt>
                <c:pt idx="658">
                  <c:v>-0.4</c:v>
                </c:pt>
                <c:pt idx="659">
                  <c:v>-0.4</c:v>
                </c:pt>
                <c:pt idx="660">
                  <c:v>-0.4</c:v>
                </c:pt>
                <c:pt idx="661">
                  <c:v>-0.4</c:v>
                </c:pt>
                <c:pt idx="662">
                  <c:v>-0.4</c:v>
                </c:pt>
                <c:pt idx="663">
                  <c:v>-0.4</c:v>
                </c:pt>
                <c:pt idx="664">
                  <c:v>-0.4</c:v>
                </c:pt>
                <c:pt idx="665">
                  <c:v>-0.4</c:v>
                </c:pt>
                <c:pt idx="666">
                  <c:v>-0.4</c:v>
                </c:pt>
                <c:pt idx="667">
                  <c:v>-0.4</c:v>
                </c:pt>
                <c:pt idx="668">
                  <c:v>-0.4</c:v>
                </c:pt>
                <c:pt idx="669">
                  <c:v>-0.4</c:v>
                </c:pt>
                <c:pt idx="670">
                  <c:v>-0.4</c:v>
                </c:pt>
                <c:pt idx="671">
                  <c:v>-0.4</c:v>
                </c:pt>
                <c:pt idx="672">
                  <c:v>-0.4</c:v>
                </c:pt>
                <c:pt idx="673">
                  <c:v>-0.4</c:v>
                </c:pt>
                <c:pt idx="674">
                  <c:v>-0.4</c:v>
                </c:pt>
                <c:pt idx="675">
                  <c:v>-0.4</c:v>
                </c:pt>
                <c:pt idx="676">
                  <c:v>-0.4</c:v>
                </c:pt>
                <c:pt idx="677">
                  <c:v>-0.4</c:v>
                </c:pt>
                <c:pt idx="678">
                  <c:v>-0.4</c:v>
                </c:pt>
                <c:pt idx="679">
                  <c:v>-0.4</c:v>
                </c:pt>
                <c:pt idx="680">
                  <c:v>-0.4</c:v>
                </c:pt>
                <c:pt idx="681">
                  <c:v>-0.4</c:v>
                </c:pt>
                <c:pt idx="682">
                  <c:v>-0.4</c:v>
                </c:pt>
                <c:pt idx="683">
                  <c:v>-0.4</c:v>
                </c:pt>
                <c:pt idx="684">
                  <c:v>-0.4</c:v>
                </c:pt>
                <c:pt idx="685">
                  <c:v>-0.4</c:v>
                </c:pt>
                <c:pt idx="686">
                  <c:v>-0.4</c:v>
                </c:pt>
                <c:pt idx="687">
                  <c:v>-0.4</c:v>
                </c:pt>
                <c:pt idx="688">
                  <c:v>-0.4</c:v>
                </c:pt>
                <c:pt idx="689">
                  <c:v>-0.4</c:v>
                </c:pt>
                <c:pt idx="690">
                  <c:v>-0.4</c:v>
                </c:pt>
                <c:pt idx="691">
                  <c:v>-0.4</c:v>
                </c:pt>
                <c:pt idx="692">
                  <c:v>-0.4</c:v>
                </c:pt>
                <c:pt idx="693">
                  <c:v>-0.4</c:v>
                </c:pt>
                <c:pt idx="694">
                  <c:v>-0.4</c:v>
                </c:pt>
                <c:pt idx="695">
                  <c:v>-0.4</c:v>
                </c:pt>
                <c:pt idx="696">
                  <c:v>-0.4</c:v>
                </c:pt>
                <c:pt idx="697">
                  <c:v>-0.4</c:v>
                </c:pt>
                <c:pt idx="698">
                  <c:v>-0.4</c:v>
                </c:pt>
                <c:pt idx="699">
                  <c:v>-0.4</c:v>
                </c:pt>
                <c:pt idx="700">
                  <c:v>-0.4</c:v>
                </c:pt>
                <c:pt idx="701">
                  <c:v>-0.4</c:v>
                </c:pt>
                <c:pt idx="702">
                  <c:v>-0.4</c:v>
                </c:pt>
                <c:pt idx="703">
                  <c:v>-0.4</c:v>
                </c:pt>
                <c:pt idx="704">
                  <c:v>-0.4</c:v>
                </c:pt>
                <c:pt idx="705">
                  <c:v>-0.4</c:v>
                </c:pt>
                <c:pt idx="706">
                  <c:v>-0.4</c:v>
                </c:pt>
                <c:pt idx="707">
                  <c:v>-0.4</c:v>
                </c:pt>
                <c:pt idx="708">
                  <c:v>-0.4</c:v>
                </c:pt>
                <c:pt idx="709">
                  <c:v>-0.4</c:v>
                </c:pt>
                <c:pt idx="710">
                  <c:v>-0.4</c:v>
                </c:pt>
                <c:pt idx="711">
                  <c:v>-0.4</c:v>
                </c:pt>
                <c:pt idx="712">
                  <c:v>-0.4</c:v>
                </c:pt>
                <c:pt idx="713">
                  <c:v>-0.4</c:v>
                </c:pt>
                <c:pt idx="714">
                  <c:v>-0.4</c:v>
                </c:pt>
                <c:pt idx="715">
                  <c:v>-0.4</c:v>
                </c:pt>
                <c:pt idx="716">
                  <c:v>-0.4</c:v>
                </c:pt>
                <c:pt idx="717">
                  <c:v>-0.4</c:v>
                </c:pt>
                <c:pt idx="718">
                  <c:v>-0.4</c:v>
                </c:pt>
                <c:pt idx="719">
                  <c:v>-0.4</c:v>
                </c:pt>
                <c:pt idx="720">
                  <c:v>-0.4</c:v>
                </c:pt>
                <c:pt idx="721">
                  <c:v>-0.4</c:v>
                </c:pt>
                <c:pt idx="722">
                  <c:v>-0.4</c:v>
                </c:pt>
                <c:pt idx="723">
                  <c:v>-0.4</c:v>
                </c:pt>
                <c:pt idx="724">
                  <c:v>-0.4</c:v>
                </c:pt>
                <c:pt idx="725">
                  <c:v>-0.4</c:v>
                </c:pt>
                <c:pt idx="726">
                  <c:v>-0.4</c:v>
                </c:pt>
                <c:pt idx="727">
                  <c:v>-0.4</c:v>
                </c:pt>
                <c:pt idx="728">
                  <c:v>-0.4</c:v>
                </c:pt>
                <c:pt idx="729">
                  <c:v>-0.4</c:v>
                </c:pt>
                <c:pt idx="730">
                  <c:v>-0.4</c:v>
                </c:pt>
                <c:pt idx="731">
                  <c:v>-0.4</c:v>
                </c:pt>
                <c:pt idx="732">
                  <c:v>-0.4</c:v>
                </c:pt>
                <c:pt idx="733">
                  <c:v>-0.4</c:v>
                </c:pt>
                <c:pt idx="734">
                  <c:v>-0.4</c:v>
                </c:pt>
                <c:pt idx="735">
                  <c:v>-0.4</c:v>
                </c:pt>
                <c:pt idx="736">
                  <c:v>-0.4</c:v>
                </c:pt>
                <c:pt idx="737">
                  <c:v>-0.4</c:v>
                </c:pt>
                <c:pt idx="738">
                  <c:v>-0.4</c:v>
                </c:pt>
                <c:pt idx="739">
                  <c:v>-0.4</c:v>
                </c:pt>
                <c:pt idx="740">
                  <c:v>-0.4</c:v>
                </c:pt>
                <c:pt idx="741">
                  <c:v>-0.4</c:v>
                </c:pt>
                <c:pt idx="742">
                  <c:v>-0.4</c:v>
                </c:pt>
                <c:pt idx="743">
                  <c:v>-0.4</c:v>
                </c:pt>
                <c:pt idx="744">
                  <c:v>-0.4</c:v>
                </c:pt>
                <c:pt idx="745">
                  <c:v>-0.4</c:v>
                </c:pt>
                <c:pt idx="746">
                  <c:v>-0.4</c:v>
                </c:pt>
                <c:pt idx="747">
                  <c:v>-0.4</c:v>
                </c:pt>
                <c:pt idx="748">
                  <c:v>-0.4</c:v>
                </c:pt>
                <c:pt idx="749">
                  <c:v>-0.4</c:v>
                </c:pt>
                <c:pt idx="750">
                  <c:v>-0.4</c:v>
                </c:pt>
                <c:pt idx="751">
                  <c:v>-0.4</c:v>
                </c:pt>
                <c:pt idx="752">
                  <c:v>-0.4</c:v>
                </c:pt>
                <c:pt idx="753">
                  <c:v>-0.4</c:v>
                </c:pt>
                <c:pt idx="754">
                  <c:v>-0.4</c:v>
                </c:pt>
                <c:pt idx="755">
                  <c:v>-0.4</c:v>
                </c:pt>
                <c:pt idx="756">
                  <c:v>-0.4</c:v>
                </c:pt>
                <c:pt idx="757">
                  <c:v>-0.4</c:v>
                </c:pt>
                <c:pt idx="758">
                  <c:v>-0.4</c:v>
                </c:pt>
                <c:pt idx="759">
                  <c:v>-0.4</c:v>
                </c:pt>
                <c:pt idx="760">
                  <c:v>-0.4</c:v>
                </c:pt>
                <c:pt idx="761">
                  <c:v>-0.4</c:v>
                </c:pt>
                <c:pt idx="762">
                  <c:v>-0.4</c:v>
                </c:pt>
                <c:pt idx="763">
                  <c:v>-0.4</c:v>
                </c:pt>
                <c:pt idx="764">
                  <c:v>-0.4</c:v>
                </c:pt>
                <c:pt idx="765">
                  <c:v>-0.4</c:v>
                </c:pt>
                <c:pt idx="766">
                  <c:v>-0.4</c:v>
                </c:pt>
                <c:pt idx="767">
                  <c:v>-0.4</c:v>
                </c:pt>
                <c:pt idx="768">
                  <c:v>-0.4</c:v>
                </c:pt>
                <c:pt idx="769">
                  <c:v>-0.4</c:v>
                </c:pt>
                <c:pt idx="770">
                  <c:v>-0.4</c:v>
                </c:pt>
                <c:pt idx="771">
                  <c:v>-0.4</c:v>
                </c:pt>
                <c:pt idx="772">
                  <c:v>-0.4</c:v>
                </c:pt>
                <c:pt idx="773">
                  <c:v>-0.4</c:v>
                </c:pt>
                <c:pt idx="774">
                  <c:v>-0.4</c:v>
                </c:pt>
                <c:pt idx="775">
                  <c:v>-0.4</c:v>
                </c:pt>
                <c:pt idx="776">
                  <c:v>-0.4</c:v>
                </c:pt>
                <c:pt idx="777">
                  <c:v>-0.4</c:v>
                </c:pt>
                <c:pt idx="778">
                  <c:v>-0.4</c:v>
                </c:pt>
                <c:pt idx="779">
                  <c:v>-0.4</c:v>
                </c:pt>
                <c:pt idx="780">
                  <c:v>-0.4</c:v>
                </c:pt>
                <c:pt idx="781">
                  <c:v>-0.4</c:v>
                </c:pt>
                <c:pt idx="782">
                  <c:v>-0.4</c:v>
                </c:pt>
                <c:pt idx="783">
                  <c:v>-0.4</c:v>
                </c:pt>
                <c:pt idx="784">
                  <c:v>-0.4</c:v>
                </c:pt>
                <c:pt idx="785">
                  <c:v>-0.4</c:v>
                </c:pt>
                <c:pt idx="786">
                  <c:v>-0.4</c:v>
                </c:pt>
                <c:pt idx="787">
                  <c:v>-0.4</c:v>
                </c:pt>
                <c:pt idx="788">
                  <c:v>-0.4</c:v>
                </c:pt>
                <c:pt idx="789">
                  <c:v>-0.4</c:v>
                </c:pt>
                <c:pt idx="790">
                  <c:v>-0.4</c:v>
                </c:pt>
                <c:pt idx="791">
                  <c:v>-0.4</c:v>
                </c:pt>
                <c:pt idx="792">
                  <c:v>-0.4</c:v>
                </c:pt>
                <c:pt idx="793">
                  <c:v>-0.4</c:v>
                </c:pt>
                <c:pt idx="794">
                  <c:v>-0.4</c:v>
                </c:pt>
                <c:pt idx="795">
                  <c:v>-0.4</c:v>
                </c:pt>
                <c:pt idx="796">
                  <c:v>-0.4</c:v>
                </c:pt>
                <c:pt idx="797">
                  <c:v>-0.4</c:v>
                </c:pt>
                <c:pt idx="798">
                  <c:v>-0.4</c:v>
                </c:pt>
                <c:pt idx="799">
                  <c:v>-0.4</c:v>
                </c:pt>
                <c:pt idx="800">
                  <c:v>-0.4</c:v>
                </c:pt>
                <c:pt idx="801">
                  <c:v>-0.4</c:v>
                </c:pt>
                <c:pt idx="802">
                  <c:v>-0.4</c:v>
                </c:pt>
                <c:pt idx="803">
                  <c:v>-0.4</c:v>
                </c:pt>
                <c:pt idx="804">
                  <c:v>-0.4</c:v>
                </c:pt>
                <c:pt idx="805">
                  <c:v>-0.4</c:v>
                </c:pt>
                <c:pt idx="806">
                  <c:v>-0.4</c:v>
                </c:pt>
                <c:pt idx="807">
                  <c:v>-0.4</c:v>
                </c:pt>
                <c:pt idx="808">
                  <c:v>-0.4</c:v>
                </c:pt>
                <c:pt idx="809">
                  <c:v>-0.4</c:v>
                </c:pt>
                <c:pt idx="810">
                  <c:v>-0.4</c:v>
                </c:pt>
                <c:pt idx="811">
                  <c:v>-0.4</c:v>
                </c:pt>
                <c:pt idx="812">
                  <c:v>-0.4</c:v>
                </c:pt>
                <c:pt idx="813">
                  <c:v>-0.4</c:v>
                </c:pt>
                <c:pt idx="814">
                  <c:v>-0.4</c:v>
                </c:pt>
                <c:pt idx="815">
                  <c:v>-0.4</c:v>
                </c:pt>
                <c:pt idx="816">
                  <c:v>-0.4</c:v>
                </c:pt>
                <c:pt idx="817">
                  <c:v>-0.4</c:v>
                </c:pt>
                <c:pt idx="818">
                  <c:v>-0.4</c:v>
                </c:pt>
                <c:pt idx="819">
                  <c:v>-0.4</c:v>
                </c:pt>
                <c:pt idx="820">
                  <c:v>-0.4</c:v>
                </c:pt>
                <c:pt idx="821">
                  <c:v>-0.4</c:v>
                </c:pt>
                <c:pt idx="822">
                  <c:v>-0.4</c:v>
                </c:pt>
                <c:pt idx="823">
                  <c:v>-0.4</c:v>
                </c:pt>
                <c:pt idx="824">
                  <c:v>-0.4</c:v>
                </c:pt>
                <c:pt idx="825">
                  <c:v>-0.4</c:v>
                </c:pt>
                <c:pt idx="826">
                  <c:v>-0.4</c:v>
                </c:pt>
                <c:pt idx="827">
                  <c:v>-0.4</c:v>
                </c:pt>
                <c:pt idx="828">
                  <c:v>-0.4</c:v>
                </c:pt>
                <c:pt idx="829">
                  <c:v>-0.4</c:v>
                </c:pt>
                <c:pt idx="830">
                  <c:v>-0.4</c:v>
                </c:pt>
                <c:pt idx="831">
                  <c:v>-0.4</c:v>
                </c:pt>
                <c:pt idx="832">
                  <c:v>-0.4</c:v>
                </c:pt>
                <c:pt idx="833">
                  <c:v>-0.4</c:v>
                </c:pt>
                <c:pt idx="834">
                  <c:v>-0.4</c:v>
                </c:pt>
                <c:pt idx="835">
                  <c:v>-0.4</c:v>
                </c:pt>
                <c:pt idx="836">
                  <c:v>-0.4</c:v>
                </c:pt>
                <c:pt idx="837">
                  <c:v>-0.4</c:v>
                </c:pt>
                <c:pt idx="838">
                  <c:v>-0.4</c:v>
                </c:pt>
                <c:pt idx="839">
                  <c:v>-0.4</c:v>
                </c:pt>
                <c:pt idx="840">
                  <c:v>-0.4</c:v>
                </c:pt>
                <c:pt idx="841">
                  <c:v>-0.4</c:v>
                </c:pt>
                <c:pt idx="842">
                  <c:v>-0.4</c:v>
                </c:pt>
                <c:pt idx="843">
                  <c:v>-0.4</c:v>
                </c:pt>
                <c:pt idx="844">
                  <c:v>-0.4</c:v>
                </c:pt>
                <c:pt idx="845">
                  <c:v>-0.4</c:v>
                </c:pt>
                <c:pt idx="846">
                  <c:v>-0.4</c:v>
                </c:pt>
                <c:pt idx="847">
                  <c:v>-0.4</c:v>
                </c:pt>
                <c:pt idx="848">
                  <c:v>-0.4</c:v>
                </c:pt>
                <c:pt idx="849">
                  <c:v>-0.4</c:v>
                </c:pt>
                <c:pt idx="850">
                  <c:v>-0.4</c:v>
                </c:pt>
                <c:pt idx="851">
                  <c:v>-0.4</c:v>
                </c:pt>
                <c:pt idx="852">
                  <c:v>-0.4</c:v>
                </c:pt>
                <c:pt idx="853">
                  <c:v>-0.4</c:v>
                </c:pt>
                <c:pt idx="854">
                  <c:v>-0.4</c:v>
                </c:pt>
                <c:pt idx="855">
                  <c:v>-0.4</c:v>
                </c:pt>
                <c:pt idx="856">
                  <c:v>-0.4</c:v>
                </c:pt>
                <c:pt idx="857">
                  <c:v>-0.4</c:v>
                </c:pt>
                <c:pt idx="858">
                  <c:v>-0.4</c:v>
                </c:pt>
                <c:pt idx="859">
                  <c:v>-0.4</c:v>
                </c:pt>
                <c:pt idx="860">
                  <c:v>-0.4</c:v>
                </c:pt>
                <c:pt idx="861">
                  <c:v>-0.4</c:v>
                </c:pt>
                <c:pt idx="862">
                  <c:v>-0.4</c:v>
                </c:pt>
                <c:pt idx="863">
                  <c:v>-0.4</c:v>
                </c:pt>
                <c:pt idx="864">
                  <c:v>-0.4</c:v>
                </c:pt>
                <c:pt idx="865">
                  <c:v>-0.4</c:v>
                </c:pt>
                <c:pt idx="866">
                  <c:v>-0.4</c:v>
                </c:pt>
                <c:pt idx="867">
                  <c:v>-0.4</c:v>
                </c:pt>
                <c:pt idx="868">
                  <c:v>-0.4</c:v>
                </c:pt>
                <c:pt idx="869">
                  <c:v>-0.4</c:v>
                </c:pt>
                <c:pt idx="870">
                  <c:v>-0.4</c:v>
                </c:pt>
                <c:pt idx="871">
                  <c:v>-0.4</c:v>
                </c:pt>
                <c:pt idx="872">
                  <c:v>-0.4</c:v>
                </c:pt>
                <c:pt idx="873">
                  <c:v>-0.4</c:v>
                </c:pt>
                <c:pt idx="874">
                  <c:v>-0.4</c:v>
                </c:pt>
                <c:pt idx="875">
                  <c:v>-0.4</c:v>
                </c:pt>
                <c:pt idx="876">
                  <c:v>-0.4</c:v>
                </c:pt>
                <c:pt idx="877">
                  <c:v>-0.4</c:v>
                </c:pt>
                <c:pt idx="878">
                  <c:v>-0.4</c:v>
                </c:pt>
                <c:pt idx="879">
                  <c:v>-0.4</c:v>
                </c:pt>
                <c:pt idx="880">
                  <c:v>-0.4</c:v>
                </c:pt>
                <c:pt idx="881">
                  <c:v>-0.4</c:v>
                </c:pt>
                <c:pt idx="882">
                  <c:v>-0.4</c:v>
                </c:pt>
                <c:pt idx="883">
                  <c:v>-0.4</c:v>
                </c:pt>
                <c:pt idx="884">
                  <c:v>-0.4</c:v>
                </c:pt>
                <c:pt idx="885">
                  <c:v>-0.4</c:v>
                </c:pt>
                <c:pt idx="886">
                  <c:v>-0.4</c:v>
                </c:pt>
                <c:pt idx="887">
                  <c:v>-0.4</c:v>
                </c:pt>
                <c:pt idx="888">
                  <c:v>-0.4</c:v>
                </c:pt>
                <c:pt idx="889">
                  <c:v>-0.4</c:v>
                </c:pt>
                <c:pt idx="890">
                  <c:v>-0.4</c:v>
                </c:pt>
                <c:pt idx="891">
                  <c:v>-0.4</c:v>
                </c:pt>
                <c:pt idx="892">
                  <c:v>-0.4</c:v>
                </c:pt>
                <c:pt idx="893">
                  <c:v>-0.4</c:v>
                </c:pt>
                <c:pt idx="894">
                  <c:v>-0.4</c:v>
                </c:pt>
                <c:pt idx="895">
                  <c:v>-0.4</c:v>
                </c:pt>
                <c:pt idx="896">
                  <c:v>-0.4</c:v>
                </c:pt>
                <c:pt idx="897">
                  <c:v>-0.4</c:v>
                </c:pt>
                <c:pt idx="898">
                  <c:v>-0.4</c:v>
                </c:pt>
                <c:pt idx="899">
                  <c:v>-0.4</c:v>
                </c:pt>
                <c:pt idx="900">
                  <c:v>-0.4</c:v>
                </c:pt>
                <c:pt idx="901">
                  <c:v>-0.4</c:v>
                </c:pt>
                <c:pt idx="902">
                  <c:v>-0.4</c:v>
                </c:pt>
                <c:pt idx="903">
                  <c:v>-0.4</c:v>
                </c:pt>
                <c:pt idx="904">
                  <c:v>-0.4</c:v>
                </c:pt>
                <c:pt idx="905">
                  <c:v>-0.4</c:v>
                </c:pt>
                <c:pt idx="906">
                  <c:v>-0.4</c:v>
                </c:pt>
                <c:pt idx="907">
                  <c:v>-0.4</c:v>
                </c:pt>
                <c:pt idx="908">
                  <c:v>-0.4</c:v>
                </c:pt>
                <c:pt idx="909">
                  <c:v>-0.4</c:v>
                </c:pt>
                <c:pt idx="910">
                  <c:v>-0.4</c:v>
                </c:pt>
                <c:pt idx="911">
                  <c:v>-0.4</c:v>
                </c:pt>
                <c:pt idx="912">
                  <c:v>-0.4</c:v>
                </c:pt>
                <c:pt idx="913">
                  <c:v>-0.4</c:v>
                </c:pt>
                <c:pt idx="914">
                  <c:v>-0.4</c:v>
                </c:pt>
                <c:pt idx="915">
                  <c:v>-0.4</c:v>
                </c:pt>
                <c:pt idx="916">
                  <c:v>-0.4</c:v>
                </c:pt>
                <c:pt idx="917">
                  <c:v>-0.4</c:v>
                </c:pt>
                <c:pt idx="918">
                  <c:v>-0.4</c:v>
                </c:pt>
                <c:pt idx="919">
                  <c:v>-0.4</c:v>
                </c:pt>
                <c:pt idx="920">
                  <c:v>-0.4</c:v>
                </c:pt>
                <c:pt idx="921">
                  <c:v>-0.4</c:v>
                </c:pt>
                <c:pt idx="922">
                  <c:v>-0.4</c:v>
                </c:pt>
                <c:pt idx="923">
                  <c:v>-0.4</c:v>
                </c:pt>
                <c:pt idx="924">
                  <c:v>-0.4</c:v>
                </c:pt>
                <c:pt idx="925">
                  <c:v>-0.4</c:v>
                </c:pt>
                <c:pt idx="926">
                  <c:v>-0.4</c:v>
                </c:pt>
                <c:pt idx="927">
                  <c:v>-0.4</c:v>
                </c:pt>
                <c:pt idx="928">
                  <c:v>-0.4</c:v>
                </c:pt>
                <c:pt idx="929">
                  <c:v>-0.4</c:v>
                </c:pt>
                <c:pt idx="930">
                  <c:v>-0.4</c:v>
                </c:pt>
                <c:pt idx="931">
                  <c:v>-0.4</c:v>
                </c:pt>
                <c:pt idx="932">
                  <c:v>-0.4</c:v>
                </c:pt>
                <c:pt idx="933">
                  <c:v>-0.4</c:v>
                </c:pt>
                <c:pt idx="934">
                  <c:v>-0.4</c:v>
                </c:pt>
                <c:pt idx="935">
                  <c:v>-0.4</c:v>
                </c:pt>
                <c:pt idx="936">
                  <c:v>-0.4</c:v>
                </c:pt>
                <c:pt idx="937">
                  <c:v>-0.4</c:v>
                </c:pt>
                <c:pt idx="938">
                  <c:v>-0.4</c:v>
                </c:pt>
                <c:pt idx="939">
                  <c:v>-0.4</c:v>
                </c:pt>
                <c:pt idx="940">
                  <c:v>-0.4</c:v>
                </c:pt>
                <c:pt idx="941">
                  <c:v>-0.4</c:v>
                </c:pt>
                <c:pt idx="942">
                  <c:v>-0.4</c:v>
                </c:pt>
                <c:pt idx="943">
                  <c:v>-0.4</c:v>
                </c:pt>
                <c:pt idx="944">
                  <c:v>-0.4</c:v>
                </c:pt>
                <c:pt idx="945">
                  <c:v>-0.4</c:v>
                </c:pt>
                <c:pt idx="946">
                  <c:v>-0.4</c:v>
                </c:pt>
                <c:pt idx="947">
                  <c:v>-0.4</c:v>
                </c:pt>
                <c:pt idx="948">
                  <c:v>-0.4</c:v>
                </c:pt>
                <c:pt idx="949">
                  <c:v>-0.4</c:v>
                </c:pt>
                <c:pt idx="950">
                  <c:v>-0.4</c:v>
                </c:pt>
                <c:pt idx="951">
                  <c:v>-0.4</c:v>
                </c:pt>
                <c:pt idx="952">
                  <c:v>-0.4</c:v>
                </c:pt>
                <c:pt idx="953">
                  <c:v>-0.4</c:v>
                </c:pt>
                <c:pt idx="954">
                  <c:v>-0.4</c:v>
                </c:pt>
                <c:pt idx="955">
                  <c:v>-0.4</c:v>
                </c:pt>
                <c:pt idx="956">
                  <c:v>-0.4</c:v>
                </c:pt>
                <c:pt idx="957">
                  <c:v>-0.4</c:v>
                </c:pt>
                <c:pt idx="958">
                  <c:v>-0.4</c:v>
                </c:pt>
                <c:pt idx="959">
                  <c:v>-0.4</c:v>
                </c:pt>
                <c:pt idx="960">
                  <c:v>-0.4</c:v>
                </c:pt>
                <c:pt idx="961">
                  <c:v>-0.4</c:v>
                </c:pt>
                <c:pt idx="962">
                  <c:v>-0.4</c:v>
                </c:pt>
                <c:pt idx="963">
                  <c:v>-0.4</c:v>
                </c:pt>
                <c:pt idx="964">
                  <c:v>-0.4</c:v>
                </c:pt>
                <c:pt idx="965">
                  <c:v>-0.4</c:v>
                </c:pt>
                <c:pt idx="966">
                  <c:v>-0.4</c:v>
                </c:pt>
                <c:pt idx="967">
                  <c:v>-0.4</c:v>
                </c:pt>
                <c:pt idx="968">
                  <c:v>-0.4</c:v>
                </c:pt>
                <c:pt idx="969">
                  <c:v>-0.4</c:v>
                </c:pt>
                <c:pt idx="970">
                  <c:v>-0.4</c:v>
                </c:pt>
                <c:pt idx="971">
                  <c:v>-0.4</c:v>
                </c:pt>
                <c:pt idx="972">
                  <c:v>-0.4</c:v>
                </c:pt>
                <c:pt idx="973">
                  <c:v>-0.4</c:v>
                </c:pt>
                <c:pt idx="974">
                  <c:v>-0.4</c:v>
                </c:pt>
                <c:pt idx="975">
                  <c:v>-0.4</c:v>
                </c:pt>
                <c:pt idx="976">
                  <c:v>-0.4</c:v>
                </c:pt>
                <c:pt idx="977">
                  <c:v>-0.4</c:v>
                </c:pt>
                <c:pt idx="978">
                  <c:v>-0.4</c:v>
                </c:pt>
                <c:pt idx="979">
                  <c:v>-0.4</c:v>
                </c:pt>
                <c:pt idx="980">
                  <c:v>-0.4</c:v>
                </c:pt>
                <c:pt idx="981">
                  <c:v>-0.4</c:v>
                </c:pt>
                <c:pt idx="982">
                  <c:v>-0.4</c:v>
                </c:pt>
                <c:pt idx="983">
                  <c:v>-0.4</c:v>
                </c:pt>
                <c:pt idx="984">
                  <c:v>-0.4</c:v>
                </c:pt>
                <c:pt idx="985">
                  <c:v>-0.4</c:v>
                </c:pt>
                <c:pt idx="986">
                  <c:v>-0.4</c:v>
                </c:pt>
                <c:pt idx="987">
                  <c:v>-0.4</c:v>
                </c:pt>
                <c:pt idx="988">
                  <c:v>-0.4</c:v>
                </c:pt>
                <c:pt idx="989">
                  <c:v>-0.4</c:v>
                </c:pt>
                <c:pt idx="990">
                  <c:v>-0.4</c:v>
                </c:pt>
                <c:pt idx="991">
                  <c:v>-0.4</c:v>
                </c:pt>
                <c:pt idx="992">
                  <c:v>-0.4</c:v>
                </c:pt>
                <c:pt idx="993">
                  <c:v>-0.4</c:v>
                </c:pt>
                <c:pt idx="994">
                  <c:v>-0.4</c:v>
                </c:pt>
                <c:pt idx="995">
                  <c:v>-0.4</c:v>
                </c:pt>
                <c:pt idx="996">
                  <c:v>-0.4</c:v>
                </c:pt>
                <c:pt idx="997">
                  <c:v>-0.4</c:v>
                </c:pt>
                <c:pt idx="998">
                  <c:v>-0.4</c:v>
                </c:pt>
                <c:pt idx="999">
                  <c:v>-0.4</c:v>
                </c:pt>
                <c:pt idx="1000">
                  <c:v>-0.4</c:v>
                </c:pt>
                <c:pt idx="1001">
                  <c:v>-0.4</c:v>
                </c:pt>
                <c:pt idx="1002">
                  <c:v>-0.4</c:v>
                </c:pt>
                <c:pt idx="1003">
                  <c:v>-0.4</c:v>
                </c:pt>
                <c:pt idx="1004">
                  <c:v>-0.4</c:v>
                </c:pt>
                <c:pt idx="1005">
                  <c:v>-0.4</c:v>
                </c:pt>
                <c:pt idx="1006">
                  <c:v>-0.4</c:v>
                </c:pt>
                <c:pt idx="1007">
                  <c:v>-0.4</c:v>
                </c:pt>
                <c:pt idx="1008">
                  <c:v>-0.4</c:v>
                </c:pt>
                <c:pt idx="1009">
                  <c:v>-0.4</c:v>
                </c:pt>
                <c:pt idx="1010">
                  <c:v>-0.4</c:v>
                </c:pt>
                <c:pt idx="1011">
                  <c:v>-0.4</c:v>
                </c:pt>
                <c:pt idx="1012">
                  <c:v>-0.4</c:v>
                </c:pt>
                <c:pt idx="1013">
                  <c:v>-0.4</c:v>
                </c:pt>
                <c:pt idx="1014">
                  <c:v>-0.4</c:v>
                </c:pt>
                <c:pt idx="1015">
                  <c:v>-0.4</c:v>
                </c:pt>
                <c:pt idx="1016">
                  <c:v>-0.4</c:v>
                </c:pt>
                <c:pt idx="1017">
                  <c:v>-0.4</c:v>
                </c:pt>
                <c:pt idx="1018">
                  <c:v>-0.4</c:v>
                </c:pt>
                <c:pt idx="1019">
                  <c:v>-0.4</c:v>
                </c:pt>
                <c:pt idx="1020">
                  <c:v>-0.4</c:v>
                </c:pt>
                <c:pt idx="1021">
                  <c:v>-0.4</c:v>
                </c:pt>
                <c:pt idx="1022">
                  <c:v>-0.4</c:v>
                </c:pt>
                <c:pt idx="1023">
                  <c:v>-0.4</c:v>
                </c:pt>
                <c:pt idx="1024">
                  <c:v>-0.4</c:v>
                </c:pt>
                <c:pt idx="1025">
                  <c:v>-0.4</c:v>
                </c:pt>
                <c:pt idx="1026">
                  <c:v>-0.4</c:v>
                </c:pt>
                <c:pt idx="1027">
                  <c:v>-0.4</c:v>
                </c:pt>
                <c:pt idx="1028">
                  <c:v>-0.4</c:v>
                </c:pt>
                <c:pt idx="1029">
                  <c:v>-0.4</c:v>
                </c:pt>
                <c:pt idx="1030">
                  <c:v>-0.4</c:v>
                </c:pt>
                <c:pt idx="1031">
                  <c:v>-0.4</c:v>
                </c:pt>
                <c:pt idx="1032">
                  <c:v>-0.4</c:v>
                </c:pt>
                <c:pt idx="1033">
                  <c:v>-0.4</c:v>
                </c:pt>
                <c:pt idx="1034">
                  <c:v>-0.4</c:v>
                </c:pt>
                <c:pt idx="1035">
                  <c:v>-0.4</c:v>
                </c:pt>
                <c:pt idx="1036">
                  <c:v>-0.4</c:v>
                </c:pt>
                <c:pt idx="1037">
                  <c:v>-0.4</c:v>
                </c:pt>
                <c:pt idx="1038">
                  <c:v>-0.4</c:v>
                </c:pt>
                <c:pt idx="1039">
                  <c:v>-0.4</c:v>
                </c:pt>
                <c:pt idx="1040">
                  <c:v>-0.4</c:v>
                </c:pt>
                <c:pt idx="1041">
                  <c:v>-0.4</c:v>
                </c:pt>
                <c:pt idx="1042">
                  <c:v>-0.4</c:v>
                </c:pt>
                <c:pt idx="1043">
                  <c:v>-0.4</c:v>
                </c:pt>
                <c:pt idx="1044">
                  <c:v>-0.4</c:v>
                </c:pt>
                <c:pt idx="1045">
                  <c:v>-0.4</c:v>
                </c:pt>
                <c:pt idx="1046">
                  <c:v>-0.4</c:v>
                </c:pt>
                <c:pt idx="1047">
                  <c:v>-0.4</c:v>
                </c:pt>
                <c:pt idx="1048">
                  <c:v>-0.4</c:v>
                </c:pt>
                <c:pt idx="1049">
                  <c:v>-0.4</c:v>
                </c:pt>
                <c:pt idx="1050">
                  <c:v>-0.4</c:v>
                </c:pt>
                <c:pt idx="1051">
                  <c:v>-0.4</c:v>
                </c:pt>
                <c:pt idx="1052">
                  <c:v>-0.4</c:v>
                </c:pt>
                <c:pt idx="1053">
                  <c:v>-0.4</c:v>
                </c:pt>
                <c:pt idx="1054">
                  <c:v>-0.4</c:v>
                </c:pt>
                <c:pt idx="1055">
                  <c:v>-0.4</c:v>
                </c:pt>
                <c:pt idx="1056">
                  <c:v>-0.4</c:v>
                </c:pt>
                <c:pt idx="1057">
                  <c:v>-0.4</c:v>
                </c:pt>
                <c:pt idx="1058">
                  <c:v>-0.4</c:v>
                </c:pt>
                <c:pt idx="1059">
                  <c:v>-0.4</c:v>
                </c:pt>
                <c:pt idx="1060">
                  <c:v>-0.4</c:v>
                </c:pt>
                <c:pt idx="1061">
                  <c:v>-0.4</c:v>
                </c:pt>
                <c:pt idx="1062">
                  <c:v>-0.4</c:v>
                </c:pt>
                <c:pt idx="1063">
                  <c:v>-0.4</c:v>
                </c:pt>
                <c:pt idx="1064">
                  <c:v>-0.4</c:v>
                </c:pt>
                <c:pt idx="1065">
                  <c:v>-0.4</c:v>
                </c:pt>
                <c:pt idx="1066">
                  <c:v>-0.4</c:v>
                </c:pt>
                <c:pt idx="1067">
                  <c:v>-0.4</c:v>
                </c:pt>
                <c:pt idx="1068">
                  <c:v>-0.4</c:v>
                </c:pt>
                <c:pt idx="1069">
                  <c:v>-0.4</c:v>
                </c:pt>
                <c:pt idx="1070">
                  <c:v>-0.4</c:v>
                </c:pt>
                <c:pt idx="1071">
                  <c:v>-0.4</c:v>
                </c:pt>
                <c:pt idx="1072">
                  <c:v>-0.4</c:v>
                </c:pt>
                <c:pt idx="1073">
                  <c:v>-0.4</c:v>
                </c:pt>
                <c:pt idx="1074">
                  <c:v>-0.4</c:v>
                </c:pt>
                <c:pt idx="1075">
                  <c:v>-0.4</c:v>
                </c:pt>
                <c:pt idx="1076">
                  <c:v>-0.4</c:v>
                </c:pt>
                <c:pt idx="1077">
                  <c:v>-0.4</c:v>
                </c:pt>
                <c:pt idx="1078">
                  <c:v>-0.4</c:v>
                </c:pt>
                <c:pt idx="1079">
                  <c:v>-0.4</c:v>
                </c:pt>
                <c:pt idx="1080">
                  <c:v>-0.4</c:v>
                </c:pt>
                <c:pt idx="1081">
                  <c:v>-0.4</c:v>
                </c:pt>
                <c:pt idx="1082">
                  <c:v>-0.4</c:v>
                </c:pt>
                <c:pt idx="1083">
                  <c:v>-0.4</c:v>
                </c:pt>
                <c:pt idx="1084">
                  <c:v>-0.4</c:v>
                </c:pt>
                <c:pt idx="1085">
                  <c:v>-0.4</c:v>
                </c:pt>
                <c:pt idx="1086">
                  <c:v>-0.4</c:v>
                </c:pt>
                <c:pt idx="1087">
                  <c:v>-0.4</c:v>
                </c:pt>
                <c:pt idx="1088">
                  <c:v>-0.4</c:v>
                </c:pt>
                <c:pt idx="1089">
                  <c:v>-0.4</c:v>
                </c:pt>
                <c:pt idx="1090">
                  <c:v>-0.4</c:v>
                </c:pt>
                <c:pt idx="1091">
                  <c:v>-0.4</c:v>
                </c:pt>
                <c:pt idx="1092">
                  <c:v>-0.4</c:v>
                </c:pt>
                <c:pt idx="1093">
                  <c:v>-0.4</c:v>
                </c:pt>
                <c:pt idx="1094">
                  <c:v>-0.4</c:v>
                </c:pt>
                <c:pt idx="1095">
                  <c:v>-0.4</c:v>
                </c:pt>
                <c:pt idx="1096">
                  <c:v>-0.4</c:v>
                </c:pt>
                <c:pt idx="1097">
                  <c:v>-0.4</c:v>
                </c:pt>
                <c:pt idx="1098">
                  <c:v>-0.4</c:v>
                </c:pt>
                <c:pt idx="1099">
                  <c:v>-0.4</c:v>
                </c:pt>
                <c:pt idx="1100">
                  <c:v>-0.4</c:v>
                </c:pt>
                <c:pt idx="1101">
                  <c:v>-0.4</c:v>
                </c:pt>
                <c:pt idx="1102">
                  <c:v>-0.4</c:v>
                </c:pt>
                <c:pt idx="1103">
                  <c:v>-0.4</c:v>
                </c:pt>
                <c:pt idx="1104">
                  <c:v>-0.4</c:v>
                </c:pt>
                <c:pt idx="1105">
                  <c:v>-0.4</c:v>
                </c:pt>
                <c:pt idx="1106">
                  <c:v>-0.4</c:v>
                </c:pt>
                <c:pt idx="1107">
                  <c:v>-0.4</c:v>
                </c:pt>
                <c:pt idx="1108">
                  <c:v>-0.4</c:v>
                </c:pt>
                <c:pt idx="1109">
                  <c:v>-0.4</c:v>
                </c:pt>
                <c:pt idx="1110">
                  <c:v>-0.4</c:v>
                </c:pt>
                <c:pt idx="1111">
                  <c:v>-0.4</c:v>
                </c:pt>
                <c:pt idx="1112">
                  <c:v>-0.4</c:v>
                </c:pt>
                <c:pt idx="1113">
                  <c:v>-0.4</c:v>
                </c:pt>
                <c:pt idx="1114">
                  <c:v>-0.4</c:v>
                </c:pt>
                <c:pt idx="1115">
                  <c:v>-0.4</c:v>
                </c:pt>
                <c:pt idx="1116">
                  <c:v>-0.4</c:v>
                </c:pt>
                <c:pt idx="1117">
                  <c:v>-0.4</c:v>
                </c:pt>
                <c:pt idx="1118">
                  <c:v>-0.4</c:v>
                </c:pt>
                <c:pt idx="1119">
                  <c:v>-0.4</c:v>
                </c:pt>
                <c:pt idx="1120">
                  <c:v>-0.4</c:v>
                </c:pt>
                <c:pt idx="1121">
                  <c:v>-0.4</c:v>
                </c:pt>
                <c:pt idx="1122">
                  <c:v>-0.4</c:v>
                </c:pt>
                <c:pt idx="1123">
                  <c:v>-0.4</c:v>
                </c:pt>
                <c:pt idx="1124">
                  <c:v>-0.4</c:v>
                </c:pt>
                <c:pt idx="1125">
                  <c:v>-0.4</c:v>
                </c:pt>
                <c:pt idx="1126">
                  <c:v>-0.4</c:v>
                </c:pt>
                <c:pt idx="1127">
                  <c:v>-0.4</c:v>
                </c:pt>
                <c:pt idx="1128">
                  <c:v>-0.4</c:v>
                </c:pt>
                <c:pt idx="1129">
                  <c:v>-0.4</c:v>
                </c:pt>
                <c:pt idx="1130">
                  <c:v>-0.4</c:v>
                </c:pt>
                <c:pt idx="1131">
                  <c:v>-0.4</c:v>
                </c:pt>
                <c:pt idx="1132">
                  <c:v>-0.4</c:v>
                </c:pt>
                <c:pt idx="1133">
                  <c:v>-0.4</c:v>
                </c:pt>
                <c:pt idx="1134">
                  <c:v>-0.4</c:v>
                </c:pt>
                <c:pt idx="1135">
                  <c:v>-0.4</c:v>
                </c:pt>
                <c:pt idx="1136">
                  <c:v>-0.4</c:v>
                </c:pt>
                <c:pt idx="1137">
                  <c:v>-0.4</c:v>
                </c:pt>
                <c:pt idx="1138">
                  <c:v>-0.4</c:v>
                </c:pt>
                <c:pt idx="1139">
                  <c:v>-0.4</c:v>
                </c:pt>
                <c:pt idx="1140">
                  <c:v>-0.4</c:v>
                </c:pt>
                <c:pt idx="1141">
                  <c:v>-0.4</c:v>
                </c:pt>
                <c:pt idx="1142">
                  <c:v>-0.4</c:v>
                </c:pt>
                <c:pt idx="1143">
                  <c:v>-0.4</c:v>
                </c:pt>
                <c:pt idx="1144">
                  <c:v>-0.4</c:v>
                </c:pt>
                <c:pt idx="1145">
                  <c:v>-0.4</c:v>
                </c:pt>
                <c:pt idx="1146">
                  <c:v>-0.4</c:v>
                </c:pt>
                <c:pt idx="1147">
                  <c:v>-0.4</c:v>
                </c:pt>
                <c:pt idx="1148">
                  <c:v>-0.4</c:v>
                </c:pt>
                <c:pt idx="1149">
                  <c:v>-0.4</c:v>
                </c:pt>
                <c:pt idx="1150">
                  <c:v>-0.4</c:v>
                </c:pt>
                <c:pt idx="1151">
                  <c:v>-0.4</c:v>
                </c:pt>
                <c:pt idx="1152">
                  <c:v>-0.4</c:v>
                </c:pt>
                <c:pt idx="1153">
                  <c:v>-0.4</c:v>
                </c:pt>
                <c:pt idx="1154">
                  <c:v>-0.4</c:v>
                </c:pt>
                <c:pt idx="1155">
                  <c:v>-0.4</c:v>
                </c:pt>
                <c:pt idx="1156">
                  <c:v>-0.4</c:v>
                </c:pt>
                <c:pt idx="1157">
                  <c:v>-0.4</c:v>
                </c:pt>
                <c:pt idx="1158">
                  <c:v>-0.4</c:v>
                </c:pt>
                <c:pt idx="1159">
                  <c:v>-0.4</c:v>
                </c:pt>
                <c:pt idx="1160">
                  <c:v>-0.4</c:v>
                </c:pt>
                <c:pt idx="1161">
                  <c:v>-0.4</c:v>
                </c:pt>
                <c:pt idx="1162">
                  <c:v>-0.4</c:v>
                </c:pt>
                <c:pt idx="1163">
                  <c:v>-0.4</c:v>
                </c:pt>
                <c:pt idx="1164">
                  <c:v>-0.4</c:v>
                </c:pt>
                <c:pt idx="1165">
                  <c:v>-0.4</c:v>
                </c:pt>
                <c:pt idx="1166">
                  <c:v>-0.4</c:v>
                </c:pt>
                <c:pt idx="1167">
                  <c:v>-0.4</c:v>
                </c:pt>
                <c:pt idx="1168">
                  <c:v>-0.4</c:v>
                </c:pt>
                <c:pt idx="1169">
                  <c:v>-0.4</c:v>
                </c:pt>
                <c:pt idx="1170">
                  <c:v>-0.4</c:v>
                </c:pt>
                <c:pt idx="1171">
                  <c:v>-0.4</c:v>
                </c:pt>
                <c:pt idx="1172">
                  <c:v>-0.4</c:v>
                </c:pt>
                <c:pt idx="1173">
                  <c:v>-0.4</c:v>
                </c:pt>
                <c:pt idx="1174">
                  <c:v>-0.4</c:v>
                </c:pt>
                <c:pt idx="1175">
                  <c:v>-0.4</c:v>
                </c:pt>
                <c:pt idx="1176">
                  <c:v>-0.4</c:v>
                </c:pt>
                <c:pt idx="1177">
                  <c:v>-0.4</c:v>
                </c:pt>
                <c:pt idx="1178">
                  <c:v>-0.4</c:v>
                </c:pt>
                <c:pt idx="1179">
                  <c:v>-0.4</c:v>
                </c:pt>
                <c:pt idx="1180">
                  <c:v>-0.4</c:v>
                </c:pt>
                <c:pt idx="1181">
                  <c:v>-0.4</c:v>
                </c:pt>
                <c:pt idx="1182">
                  <c:v>-0.4</c:v>
                </c:pt>
                <c:pt idx="1183">
                  <c:v>-0.4</c:v>
                </c:pt>
                <c:pt idx="1184">
                  <c:v>-0.4</c:v>
                </c:pt>
                <c:pt idx="1185">
                  <c:v>-0.4</c:v>
                </c:pt>
                <c:pt idx="1186">
                  <c:v>-0.4</c:v>
                </c:pt>
                <c:pt idx="1187">
                  <c:v>-0.4</c:v>
                </c:pt>
                <c:pt idx="1188">
                  <c:v>-0.4</c:v>
                </c:pt>
                <c:pt idx="1189">
                  <c:v>-0.4</c:v>
                </c:pt>
                <c:pt idx="1190">
                  <c:v>-0.4</c:v>
                </c:pt>
                <c:pt idx="1191">
                  <c:v>-0.4</c:v>
                </c:pt>
                <c:pt idx="1192">
                  <c:v>-0.4</c:v>
                </c:pt>
                <c:pt idx="1193">
                  <c:v>-0.4</c:v>
                </c:pt>
                <c:pt idx="1194">
                  <c:v>-0.4</c:v>
                </c:pt>
                <c:pt idx="1195">
                  <c:v>-0.4</c:v>
                </c:pt>
                <c:pt idx="1196">
                  <c:v>-0.4</c:v>
                </c:pt>
                <c:pt idx="1197">
                  <c:v>-0.4</c:v>
                </c:pt>
                <c:pt idx="1198">
                  <c:v>-0.4</c:v>
                </c:pt>
                <c:pt idx="1199">
                  <c:v>-0.4</c:v>
                </c:pt>
                <c:pt idx="1200">
                  <c:v>-0.4</c:v>
                </c:pt>
                <c:pt idx="1201">
                  <c:v>-0.4</c:v>
                </c:pt>
                <c:pt idx="1202">
                  <c:v>-0.4</c:v>
                </c:pt>
                <c:pt idx="1203">
                  <c:v>-0.4</c:v>
                </c:pt>
                <c:pt idx="1204">
                  <c:v>-0.4</c:v>
                </c:pt>
                <c:pt idx="1205">
                  <c:v>-0.4</c:v>
                </c:pt>
                <c:pt idx="1206">
                  <c:v>-0.4</c:v>
                </c:pt>
                <c:pt idx="1207">
                  <c:v>-0.4</c:v>
                </c:pt>
                <c:pt idx="1208">
                  <c:v>-0.4</c:v>
                </c:pt>
                <c:pt idx="1209">
                  <c:v>-0.4</c:v>
                </c:pt>
                <c:pt idx="1210">
                  <c:v>-0.4</c:v>
                </c:pt>
                <c:pt idx="1211">
                  <c:v>-0.4</c:v>
                </c:pt>
                <c:pt idx="1212">
                  <c:v>-0.4</c:v>
                </c:pt>
                <c:pt idx="1213">
                  <c:v>-0.4</c:v>
                </c:pt>
                <c:pt idx="1214">
                  <c:v>-0.4</c:v>
                </c:pt>
                <c:pt idx="1215">
                  <c:v>-0.4</c:v>
                </c:pt>
                <c:pt idx="1216">
                  <c:v>-0.4</c:v>
                </c:pt>
                <c:pt idx="1217">
                  <c:v>-0.4</c:v>
                </c:pt>
                <c:pt idx="1218">
                  <c:v>-0.4</c:v>
                </c:pt>
                <c:pt idx="1219">
                  <c:v>-0.4</c:v>
                </c:pt>
                <c:pt idx="1220">
                  <c:v>-0.4</c:v>
                </c:pt>
                <c:pt idx="1221">
                  <c:v>-0.4</c:v>
                </c:pt>
                <c:pt idx="1222">
                  <c:v>-0.4</c:v>
                </c:pt>
                <c:pt idx="1223">
                  <c:v>-0.4</c:v>
                </c:pt>
                <c:pt idx="1224">
                  <c:v>-0.4</c:v>
                </c:pt>
                <c:pt idx="1225">
                  <c:v>-0.4</c:v>
                </c:pt>
                <c:pt idx="1226">
                  <c:v>-0.4</c:v>
                </c:pt>
                <c:pt idx="1227">
                  <c:v>-0.4</c:v>
                </c:pt>
                <c:pt idx="1228">
                  <c:v>-0.4</c:v>
                </c:pt>
                <c:pt idx="1229">
                  <c:v>-0.4</c:v>
                </c:pt>
                <c:pt idx="1230">
                  <c:v>-0.4</c:v>
                </c:pt>
                <c:pt idx="1231">
                  <c:v>-0.4</c:v>
                </c:pt>
                <c:pt idx="1232">
                  <c:v>-0.4</c:v>
                </c:pt>
                <c:pt idx="1233">
                  <c:v>-0.4</c:v>
                </c:pt>
                <c:pt idx="1234">
                  <c:v>-0.4</c:v>
                </c:pt>
                <c:pt idx="1235">
                  <c:v>-0.4</c:v>
                </c:pt>
                <c:pt idx="1236">
                  <c:v>-0.4</c:v>
                </c:pt>
                <c:pt idx="1237">
                  <c:v>-0.4</c:v>
                </c:pt>
                <c:pt idx="1238">
                  <c:v>-0.4</c:v>
                </c:pt>
                <c:pt idx="1239">
                  <c:v>-0.4</c:v>
                </c:pt>
                <c:pt idx="1240">
                  <c:v>-0.4</c:v>
                </c:pt>
                <c:pt idx="1241">
                  <c:v>-0.4</c:v>
                </c:pt>
                <c:pt idx="1242">
                  <c:v>-0.4</c:v>
                </c:pt>
                <c:pt idx="1243">
                  <c:v>-0.4</c:v>
                </c:pt>
                <c:pt idx="1244">
                  <c:v>-0.4</c:v>
                </c:pt>
                <c:pt idx="1245">
                  <c:v>-0.4</c:v>
                </c:pt>
                <c:pt idx="1246">
                  <c:v>-0.4</c:v>
                </c:pt>
                <c:pt idx="1247">
                  <c:v>-0.4</c:v>
                </c:pt>
                <c:pt idx="1248">
                  <c:v>-0.4</c:v>
                </c:pt>
                <c:pt idx="1249">
                  <c:v>-0.4</c:v>
                </c:pt>
                <c:pt idx="1250">
                  <c:v>-0.4</c:v>
                </c:pt>
                <c:pt idx="1251">
                  <c:v>-0.4</c:v>
                </c:pt>
                <c:pt idx="1252">
                  <c:v>-0.4</c:v>
                </c:pt>
                <c:pt idx="1253">
                  <c:v>-0.4</c:v>
                </c:pt>
                <c:pt idx="1254">
                  <c:v>-0.4</c:v>
                </c:pt>
                <c:pt idx="1255">
                  <c:v>-0.4</c:v>
                </c:pt>
                <c:pt idx="1256">
                  <c:v>-0.4</c:v>
                </c:pt>
                <c:pt idx="1257">
                  <c:v>-0.4</c:v>
                </c:pt>
                <c:pt idx="1258">
                  <c:v>-0.4</c:v>
                </c:pt>
                <c:pt idx="1259">
                  <c:v>-0.4</c:v>
                </c:pt>
                <c:pt idx="1260">
                  <c:v>-0.4</c:v>
                </c:pt>
                <c:pt idx="1261">
                  <c:v>-0.4</c:v>
                </c:pt>
                <c:pt idx="1262">
                  <c:v>-0.4</c:v>
                </c:pt>
                <c:pt idx="1263">
                  <c:v>-0.4</c:v>
                </c:pt>
                <c:pt idx="1264">
                  <c:v>-0.4</c:v>
                </c:pt>
                <c:pt idx="1265">
                  <c:v>-0.4</c:v>
                </c:pt>
                <c:pt idx="1266">
                  <c:v>-0.4</c:v>
                </c:pt>
                <c:pt idx="1267">
                  <c:v>-0.4</c:v>
                </c:pt>
                <c:pt idx="1268">
                  <c:v>-0.4</c:v>
                </c:pt>
                <c:pt idx="1269">
                  <c:v>-0.4</c:v>
                </c:pt>
                <c:pt idx="1270">
                  <c:v>-0.4</c:v>
                </c:pt>
                <c:pt idx="1271">
                  <c:v>-0.4</c:v>
                </c:pt>
                <c:pt idx="1272">
                  <c:v>-0.4</c:v>
                </c:pt>
                <c:pt idx="1273">
                  <c:v>-0.4</c:v>
                </c:pt>
                <c:pt idx="1274">
                  <c:v>-0.4</c:v>
                </c:pt>
                <c:pt idx="1275">
                  <c:v>-0.4</c:v>
                </c:pt>
                <c:pt idx="1276">
                  <c:v>-0.4</c:v>
                </c:pt>
                <c:pt idx="1277">
                  <c:v>-0.4</c:v>
                </c:pt>
                <c:pt idx="1278">
                  <c:v>-0.4</c:v>
                </c:pt>
                <c:pt idx="1279">
                  <c:v>-0.4</c:v>
                </c:pt>
                <c:pt idx="1280">
                  <c:v>-0.4</c:v>
                </c:pt>
                <c:pt idx="1281">
                  <c:v>-0.4</c:v>
                </c:pt>
                <c:pt idx="1282">
                  <c:v>-0.4</c:v>
                </c:pt>
                <c:pt idx="1283">
                  <c:v>-0.4</c:v>
                </c:pt>
                <c:pt idx="1284">
                  <c:v>-0.4</c:v>
                </c:pt>
                <c:pt idx="1285">
                  <c:v>-0.4</c:v>
                </c:pt>
                <c:pt idx="1286">
                  <c:v>-0.4</c:v>
                </c:pt>
                <c:pt idx="1287">
                  <c:v>-0.4</c:v>
                </c:pt>
                <c:pt idx="1288">
                  <c:v>-0.4</c:v>
                </c:pt>
                <c:pt idx="1289">
                  <c:v>-0.4</c:v>
                </c:pt>
                <c:pt idx="1290">
                  <c:v>-0.4</c:v>
                </c:pt>
                <c:pt idx="1291">
                  <c:v>-0.4</c:v>
                </c:pt>
                <c:pt idx="1292">
                  <c:v>-0.4</c:v>
                </c:pt>
                <c:pt idx="1293">
                  <c:v>-0.4</c:v>
                </c:pt>
                <c:pt idx="1294">
                  <c:v>-0.4</c:v>
                </c:pt>
                <c:pt idx="1295">
                  <c:v>-0.4</c:v>
                </c:pt>
                <c:pt idx="1296">
                  <c:v>-0.4</c:v>
                </c:pt>
                <c:pt idx="1297">
                  <c:v>-0.4</c:v>
                </c:pt>
                <c:pt idx="1298">
                  <c:v>-0.4</c:v>
                </c:pt>
                <c:pt idx="1299">
                  <c:v>-0.4</c:v>
                </c:pt>
                <c:pt idx="1300">
                  <c:v>-0.4</c:v>
                </c:pt>
                <c:pt idx="1301">
                  <c:v>-0.4</c:v>
                </c:pt>
                <c:pt idx="1302">
                  <c:v>-0.4</c:v>
                </c:pt>
                <c:pt idx="1303">
                  <c:v>-0.4</c:v>
                </c:pt>
                <c:pt idx="1304">
                  <c:v>-0.4</c:v>
                </c:pt>
                <c:pt idx="1305">
                  <c:v>-0.4</c:v>
                </c:pt>
                <c:pt idx="1306">
                  <c:v>-0.4</c:v>
                </c:pt>
                <c:pt idx="1307">
                  <c:v>-0.4</c:v>
                </c:pt>
                <c:pt idx="1308">
                  <c:v>-0.4</c:v>
                </c:pt>
                <c:pt idx="1309">
                  <c:v>-0.4</c:v>
                </c:pt>
                <c:pt idx="1310">
                  <c:v>-0.4</c:v>
                </c:pt>
                <c:pt idx="1311">
                  <c:v>-0.4</c:v>
                </c:pt>
                <c:pt idx="1312">
                  <c:v>-0.4</c:v>
                </c:pt>
                <c:pt idx="1313">
                  <c:v>-0.4</c:v>
                </c:pt>
                <c:pt idx="1314">
                  <c:v>-0.4</c:v>
                </c:pt>
                <c:pt idx="1315">
                  <c:v>-0.4</c:v>
                </c:pt>
                <c:pt idx="1316">
                  <c:v>-0.4</c:v>
                </c:pt>
                <c:pt idx="1317">
                  <c:v>-0.4</c:v>
                </c:pt>
                <c:pt idx="1318">
                  <c:v>-0.4</c:v>
                </c:pt>
                <c:pt idx="1319">
                  <c:v>-0.4</c:v>
                </c:pt>
                <c:pt idx="1320">
                  <c:v>-0.4</c:v>
                </c:pt>
                <c:pt idx="1321">
                  <c:v>-0.4</c:v>
                </c:pt>
                <c:pt idx="1322">
                  <c:v>-0.4</c:v>
                </c:pt>
                <c:pt idx="1323">
                  <c:v>-0.4</c:v>
                </c:pt>
                <c:pt idx="1324">
                  <c:v>-0.4</c:v>
                </c:pt>
                <c:pt idx="1325">
                  <c:v>-0.4</c:v>
                </c:pt>
                <c:pt idx="1326">
                  <c:v>-0.4</c:v>
                </c:pt>
                <c:pt idx="1327">
                  <c:v>-0.4</c:v>
                </c:pt>
                <c:pt idx="1328">
                  <c:v>-0.4</c:v>
                </c:pt>
                <c:pt idx="1329">
                  <c:v>-0.4</c:v>
                </c:pt>
                <c:pt idx="1330">
                  <c:v>-0.4</c:v>
                </c:pt>
                <c:pt idx="1331">
                  <c:v>-0.4</c:v>
                </c:pt>
                <c:pt idx="1332">
                  <c:v>-0.4</c:v>
                </c:pt>
                <c:pt idx="1333">
                  <c:v>-0.4</c:v>
                </c:pt>
                <c:pt idx="1334">
                  <c:v>-0.4</c:v>
                </c:pt>
                <c:pt idx="1335">
                  <c:v>-0.4</c:v>
                </c:pt>
                <c:pt idx="1336">
                  <c:v>-0.4</c:v>
                </c:pt>
                <c:pt idx="1337">
                  <c:v>-0.4</c:v>
                </c:pt>
                <c:pt idx="1338">
                  <c:v>-0.4</c:v>
                </c:pt>
                <c:pt idx="1339">
                  <c:v>-0.4</c:v>
                </c:pt>
                <c:pt idx="1340">
                  <c:v>-0.4</c:v>
                </c:pt>
                <c:pt idx="1341">
                  <c:v>-0.4</c:v>
                </c:pt>
                <c:pt idx="1342">
                  <c:v>-0.4</c:v>
                </c:pt>
                <c:pt idx="1343">
                  <c:v>-0.4</c:v>
                </c:pt>
                <c:pt idx="1344">
                  <c:v>-0.4</c:v>
                </c:pt>
                <c:pt idx="1345">
                  <c:v>-0.4</c:v>
                </c:pt>
                <c:pt idx="1346">
                  <c:v>-0.4</c:v>
                </c:pt>
                <c:pt idx="1347">
                  <c:v>-0.4</c:v>
                </c:pt>
                <c:pt idx="1348">
                  <c:v>-0.4</c:v>
                </c:pt>
                <c:pt idx="1349">
                  <c:v>-0.4</c:v>
                </c:pt>
                <c:pt idx="1350">
                  <c:v>-0.4</c:v>
                </c:pt>
                <c:pt idx="1351">
                  <c:v>-0.4</c:v>
                </c:pt>
                <c:pt idx="1352">
                  <c:v>-0.4</c:v>
                </c:pt>
                <c:pt idx="1353">
                  <c:v>-0.4</c:v>
                </c:pt>
                <c:pt idx="1354">
                  <c:v>-0.4</c:v>
                </c:pt>
                <c:pt idx="1355">
                  <c:v>-0.4</c:v>
                </c:pt>
                <c:pt idx="1356">
                  <c:v>-0.4</c:v>
                </c:pt>
                <c:pt idx="1357">
                  <c:v>-0.4</c:v>
                </c:pt>
                <c:pt idx="1358">
                  <c:v>-0.4</c:v>
                </c:pt>
                <c:pt idx="1359">
                  <c:v>-0.4</c:v>
                </c:pt>
                <c:pt idx="1360">
                  <c:v>-0.4</c:v>
                </c:pt>
                <c:pt idx="1361">
                  <c:v>-0.4</c:v>
                </c:pt>
                <c:pt idx="1362">
                  <c:v>-0.4</c:v>
                </c:pt>
                <c:pt idx="1363">
                  <c:v>-0.4</c:v>
                </c:pt>
                <c:pt idx="1364">
                  <c:v>-0.4</c:v>
                </c:pt>
                <c:pt idx="1365">
                  <c:v>-0.4</c:v>
                </c:pt>
                <c:pt idx="1366">
                  <c:v>-0.4</c:v>
                </c:pt>
                <c:pt idx="1367">
                  <c:v>-0.4</c:v>
                </c:pt>
                <c:pt idx="1368">
                  <c:v>-0.4</c:v>
                </c:pt>
                <c:pt idx="1369">
                  <c:v>-0.4</c:v>
                </c:pt>
                <c:pt idx="1370">
                  <c:v>-0.4</c:v>
                </c:pt>
                <c:pt idx="1371">
                  <c:v>-0.4</c:v>
                </c:pt>
                <c:pt idx="1372">
                  <c:v>-0.4</c:v>
                </c:pt>
                <c:pt idx="1373">
                  <c:v>-0.4</c:v>
                </c:pt>
                <c:pt idx="1374">
                  <c:v>-0.4</c:v>
                </c:pt>
                <c:pt idx="1375">
                  <c:v>-0.4</c:v>
                </c:pt>
                <c:pt idx="1376">
                  <c:v>-0.4</c:v>
                </c:pt>
                <c:pt idx="1377">
                  <c:v>-0.4</c:v>
                </c:pt>
                <c:pt idx="1378">
                  <c:v>-0.4</c:v>
                </c:pt>
                <c:pt idx="1379">
                  <c:v>-0.4</c:v>
                </c:pt>
                <c:pt idx="1380">
                  <c:v>-0.4</c:v>
                </c:pt>
                <c:pt idx="1381">
                  <c:v>-0.4</c:v>
                </c:pt>
                <c:pt idx="1382">
                  <c:v>-0.4</c:v>
                </c:pt>
                <c:pt idx="1383">
                  <c:v>-0.4</c:v>
                </c:pt>
                <c:pt idx="1384">
                  <c:v>-0.4</c:v>
                </c:pt>
                <c:pt idx="1385">
                  <c:v>-0.4</c:v>
                </c:pt>
                <c:pt idx="1386">
                  <c:v>-0.4</c:v>
                </c:pt>
                <c:pt idx="1387">
                  <c:v>-0.4</c:v>
                </c:pt>
                <c:pt idx="1388">
                  <c:v>-0.4</c:v>
                </c:pt>
                <c:pt idx="1389">
                  <c:v>-0.4</c:v>
                </c:pt>
                <c:pt idx="1390">
                  <c:v>-0.4</c:v>
                </c:pt>
                <c:pt idx="1391">
                  <c:v>-0.4</c:v>
                </c:pt>
                <c:pt idx="1392">
                  <c:v>-0.4</c:v>
                </c:pt>
                <c:pt idx="1393">
                  <c:v>-0.4</c:v>
                </c:pt>
                <c:pt idx="1394">
                  <c:v>-0.4</c:v>
                </c:pt>
                <c:pt idx="1395">
                  <c:v>-0.4</c:v>
                </c:pt>
                <c:pt idx="1396">
                  <c:v>-0.4</c:v>
                </c:pt>
                <c:pt idx="1397">
                  <c:v>-0.4</c:v>
                </c:pt>
                <c:pt idx="1398">
                  <c:v>-0.4</c:v>
                </c:pt>
                <c:pt idx="1399">
                  <c:v>-0.4</c:v>
                </c:pt>
                <c:pt idx="1400">
                  <c:v>-0.4</c:v>
                </c:pt>
                <c:pt idx="1401">
                  <c:v>-0.4</c:v>
                </c:pt>
                <c:pt idx="1402">
                  <c:v>-0.4</c:v>
                </c:pt>
                <c:pt idx="1403">
                  <c:v>-0.4</c:v>
                </c:pt>
                <c:pt idx="1404">
                  <c:v>-0.4</c:v>
                </c:pt>
                <c:pt idx="1405">
                  <c:v>-0.4</c:v>
                </c:pt>
                <c:pt idx="1406">
                  <c:v>-0.4</c:v>
                </c:pt>
                <c:pt idx="1407">
                  <c:v>-0.4</c:v>
                </c:pt>
                <c:pt idx="1408">
                  <c:v>-0.4</c:v>
                </c:pt>
                <c:pt idx="1409">
                  <c:v>-0.4</c:v>
                </c:pt>
                <c:pt idx="1410">
                  <c:v>-0.4</c:v>
                </c:pt>
                <c:pt idx="1411">
                  <c:v>-0.4</c:v>
                </c:pt>
                <c:pt idx="1412">
                  <c:v>-0.4</c:v>
                </c:pt>
                <c:pt idx="1413">
                  <c:v>-0.4</c:v>
                </c:pt>
                <c:pt idx="1414">
                  <c:v>-0.4</c:v>
                </c:pt>
                <c:pt idx="1415">
                  <c:v>-0.4</c:v>
                </c:pt>
                <c:pt idx="1416">
                  <c:v>-0.4</c:v>
                </c:pt>
                <c:pt idx="1417">
                  <c:v>-0.4</c:v>
                </c:pt>
                <c:pt idx="1418">
                  <c:v>-0.4</c:v>
                </c:pt>
                <c:pt idx="1419">
                  <c:v>-0.4</c:v>
                </c:pt>
                <c:pt idx="1420">
                  <c:v>-0.4</c:v>
                </c:pt>
                <c:pt idx="1421">
                  <c:v>-0.4</c:v>
                </c:pt>
                <c:pt idx="1422">
                  <c:v>-0.4</c:v>
                </c:pt>
                <c:pt idx="1423">
                  <c:v>-0.4</c:v>
                </c:pt>
                <c:pt idx="1424">
                  <c:v>-0.4</c:v>
                </c:pt>
                <c:pt idx="1425">
                  <c:v>-0.4</c:v>
                </c:pt>
                <c:pt idx="1426">
                  <c:v>-0.4</c:v>
                </c:pt>
                <c:pt idx="1427">
                  <c:v>-0.4</c:v>
                </c:pt>
                <c:pt idx="1428">
                  <c:v>-0.4</c:v>
                </c:pt>
                <c:pt idx="1429">
                  <c:v>-0.4</c:v>
                </c:pt>
                <c:pt idx="1430">
                  <c:v>-0.4</c:v>
                </c:pt>
                <c:pt idx="1431">
                  <c:v>-0.4</c:v>
                </c:pt>
                <c:pt idx="1432">
                  <c:v>-0.4</c:v>
                </c:pt>
                <c:pt idx="1433">
                  <c:v>-0.4</c:v>
                </c:pt>
                <c:pt idx="1434">
                  <c:v>-0.4</c:v>
                </c:pt>
                <c:pt idx="1435">
                  <c:v>-0.4</c:v>
                </c:pt>
                <c:pt idx="1436">
                  <c:v>-0.4</c:v>
                </c:pt>
                <c:pt idx="1437">
                  <c:v>-0.4</c:v>
                </c:pt>
                <c:pt idx="1438">
                  <c:v>-0.4</c:v>
                </c:pt>
                <c:pt idx="1439">
                  <c:v>-0.4</c:v>
                </c:pt>
                <c:pt idx="1440">
                  <c:v>-0.4</c:v>
                </c:pt>
                <c:pt idx="1441">
                  <c:v>-0.4</c:v>
                </c:pt>
                <c:pt idx="1442">
                  <c:v>-0.4</c:v>
                </c:pt>
                <c:pt idx="1443">
                  <c:v>-0.4</c:v>
                </c:pt>
                <c:pt idx="1444">
                  <c:v>-0.4</c:v>
                </c:pt>
                <c:pt idx="1445">
                  <c:v>-0.4</c:v>
                </c:pt>
                <c:pt idx="1446">
                  <c:v>-0.4</c:v>
                </c:pt>
                <c:pt idx="1447">
                  <c:v>-0.4</c:v>
                </c:pt>
                <c:pt idx="1448">
                  <c:v>-0.4</c:v>
                </c:pt>
                <c:pt idx="1449">
                  <c:v>-0.4</c:v>
                </c:pt>
                <c:pt idx="1450">
                  <c:v>-0.4</c:v>
                </c:pt>
                <c:pt idx="1451">
                  <c:v>-0.4</c:v>
                </c:pt>
                <c:pt idx="1452">
                  <c:v>-0.4</c:v>
                </c:pt>
                <c:pt idx="1453">
                  <c:v>-0.4</c:v>
                </c:pt>
                <c:pt idx="1454">
                  <c:v>-0.4</c:v>
                </c:pt>
                <c:pt idx="1455">
                  <c:v>-0.4</c:v>
                </c:pt>
                <c:pt idx="1456">
                  <c:v>-0.4</c:v>
                </c:pt>
                <c:pt idx="1457">
                  <c:v>-0.4</c:v>
                </c:pt>
                <c:pt idx="1458">
                  <c:v>-0.4</c:v>
                </c:pt>
                <c:pt idx="1459">
                  <c:v>-0.4</c:v>
                </c:pt>
                <c:pt idx="1460">
                  <c:v>-0.4</c:v>
                </c:pt>
                <c:pt idx="1461">
                  <c:v>-0.4</c:v>
                </c:pt>
                <c:pt idx="1462">
                  <c:v>-0.4</c:v>
                </c:pt>
                <c:pt idx="1463">
                  <c:v>-0.4</c:v>
                </c:pt>
                <c:pt idx="1464">
                  <c:v>-0.4</c:v>
                </c:pt>
                <c:pt idx="1465">
                  <c:v>-0.4</c:v>
                </c:pt>
                <c:pt idx="1466">
                  <c:v>-0.4</c:v>
                </c:pt>
                <c:pt idx="1467">
                  <c:v>-0.4</c:v>
                </c:pt>
                <c:pt idx="1468">
                  <c:v>-0.4</c:v>
                </c:pt>
                <c:pt idx="1469">
                  <c:v>-0.4</c:v>
                </c:pt>
                <c:pt idx="1470">
                  <c:v>-0.4</c:v>
                </c:pt>
                <c:pt idx="1471">
                  <c:v>-0.4</c:v>
                </c:pt>
                <c:pt idx="1472">
                  <c:v>-0.4</c:v>
                </c:pt>
                <c:pt idx="1473">
                  <c:v>-0.4</c:v>
                </c:pt>
                <c:pt idx="1474">
                  <c:v>-0.4</c:v>
                </c:pt>
                <c:pt idx="1475">
                  <c:v>-0.4</c:v>
                </c:pt>
                <c:pt idx="1476">
                  <c:v>-0.4</c:v>
                </c:pt>
                <c:pt idx="1477">
                  <c:v>-0.4</c:v>
                </c:pt>
                <c:pt idx="1478">
                  <c:v>-0.4</c:v>
                </c:pt>
                <c:pt idx="1479">
                  <c:v>-0.4</c:v>
                </c:pt>
                <c:pt idx="1480">
                  <c:v>-0.4</c:v>
                </c:pt>
                <c:pt idx="1481">
                  <c:v>-0.4</c:v>
                </c:pt>
                <c:pt idx="1482">
                  <c:v>-0.4</c:v>
                </c:pt>
                <c:pt idx="1483">
                  <c:v>-0.4</c:v>
                </c:pt>
                <c:pt idx="1484">
                  <c:v>-0.4</c:v>
                </c:pt>
                <c:pt idx="1485">
                  <c:v>-0.4</c:v>
                </c:pt>
                <c:pt idx="1486">
                  <c:v>-0.4</c:v>
                </c:pt>
                <c:pt idx="1487">
                  <c:v>-0.4</c:v>
                </c:pt>
                <c:pt idx="1488">
                  <c:v>-0.4</c:v>
                </c:pt>
                <c:pt idx="1489">
                  <c:v>-0.4</c:v>
                </c:pt>
                <c:pt idx="1490">
                  <c:v>-0.4</c:v>
                </c:pt>
                <c:pt idx="1491">
                  <c:v>-0.4</c:v>
                </c:pt>
                <c:pt idx="1492">
                  <c:v>-0.4</c:v>
                </c:pt>
                <c:pt idx="1493">
                  <c:v>-0.4</c:v>
                </c:pt>
                <c:pt idx="1494">
                  <c:v>-0.4</c:v>
                </c:pt>
                <c:pt idx="1495">
                  <c:v>-0.4</c:v>
                </c:pt>
                <c:pt idx="1496">
                  <c:v>-0.4</c:v>
                </c:pt>
                <c:pt idx="1497">
                  <c:v>-0.4</c:v>
                </c:pt>
                <c:pt idx="1498">
                  <c:v>-0.4</c:v>
                </c:pt>
                <c:pt idx="1499">
                  <c:v>-0.4</c:v>
                </c:pt>
                <c:pt idx="1500">
                  <c:v>-0.4</c:v>
                </c:pt>
                <c:pt idx="1501">
                  <c:v>-0.4</c:v>
                </c:pt>
                <c:pt idx="1502">
                  <c:v>-0.4</c:v>
                </c:pt>
                <c:pt idx="1503">
                  <c:v>-0.4</c:v>
                </c:pt>
                <c:pt idx="1504">
                  <c:v>-0.4</c:v>
                </c:pt>
                <c:pt idx="1505">
                  <c:v>-0.4</c:v>
                </c:pt>
                <c:pt idx="1506">
                  <c:v>-0.4</c:v>
                </c:pt>
                <c:pt idx="1507">
                  <c:v>-0.4</c:v>
                </c:pt>
                <c:pt idx="1508">
                  <c:v>-0.4</c:v>
                </c:pt>
                <c:pt idx="1509">
                  <c:v>-0.4</c:v>
                </c:pt>
                <c:pt idx="1510">
                  <c:v>-0.4</c:v>
                </c:pt>
                <c:pt idx="1511">
                  <c:v>-0.4</c:v>
                </c:pt>
                <c:pt idx="1512">
                  <c:v>-0.4</c:v>
                </c:pt>
                <c:pt idx="1513">
                  <c:v>-0.4</c:v>
                </c:pt>
                <c:pt idx="1514">
                  <c:v>-0.4</c:v>
                </c:pt>
                <c:pt idx="1515">
                  <c:v>-0.4</c:v>
                </c:pt>
                <c:pt idx="1516">
                  <c:v>-0.4</c:v>
                </c:pt>
                <c:pt idx="1517">
                  <c:v>-0.4</c:v>
                </c:pt>
                <c:pt idx="1518">
                  <c:v>-0.4</c:v>
                </c:pt>
                <c:pt idx="1519">
                  <c:v>-0.4</c:v>
                </c:pt>
                <c:pt idx="1520">
                  <c:v>-0.4</c:v>
                </c:pt>
                <c:pt idx="1521">
                  <c:v>-0.4</c:v>
                </c:pt>
                <c:pt idx="1522">
                  <c:v>-0.4</c:v>
                </c:pt>
                <c:pt idx="1523">
                  <c:v>-0.4</c:v>
                </c:pt>
                <c:pt idx="1524">
                  <c:v>-0.4</c:v>
                </c:pt>
                <c:pt idx="1525">
                  <c:v>-0.4</c:v>
                </c:pt>
                <c:pt idx="1526">
                  <c:v>-0.4</c:v>
                </c:pt>
                <c:pt idx="1527">
                  <c:v>-0.4</c:v>
                </c:pt>
                <c:pt idx="1528">
                  <c:v>-0.4</c:v>
                </c:pt>
                <c:pt idx="1529">
                  <c:v>-0.4</c:v>
                </c:pt>
                <c:pt idx="1530">
                  <c:v>-0.4</c:v>
                </c:pt>
                <c:pt idx="1531">
                  <c:v>-0.4</c:v>
                </c:pt>
                <c:pt idx="1532">
                  <c:v>-0.4</c:v>
                </c:pt>
                <c:pt idx="1533">
                  <c:v>-0.4</c:v>
                </c:pt>
                <c:pt idx="1534">
                  <c:v>-0.4</c:v>
                </c:pt>
                <c:pt idx="1535">
                  <c:v>-0.4</c:v>
                </c:pt>
                <c:pt idx="1536">
                  <c:v>-0.4</c:v>
                </c:pt>
                <c:pt idx="1537">
                  <c:v>-0.4</c:v>
                </c:pt>
                <c:pt idx="1538">
                  <c:v>-0.4</c:v>
                </c:pt>
                <c:pt idx="1539">
                  <c:v>-0.4</c:v>
                </c:pt>
                <c:pt idx="1540">
                  <c:v>-0.4</c:v>
                </c:pt>
                <c:pt idx="1541">
                  <c:v>-0.4</c:v>
                </c:pt>
                <c:pt idx="1542">
                  <c:v>-0.4</c:v>
                </c:pt>
                <c:pt idx="1543">
                  <c:v>-0.4</c:v>
                </c:pt>
                <c:pt idx="1544">
                  <c:v>-0.4</c:v>
                </c:pt>
                <c:pt idx="1545">
                  <c:v>-0.4</c:v>
                </c:pt>
                <c:pt idx="1546">
                  <c:v>-0.4</c:v>
                </c:pt>
                <c:pt idx="1547">
                  <c:v>-0.4</c:v>
                </c:pt>
                <c:pt idx="1548">
                  <c:v>-0.4</c:v>
                </c:pt>
                <c:pt idx="1549">
                  <c:v>-0.4</c:v>
                </c:pt>
                <c:pt idx="1550">
                  <c:v>-0.4</c:v>
                </c:pt>
                <c:pt idx="1551">
                  <c:v>-0.4</c:v>
                </c:pt>
                <c:pt idx="1552">
                  <c:v>-0.4</c:v>
                </c:pt>
                <c:pt idx="1553">
                  <c:v>-0.4</c:v>
                </c:pt>
                <c:pt idx="1554">
                  <c:v>-0.4</c:v>
                </c:pt>
                <c:pt idx="1555">
                  <c:v>-0.4</c:v>
                </c:pt>
                <c:pt idx="1556">
                  <c:v>-0.4</c:v>
                </c:pt>
                <c:pt idx="1557">
                  <c:v>-0.4</c:v>
                </c:pt>
                <c:pt idx="1558">
                  <c:v>-0.4</c:v>
                </c:pt>
                <c:pt idx="1559">
                  <c:v>-0.4</c:v>
                </c:pt>
                <c:pt idx="1560">
                  <c:v>-0.4</c:v>
                </c:pt>
                <c:pt idx="1561">
                  <c:v>-0.4</c:v>
                </c:pt>
                <c:pt idx="1562">
                  <c:v>-0.4</c:v>
                </c:pt>
                <c:pt idx="1563">
                  <c:v>-0.4</c:v>
                </c:pt>
                <c:pt idx="1564">
                  <c:v>-0.4</c:v>
                </c:pt>
                <c:pt idx="1565">
                  <c:v>-0.4</c:v>
                </c:pt>
                <c:pt idx="1566">
                  <c:v>-0.4</c:v>
                </c:pt>
                <c:pt idx="1567">
                  <c:v>-0.4</c:v>
                </c:pt>
                <c:pt idx="1568">
                  <c:v>-0.4</c:v>
                </c:pt>
                <c:pt idx="1569">
                  <c:v>-0.4</c:v>
                </c:pt>
                <c:pt idx="1570">
                  <c:v>-0.4</c:v>
                </c:pt>
                <c:pt idx="1571">
                  <c:v>-0.4</c:v>
                </c:pt>
                <c:pt idx="1572">
                  <c:v>-0.4</c:v>
                </c:pt>
                <c:pt idx="1573">
                  <c:v>-0.4</c:v>
                </c:pt>
                <c:pt idx="1574">
                  <c:v>-0.4</c:v>
                </c:pt>
                <c:pt idx="1575">
                  <c:v>-0.4</c:v>
                </c:pt>
                <c:pt idx="1576">
                  <c:v>-0.4</c:v>
                </c:pt>
                <c:pt idx="1577">
                  <c:v>-0.4</c:v>
                </c:pt>
                <c:pt idx="1578">
                  <c:v>-0.4</c:v>
                </c:pt>
                <c:pt idx="1579">
                  <c:v>-0.4</c:v>
                </c:pt>
                <c:pt idx="1580">
                  <c:v>-0.4</c:v>
                </c:pt>
                <c:pt idx="1581">
                  <c:v>-0.4</c:v>
                </c:pt>
                <c:pt idx="1582">
                  <c:v>-0.4</c:v>
                </c:pt>
                <c:pt idx="1583">
                  <c:v>-0.4</c:v>
                </c:pt>
                <c:pt idx="1584">
                  <c:v>-0.4</c:v>
                </c:pt>
                <c:pt idx="1585">
                  <c:v>-0.4</c:v>
                </c:pt>
                <c:pt idx="1586">
                  <c:v>-0.4</c:v>
                </c:pt>
                <c:pt idx="1587">
                  <c:v>-0.4</c:v>
                </c:pt>
                <c:pt idx="1588">
                  <c:v>-0.4</c:v>
                </c:pt>
                <c:pt idx="1589">
                  <c:v>-0.4</c:v>
                </c:pt>
                <c:pt idx="1590">
                  <c:v>-0.4</c:v>
                </c:pt>
                <c:pt idx="1591">
                  <c:v>-0.4</c:v>
                </c:pt>
                <c:pt idx="1592">
                  <c:v>-0.4</c:v>
                </c:pt>
                <c:pt idx="1593">
                  <c:v>-0.4</c:v>
                </c:pt>
                <c:pt idx="1594">
                  <c:v>-0.4</c:v>
                </c:pt>
                <c:pt idx="1595">
                  <c:v>-0.4</c:v>
                </c:pt>
                <c:pt idx="1596">
                  <c:v>-0.4</c:v>
                </c:pt>
                <c:pt idx="1597">
                  <c:v>-0.4</c:v>
                </c:pt>
                <c:pt idx="1598">
                  <c:v>-0.4</c:v>
                </c:pt>
                <c:pt idx="1599">
                  <c:v>-0.4</c:v>
                </c:pt>
                <c:pt idx="1600">
                  <c:v>-0.4</c:v>
                </c:pt>
                <c:pt idx="1601">
                  <c:v>-0.4</c:v>
                </c:pt>
                <c:pt idx="1602">
                  <c:v>-0.4</c:v>
                </c:pt>
                <c:pt idx="1603">
                  <c:v>-0.4</c:v>
                </c:pt>
                <c:pt idx="1604">
                  <c:v>-0.4</c:v>
                </c:pt>
                <c:pt idx="1605">
                  <c:v>-0.4</c:v>
                </c:pt>
                <c:pt idx="1606">
                  <c:v>-0.4</c:v>
                </c:pt>
                <c:pt idx="1607">
                  <c:v>-0.4</c:v>
                </c:pt>
                <c:pt idx="1608">
                  <c:v>-0.4</c:v>
                </c:pt>
                <c:pt idx="1609">
                  <c:v>-0.4</c:v>
                </c:pt>
                <c:pt idx="1610">
                  <c:v>-0.4</c:v>
                </c:pt>
                <c:pt idx="1611">
                  <c:v>-0.4</c:v>
                </c:pt>
                <c:pt idx="1612">
                  <c:v>-0.4</c:v>
                </c:pt>
                <c:pt idx="1613">
                  <c:v>-0.4</c:v>
                </c:pt>
                <c:pt idx="1614">
                  <c:v>-0.4</c:v>
                </c:pt>
                <c:pt idx="1615">
                  <c:v>-0.4</c:v>
                </c:pt>
                <c:pt idx="1616">
                  <c:v>-0.4</c:v>
                </c:pt>
                <c:pt idx="1617">
                  <c:v>-0.4</c:v>
                </c:pt>
                <c:pt idx="1618">
                  <c:v>-0.4</c:v>
                </c:pt>
                <c:pt idx="1619">
                  <c:v>-0.4</c:v>
                </c:pt>
                <c:pt idx="1620">
                  <c:v>-0.4</c:v>
                </c:pt>
                <c:pt idx="1621">
                  <c:v>-0.4</c:v>
                </c:pt>
                <c:pt idx="1622">
                  <c:v>-0.4</c:v>
                </c:pt>
                <c:pt idx="1623">
                  <c:v>-0.4</c:v>
                </c:pt>
                <c:pt idx="1624">
                  <c:v>-0.4</c:v>
                </c:pt>
                <c:pt idx="1625">
                  <c:v>-0.4</c:v>
                </c:pt>
                <c:pt idx="1626">
                  <c:v>-0.4</c:v>
                </c:pt>
                <c:pt idx="1627">
                  <c:v>-0.4</c:v>
                </c:pt>
                <c:pt idx="1628">
                  <c:v>-0.4</c:v>
                </c:pt>
                <c:pt idx="1629">
                  <c:v>-0.4</c:v>
                </c:pt>
                <c:pt idx="1630">
                  <c:v>-0.4</c:v>
                </c:pt>
                <c:pt idx="1631">
                  <c:v>-0.4</c:v>
                </c:pt>
                <c:pt idx="1632">
                  <c:v>-0.4</c:v>
                </c:pt>
                <c:pt idx="1633">
                  <c:v>-0.4</c:v>
                </c:pt>
                <c:pt idx="1634">
                  <c:v>-0.4</c:v>
                </c:pt>
                <c:pt idx="1635">
                  <c:v>-0.4</c:v>
                </c:pt>
                <c:pt idx="1636">
                  <c:v>-0.4</c:v>
                </c:pt>
                <c:pt idx="1637">
                  <c:v>-0.4</c:v>
                </c:pt>
                <c:pt idx="1638">
                  <c:v>-0.4</c:v>
                </c:pt>
                <c:pt idx="1639">
                  <c:v>-0.4</c:v>
                </c:pt>
                <c:pt idx="1640">
                  <c:v>-0.4</c:v>
                </c:pt>
                <c:pt idx="1641">
                  <c:v>-0.4</c:v>
                </c:pt>
                <c:pt idx="1642">
                  <c:v>-0.4</c:v>
                </c:pt>
                <c:pt idx="1643">
                  <c:v>-0.4</c:v>
                </c:pt>
                <c:pt idx="1644">
                  <c:v>-0.4</c:v>
                </c:pt>
                <c:pt idx="1645">
                  <c:v>-0.4</c:v>
                </c:pt>
                <c:pt idx="1646">
                  <c:v>-0.4</c:v>
                </c:pt>
                <c:pt idx="1647">
                  <c:v>-0.4</c:v>
                </c:pt>
                <c:pt idx="1648">
                  <c:v>-0.4</c:v>
                </c:pt>
                <c:pt idx="1649">
                  <c:v>-0.4</c:v>
                </c:pt>
                <c:pt idx="1650">
                  <c:v>-0.4</c:v>
                </c:pt>
                <c:pt idx="1651">
                  <c:v>-0.4</c:v>
                </c:pt>
                <c:pt idx="1652">
                  <c:v>-0.4</c:v>
                </c:pt>
                <c:pt idx="1653">
                  <c:v>-0.4</c:v>
                </c:pt>
                <c:pt idx="1654">
                  <c:v>-0.4</c:v>
                </c:pt>
                <c:pt idx="1655">
                  <c:v>-0.4</c:v>
                </c:pt>
                <c:pt idx="1656">
                  <c:v>-0.4</c:v>
                </c:pt>
                <c:pt idx="1657">
                  <c:v>-0.4</c:v>
                </c:pt>
                <c:pt idx="1658">
                  <c:v>-0.4</c:v>
                </c:pt>
                <c:pt idx="1659">
                  <c:v>-0.4</c:v>
                </c:pt>
                <c:pt idx="1660">
                  <c:v>-0.4</c:v>
                </c:pt>
                <c:pt idx="1661">
                  <c:v>-0.4</c:v>
                </c:pt>
                <c:pt idx="1662">
                  <c:v>-0.4</c:v>
                </c:pt>
                <c:pt idx="1663">
                  <c:v>-0.4</c:v>
                </c:pt>
                <c:pt idx="1664">
                  <c:v>-0.4</c:v>
                </c:pt>
                <c:pt idx="1665">
                  <c:v>-0.4</c:v>
                </c:pt>
                <c:pt idx="1666">
                  <c:v>-0.4</c:v>
                </c:pt>
                <c:pt idx="1667">
                  <c:v>-0.4</c:v>
                </c:pt>
                <c:pt idx="1668">
                  <c:v>-0.4</c:v>
                </c:pt>
                <c:pt idx="1669">
                  <c:v>-0.4</c:v>
                </c:pt>
                <c:pt idx="1670">
                  <c:v>-0.4</c:v>
                </c:pt>
                <c:pt idx="1671">
                  <c:v>-0.4</c:v>
                </c:pt>
                <c:pt idx="1672">
                  <c:v>-0.4</c:v>
                </c:pt>
                <c:pt idx="1673">
                  <c:v>-0.4</c:v>
                </c:pt>
                <c:pt idx="1674">
                  <c:v>-0.4</c:v>
                </c:pt>
                <c:pt idx="1675">
                  <c:v>-0.4</c:v>
                </c:pt>
                <c:pt idx="1676">
                  <c:v>-0.4</c:v>
                </c:pt>
                <c:pt idx="1677">
                  <c:v>-0.4</c:v>
                </c:pt>
                <c:pt idx="1678">
                  <c:v>-0.4</c:v>
                </c:pt>
                <c:pt idx="1679">
                  <c:v>-0.4</c:v>
                </c:pt>
                <c:pt idx="1680">
                  <c:v>-0.4</c:v>
                </c:pt>
                <c:pt idx="1681">
                  <c:v>-0.4</c:v>
                </c:pt>
                <c:pt idx="1682">
                  <c:v>-0.4</c:v>
                </c:pt>
                <c:pt idx="1683">
                  <c:v>-0.4</c:v>
                </c:pt>
                <c:pt idx="1684">
                  <c:v>-0.4</c:v>
                </c:pt>
                <c:pt idx="1685">
                  <c:v>-0.4</c:v>
                </c:pt>
                <c:pt idx="1686">
                  <c:v>-0.4</c:v>
                </c:pt>
                <c:pt idx="1687">
                  <c:v>-0.4</c:v>
                </c:pt>
                <c:pt idx="1688">
                  <c:v>-0.4</c:v>
                </c:pt>
                <c:pt idx="1689">
                  <c:v>-0.4</c:v>
                </c:pt>
                <c:pt idx="1690">
                  <c:v>-0.4</c:v>
                </c:pt>
                <c:pt idx="1691">
                  <c:v>-0.4</c:v>
                </c:pt>
                <c:pt idx="1692">
                  <c:v>-0.4</c:v>
                </c:pt>
                <c:pt idx="1693">
                  <c:v>-0.4</c:v>
                </c:pt>
                <c:pt idx="1694">
                  <c:v>-0.4</c:v>
                </c:pt>
                <c:pt idx="1695">
                  <c:v>-0.4</c:v>
                </c:pt>
                <c:pt idx="1696">
                  <c:v>-0.4</c:v>
                </c:pt>
                <c:pt idx="1697">
                  <c:v>-0.4</c:v>
                </c:pt>
                <c:pt idx="1698">
                  <c:v>-0.4</c:v>
                </c:pt>
                <c:pt idx="1699">
                  <c:v>-0.4</c:v>
                </c:pt>
                <c:pt idx="1700">
                  <c:v>-0.4</c:v>
                </c:pt>
                <c:pt idx="1701">
                  <c:v>-0.4</c:v>
                </c:pt>
                <c:pt idx="1702">
                  <c:v>-0.4</c:v>
                </c:pt>
                <c:pt idx="1703">
                  <c:v>-0.4</c:v>
                </c:pt>
                <c:pt idx="1704">
                  <c:v>-0.4</c:v>
                </c:pt>
                <c:pt idx="1705">
                  <c:v>-0.4</c:v>
                </c:pt>
                <c:pt idx="1706">
                  <c:v>-0.4</c:v>
                </c:pt>
                <c:pt idx="1707">
                  <c:v>-0.4</c:v>
                </c:pt>
                <c:pt idx="1708">
                  <c:v>-0.4</c:v>
                </c:pt>
                <c:pt idx="1709">
                  <c:v>-0.4</c:v>
                </c:pt>
                <c:pt idx="1710">
                  <c:v>-0.4</c:v>
                </c:pt>
                <c:pt idx="1711">
                  <c:v>-0.4</c:v>
                </c:pt>
                <c:pt idx="1712">
                  <c:v>-0.4</c:v>
                </c:pt>
                <c:pt idx="1713">
                  <c:v>-0.4</c:v>
                </c:pt>
                <c:pt idx="1714">
                  <c:v>-0.4</c:v>
                </c:pt>
                <c:pt idx="1715">
                  <c:v>-0.4</c:v>
                </c:pt>
                <c:pt idx="1716">
                  <c:v>-0.4</c:v>
                </c:pt>
                <c:pt idx="1717">
                  <c:v>-0.4</c:v>
                </c:pt>
                <c:pt idx="1718">
                  <c:v>-0.4</c:v>
                </c:pt>
                <c:pt idx="1719">
                  <c:v>-0.4</c:v>
                </c:pt>
                <c:pt idx="1720">
                  <c:v>-0.4</c:v>
                </c:pt>
                <c:pt idx="1721">
                  <c:v>-0.4</c:v>
                </c:pt>
                <c:pt idx="1722">
                  <c:v>-0.4</c:v>
                </c:pt>
                <c:pt idx="1723">
                  <c:v>-0.4</c:v>
                </c:pt>
                <c:pt idx="1724">
                  <c:v>-0.4</c:v>
                </c:pt>
                <c:pt idx="1725">
                  <c:v>-0.4</c:v>
                </c:pt>
                <c:pt idx="1726">
                  <c:v>-0.4</c:v>
                </c:pt>
                <c:pt idx="1727">
                  <c:v>-0.4</c:v>
                </c:pt>
                <c:pt idx="1728">
                  <c:v>-0.4</c:v>
                </c:pt>
                <c:pt idx="1729">
                  <c:v>-0.4</c:v>
                </c:pt>
                <c:pt idx="1730">
                  <c:v>-0.4</c:v>
                </c:pt>
                <c:pt idx="1731">
                  <c:v>-0.4</c:v>
                </c:pt>
                <c:pt idx="1732">
                  <c:v>-0.4</c:v>
                </c:pt>
                <c:pt idx="1733">
                  <c:v>-0.4</c:v>
                </c:pt>
                <c:pt idx="1734">
                  <c:v>-0.4</c:v>
                </c:pt>
                <c:pt idx="1735">
                  <c:v>-0.4</c:v>
                </c:pt>
                <c:pt idx="1736">
                  <c:v>-0.4</c:v>
                </c:pt>
                <c:pt idx="1737">
                  <c:v>-0.4</c:v>
                </c:pt>
                <c:pt idx="1738">
                  <c:v>-0.4</c:v>
                </c:pt>
                <c:pt idx="1739">
                  <c:v>-0.4</c:v>
                </c:pt>
                <c:pt idx="1740">
                  <c:v>-0.4</c:v>
                </c:pt>
                <c:pt idx="1741">
                  <c:v>-0.4</c:v>
                </c:pt>
                <c:pt idx="1742">
                  <c:v>-0.4</c:v>
                </c:pt>
                <c:pt idx="1743">
                  <c:v>-0.4</c:v>
                </c:pt>
                <c:pt idx="1744">
                  <c:v>-0.4</c:v>
                </c:pt>
                <c:pt idx="1745">
                  <c:v>-0.4</c:v>
                </c:pt>
                <c:pt idx="1746">
                  <c:v>-0.4</c:v>
                </c:pt>
                <c:pt idx="1747">
                  <c:v>-0.4</c:v>
                </c:pt>
                <c:pt idx="1748">
                  <c:v>-0.4</c:v>
                </c:pt>
                <c:pt idx="1749">
                  <c:v>-0.4</c:v>
                </c:pt>
                <c:pt idx="1750">
                  <c:v>-0.4</c:v>
                </c:pt>
                <c:pt idx="1751">
                  <c:v>-0.4</c:v>
                </c:pt>
                <c:pt idx="1752">
                  <c:v>-0.4</c:v>
                </c:pt>
                <c:pt idx="1753">
                  <c:v>-0.4</c:v>
                </c:pt>
                <c:pt idx="1754">
                  <c:v>-0.4</c:v>
                </c:pt>
                <c:pt idx="1755">
                  <c:v>-0.4</c:v>
                </c:pt>
                <c:pt idx="1756">
                  <c:v>-0.4</c:v>
                </c:pt>
                <c:pt idx="1757">
                  <c:v>-0.4</c:v>
                </c:pt>
                <c:pt idx="1758">
                  <c:v>-0.4</c:v>
                </c:pt>
                <c:pt idx="1759">
                  <c:v>-0.4</c:v>
                </c:pt>
                <c:pt idx="1760">
                  <c:v>-0.4</c:v>
                </c:pt>
                <c:pt idx="1761">
                  <c:v>-0.4</c:v>
                </c:pt>
                <c:pt idx="1762">
                  <c:v>-0.4</c:v>
                </c:pt>
                <c:pt idx="1763">
                  <c:v>-0.4</c:v>
                </c:pt>
                <c:pt idx="1764">
                  <c:v>-0.4</c:v>
                </c:pt>
                <c:pt idx="1765">
                  <c:v>-0.4</c:v>
                </c:pt>
                <c:pt idx="1766">
                  <c:v>-0.4</c:v>
                </c:pt>
                <c:pt idx="1767">
                  <c:v>-0.4</c:v>
                </c:pt>
                <c:pt idx="1768">
                  <c:v>-0.4</c:v>
                </c:pt>
                <c:pt idx="1769">
                  <c:v>-0.4</c:v>
                </c:pt>
                <c:pt idx="1770">
                  <c:v>-0.4</c:v>
                </c:pt>
                <c:pt idx="1771">
                  <c:v>-0.4</c:v>
                </c:pt>
                <c:pt idx="1772">
                  <c:v>-0.4</c:v>
                </c:pt>
                <c:pt idx="1773">
                  <c:v>-0.4</c:v>
                </c:pt>
                <c:pt idx="1774">
                  <c:v>-0.4</c:v>
                </c:pt>
                <c:pt idx="1775">
                  <c:v>-0.4</c:v>
                </c:pt>
                <c:pt idx="1776">
                  <c:v>-0.4</c:v>
                </c:pt>
                <c:pt idx="1777">
                  <c:v>-0.4</c:v>
                </c:pt>
                <c:pt idx="1778">
                  <c:v>-0.4</c:v>
                </c:pt>
                <c:pt idx="1779">
                  <c:v>-0.4</c:v>
                </c:pt>
                <c:pt idx="1780">
                  <c:v>-0.4</c:v>
                </c:pt>
                <c:pt idx="1781">
                  <c:v>-0.4</c:v>
                </c:pt>
                <c:pt idx="1782">
                  <c:v>-0.4</c:v>
                </c:pt>
                <c:pt idx="1783">
                  <c:v>-0.4</c:v>
                </c:pt>
                <c:pt idx="1784">
                  <c:v>-0.4</c:v>
                </c:pt>
                <c:pt idx="1785">
                  <c:v>-0.4</c:v>
                </c:pt>
                <c:pt idx="1786">
                  <c:v>-0.4</c:v>
                </c:pt>
                <c:pt idx="1787">
                  <c:v>-0.4</c:v>
                </c:pt>
                <c:pt idx="1788">
                  <c:v>-0.4</c:v>
                </c:pt>
                <c:pt idx="1789">
                  <c:v>-0.4</c:v>
                </c:pt>
                <c:pt idx="1790">
                  <c:v>-0.4</c:v>
                </c:pt>
                <c:pt idx="1791">
                  <c:v>-0.4</c:v>
                </c:pt>
                <c:pt idx="1792">
                  <c:v>-0.4</c:v>
                </c:pt>
                <c:pt idx="1793">
                  <c:v>-0.4</c:v>
                </c:pt>
                <c:pt idx="1794">
                  <c:v>-0.4</c:v>
                </c:pt>
                <c:pt idx="1795">
                  <c:v>-0.4</c:v>
                </c:pt>
                <c:pt idx="1796">
                  <c:v>-0.4</c:v>
                </c:pt>
                <c:pt idx="1797">
                  <c:v>-0.4</c:v>
                </c:pt>
                <c:pt idx="1798">
                  <c:v>-0.4</c:v>
                </c:pt>
                <c:pt idx="1799">
                  <c:v>-0.4</c:v>
                </c:pt>
                <c:pt idx="1800">
                  <c:v>-0.4</c:v>
                </c:pt>
                <c:pt idx="1801">
                  <c:v>-0.39995999999999998</c:v>
                </c:pt>
                <c:pt idx="1802">
                  <c:v>-0.3997</c:v>
                </c:pt>
                <c:pt idx="1803">
                  <c:v>-0.39939999999999998</c:v>
                </c:pt>
                <c:pt idx="1804">
                  <c:v>-0.39910000000000001</c:v>
                </c:pt>
                <c:pt idx="1805">
                  <c:v>-0.39879999999999999</c:v>
                </c:pt>
                <c:pt idx="1806">
                  <c:v>-0.39850000000000002</c:v>
                </c:pt>
                <c:pt idx="1807">
                  <c:v>-0.3982</c:v>
                </c:pt>
                <c:pt idx="1808">
                  <c:v>-0.39789999999999998</c:v>
                </c:pt>
                <c:pt idx="1809">
                  <c:v>-0.39760000000000001</c:v>
                </c:pt>
                <c:pt idx="1810">
                  <c:v>-0.39729999999999999</c:v>
                </c:pt>
                <c:pt idx="1811">
                  <c:v>-0.39700000000000002</c:v>
                </c:pt>
                <c:pt idx="1812">
                  <c:v>-0.3967</c:v>
                </c:pt>
                <c:pt idx="1813">
                  <c:v>-0.396399</c:v>
                </c:pt>
                <c:pt idx="1814">
                  <c:v>-0.39609899999999998</c:v>
                </c:pt>
                <c:pt idx="1815">
                  <c:v>-0.39579900000000001</c:v>
                </c:pt>
                <c:pt idx="1816">
                  <c:v>-0.39549899999999999</c:v>
                </c:pt>
                <c:pt idx="1817">
                  <c:v>-0.39519900000000002</c:v>
                </c:pt>
                <c:pt idx="1818">
                  <c:v>-0.394899</c:v>
                </c:pt>
                <c:pt idx="1819">
                  <c:v>-0.39459899999999998</c:v>
                </c:pt>
                <c:pt idx="1820">
                  <c:v>-0.39429900000000001</c:v>
                </c:pt>
                <c:pt idx="1821">
                  <c:v>-0.39399899999999999</c:v>
                </c:pt>
                <c:pt idx="1822">
                  <c:v>-0.39369900000000002</c:v>
                </c:pt>
                <c:pt idx="1823">
                  <c:v>-0.393399</c:v>
                </c:pt>
                <c:pt idx="1824">
                  <c:v>-0.39309899999999998</c:v>
                </c:pt>
                <c:pt idx="1825">
                  <c:v>-0.39279900000000001</c:v>
                </c:pt>
                <c:pt idx="1826">
                  <c:v>-0.39249899999999999</c:v>
                </c:pt>
                <c:pt idx="1827">
                  <c:v>-0.39219900000000002</c:v>
                </c:pt>
                <c:pt idx="1828">
                  <c:v>-0.391899</c:v>
                </c:pt>
                <c:pt idx="1829">
                  <c:v>-0.39159899999999997</c:v>
                </c:pt>
                <c:pt idx="1830">
                  <c:v>-0.39129900000000001</c:v>
                </c:pt>
                <c:pt idx="1831">
                  <c:v>-0.39099899999999999</c:v>
                </c:pt>
                <c:pt idx="1832">
                  <c:v>-0.39069900000000002</c:v>
                </c:pt>
                <c:pt idx="1833">
                  <c:v>-0.390399</c:v>
                </c:pt>
                <c:pt idx="1834">
                  <c:v>-0.39009899999999997</c:v>
                </c:pt>
                <c:pt idx="1835">
                  <c:v>-0.38979900000000001</c:v>
                </c:pt>
                <c:pt idx="1836">
                  <c:v>-0.38949899999999998</c:v>
                </c:pt>
                <c:pt idx="1837">
                  <c:v>-0.38919799999999999</c:v>
                </c:pt>
                <c:pt idx="1838">
                  <c:v>-0.38889800000000002</c:v>
                </c:pt>
                <c:pt idx="1839">
                  <c:v>-0.388598</c:v>
                </c:pt>
                <c:pt idx="1840">
                  <c:v>-0.38829799999999998</c:v>
                </c:pt>
                <c:pt idx="1841">
                  <c:v>-0.38799800000000001</c:v>
                </c:pt>
                <c:pt idx="1842">
                  <c:v>-0.38769799999999999</c:v>
                </c:pt>
                <c:pt idx="1843">
                  <c:v>-0.38739800000000002</c:v>
                </c:pt>
                <c:pt idx="1844">
                  <c:v>-0.387098</c:v>
                </c:pt>
                <c:pt idx="1845">
                  <c:v>-0.38679799999999998</c:v>
                </c:pt>
                <c:pt idx="1846">
                  <c:v>-0.38649800000000001</c:v>
                </c:pt>
                <c:pt idx="1847">
                  <c:v>-0.38619799999999999</c:v>
                </c:pt>
                <c:pt idx="1848">
                  <c:v>-0.38589800000000002</c:v>
                </c:pt>
                <c:pt idx="1849">
                  <c:v>-0.385598</c:v>
                </c:pt>
                <c:pt idx="1850">
                  <c:v>-0.38529799999999997</c:v>
                </c:pt>
                <c:pt idx="1851">
                  <c:v>-0.38499800000000001</c:v>
                </c:pt>
                <c:pt idx="1852">
                  <c:v>-0.38469799999999998</c:v>
                </c:pt>
                <c:pt idx="1853">
                  <c:v>-0.38439800000000002</c:v>
                </c:pt>
                <c:pt idx="1854">
                  <c:v>-0.38409799999999999</c:v>
                </c:pt>
                <c:pt idx="1855">
                  <c:v>-0.38379799999999997</c:v>
                </c:pt>
                <c:pt idx="1856">
                  <c:v>-0.38349800000000001</c:v>
                </c:pt>
                <c:pt idx="1857">
                  <c:v>-0.38319799999999998</c:v>
                </c:pt>
                <c:pt idx="1858">
                  <c:v>-0.38289800000000002</c:v>
                </c:pt>
                <c:pt idx="1859">
                  <c:v>-0.38259799999999999</c:v>
                </c:pt>
                <c:pt idx="1860">
                  <c:v>-0.382297</c:v>
                </c:pt>
                <c:pt idx="1861">
                  <c:v>-0.38199699999999998</c:v>
                </c:pt>
                <c:pt idx="1862">
                  <c:v>-0.38169700000000001</c:v>
                </c:pt>
                <c:pt idx="1863">
                  <c:v>-0.38139699999999999</c:v>
                </c:pt>
                <c:pt idx="1864">
                  <c:v>-0.38109700000000002</c:v>
                </c:pt>
                <c:pt idx="1865">
                  <c:v>-0.380797</c:v>
                </c:pt>
                <c:pt idx="1866">
                  <c:v>-0.38049699999999997</c:v>
                </c:pt>
                <c:pt idx="1867">
                  <c:v>-0.38019700000000001</c:v>
                </c:pt>
                <c:pt idx="1868">
                  <c:v>-0.37989699999999998</c:v>
                </c:pt>
                <c:pt idx="1869">
                  <c:v>-0.37959700000000002</c:v>
                </c:pt>
                <c:pt idx="1870">
                  <c:v>-0.379297</c:v>
                </c:pt>
                <c:pt idx="1871">
                  <c:v>-0.37899699999999997</c:v>
                </c:pt>
                <c:pt idx="1872">
                  <c:v>-0.37869700000000001</c:v>
                </c:pt>
                <c:pt idx="1873">
                  <c:v>-0.37839699999999998</c:v>
                </c:pt>
                <c:pt idx="1874">
                  <c:v>-0.37809700000000002</c:v>
                </c:pt>
                <c:pt idx="1875">
                  <c:v>-0.37779699999999999</c:v>
                </c:pt>
                <c:pt idx="1876">
                  <c:v>-0.37749700000000003</c:v>
                </c:pt>
                <c:pt idx="1877">
                  <c:v>-0.377197</c:v>
                </c:pt>
                <c:pt idx="1878">
                  <c:v>-0.37689699999999998</c:v>
                </c:pt>
                <c:pt idx="1879">
                  <c:v>-0.37659700000000002</c:v>
                </c:pt>
                <c:pt idx="1880">
                  <c:v>-0.37629699999999999</c:v>
                </c:pt>
                <c:pt idx="1881">
                  <c:v>-0.37599700000000003</c:v>
                </c:pt>
                <c:pt idx="1882">
                  <c:v>-0.375697</c:v>
                </c:pt>
                <c:pt idx="1883">
                  <c:v>-0.37539600000000001</c:v>
                </c:pt>
                <c:pt idx="1884">
                  <c:v>-0.37509599999999998</c:v>
                </c:pt>
                <c:pt idx="1885">
                  <c:v>-0.37479600000000002</c:v>
                </c:pt>
                <c:pt idx="1886">
                  <c:v>-0.374496</c:v>
                </c:pt>
                <c:pt idx="1887">
                  <c:v>-0.37419599999999997</c:v>
                </c:pt>
                <c:pt idx="1888">
                  <c:v>-0.37389600000000001</c:v>
                </c:pt>
                <c:pt idx="1889">
                  <c:v>-0.37359599999999998</c:v>
                </c:pt>
                <c:pt idx="1890">
                  <c:v>-0.37329600000000002</c:v>
                </c:pt>
                <c:pt idx="1891">
                  <c:v>-0.37299599999999999</c:v>
                </c:pt>
                <c:pt idx="1892">
                  <c:v>-0.37269600000000003</c:v>
                </c:pt>
                <c:pt idx="1893">
                  <c:v>-0.372396</c:v>
                </c:pt>
                <c:pt idx="1894">
                  <c:v>-0.37209599999999998</c:v>
                </c:pt>
                <c:pt idx="1895">
                  <c:v>-0.37179600000000002</c:v>
                </c:pt>
                <c:pt idx="1896">
                  <c:v>-0.37149599999999999</c:v>
                </c:pt>
                <c:pt idx="1897">
                  <c:v>-0.37119600000000003</c:v>
                </c:pt>
                <c:pt idx="1898">
                  <c:v>-0.370896</c:v>
                </c:pt>
                <c:pt idx="1899">
                  <c:v>-0.37059599999999998</c:v>
                </c:pt>
                <c:pt idx="1900">
                  <c:v>-0.37029600000000001</c:v>
                </c:pt>
                <c:pt idx="1901">
                  <c:v>-0.36999599999999999</c:v>
                </c:pt>
                <c:pt idx="1902">
                  <c:v>-0.36969600000000002</c:v>
                </c:pt>
                <c:pt idx="1903">
                  <c:v>-0.369396</c:v>
                </c:pt>
                <c:pt idx="1904">
                  <c:v>-0.36909599999999998</c:v>
                </c:pt>
                <c:pt idx="1905">
                  <c:v>-0.36879600000000001</c:v>
                </c:pt>
                <c:pt idx="1906">
                  <c:v>-0.36849500000000002</c:v>
                </c:pt>
                <c:pt idx="1907">
                  <c:v>-0.36819499999999999</c:v>
                </c:pt>
                <c:pt idx="1908">
                  <c:v>-0.36789500000000003</c:v>
                </c:pt>
                <c:pt idx="1909">
                  <c:v>-0.36759500000000001</c:v>
                </c:pt>
                <c:pt idx="1910">
                  <c:v>-0.36729499999999998</c:v>
                </c:pt>
                <c:pt idx="1911">
                  <c:v>-0.36699500000000002</c:v>
                </c:pt>
                <c:pt idx="1912">
                  <c:v>-0.36669499999999999</c:v>
                </c:pt>
                <c:pt idx="1913">
                  <c:v>-0.36639500000000003</c:v>
                </c:pt>
                <c:pt idx="1914">
                  <c:v>-0.366095</c:v>
                </c:pt>
                <c:pt idx="1915">
                  <c:v>-0.36579499999999998</c:v>
                </c:pt>
                <c:pt idx="1916">
                  <c:v>-0.36549500000000001</c:v>
                </c:pt>
                <c:pt idx="1917">
                  <c:v>-0.36519499999999999</c:v>
                </c:pt>
                <c:pt idx="1918">
                  <c:v>-0.36489500000000002</c:v>
                </c:pt>
                <c:pt idx="1919">
                  <c:v>-0.364595</c:v>
                </c:pt>
                <c:pt idx="1920">
                  <c:v>-0.36429499999999998</c:v>
                </c:pt>
                <c:pt idx="1921">
                  <c:v>-0.36399500000000001</c:v>
                </c:pt>
                <c:pt idx="1922">
                  <c:v>-0.36369499999999999</c:v>
                </c:pt>
                <c:pt idx="1923">
                  <c:v>-0.36339500000000002</c:v>
                </c:pt>
                <c:pt idx="1924">
                  <c:v>-0.363095</c:v>
                </c:pt>
                <c:pt idx="1925">
                  <c:v>-0.36279499999999998</c:v>
                </c:pt>
                <c:pt idx="1926">
                  <c:v>-0.36249500000000001</c:v>
                </c:pt>
                <c:pt idx="1927">
                  <c:v>-0.36219499999999999</c:v>
                </c:pt>
                <c:pt idx="1928">
                  <c:v>-0.36189500000000002</c:v>
                </c:pt>
                <c:pt idx="1929">
                  <c:v>-0.361595</c:v>
                </c:pt>
                <c:pt idx="1930">
                  <c:v>-0.361294</c:v>
                </c:pt>
                <c:pt idx="1931">
                  <c:v>-0.36099399999999998</c:v>
                </c:pt>
                <c:pt idx="1932">
                  <c:v>-0.36069400000000001</c:v>
                </c:pt>
                <c:pt idx="1933">
                  <c:v>-0.36039399999999999</c:v>
                </c:pt>
                <c:pt idx="1934">
                  <c:v>-0.36009400000000003</c:v>
                </c:pt>
                <c:pt idx="1935">
                  <c:v>-0.359794</c:v>
                </c:pt>
                <c:pt idx="1936">
                  <c:v>-0.35949399999999998</c:v>
                </c:pt>
                <c:pt idx="1937">
                  <c:v>-0.35919400000000001</c:v>
                </c:pt>
                <c:pt idx="1938">
                  <c:v>-0.35889399999999999</c:v>
                </c:pt>
                <c:pt idx="1939">
                  <c:v>-0.35859400000000002</c:v>
                </c:pt>
                <c:pt idx="1940">
                  <c:v>-0.358294</c:v>
                </c:pt>
                <c:pt idx="1941">
                  <c:v>-0.35799399999999998</c:v>
                </c:pt>
                <c:pt idx="1942">
                  <c:v>-0.35769400000000001</c:v>
                </c:pt>
                <c:pt idx="1943">
                  <c:v>-0.35739399999999999</c:v>
                </c:pt>
                <c:pt idx="1944">
                  <c:v>-0.35709400000000002</c:v>
                </c:pt>
                <c:pt idx="1945">
                  <c:v>-0.356794</c:v>
                </c:pt>
                <c:pt idx="1946">
                  <c:v>-0.35649399999999998</c:v>
                </c:pt>
                <c:pt idx="1947">
                  <c:v>-0.35619400000000001</c:v>
                </c:pt>
                <c:pt idx="1948">
                  <c:v>-0.35589399999999999</c:v>
                </c:pt>
                <c:pt idx="1949">
                  <c:v>-0.35559400000000002</c:v>
                </c:pt>
                <c:pt idx="1950">
                  <c:v>-0.355294</c:v>
                </c:pt>
                <c:pt idx="1951">
                  <c:v>-0.35499399999999998</c:v>
                </c:pt>
                <c:pt idx="1952">
                  <c:v>-0.35469400000000001</c:v>
                </c:pt>
                <c:pt idx="1953">
                  <c:v>-0.35439300000000001</c:v>
                </c:pt>
                <c:pt idx="1954">
                  <c:v>-0.35409299999999999</c:v>
                </c:pt>
                <c:pt idx="1955">
                  <c:v>-0.35379300000000002</c:v>
                </c:pt>
                <c:pt idx="1956">
                  <c:v>-0.353493</c:v>
                </c:pt>
                <c:pt idx="1957">
                  <c:v>-0.35319299999999998</c:v>
                </c:pt>
                <c:pt idx="1958">
                  <c:v>-0.35289300000000001</c:v>
                </c:pt>
                <c:pt idx="1959">
                  <c:v>-0.35259299999999999</c:v>
                </c:pt>
                <c:pt idx="1960">
                  <c:v>-0.35229300000000002</c:v>
                </c:pt>
                <c:pt idx="1961">
                  <c:v>-0.351993</c:v>
                </c:pt>
                <c:pt idx="1962">
                  <c:v>-0.35169299999999998</c:v>
                </c:pt>
                <c:pt idx="1963">
                  <c:v>-0.35139300000000001</c:v>
                </c:pt>
                <c:pt idx="1964">
                  <c:v>-0.35109299999999999</c:v>
                </c:pt>
                <c:pt idx="1965">
                  <c:v>-0.35079300000000002</c:v>
                </c:pt>
                <c:pt idx="1966">
                  <c:v>-0.350493</c:v>
                </c:pt>
                <c:pt idx="1967">
                  <c:v>-0.35019299999999998</c:v>
                </c:pt>
                <c:pt idx="1968">
                  <c:v>-0.34989300000000001</c:v>
                </c:pt>
                <c:pt idx="1969">
                  <c:v>-0.34959299999999999</c:v>
                </c:pt>
                <c:pt idx="1970">
                  <c:v>-0.34929300000000002</c:v>
                </c:pt>
                <c:pt idx="1971">
                  <c:v>-0.348993</c:v>
                </c:pt>
                <c:pt idx="1972">
                  <c:v>-0.34869299999999998</c:v>
                </c:pt>
                <c:pt idx="1973">
                  <c:v>-0.34839300000000001</c:v>
                </c:pt>
                <c:pt idx="1974">
                  <c:v>-0.34809299999999999</c:v>
                </c:pt>
                <c:pt idx="1975">
                  <c:v>-0.34779300000000002</c:v>
                </c:pt>
                <c:pt idx="1976">
                  <c:v>-0.34749200000000002</c:v>
                </c:pt>
                <c:pt idx="1977">
                  <c:v>-0.347192</c:v>
                </c:pt>
                <c:pt idx="1978">
                  <c:v>-0.34689199999999998</c:v>
                </c:pt>
                <c:pt idx="1979">
                  <c:v>-0.34659200000000001</c:v>
                </c:pt>
                <c:pt idx="1980">
                  <c:v>-0.34629199999999999</c:v>
                </c:pt>
                <c:pt idx="1981">
                  <c:v>-0.34599200000000002</c:v>
                </c:pt>
                <c:pt idx="1982">
                  <c:v>-0.345692</c:v>
                </c:pt>
                <c:pt idx="1983">
                  <c:v>-0.34539199999999998</c:v>
                </c:pt>
                <c:pt idx="1984">
                  <c:v>-0.34509200000000001</c:v>
                </c:pt>
                <c:pt idx="1985">
                  <c:v>-0.34479199999999999</c:v>
                </c:pt>
                <c:pt idx="1986">
                  <c:v>-0.34449200000000002</c:v>
                </c:pt>
                <c:pt idx="1987">
                  <c:v>-0.344192</c:v>
                </c:pt>
                <c:pt idx="1988">
                  <c:v>-0.34389199999999998</c:v>
                </c:pt>
                <c:pt idx="1989">
                  <c:v>-0.34359200000000001</c:v>
                </c:pt>
                <c:pt idx="1990">
                  <c:v>-0.34329199999999999</c:v>
                </c:pt>
                <c:pt idx="1991">
                  <c:v>-0.34299200000000002</c:v>
                </c:pt>
                <c:pt idx="1992">
                  <c:v>-0.342692</c:v>
                </c:pt>
                <c:pt idx="1993">
                  <c:v>-0.34239199999999997</c:v>
                </c:pt>
                <c:pt idx="1994">
                  <c:v>-0.34209200000000001</c:v>
                </c:pt>
                <c:pt idx="1995">
                  <c:v>-0.34179199999999998</c:v>
                </c:pt>
                <c:pt idx="1996">
                  <c:v>-0.34149200000000002</c:v>
                </c:pt>
                <c:pt idx="1997">
                  <c:v>-0.341192</c:v>
                </c:pt>
                <c:pt idx="1998">
                  <c:v>-0.34089199999999997</c:v>
                </c:pt>
                <c:pt idx="1999">
                  <c:v>-0.34059200000000001</c:v>
                </c:pt>
                <c:pt idx="2000">
                  <c:v>-0.34029100000000001</c:v>
                </c:pt>
                <c:pt idx="2001">
                  <c:v>-0.33999099999999999</c:v>
                </c:pt>
                <c:pt idx="2002">
                  <c:v>-0.33969100000000002</c:v>
                </c:pt>
                <c:pt idx="2003">
                  <c:v>-0.339391</c:v>
                </c:pt>
                <c:pt idx="2004">
                  <c:v>-0.33909099999999998</c:v>
                </c:pt>
                <c:pt idx="2005">
                  <c:v>-0.33879100000000001</c:v>
                </c:pt>
                <c:pt idx="2006">
                  <c:v>-0.33849099999999999</c:v>
                </c:pt>
                <c:pt idx="2007">
                  <c:v>-0.33819100000000002</c:v>
                </c:pt>
                <c:pt idx="2008">
                  <c:v>-0.337891</c:v>
                </c:pt>
                <c:pt idx="2009">
                  <c:v>-0.33759099999999997</c:v>
                </c:pt>
                <c:pt idx="2010">
                  <c:v>-0.33729100000000001</c:v>
                </c:pt>
                <c:pt idx="2011">
                  <c:v>-0.33699099999999999</c:v>
                </c:pt>
                <c:pt idx="2012">
                  <c:v>-0.33669100000000002</c:v>
                </c:pt>
                <c:pt idx="2013">
                  <c:v>-0.336391</c:v>
                </c:pt>
                <c:pt idx="2014">
                  <c:v>-0.33609099999999997</c:v>
                </c:pt>
                <c:pt idx="2015">
                  <c:v>-0.33579100000000001</c:v>
                </c:pt>
                <c:pt idx="2016">
                  <c:v>-0.33549099999999998</c:v>
                </c:pt>
                <c:pt idx="2017">
                  <c:v>-0.33519100000000002</c:v>
                </c:pt>
                <c:pt idx="2018">
                  <c:v>-0.33489099999999999</c:v>
                </c:pt>
                <c:pt idx="2019">
                  <c:v>-0.33459100000000003</c:v>
                </c:pt>
                <c:pt idx="2020">
                  <c:v>-0.334291</c:v>
                </c:pt>
                <c:pt idx="2021">
                  <c:v>-0.33399099999999998</c:v>
                </c:pt>
                <c:pt idx="2022">
                  <c:v>-0.33369100000000002</c:v>
                </c:pt>
                <c:pt idx="2023">
                  <c:v>-0.33339000000000002</c:v>
                </c:pt>
                <c:pt idx="2024">
                  <c:v>-0.33309</c:v>
                </c:pt>
                <c:pt idx="2025">
                  <c:v>-0.33278999999999997</c:v>
                </c:pt>
                <c:pt idx="2026">
                  <c:v>-0.33249000000000001</c:v>
                </c:pt>
                <c:pt idx="2027">
                  <c:v>-0.33218999999999999</c:v>
                </c:pt>
                <c:pt idx="2028">
                  <c:v>-0.33189000000000002</c:v>
                </c:pt>
                <c:pt idx="2029">
                  <c:v>-0.33159</c:v>
                </c:pt>
                <c:pt idx="2030">
                  <c:v>-0.33128999999999997</c:v>
                </c:pt>
                <c:pt idx="2031">
                  <c:v>-0.33099000000000001</c:v>
                </c:pt>
                <c:pt idx="2032">
                  <c:v>-0.33068999999999998</c:v>
                </c:pt>
                <c:pt idx="2033">
                  <c:v>-0.33039000000000002</c:v>
                </c:pt>
                <c:pt idx="2034">
                  <c:v>-0.33008999999999999</c:v>
                </c:pt>
                <c:pt idx="2035">
                  <c:v>-0.32979000000000003</c:v>
                </c:pt>
                <c:pt idx="2036">
                  <c:v>-0.32949000000000001</c:v>
                </c:pt>
                <c:pt idx="2037">
                  <c:v>-0.32918999999999998</c:v>
                </c:pt>
                <c:pt idx="2038">
                  <c:v>-0.32889000000000002</c:v>
                </c:pt>
                <c:pt idx="2039">
                  <c:v>-0.32858999999999999</c:v>
                </c:pt>
                <c:pt idx="2040">
                  <c:v>-0.32829000000000003</c:v>
                </c:pt>
                <c:pt idx="2041">
                  <c:v>-0.32799</c:v>
                </c:pt>
                <c:pt idx="2042">
                  <c:v>-0.32768999999999998</c:v>
                </c:pt>
                <c:pt idx="2043">
                  <c:v>-0.32739000000000001</c:v>
                </c:pt>
                <c:pt idx="2044">
                  <c:v>-0.32708999999999999</c:v>
                </c:pt>
                <c:pt idx="2045">
                  <c:v>-0.32679000000000002</c:v>
                </c:pt>
                <c:pt idx="2046">
                  <c:v>-0.32649</c:v>
                </c:pt>
                <c:pt idx="2047">
                  <c:v>-0.32618900000000001</c:v>
                </c:pt>
                <c:pt idx="2048">
                  <c:v>-0.32588899999999998</c:v>
                </c:pt>
                <c:pt idx="2049">
                  <c:v>-0.32558900000000002</c:v>
                </c:pt>
                <c:pt idx="2050">
                  <c:v>-0.32528899999999999</c:v>
                </c:pt>
                <c:pt idx="2051">
                  <c:v>-0.32498899999999997</c:v>
                </c:pt>
                <c:pt idx="2052">
                  <c:v>-0.32468900000000001</c:v>
                </c:pt>
                <c:pt idx="2053">
                  <c:v>-0.32438899999999998</c:v>
                </c:pt>
                <c:pt idx="2054">
                  <c:v>-0.32408900000000002</c:v>
                </c:pt>
                <c:pt idx="2055">
                  <c:v>-0.32378899999999999</c:v>
                </c:pt>
                <c:pt idx="2056">
                  <c:v>-0.32348900000000003</c:v>
                </c:pt>
                <c:pt idx="2057">
                  <c:v>-0.323189</c:v>
                </c:pt>
                <c:pt idx="2058">
                  <c:v>-0.32288899999999998</c:v>
                </c:pt>
                <c:pt idx="2059">
                  <c:v>-0.32258900000000001</c:v>
                </c:pt>
                <c:pt idx="2060">
                  <c:v>-0.32228899999999999</c:v>
                </c:pt>
                <c:pt idx="2061">
                  <c:v>-0.32198900000000003</c:v>
                </c:pt>
                <c:pt idx="2062">
                  <c:v>-0.321689</c:v>
                </c:pt>
                <c:pt idx="2063">
                  <c:v>-0.32138899999999998</c:v>
                </c:pt>
                <c:pt idx="2064">
                  <c:v>-0.32108900000000001</c:v>
                </c:pt>
                <c:pt idx="2065">
                  <c:v>-0.32078899999999999</c:v>
                </c:pt>
                <c:pt idx="2066">
                  <c:v>-0.32048900000000002</c:v>
                </c:pt>
                <c:pt idx="2067">
                  <c:v>-0.320189</c:v>
                </c:pt>
                <c:pt idx="2068">
                  <c:v>-0.31988899999999998</c:v>
                </c:pt>
                <c:pt idx="2069">
                  <c:v>-0.31958900000000001</c:v>
                </c:pt>
                <c:pt idx="2070">
                  <c:v>-0.31928800000000002</c:v>
                </c:pt>
                <c:pt idx="2071">
                  <c:v>-0.31898799999999999</c:v>
                </c:pt>
                <c:pt idx="2072">
                  <c:v>-0.31868800000000003</c:v>
                </c:pt>
                <c:pt idx="2073">
                  <c:v>-0.318388</c:v>
                </c:pt>
                <c:pt idx="2074">
                  <c:v>-0.31808799999999998</c:v>
                </c:pt>
                <c:pt idx="2075">
                  <c:v>-0.31778800000000001</c:v>
                </c:pt>
                <c:pt idx="2076">
                  <c:v>-0.31748799999999999</c:v>
                </c:pt>
                <c:pt idx="2077">
                  <c:v>-0.31718800000000003</c:v>
                </c:pt>
                <c:pt idx="2078">
                  <c:v>-0.316888</c:v>
                </c:pt>
                <c:pt idx="2079">
                  <c:v>-0.31658799999999998</c:v>
                </c:pt>
                <c:pt idx="2080">
                  <c:v>-0.31628800000000001</c:v>
                </c:pt>
                <c:pt idx="2081">
                  <c:v>-0.31598799999999999</c:v>
                </c:pt>
                <c:pt idx="2082">
                  <c:v>-0.31568800000000002</c:v>
                </c:pt>
                <c:pt idx="2083">
                  <c:v>-0.315388</c:v>
                </c:pt>
                <c:pt idx="2084">
                  <c:v>-0.31508799999999998</c:v>
                </c:pt>
                <c:pt idx="2085">
                  <c:v>-0.31478800000000001</c:v>
                </c:pt>
                <c:pt idx="2086">
                  <c:v>-0.31448799999999999</c:v>
                </c:pt>
                <c:pt idx="2087">
                  <c:v>-0.31418800000000002</c:v>
                </c:pt>
                <c:pt idx="2088">
                  <c:v>-0.313888</c:v>
                </c:pt>
                <c:pt idx="2089">
                  <c:v>-0.31358799999999998</c:v>
                </c:pt>
                <c:pt idx="2090">
                  <c:v>-0.31328800000000001</c:v>
                </c:pt>
                <c:pt idx="2091">
                  <c:v>-0.31298799999999999</c:v>
                </c:pt>
                <c:pt idx="2092">
                  <c:v>-0.31268800000000002</c:v>
                </c:pt>
                <c:pt idx="2093">
                  <c:v>-0.31238700000000003</c:v>
                </c:pt>
                <c:pt idx="2094">
                  <c:v>-0.312087</c:v>
                </c:pt>
                <c:pt idx="2095">
                  <c:v>-0.31178699999999998</c:v>
                </c:pt>
                <c:pt idx="2096">
                  <c:v>-0.31148700000000001</c:v>
                </c:pt>
                <c:pt idx="2097">
                  <c:v>-0.31118699999999999</c:v>
                </c:pt>
                <c:pt idx="2098">
                  <c:v>-0.31088700000000002</c:v>
                </c:pt>
                <c:pt idx="2099">
                  <c:v>-0.310587</c:v>
                </c:pt>
                <c:pt idx="2100">
                  <c:v>-0.31028699999999998</c:v>
                </c:pt>
                <c:pt idx="2101">
                  <c:v>-0.30998700000000001</c:v>
                </c:pt>
                <c:pt idx="2102">
                  <c:v>-0.30968699999999999</c:v>
                </c:pt>
                <c:pt idx="2103">
                  <c:v>-0.30938700000000002</c:v>
                </c:pt>
                <c:pt idx="2104">
                  <c:v>-0.309087</c:v>
                </c:pt>
                <c:pt idx="2105">
                  <c:v>-0.30878699999999998</c:v>
                </c:pt>
                <c:pt idx="2106">
                  <c:v>-0.30848700000000001</c:v>
                </c:pt>
                <c:pt idx="2107">
                  <c:v>-0.30818699999999999</c:v>
                </c:pt>
                <c:pt idx="2108">
                  <c:v>-0.30788700000000002</c:v>
                </c:pt>
                <c:pt idx="2109">
                  <c:v>-0.307587</c:v>
                </c:pt>
                <c:pt idx="2110">
                  <c:v>-0.30728699999999998</c:v>
                </c:pt>
                <c:pt idx="2111">
                  <c:v>-0.30698700000000001</c:v>
                </c:pt>
                <c:pt idx="2112">
                  <c:v>-0.30668699999999999</c:v>
                </c:pt>
                <c:pt idx="2113">
                  <c:v>-0.30638700000000002</c:v>
                </c:pt>
                <c:pt idx="2114">
                  <c:v>-0.306087</c:v>
                </c:pt>
                <c:pt idx="2115">
                  <c:v>-0.30578699999999998</c:v>
                </c:pt>
                <c:pt idx="2116">
                  <c:v>-0.30548700000000001</c:v>
                </c:pt>
                <c:pt idx="2117">
                  <c:v>-0.30518600000000001</c:v>
                </c:pt>
                <c:pt idx="2118">
                  <c:v>-0.30488599999999999</c:v>
                </c:pt>
                <c:pt idx="2119">
                  <c:v>-0.30458600000000002</c:v>
                </c:pt>
                <c:pt idx="2120">
                  <c:v>-0.304286</c:v>
                </c:pt>
                <c:pt idx="2121">
                  <c:v>-0.30398599999999998</c:v>
                </c:pt>
                <c:pt idx="2122">
                  <c:v>-0.30368600000000001</c:v>
                </c:pt>
                <c:pt idx="2123">
                  <c:v>-0.30338599999999999</c:v>
                </c:pt>
                <c:pt idx="2124">
                  <c:v>-0.30308600000000002</c:v>
                </c:pt>
                <c:pt idx="2125">
                  <c:v>-0.302786</c:v>
                </c:pt>
                <c:pt idx="2126">
                  <c:v>-0.30248599999999998</c:v>
                </c:pt>
                <c:pt idx="2127">
                  <c:v>-0.30218600000000001</c:v>
                </c:pt>
                <c:pt idx="2128">
                  <c:v>-0.30188599999999999</c:v>
                </c:pt>
                <c:pt idx="2129">
                  <c:v>-0.30158600000000002</c:v>
                </c:pt>
                <c:pt idx="2130">
                  <c:v>-0.301286</c:v>
                </c:pt>
                <c:pt idx="2131">
                  <c:v>-0.30098599999999998</c:v>
                </c:pt>
                <c:pt idx="2132">
                  <c:v>-0.30068600000000001</c:v>
                </c:pt>
                <c:pt idx="2133">
                  <c:v>-0.30038599999999999</c:v>
                </c:pt>
                <c:pt idx="2134">
                  <c:v>-0.30008600000000002</c:v>
                </c:pt>
                <c:pt idx="2135">
                  <c:v>-0.299786</c:v>
                </c:pt>
                <c:pt idx="2136">
                  <c:v>-0.29948599999999997</c:v>
                </c:pt>
                <c:pt idx="2137">
                  <c:v>-0.29918600000000001</c:v>
                </c:pt>
                <c:pt idx="2138">
                  <c:v>-0.29888599999999999</c:v>
                </c:pt>
                <c:pt idx="2139">
                  <c:v>-0.29858600000000002</c:v>
                </c:pt>
                <c:pt idx="2140">
                  <c:v>-0.29828500000000002</c:v>
                </c:pt>
                <c:pt idx="2141">
                  <c:v>-0.297985</c:v>
                </c:pt>
                <c:pt idx="2142">
                  <c:v>-0.29768499999999998</c:v>
                </c:pt>
                <c:pt idx="2143">
                  <c:v>-0.29738500000000001</c:v>
                </c:pt>
                <c:pt idx="2144">
                  <c:v>-0.29708499999999999</c:v>
                </c:pt>
                <c:pt idx="2145">
                  <c:v>-0.29678500000000002</c:v>
                </c:pt>
                <c:pt idx="2146">
                  <c:v>-0.296485</c:v>
                </c:pt>
                <c:pt idx="2147">
                  <c:v>-0.29618499999999998</c:v>
                </c:pt>
                <c:pt idx="2148">
                  <c:v>-0.29588500000000001</c:v>
                </c:pt>
                <c:pt idx="2149">
                  <c:v>-0.29558499999999999</c:v>
                </c:pt>
                <c:pt idx="2150">
                  <c:v>-0.29528500000000002</c:v>
                </c:pt>
                <c:pt idx="2151">
                  <c:v>-0.29451300000000002</c:v>
                </c:pt>
                <c:pt idx="2152">
                  <c:v>-0.29279500000000003</c:v>
                </c:pt>
                <c:pt idx="2153">
                  <c:v>-0.29069499999999998</c:v>
                </c:pt>
                <c:pt idx="2154">
                  <c:v>-0.28859499999999999</c:v>
                </c:pt>
                <c:pt idx="2155">
                  <c:v>-0.286495</c:v>
                </c:pt>
                <c:pt idx="2156">
                  <c:v>-0.28439500000000001</c:v>
                </c:pt>
                <c:pt idx="2157">
                  <c:v>-0.28229500000000002</c:v>
                </c:pt>
                <c:pt idx="2158">
                  <c:v>-0.28019500000000003</c:v>
                </c:pt>
                <c:pt idx="2159">
                  <c:v>-0.27809499999999998</c:v>
                </c:pt>
                <c:pt idx="2160">
                  <c:v>-0.27599499999999999</c:v>
                </c:pt>
                <c:pt idx="2161">
                  <c:v>-0.273895</c:v>
                </c:pt>
                <c:pt idx="2162">
                  <c:v>-0.27179500000000001</c:v>
                </c:pt>
                <c:pt idx="2163">
                  <c:v>-0.26969500000000002</c:v>
                </c:pt>
                <c:pt idx="2164">
                  <c:v>-0.26759500000000003</c:v>
                </c:pt>
                <c:pt idx="2165">
                  <c:v>-0.26549499999999998</c:v>
                </c:pt>
                <c:pt idx="2166">
                  <c:v>-0.26339499999999999</c:v>
                </c:pt>
                <c:pt idx="2167">
                  <c:v>-0.261295</c:v>
                </c:pt>
                <c:pt idx="2168">
                  <c:v>-0.25919500000000001</c:v>
                </c:pt>
                <c:pt idx="2169">
                  <c:v>-0.25709500000000002</c:v>
                </c:pt>
                <c:pt idx="2170">
                  <c:v>-0.25499500000000003</c:v>
                </c:pt>
                <c:pt idx="2171">
                  <c:v>-0.25289499999999998</c:v>
                </c:pt>
                <c:pt idx="2172">
                  <c:v>-0.25079499999999999</c:v>
                </c:pt>
                <c:pt idx="2173">
                  <c:v>-0.248695</c:v>
                </c:pt>
                <c:pt idx="2174">
                  <c:v>-0.24659500000000001</c:v>
                </c:pt>
                <c:pt idx="2175">
                  <c:v>-0.24449499999999999</c:v>
                </c:pt>
                <c:pt idx="2176">
                  <c:v>-0.242395</c:v>
                </c:pt>
                <c:pt idx="2177">
                  <c:v>-0.24029500000000001</c:v>
                </c:pt>
                <c:pt idx="2178">
                  <c:v>-0.23819499999999999</c:v>
                </c:pt>
                <c:pt idx="2179">
                  <c:v>-0.236095</c:v>
                </c:pt>
                <c:pt idx="2180">
                  <c:v>-0.23399500000000001</c:v>
                </c:pt>
                <c:pt idx="2181">
                  <c:v>-0.23189499999999999</c:v>
                </c:pt>
                <c:pt idx="2182">
                  <c:v>-0.229795</c:v>
                </c:pt>
                <c:pt idx="2183">
                  <c:v>-0.22769500000000001</c:v>
                </c:pt>
                <c:pt idx="2184">
                  <c:v>-0.22559499999999999</c:v>
                </c:pt>
                <c:pt idx="2185">
                  <c:v>-0.223495</c:v>
                </c:pt>
                <c:pt idx="2186">
                  <c:v>-0.22139500000000001</c:v>
                </c:pt>
                <c:pt idx="2187">
                  <c:v>-0.21929499999999999</c:v>
                </c:pt>
                <c:pt idx="2188">
                  <c:v>-0.217195</c:v>
                </c:pt>
                <c:pt idx="2189">
                  <c:v>-0.21509500000000001</c:v>
                </c:pt>
                <c:pt idx="2190">
                  <c:v>-0.21299499999999999</c:v>
                </c:pt>
                <c:pt idx="2191">
                  <c:v>-0.210895</c:v>
                </c:pt>
                <c:pt idx="2192">
                  <c:v>-0.20879500000000001</c:v>
                </c:pt>
                <c:pt idx="2193">
                  <c:v>-0.20669499999999999</c:v>
                </c:pt>
                <c:pt idx="2194">
                  <c:v>-0.204595</c:v>
                </c:pt>
                <c:pt idx="2195">
                  <c:v>-0.20249500000000001</c:v>
                </c:pt>
                <c:pt idx="2196">
                  <c:v>-0.20039499999999999</c:v>
                </c:pt>
                <c:pt idx="2197">
                  <c:v>-0.198295</c:v>
                </c:pt>
                <c:pt idx="2198">
                  <c:v>-0.19619500000000001</c:v>
                </c:pt>
                <c:pt idx="2199">
                  <c:v>-0.19409499999999999</c:v>
                </c:pt>
                <c:pt idx="2200">
                  <c:v>-0.191995</c:v>
                </c:pt>
                <c:pt idx="2201">
                  <c:v>-0.18989500000000001</c:v>
                </c:pt>
                <c:pt idx="2202">
                  <c:v>-0.18779499999999999</c:v>
                </c:pt>
                <c:pt idx="2203">
                  <c:v>-0.185695</c:v>
                </c:pt>
                <c:pt idx="2204">
                  <c:v>-0.18359500000000001</c:v>
                </c:pt>
                <c:pt idx="2205">
                  <c:v>-0.18149499999999999</c:v>
                </c:pt>
                <c:pt idx="2206">
                  <c:v>-0.179395</c:v>
                </c:pt>
                <c:pt idx="2207">
                  <c:v>-0.17729500000000001</c:v>
                </c:pt>
                <c:pt idx="2208">
                  <c:v>-0.17519499999999999</c:v>
                </c:pt>
                <c:pt idx="2209">
                  <c:v>-0.173095</c:v>
                </c:pt>
                <c:pt idx="2210">
                  <c:v>-0.17099500000000001</c:v>
                </c:pt>
                <c:pt idx="2211">
                  <c:v>-0.16889499999999999</c:v>
                </c:pt>
                <c:pt idx="2212">
                  <c:v>-0.166795</c:v>
                </c:pt>
                <c:pt idx="2213">
                  <c:v>-0.16469500000000001</c:v>
                </c:pt>
                <c:pt idx="2214">
                  <c:v>-0.16259499999999999</c:v>
                </c:pt>
                <c:pt idx="2215">
                  <c:v>-0.160495</c:v>
                </c:pt>
                <c:pt idx="2216">
                  <c:v>-0.15839500000000001</c:v>
                </c:pt>
                <c:pt idx="2217">
                  <c:v>-0.15629499999999999</c:v>
                </c:pt>
                <c:pt idx="2218">
                  <c:v>-0.154195</c:v>
                </c:pt>
                <c:pt idx="2219">
                  <c:v>-0.15209500000000001</c:v>
                </c:pt>
                <c:pt idx="2220">
                  <c:v>-0.14999499999999999</c:v>
                </c:pt>
                <c:pt idx="2221">
                  <c:v>-0.147895</c:v>
                </c:pt>
                <c:pt idx="2222">
                  <c:v>-0.14579500000000001</c:v>
                </c:pt>
                <c:pt idx="2223">
                  <c:v>-0.14369499999999999</c:v>
                </c:pt>
                <c:pt idx="2224">
                  <c:v>-0.141595</c:v>
                </c:pt>
                <c:pt idx="2225">
                  <c:v>-0.13949500000000001</c:v>
                </c:pt>
                <c:pt idx="2226">
                  <c:v>-0.13739499999999999</c:v>
                </c:pt>
                <c:pt idx="2227">
                  <c:v>-0.135295</c:v>
                </c:pt>
                <c:pt idx="2228">
                  <c:v>-0.13319500000000001</c:v>
                </c:pt>
                <c:pt idx="2229">
                  <c:v>-0.13109499999999999</c:v>
                </c:pt>
                <c:pt idx="2230">
                  <c:v>-0.128995</c:v>
                </c:pt>
                <c:pt idx="2231">
                  <c:v>-0.12689500000000001</c:v>
                </c:pt>
                <c:pt idx="2232">
                  <c:v>-0.124795</c:v>
                </c:pt>
                <c:pt idx="2233">
                  <c:v>-0.122695</c:v>
                </c:pt>
                <c:pt idx="2234">
                  <c:v>-0.12059499999999999</c:v>
                </c:pt>
                <c:pt idx="2235">
                  <c:v>-0.118495</c:v>
                </c:pt>
                <c:pt idx="2236">
                  <c:v>-0.116395</c:v>
                </c:pt>
                <c:pt idx="2237">
                  <c:v>-0.11429499999999999</c:v>
                </c:pt>
                <c:pt idx="2238">
                  <c:v>-0.112195</c:v>
                </c:pt>
                <c:pt idx="2239">
                  <c:v>-0.110095</c:v>
                </c:pt>
                <c:pt idx="2240">
                  <c:v>-0.10799499999999999</c:v>
                </c:pt>
                <c:pt idx="2241">
                  <c:v>-0.105895</c:v>
                </c:pt>
                <c:pt idx="2242">
                  <c:v>-0.103795</c:v>
                </c:pt>
                <c:pt idx="2243">
                  <c:v>-0.10169499999999999</c:v>
                </c:pt>
                <c:pt idx="2244">
                  <c:v>-9.9595000000000003E-2</c:v>
                </c:pt>
                <c:pt idx="2245">
                  <c:v>-9.7494999999999998E-2</c:v>
                </c:pt>
                <c:pt idx="2246">
                  <c:v>-9.5394999999999994E-2</c:v>
                </c:pt>
                <c:pt idx="2247">
                  <c:v>-9.3295000000000003E-2</c:v>
                </c:pt>
                <c:pt idx="2248">
                  <c:v>-9.1194999999999998E-2</c:v>
                </c:pt>
                <c:pt idx="2249">
                  <c:v>-8.9094999999999994E-2</c:v>
                </c:pt>
                <c:pt idx="2250">
                  <c:v>-8.6995000000000003E-2</c:v>
                </c:pt>
                <c:pt idx="2251">
                  <c:v>-8.4894999999999998E-2</c:v>
                </c:pt>
                <c:pt idx="2252">
                  <c:v>-8.2794999999999994E-2</c:v>
                </c:pt>
                <c:pt idx="2253">
                  <c:v>-8.0695000000000003E-2</c:v>
                </c:pt>
                <c:pt idx="2254">
                  <c:v>-7.8594999999999998E-2</c:v>
                </c:pt>
                <c:pt idx="2255">
                  <c:v>-7.6494999999999994E-2</c:v>
                </c:pt>
                <c:pt idx="2256">
                  <c:v>-7.4395000000000003E-2</c:v>
                </c:pt>
                <c:pt idx="2257">
                  <c:v>-7.2294999999999998E-2</c:v>
                </c:pt>
                <c:pt idx="2258">
                  <c:v>-7.0194999999999994E-2</c:v>
                </c:pt>
                <c:pt idx="2259">
                  <c:v>-6.8095000000000003E-2</c:v>
                </c:pt>
                <c:pt idx="2260">
                  <c:v>-6.5994999999999998E-2</c:v>
                </c:pt>
                <c:pt idx="2261">
                  <c:v>-6.3894999999999993E-2</c:v>
                </c:pt>
                <c:pt idx="2262">
                  <c:v>-6.1795000000000003E-2</c:v>
                </c:pt>
                <c:pt idx="2263">
                  <c:v>-5.9694999999999998E-2</c:v>
                </c:pt>
                <c:pt idx="2264">
                  <c:v>-5.7595E-2</c:v>
                </c:pt>
                <c:pt idx="2265">
                  <c:v>-5.5495000000000003E-2</c:v>
                </c:pt>
                <c:pt idx="2266">
                  <c:v>-5.3394999999999998E-2</c:v>
                </c:pt>
                <c:pt idx="2267">
                  <c:v>-5.1295E-2</c:v>
                </c:pt>
                <c:pt idx="2268">
                  <c:v>-4.9195000000000003E-2</c:v>
                </c:pt>
                <c:pt idx="2269">
                  <c:v>-4.7094999999999998E-2</c:v>
                </c:pt>
                <c:pt idx="2270">
                  <c:v>-4.4995E-2</c:v>
                </c:pt>
                <c:pt idx="2271">
                  <c:v>-4.2895000000000003E-2</c:v>
                </c:pt>
                <c:pt idx="2272">
                  <c:v>-4.0794999999999998E-2</c:v>
                </c:pt>
                <c:pt idx="2273">
                  <c:v>-3.8695E-2</c:v>
                </c:pt>
                <c:pt idx="2274">
                  <c:v>-3.6595000000000003E-2</c:v>
                </c:pt>
                <c:pt idx="2275">
                  <c:v>-3.4494999999999998E-2</c:v>
                </c:pt>
                <c:pt idx="2276">
                  <c:v>-3.2395E-2</c:v>
                </c:pt>
                <c:pt idx="2277">
                  <c:v>-3.0294999999999999E-2</c:v>
                </c:pt>
                <c:pt idx="2278">
                  <c:v>-2.8195000000000001E-2</c:v>
                </c:pt>
                <c:pt idx="2279">
                  <c:v>-2.6095E-2</c:v>
                </c:pt>
                <c:pt idx="2280">
                  <c:v>-2.3994999999999999E-2</c:v>
                </c:pt>
                <c:pt idx="2281">
                  <c:v>-2.1895000000000001E-2</c:v>
                </c:pt>
                <c:pt idx="2282">
                  <c:v>-1.9795E-2</c:v>
                </c:pt>
                <c:pt idx="2283">
                  <c:v>-1.7694999999999999E-2</c:v>
                </c:pt>
                <c:pt idx="2284">
                  <c:v>-1.5594999999999999E-2</c:v>
                </c:pt>
                <c:pt idx="2285">
                  <c:v>-1.3495E-2</c:v>
                </c:pt>
                <c:pt idx="2286">
                  <c:v>-1.1395000000000001E-2</c:v>
                </c:pt>
                <c:pt idx="2287">
                  <c:v>-9.2949999999999994E-3</c:v>
                </c:pt>
                <c:pt idx="2288">
                  <c:v>-7.195E-3</c:v>
                </c:pt>
                <c:pt idx="2289">
                  <c:v>-5.0949999999999997E-3</c:v>
                </c:pt>
                <c:pt idx="2290">
                  <c:v>-2.9949999999999998E-3</c:v>
                </c:pt>
                <c:pt idx="2291">
                  <c:v>-8.9499999999999996E-4</c:v>
                </c:pt>
                <c:pt idx="2292">
                  <c:v>1.2049999999999999E-3</c:v>
                </c:pt>
                <c:pt idx="2293">
                  <c:v>3.3050000000000002E-3</c:v>
                </c:pt>
                <c:pt idx="2294">
                  <c:v>5.4050000000000001E-3</c:v>
                </c:pt>
                <c:pt idx="2295">
                  <c:v>7.5050000000000004E-3</c:v>
                </c:pt>
                <c:pt idx="2296">
                  <c:v>9.6050000000000007E-3</c:v>
                </c:pt>
                <c:pt idx="2297">
                  <c:v>1.1705E-2</c:v>
                </c:pt>
                <c:pt idx="2298">
                  <c:v>1.3805E-2</c:v>
                </c:pt>
                <c:pt idx="2299">
                  <c:v>1.5904999999999999E-2</c:v>
                </c:pt>
                <c:pt idx="2300">
                  <c:v>1.8005E-2</c:v>
                </c:pt>
                <c:pt idx="2301">
                  <c:v>2.02151E-2</c:v>
                </c:pt>
                <c:pt idx="2302">
                  <c:v>2.2645499999999999E-2</c:v>
                </c:pt>
                <c:pt idx="2303">
                  <c:v>2.5165E-2</c:v>
                </c:pt>
                <c:pt idx="2304">
                  <c:v>2.7684500000000001E-2</c:v>
                </c:pt>
                <c:pt idx="2305">
                  <c:v>3.0204000000000002E-2</c:v>
                </c:pt>
                <c:pt idx="2306">
                  <c:v>3.2723500000000003E-2</c:v>
                </c:pt>
                <c:pt idx="2307">
                  <c:v>3.5242999999999997E-2</c:v>
                </c:pt>
                <c:pt idx="2308">
                  <c:v>3.7762400000000002E-2</c:v>
                </c:pt>
                <c:pt idx="2309">
                  <c:v>4.0281900000000002E-2</c:v>
                </c:pt>
                <c:pt idx="2310">
                  <c:v>4.2801400000000003E-2</c:v>
                </c:pt>
                <c:pt idx="2311">
                  <c:v>4.5320899999999997E-2</c:v>
                </c:pt>
                <c:pt idx="2312">
                  <c:v>4.7840399999999998E-2</c:v>
                </c:pt>
                <c:pt idx="2313">
                  <c:v>5.0359899999999999E-2</c:v>
                </c:pt>
                <c:pt idx="2314">
                  <c:v>5.28794E-2</c:v>
                </c:pt>
                <c:pt idx="2315">
                  <c:v>5.5398900000000001E-2</c:v>
                </c:pt>
                <c:pt idx="2316">
                  <c:v>5.7918400000000002E-2</c:v>
                </c:pt>
                <c:pt idx="2317">
                  <c:v>6.0437900000000003E-2</c:v>
                </c:pt>
                <c:pt idx="2318">
                  <c:v>6.2957399999999997E-2</c:v>
                </c:pt>
                <c:pt idx="2319">
                  <c:v>6.5476900000000005E-2</c:v>
                </c:pt>
                <c:pt idx="2320">
                  <c:v>6.7996399999999999E-2</c:v>
                </c:pt>
                <c:pt idx="2321">
                  <c:v>7.0515900000000006E-2</c:v>
                </c:pt>
                <c:pt idx="2322">
                  <c:v>7.30354E-2</c:v>
                </c:pt>
                <c:pt idx="2323">
                  <c:v>7.5554899999999994E-2</c:v>
                </c:pt>
                <c:pt idx="2324">
                  <c:v>7.8074400000000002E-2</c:v>
                </c:pt>
                <c:pt idx="2325">
                  <c:v>8.0593899999999996E-2</c:v>
                </c:pt>
                <c:pt idx="2326">
                  <c:v>8.3113400000000004E-2</c:v>
                </c:pt>
                <c:pt idx="2327">
                  <c:v>8.5632899999999998E-2</c:v>
                </c:pt>
                <c:pt idx="2328">
                  <c:v>8.8152400000000006E-2</c:v>
                </c:pt>
                <c:pt idx="2329">
                  <c:v>9.06719E-2</c:v>
                </c:pt>
                <c:pt idx="2330">
                  <c:v>9.3191399999999994E-2</c:v>
                </c:pt>
                <c:pt idx="2331">
                  <c:v>9.5710900000000002E-2</c:v>
                </c:pt>
                <c:pt idx="2332">
                  <c:v>9.8230399999999995E-2</c:v>
                </c:pt>
                <c:pt idx="2333">
                  <c:v>0.10075000000000001</c:v>
                </c:pt>
                <c:pt idx="2334">
                  <c:v>0.103269</c:v>
                </c:pt>
                <c:pt idx="2335">
                  <c:v>0.10578899999999999</c:v>
                </c:pt>
                <c:pt idx="2336">
                  <c:v>0.108308</c:v>
                </c:pt>
                <c:pt idx="2337">
                  <c:v>0.110828</c:v>
                </c:pt>
                <c:pt idx="2338">
                  <c:v>0.113347</c:v>
                </c:pt>
                <c:pt idx="2339">
                  <c:v>0.115867</c:v>
                </c:pt>
                <c:pt idx="2340">
                  <c:v>0.11838600000000001</c:v>
                </c:pt>
                <c:pt idx="2341">
                  <c:v>0.120906</c:v>
                </c:pt>
                <c:pt idx="2342">
                  <c:v>0.12342500000000001</c:v>
                </c:pt>
                <c:pt idx="2343">
                  <c:v>0.125945</c:v>
                </c:pt>
                <c:pt idx="2344">
                  <c:v>0.12846399999999999</c:v>
                </c:pt>
                <c:pt idx="2345">
                  <c:v>0.13098399999999999</c:v>
                </c:pt>
                <c:pt idx="2346">
                  <c:v>0.13350300000000001</c:v>
                </c:pt>
                <c:pt idx="2347">
                  <c:v>0.13602300000000001</c:v>
                </c:pt>
                <c:pt idx="2348">
                  <c:v>0.138542</c:v>
                </c:pt>
                <c:pt idx="2349">
                  <c:v>0.14106199999999999</c:v>
                </c:pt>
                <c:pt idx="2350">
                  <c:v>0.14358099999999999</c:v>
                </c:pt>
                <c:pt idx="2351">
                  <c:v>0.14610100000000001</c:v>
                </c:pt>
                <c:pt idx="2352">
                  <c:v>0.14862</c:v>
                </c:pt>
                <c:pt idx="2353">
                  <c:v>0.15114</c:v>
                </c:pt>
                <c:pt idx="2354">
                  <c:v>0.15365899999999999</c:v>
                </c:pt>
                <c:pt idx="2355">
                  <c:v>0.15617900000000001</c:v>
                </c:pt>
                <c:pt idx="2356">
                  <c:v>0.15869800000000001</c:v>
                </c:pt>
                <c:pt idx="2357">
                  <c:v>0.161218</c:v>
                </c:pt>
                <c:pt idx="2358">
                  <c:v>0.16373699999999999</c:v>
                </c:pt>
                <c:pt idx="2359">
                  <c:v>0.16625699999999999</c:v>
                </c:pt>
                <c:pt idx="2360">
                  <c:v>0.16877600000000001</c:v>
                </c:pt>
                <c:pt idx="2361">
                  <c:v>0.171296</c:v>
                </c:pt>
                <c:pt idx="2362">
                  <c:v>0.173815</c:v>
                </c:pt>
                <c:pt idx="2363">
                  <c:v>0.17633499999999999</c:v>
                </c:pt>
                <c:pt idx="2364">
                  <c:v>0.17885400000000001</c:v>
                </c:pt>
                <c:pt idx="2365">
                  <c:v>0.18137400000000001</c:v>
                </c:pt>
                <c:pt idx="2366">
                  <c:v>0.183893</c:v>
                </c:pt>
                <c:pt idx="2367">
                  <c:v>0.186413</c:v>
                </c:pt>
                <c:pt idx="2368">
                  <c:v>0.18893199999999999</c:v>
                </c:pt>
                <c:pt idx="2369">
                  <c:v>0.19145200000000001</c:v>
                </c:pt>
                <c:pt idx="2370">
                  <c:v>0.193971</c:v>
                </c:pt>
                <c:pt idx="2371">
                  <c:v>0.196491</c:v>
                </c:pt>
                <c:pt idx="2372">
                  <c:v>0.19900999999999999</c:v>
                </c:pt>
                <c:pt idx="2373">
                  <c:v>0.20152999999999999</c:v>
                </c:pt>
                <c:pt idx="2374">
                  <c:v>0.20404900000000001</c:v>
                </c:pt>
                <c:pt idx="2375">
                  <c:v>0.206569</c:v>
                </c:pt>
                <c:pt idx="2376">
                  <c:v>0.209088</c:v>
                </c:pt>
                <c:pt idx="2377">
                  <c:v>0.21160799999999999</c:v>
                </c:pt>
                <c:pt idx="2378">
                  <c:v>0.21412700000000001</c:v>
                </c:pt>
                <c:pt idx="2379">
                  <c:v>0.21664700000000001</c:v>
                </c:pt>
                <c:pt idx="2380">
                  <c:v>0.219166</c:v>
                </c:pt>
                <c:pt idx="2381">
                  <c:v>0.22168599999999999</c:v>
                </c:pt>
                <c:pt idx="2382">
                  <c:v>0.22420499999999999</c:v>
                </c:pt>
                <c:pt idx="2383">
                  <c:v>0.22672500000000001</c:v>
                </c:pt>
                <c:pt idx="2384">
                  <c:v>0.229244</c:v>
                </c:pt>
                <c:pt idx="2385">
                  <c:v>0.231764</c:v>
                </c:pt>
                <c:pt idx="2386">
                  <c:v>0.23428299999999999</c:v>
                </c:pt>
                <c:pt idx="2387">
                  <c:v>0.23680300000000001</c:v>
                </c:pt>
                <c:pt idx="2388">
                  <c:v>0.23932200000000001</c:v>
                </c:pt>
                <c:pt idx="2389">
                  <c:v>0.241842</c:v>
                </c:pt>
                <c:pt idx="2390">
                  <c:v>0.24436099999999999</c:v>
                </c:pt>
                <c:pt idx="2391">
                  <c:v>0.24688099999999999</c:v>
                </c:pt>
                <c:pt idx="2392">
                  <c:v>0.24940000000000001</c:v>
                </c:pt>
                <c:pt idx="2393">
                  <c:v>0.25191999999999998</c:v>
                </c:pt>
                <c:pt idx="2394">
                  <c:v>0.25443900000000003</c:v>
                </c:pt>
                <c:pt idx="2395">
                  <c:v>0.25695899999999999</c:v>
                </c:pt>
                <c:pt idx="2396">
                  <c:v>0.25947799999999999</c:v>
                </c:pt>
                <c:pt idx="2397">
                  <c:v>0.26199800000000001</c:v>
                </c:pt>
                <c:pt idx="2398">
                  <c:v>0.264517</c:v>
                </c:pt>
                <c:pt idx="2399">
                  <c:v>0.26703700000000002</c:v>
                </c:pt>
                <c:pt idx="2400">
                  <c:v>0.26955600000000002</c:v>
                </c:pt>
                <c:pt idx="2401">
                  <c:v>0.27207599999999998</c:v>
                </c:pt>
                <c:pt idx="2402">
                  <c:v>0.27459499999999998</c:v>
                </c:pt>
                <c:pt idx="2403">
                  <c:v>0.277115</c:v>
                </c:pt>
                <c:pt idx="2404">
                  <c:v>0.27963399999999999</c:v>
                </c:pt>
                <c:pt idx="2405">
                  <c:v>0.28215400000000002</c:v>
                </c:pt>
                <c:pt idx="2406">
                  <c:v>0.28467300000000001</c:v>
                </c:pt>
                <c:pt idx="2407">
                  <c:v>0.28719299999999998</c:v>
                </c:pt>
                <c:pt idx="2408">
                  <c:v>0.28971200000000003</c:v>
                </c:pt>
                <c:pt idx="2409">
                  <c:v>0.29223199999999999</c:v>
                </c:pt>
                <c:pt idx="2410">
                  <c:v>0.29475099999999999</c:v>
                </c:pt>
                <c:pt idx="2411">
                  <c:v>0.29727100000000001</c:v>
                </c:pt>
                <c:pt idx="2412">
                  <c:v>0.29979</c:v>
                </c:pt>
                <c:pt idx="2413">
                  <c:v>0.30231000000000002</c:v>
                </c:pt>
                <c:pt idx="2414">
                  <c:v>0.30482900000000002</c:v>
                </c:pt>
                <c:pt idx="2415">
                  <c:v>0.30734899999999998</c:v>
                </c:pt>
                <c:pt idx="2416">
                  <c:v>0.30986799999999998</c:v>
                </c:pt>
                <c:pt idx="2417">
                  <c:v>0.312388</c:v>
                </c:pt>
                <c:pt idx="2418">
                  <c:v>0.31490699999999999</c:v>
                </c:pt>
                <c:pt idx="2419">
                  <c:v>0.31742700000000001</c:v>
                </c:pt>
                <c:pt idx="2420">
                  <c:v>0.31994600000000001</c:v>
                </c:pt>
                <c:pt idx="2421">
                  <c:v>0.32246599999999997</c:v>
                </c:pt>
                <c:pt idx="2422">
                  <c:v>0.32498500000000002</c:v>
                </c:pt>
                <c:pt idx="2423">
                  <c:v>0.32750400000000002</c:v>
                </c:pt>
                <c:pt idx="2424">
                  <c:v>0.33002399999999998</c:v>
                </c:pt>
                <c:pt idx="2425">
                  <c:v>0.33254299999999998</c:v>
                </c:pt>
                <c:pt idx="2426">
                  <c:v>0.335063</c:v>
                </c:pt>
                <c:pt idx="2427">
                  <c:v>0.33758199999999999</c:v>
                </c:pt>
                <c:pt idx="2428">
                  <c:v>0.34010200000000002</c:v>
                </c:pt>
                <c:pt idx="2429">
                  <c:v>0.34262100000000001</c:v>
                </c:pt>
                <c:pt idx="2430">
                  <c:v>0.34514099999999998</c:v>
                </c:pt>
                <c:pt idx="2431">
                  <c:v>0.34766000000000002</c:v>
                </c:pt>
                <c:pt idx="2432">
                  <c:v>0.35017999999999999</c:v>
                </c:pt>
                <c:pt idx="2433">
                  <c:v>0.35269899999999998</c:v>
                </c:pt>
                <c:pt idx="2434">
                  <c:v>0.35521900000000001</c:v>
                </c:pt>
                <c:pt idx="2435">
                  <c:v>0.357738</c:v>
                </c:pt>
                <c:pt idx="2436">
                  <c:v>0.36025800000000002</c:v>
                </c:pt>
                <c:pt idx="2437">
                  <c:v>0.36277700000000002</c:v>
                </c:pt>
                <c:pt idx="2438">
                  <c:v>0.36529699999999998</c:v>
                </c:pt>
                <c:pt idx="2439">
                  <c:v>0.36781599999999998</c:v>
                </c:pt>
                <c:pt idx="2440">
                  <c:v>0.370336</c:v>
                </c:pt>
                <c:pt idx="2441">
                  <c:v>0.37285499999999999</c:v>
                </c:pt>
                <c:pt idx="2442">
                  <c:v>0.37537500000000001</c:v>
                </c:pt>
                <c:pt idx="2443">
                  <c:v>0.37789400000000001</c:v>
                </c:pt>
                <c:pt idx="2444">
                  <c:v>0.38041399999999997</c:v>
                </c:pt>
                <c:pt idx="2445">
                  <c:v>0.38293300000000002</c:v>
                </c:pt>
                <c:pt idx="2446">
                  <c:v>0.38545299999999999</c:v>
                </c:pt>
                <c:pt idx="2447">
                  <c:v>0.38797199999999998</c:v>
                </c:pt>
                <c:pt idx="2448">
                  <c:v>0.39049200000000001</c:v>
                </c:pt>
                <c:pt idx="2449">
                  <c:v>0.393011</c:v>
                </c:pt>
                <c:pt idx="2450">
                  <c:v>0.39553100000000002</c:v>
                </c:pt>
                <c:pt idx="2451">
                  <c:v>0.39805000000000001</c:v>
                </c:pt>
                <c:pt idx="2452">
                  <c:v>0.40056999999999998</c:v>
                </c:pt>
                <c:pt idx="2453">
                  <c:v>0.40308899999999998</c:v>
                </c:pt>
                <c:pt idx="2454">
                  <c:v>0.405609</c:v>
                </c:pt>
                <c:pt idx="2455">
                  <c:v>0.40812799999999999</c:v>
                </c:pt>
                <c:pt idx="2456">
                  <c:v>0.41064800000000001</c:v>
                </c:pt>
                <c:pt idx="2457">
                  <c:v>0.41316700000000001</c:v>
                </c:pt>
                <c:pt idx="2458">
                  <c:v>0.41568699999999997</c:v>
                </c:pt>
                <c:pt idx="2459">
                  <c:v>0.41820600000000002</c:v>
                </c:pt>
                <c:pt idx="2460">
                  <c:v>0.42072599999999999</c:v>
                </c:pt>
                <c:pt idx="2461">
                  <c:v>0.42324499999999998</c:v>
                </c:pt>
                <c:pt idx="2462">
                  <c:v>0.425765</c:v>
                </c:pt>
                <c:pt idx="2463">
                  <c:v>0.428284</c:v>
                </c:pt>
                <c:pt idx="2464">
                  <c:v>0.43080400000000002</c:v>
                </c:pt>
                <c:pt idx="2465">
                  <c:v>0.43332300000000001</c:v>
                </c:pt>
                <c:pt idx="2466">
                  <c:v>0.43584299999999998</c:v>
                </c:pt>
                <c:pt idx="2467">
                  <c:v>0.43836199999999997</c:v>
                </c:pt>
                <c:pt idx="2468">
                  <c:v>0.440882</c:v>
                </c:pt>
                <c:pt idx="2469">
                  <c:v>0.44340099999999999</c:v>
                </c:pt>
                <c:pt idx="2470">
                  <c:v>0.44592100000000001</c:v>
                </c:pt>
                <c:pt idx="2471">
                  <c:v>0.44844000000000001</c:v>
                </c:pt>
                <c:pt idx="2472">
                  <c:v>0.45096000000000003</c:v>
                </c:pt>
                <c:pt idx="2473">
                  <c:v>0.45347900000000002</c:v>
                </c:pt>
                <c:pt idx="2474">
                  <c:v>0.45599899999999999</c:v>
                </c:pt>
                <c:pt idx="2475">
                  <c:v>0.45851799999999998</c:v>
                </c:pt>
                <c:pt idx="2476">
                  <c:v>0.461038</c:v>
                </c:pt>
                <c:pt idx="2477">
                  <c:v>0.463557</c:v>
                </c:pt>
                <c:pt idx="2478">
                  <c:v>0.46607700000000002</c:v>
                </c:pt>
                <c:pt idx="2479">
                  <c:v>0.46859600000000001</c:v>
                </c:pt>
                <c:pt idx="2480">
                  <c:v>0.47111599999999998</c:v>
                </c:pt>
                <c:pt idx="2481">
                  <c:v>0.47363499999999997</c:v>
                </c:pt>
                <c:pt idx="2482">
                  <c:v>0.47615499999999999</c:v>
                </c:pt>
                <c:pt idx="2483">
                  <c:v>0.47867399999999999</c:v>
                </c:pt>
                <c:pt idx="2484">
                  <c:v>0.48119400000000001</c:v>
                </c:pt>
                <c:pt idx="2485">
                  <c:v>0.483713</c:v>
                </c:pt>
                <c:pt idx="2486">
                  <c:v>0.48623300000000003</c:v>
                </c:pt>
                <c:pt idx="2487">
                  <c:v>0.48875200000000002</c:v>
                </c:pt>
                <c:pt idx="2488">
                  <c:v>0.49127199999999999</c:v>
                </c:pt>
                <c:pt idx="2489">
                  <c:v>0.49379099999999998</c:v>
                </c:pt>
                <c:pt idx="2490">
                  <c:v>0.496311</c:v>
                </c:pt>
                <c:pt idx="2491">
                  <c:v>0.49883</c:v>
                </c:pt>
                <c:pt idx="2492">
                  <c:v>0.50134999999999996</c:v>
                </c:pt>
                <c:pt idx="2493">
                  <c:v>0.50386900000000001</c:v>
                </c:pt>
                <c:pt idx="2494">
                  <c:v>0.50638899999999998</c:v>
                </c:pt>
                <c:pt idx="2495">
                  <c:v>0.50890800000000003</c:v>
                </c:pt>
                <c:pt idx="2496">
                  <c:v>0.51142799999999999</c:v>
                </c:pt>
                <c:pt idx="2497">
                  <c:v>0.51394700000000004</c:v>
                </c:pt>
                <c:pt idx="2498">
                  <c:v>0.51646700000000001</c:v>
                </c:pt>
                <c:pt idx="2499">
                  <c:v>0.51898599999999995</c:v>
                </c:pt>
                <c:pt idx="2500">
                  <c:v>0.52150600000000003</c:v>
                </c:pt>
                <c:pt idx="2501">
                  <c:v>0.52402499999999996</c:v>
                </c:pt>
                <c:pt idx="2502">
                  <c:v>0.52654500000000004</c:v>
                </c:pt>
                <c:pt idx="2503">
                  <c:v>0.52906399999999998</c:v>
                </c:pt>
                <c:pt idx="2504">
                  <c:v>0.53158399999999995</c:v>
                </c:pt>
                <c:pt idx="2505">
                  <c:v>0.53410299999999999</c:v>
                </c:pt>
                <c:pt idx="2506">
                  <c:v>0.53662299999999996</c:v>
                </c:pt>
                <c:pt idx="2507">
                  <c:v>0.53914200000000001</c:v>
                </c:pt>
                <c:pt idx="2508">
                  <c:v>0.54166199999999998</c:v>
                </c:pt>
                <c:pt idx="2509">
                  <c:v>0.54418100000000003</c:v>
                </c:pt>
                <c:pt idx="2510">
                  <c:v>0.54670099999999999</c:v>
                </c:pt>
                <c:pt idx="2511">
                  <c:v>0.54922000000000004</c:v>
                </c:pt>
                <c:pt idx="2512">
                  <c:v>0.55174000000000001</c:v>
                </c:pt>
                <c:pt idx="2513">
                  <c:v>0.55425899999999995</c:v>
                </c:pt>
                <c:pt idx="2514">
                  <c:v>0.55677900000000002</c:v>
                </c:pt>
                <c:pt idx="2515">
                  <c:v>0.55929799999999996</c:v>
                </c:pt>
                <c:pt idx="2516">
                  <c:v>0.56181800000000004</c:v>
                </c:pt>
                <c:pt idx="2517">
                  <c:v>0.56433699999999998</c:v>
                </c:pt>
                <c:pt idx="2518">
                  <c:v>0.56685700000000006</c:v>
                </c:pt>
                <c:pt idx="2519">
                  <c:v>0.56937599999999999</c:v>
                </c:pt>
                <c:pt idx="2520">
                  <c:v>0.57189599999999996</c:v>
                </c:pt>
                <c:pt idx="2521">
                  <c:v>0.57441500000000001</c:v>
                </c:pt>
                <c:pt idx="2522">
                  <c:v>0.57693499999999998</c:v>
                </c:pt>
                <c:pt idx="2523">
                  <c:v>0.57945400000000002</c:v>
                </c:pt>
                <c:pt idx="2524">
                  <c:v>0.58197399999999999</c:v>
                </c:pt>
                <c:pt idx="2525">
                  <c:v>0.58449300000000004</c:v>
                </c:pt>
                <c:pt idx="2526">
                  <c:v>0.58701300000000001</c:v>
                </c:pt>
                <c:pt idx="2527">
                  <c:v>0.58953199999999994</c:v>
                </c:pt>
                <c:pt idx="2528">
                  <c:v>0.59205200000000002</c:v>
                </c:pt>
                <c:pt idx="2529">
                  <c:v>0.59457099999999996</c:v>
                </c:pt>
                <c:pt idx="2530">
                  <c:v>0.59709100000000004</c:v>
                </c:pt>
                <c:pt idx="2531">
                  <c:v>0.59960999999999998</c:v>
                </c:pt>
                <c:pt idx="2532">
                  <c:v>0.60213000000000005</c:v>
                </c:pt>
                <c:pt idx="2533">
                  <c:v>0.60464899999999999</c:v>
                </c:pt>
                <c:pt idx="2534">
                  <c:v>0.60716899999999996</c:v>
                </c:pt>
                <c:pt idx="2535">
                  <c:v>0.60968800000000001</c:v>
                </c:pt>
                <c:pt idx="2536">
                  <c:v>0.61220799999999997</c:v>
                </c:pt>
                <c:pt idx="2537">
                  <c:v>0.61472700000000002</c:v>
                </c:pt>
                <c:pt idx="2538">
                  <c:v>0.61724699999999999</c:v>
                </c:pt>
                <c:pt idx="2539">
                  <c:v>0.61976600000000004</c:v>
                </c:pt>
                <c:pt idx="2540">
                  <c:v>0.62228600000000001</c:v>
                </c:pt>
                <c:pt idx="2541">
                  <c:v>0.62480500000000005</c:v>
                </c:pt>
                <c:pt idx="2542">
                  <c:v>0.62732500000000002</c:v>
                </c:pt>
                <c:pt idx="2543">
                  <c:v>0.62984399999999996</c:v>
                </c:pt>
                <c:pt idx="2544">
                  <c:v>0.63236300000000001</c:v>
                </c:pt>
                <c:pt idx="2545">
                  <c:v>0.63488299999999998</c:v>
                </c:pt>
                <c:pt idx="2546">
                  <c:v>0.63740300000000005</c:v>
                </c:pt>
                <c:pt idx="2547">
                  <c:v>0.63992199999999999</c:v>
                </c:pt>
                <c:pt idx="2548">
                  <c:v>0.64244199999999996</c:v>
                </c:pt>
                <c:pt idx="2549">
                  <c:v>0.64496100000000001</c:v>
                </c:pt>
                <c:pt idx="2550">
                  <c:v>0.64748000000000006</c:v>
                </c:pt>
                <c:pt idx="2551">
                  <c:v>0.65</c:v>
                </c:pt>
                <c:pt idx="2552">
                  <c:v>0.65251999999999999</c:v>
                </c:pt>
                <c:pt idx="2553">
                  <c:v>0.65503900000000004</c:v>
                </c:pt>
                <c:pt idx="2554">
                  <c:v>0.657559</c:v>
                </c:pt>
                <c:pt idx="2555">
                  <c:v>0.66007800000000005</c:v>
                </c:pt>
                <c:pt idx="2556">
                  <c:v>0.66259699999999999</c:v>
                </c:pt>
                <c:pt idx="2557">
                  <c:v>0.66511699999999996</c:v>
                </c:pt>
                <c:pt idx="2558">
                  <c:v>0.66763600000000001</c:v>
                </c:pt>
                <c:pt idx="2559">
                  <c:v>0.67015599999999997</c:v>
                </c:pt>
                <c:pt idx="2560">
                  <c:v>0.67267500000000002</c:v>
                </c:pt>
                <c:pt idx="2561">
                  <c:v>0.67519499999999999</c:v>
                </c:pt>
                <c:pt idx="2562">
                  <c:v>0.67771400000000004</c:v>
                </c:pt>
                <c:pt idx="2563">
                  <c:v>0.68023400000000001</c:v>
                </c:pt>
                <c:pt idx="2564">
                  <c:v>0.68275300000000005</c:v>
                </c:pt>
                <c:pt idx="2565">
                  <c:v>0.68527300000000002</c:v>
                </c:pt>
                <c:pt idx="2566">
                  <c:v>0.68779199999999996</c:v>
                </c:pt>
                <c:pt idx="2567">
                  <c:v>0.69031200000000004</c:v>
                </c:pt>
                <c:pt idx="2568">
                  <c:v>0.69283099999999997</c:v>
                </c:pt>
                <c:pt idx="2569">
                  <c:v>0.69535100000000005</c:v>
                </c:pt>
                <c:pt idx="2570">
                  <c:v>0.69786999999999999</c:v>
                </c:pt>
                <c:pt idx="2571">
                  <c:v>0.70038999999999996</c:v>
                </c:pt>
                <c:pt idx="2572">
                  <c:v>0.70290900000000001</c:v>
                </c:pt>
                <c:pt idx="2573">
                  <c:v>0.70542899999999997</c:v>
                </c:pt>
                <c:pt idx="2574">
                  <c:v>0.70794800000000002</c:v>
                </c:pt>
                <c:pt idx="2575">
                  <c:v>0.71046799999999999</c:v>
                </c:pt>
                <c:pt idx="2576">
                  <c:v>0.71298700000000004</c:v>
                </c:pt>
                <c:pt idx="2577">
                  <c:v>0.715507</c:v>
                </c:pt>
                <c:pt idx="2578">
                  <c:v>0.71802600000000005</c:v>
                </c:pt>
                <c:pt idx="2579">
                  <c:v>0.72054600000000002</c:v>
                </c:pt>
                <c:pt idx="2580">
                  <c:v>0.72306499999999996</c:v>
                </c:pt>
                <c:pt idx="2581">
                  <c:v>0.72558500000000004</c:v>
                </c:pt>
                <c:pt idx="2582">
                  <c:v>0.72810399999999997</c:v>
                </c:pt>
                <c:pt idx="2583">
                  <c:v>0.73062400000000005</c:v>
                </c:pt>
                <c:pt idx="2584">
                  <c:v>0.73314299999999999</c:v>
                </c:pt>
                <c:pt idx="2585">
                  <c:v>0.73566299999999996</c:v>
                </c:pt>
                <c:pt idx="2586">
                  <c:v>0.738182</c:v>
                </c:pt>
                <c:pt idx="2587">
                  <c:v>0.74070199999999997</c:v>
                </c:pt>
                <c:pt idx="2588">
                  <c:v>0.74322100000000002</c:v>
                </c:pt>
                <c:pt idx="2589">
                  <c:v>0.74574099999999999</c:v>
                </c:pt>
                <c:pt idx="2590">
                  <c:v>0.74826000000000004</c:v>
                </c:pt>
                <c:pt idx="2591">
                  <c:v>0.75078</c:v>
                </c:pt>
                <c:pt idx="2592">
                  <c:v>0.75329900000000005</c:v>
                </c:pt>
                <c:pt idx="2593">
                  <c:v>0.75581900000000002</c:v>
                </c:pt>
                <c:pt idx="2594">
                  <c:v>0.75833799999999996</c:v>
                </c:pt>
                <c:pt idx="2595">
                  <c:v>0.76085800000000003</c:v>
                </c:pt>
                <c:pt idx="2596">
                  <c:v>0.76337699999999997</c:v>
                </c:pt>
                <c:pt idx="2597">
                  <c:v>0.76589700000000005</c:v>
                </c:pt>
                <c:pt idx="2598">
                  <c:v>0.76841599999999999</c:v>
                </c:pt>
                <c:pt idx="2599">
                  <c:v>0.77093599999999995</c:v>
                </c:pt>
                <c:pt idx="2600">
                  <c:v>0.773455</c:v>
                </c:pt>
                <c:pt idx="2601">
                  <c:v>0.77597499999999997</c:v>
                </c:pt>
                <c:pt idx="2602">
                  <c:v>0.77849400000000002</c:v>
                </c:pt>
                <c:pt idx="2603">
                  <c:v>0.78101399999999999</c:v>
                </c:pt>
                <c:pt idx="2604">
                  <c:v>0.78353300000000004</c:v>
                </c:pt>
                <c:pt idx="2605">
                  <c:v>0.786053</c:v>
                </c:pt>
                <c:pt idx="2606">
                  <c:v>0.78857200000000005</c:v>
                </c:pt>
                <c:pt idx="2607">
                  <c:v>0.79109200000000002</c:v>
                </c:pt>
                <c:pt idx="2608">
                  <c:v>0.79361099999999996</c:v>
                </c:pt>
                <c:pt idx="2609">
                  <c:v>0.79613100000000003</c:v>
                </c:pt>
                <c:pt idx="2610">
                  <c:v>0.79864999999999997</c:v>
                </c:pt>
                <c:pt idx="2611">
                  <c:v>0.80117000000000005</c:v>
                </c:pt>
                <c:pt idx="2612">
                  <c:v>0.80368899999999999</c:v>
                </c:pt>
                <c:pt idx="2613">
                  <c:v>0.80620899999999995</c:v>
                </c:pt>
                <c:pt idx="2614">
                  <c:v>0.808728</c:v>
                </c:pt>
                <c:pt idx="2615">
                  <c:v>0.81124799999999997</c:v>
                </c:pt>
                <c:pt idx="2616">
                  <c:v>0.81376700000000002</c:v>
                </c:pt>
                <c:pt idx="2617">
                  <c:v>0.81628699999999998</c:v>
                </c:pt>
                <c:pt idx="2618">
                  <c:v>0.81880600000000003</c:v>
                </c:pt>
                <c:pt idx="2619">
                  <c:v>0.821326</c:v>
                </c:pt>
                <c:pt idx="2620">
                  <c:v>0.82384500000000005</c:v>
                </c:pt>
                <c:pt idx="2621">
                  <c:v>0.82636500000000002</c:v>
                </c:pt>
                <c:pt idx="2622">
                  <c:v>0.82888399999999995</c:v>
                </c:pt>
                <c:pt idx="2623">
                  <c:v>0.83140400000000003</c:v>
                </c:pt>
                <c:pt idx="2624">
                  <c:v>0.83392299999999997</c:v>
                </c:pt>
                <c:pt idx="2625">
                  <c:v>0.83644300000000005</c:v>
                </c:pt>
                <c:pt idx="2626">
                  <c:v>0.83896199999999999</c:v>
                </c:pt>
                <c:pt idx="2627">
                  <c:v>0.84148199999999995</c:v>
                </c:pt>
                <c:pt idx="2628">
                  <c:v>0.844001</c:v>
                </c:pt>
                <c:pt idx="2629">
                  <c:v>0.84652099999999997</c:v>
                </c:pt>
                <c:pt idx="2630">
                  <c:v>0.84904000000000002</c:v>
                </c:pt>
                <c:pt idx="2631">
                  <c:v>0.85155999999999998</c:v>
                </c:pt>
                <c:pt idx="2632">
                  <c:v>0.85407900000000003</c:v>
                </c:pt>
                <c:pt idx="2633">
                  <c:v>0.856599</c:v>
                </c:pt>
                <c:pt idx="2634">
                  <c:v>0.85911800000000005</c:v>
                </c:pt>
                <c:pt idx="2635">
                  <c:v>0.86163800000000001</c:v>
                </c:pt>
                <c:pt idx="2636">
                  <c:v>0.86415699999999995</c:v>
                </c:pt>
                <c:pt idx="2637">
                  <c:v>0.86667700000000003</c:v>
                </c:pt>
                <c:pt idx="2638">
                  <c:v>0.86919599999999997</c:v>
                </c:pt>
                <c:pt idx="2639">
                  <c:v>0.87171600000000005</c:v>
                </c:pt>
                <c:pt idx="2640">
                  <c:v>0.87423499999999998</c:v>
                </c:pt>
                <c:pt idx="2641">
                  <c:v>0.87675499999999995</c:v>
                </c:pt>
                <c:pt idx="2642">
                  <c:v>0.879274</c:v>
                </c:pt>
                <c:pt idx="2643">
                  <c:v>0.88179399999999997</c:v>
                </c:pt>
                <c:pt idx="2644">
                  <c:v>0.88431300000000002</c:v>
                </c:pt>
                <c:pt idx="2645">
                  <c:v>0.88683299999999998</c:v>
                </c:pt>
                <c:pt idx="2646">
                  <c:v>0.88935200000000003</c:v>
                </c:pt>
                <c:pt idx="2647">
                  <c:v>0.891872</c:v>
                </c:pt>
                <c:pt idx="2648">
                  <c:v>0.89439100000000005</c:v>
                </c:pt>
                <c:pt idx="2649">
                  <c:v>0.89691100000000001</c:v>
                </c:pt>
                <c:pt idx="2650">
                  <c:v>0.89942999999999995</c:v>
                </c:pt>
                <c:pt idx="2651">
                  <c:v>0.90195000000000003</c:v>
                </c:pt>
                <c:pt idx="2652">
                  <c:v>0.90446899999999997</c:v>
                </c:pt>
                <c:pt idx="2653">
                  <c:v>0.90698900000000005</c:v>
                </c:pt>
                <c:pt idx="2654">
                  <c:v>0.90950799999999998</c:v>
                </c:pt>
                <c:pt idx="2655">
                  <c:v>0.91202799999999995</c:v>
                </c:pt>
                <c:pt idx="2656">
                  <c:v>0.914547</c:v>
                </c:pt>
                <c:pt idx="2657">
                  <c:v>0.91706699999999997</c:v>
                </c:pt>
                <c:pt idx="2658">
                  <c:v>0.91958600000000001</c:v>
                </c:pt>
                <c:pt idx="2659">
                  <c:v>0.92210599999999998</c:v>
                </c:pt>
                <c:pt idx="2660">
                  <c:v>0.92462500000000003</c:v>
                </c:pt>
                <c:pt idx="2661">
                  <c:v>0.927145</c:v>
                </c:pt>
                <c:pt idx="2662">
                  <c:v>0.92966400000000005</c:v>
                </c:pt>
                <c:pt idx="2663">
                  <c:v>0.93218400000000001</c:v>
                </c:pt>
                <c:pt idx="2664">
                  <c:v>0.93470299999999995</c:v>
                </c:pt>
                <c:pt idx="2665">
                  <c:v>0.93722300000000003</c:v>
                </c:pt>
                <c:pt idx="2666">
                  <c:v>0.93974199999999997</c:v>
                </c:pt>
                <c:pt idx="2667">
                  <c:v>0.94226200000000004</c:v>
                </c:pt>
                <c:pt idx="2668">
                  <c:v>0.94478099999999998</c:v>
                </c:pt>
                <c:pt idx="2669">
                  <c:v>0.94730099999999995</c:v>
                </c:pt>
                <c:pt idx="2670">
                  <c:v>0.94982</c:v>
                </c:pt>
                <c:pt idx="2671">
                  <c:v>0.95233999999999996</c:v>
                </c:pt>
                <c:pt idx="2672">
                  <c:v>0.95485900000000001</c:v>
                </c:pt>
                <c:pt idx="2673">
                  <c:v>0.95737899999999998</c:v>
                </c:pt>
                <c:pt idx="2674">
                  <c:v>0.95989800000000003</c:v>
                </c:pt>
                <c:pt idx="2675">
                  <c:v>0.962418</c:v>
                </c:pt>
                <c:pt idx="2676">
                  <c:v>0.96493700000000004</c:v>
                </c:pt>
                <c:pt idx="2677">
                  <c:v>0.96745700000000001</c:v>
                </c:pt>
                <c:pt idx="2678">
                  <c:v>0.96997599999999995</c:v>
                </c:pt>
                <c:pt idx="2679">
                  <c:v>0.972495</c:v>
                </c:pt>
                <c:pt idx="2680">
                  <c:v>0.97501499999999997</c:v>
                </c:pt>
                <c:pt idx="2681">
                  <c:v>0.97753400000000001</c:v>
                </c:pt>
                <c:pt idx="2682">
                  <c:v>0.98005399999999998</c:v>
                </c:pt>
                <c:pt idx="2683">
                  <c:v>0.98257399999999995</c:v>
                </c:pt>
                <c:pt idx="2684">
                  <c:v>0.985093</c:v>
                </c:pt>
                <c:pt idx="2685">
                  <c:v>0.98761200000000005</c:v>
                </c:pt>
                <c:pt idx="2686">
                  <c:v>0.99013200000000001</c:v>
                </c:pt>
                <c:pt idx="2687">
                  <c:v>0.99265099999999995</c:v>
                </c:pt>
                <c:pt idx="2688">
                  <c:v>0.99517100000000003</c:v>
                </c:pt>
                <c:pt idx="2689">
                  <c:v>0.99768999999999997</c:v>
                </c:pt>
                <c:pt idx="2690">
                  <c:v>1.00021</c:v>
                </c:pt>
                <c:pt idx="2691">
                  <c:v>1.0027299999999999</c:v>
                </c:pt>
                <c:pt idx="2692">
                  <c:v>1.00525</c:v>
                </c:pt>
                <c:pt idx="2693">
                  <c:v>1.0077700000000001</c:v>
                </c:pt>
                <c:pt idx="2694">
                  <c:v>1.0102899999999999</c:v>
                </c:pt>
                <c:pt idx="2695">
                  <c:v>1.01281</c:v>
                </c:pt>
                <c:pt idx="2696">
                  <c:v>1.0153300000000001</c:v>
                </c:pt>
                <c:pt idx="2697">
                  <c:v>1.0178499999999999</c:v>
                </c:pt>
                <c:pt idx="2698">
                  <c:v>1.02037</c:v>
                </c:pt>
                <c:pt idx="2699">
                  <c:v>1.0228900000000001</c:v>
                </c:pt>
                <c:pt idx="2700">
                  <c:v>1.0254000000000001</c:v>
                </c:pt>
                <c:pt idx="2701">
                  <c:v>1.0279199999999999</c:v>
                </c:pt>
                <c:pt idx="2702">
                  <c:v>1.03044</c:v>
                </c:pt>
                <c:pt idx="2703">
                  <c:v>1.0329600000000001</c:v>
                </c:pt>
                <c:pt idx="2704">
                  <c:v>1.03548</c:v>
                </c:pt>
                <c:pt idx="2705">
                  <c:v>1.038</c:v>
                </c:pt>
                <c:pt idx="2706">
                  <c:v>1.0405199999999999</c:v>
                </c:pt>
                <c:pt idx="2707">
                  <c:v>1.04304</c:v>
                </c:pt>
                <c:pt idx="2708">
                  <c:v>1.04556</c:v>
                </c:pt>
                <c:pt idx="2709">
                  <c:v>1.0480799999999999</c:v>
                </c:pt>
                <c:pt idx="2710">
                  <c:v>1.0506</c:v>
                </c:pt>
                <c:pt idx="2711">
                  <c:v>1.0531200000000001</c:v>
                </c:pt>
                <c:pt idx="2712">
                  <c:v>1.0556399999999999</c:v>
                </c:pt>
                <c:pt idx="2713">
                  <c:v>1.05816</c:v>
                </c:pt>
                <c:pt idx="2714">
                  <c:v>1.0606800000000001</c:v>
                </c:pt>
                <c:pt idx="2715">
                  <c:v>1.0631999999999999</c:v>
                </c:pt>
                <c:pt idx="2716">
                  <c:v>1.06572</c:v>
                </c:pt>
                <c:pt idx="2717">
                  <c:v>1.0682400000000001</c:v>
                </c:pt>
                <c:pt idx="2718">
                  <c:v>1.0707599999999999</c:v>
                </c:pt>
                <c:pt idx="2719">
                  <c:v>1.07328</c:v>
                </c:pt>
                <c:pt idx="2720">
                  <c:v>1.07579</c:v>
                </c:pt>
                <c:pt idx="2721">
                  <c:v>1.0783100000000001</c:v>
                </c:pt>
                <c:pt idx="2722">
                  <c:v>1.08083</c:v>
                </c:pt>
                <c:pt idx="2723">
                  <c:v>1.08335</c:v>
                </c:pt>
                <c:pt idx="2724">
                  <c:v>1.0858699999999999</c:v>
                </c:pt>
                <c:pt idx="2725">
                  <c:v>1.08839</c:v>
                </c:pt>
                <c:pt idx="2726">
                  <c:v>1.09091</c:v>
                </c:pt>
                <c:pt idx="2727">
                  <c:v>1.0934299999999999</c:v>
                </c:pt>
                <c:pt idx="2728">
                  <c:v>1.09595</c:v>
                </c:pt>
                <c:pt idx="2729">
                  <c:v>1.0984700000000001</c:v>
                </c:pt>
                <c:pt idx="2730">
                  <c:v>1.1009899999999999</c:v>
                </c:pt>
                <c:pt idx="2731">
                  <c:v>1.10351</c:v>
                </c:pt>
                <c:pt idx="2732">
                  <c:v>1.1060300000000001</c:v>
                </c:pt>
                <c:pt idx="2733">
                  <c:v>1.1085499999999999</c:v>
                </c:pt>
                <c:pt idx="2734">
                  <c:v>1.11107</c:v>
                </c:pt>
                <c:pt idx="2735">
                  <c:v>1.1135900000000001</c:v>
                </c:pt>
                <c:pt idx="2736">
                  <c:v>1.1161099999999999</c:v>
                </c:pt>
                <c:pt idx="2737">
                  <c:v>1.11863</c:v>
                </c:pt>
                <c:pt idx="2738">
                  <c:v>1.1211500000000001</c:v>
                </c:pt>
                <c:pt idx="2739">
                  <c:v>1.1236699999999999</c:v>
                </c:pt>
                <c:pt idx="2740">
                  <c:v>1.12618</c:v>
                </c:pt>
                <c:pt idx="2741">
                  <c:v>1.1287</c:v>
                </c:pt>
                <c:pt idx="2742">
                  <c:v>1.1312199999999999</c:v>
                </c:pt>
                <c:pt idx="2743">
                  <c:v>1.13374</c:v>
                </c:pt>
                <c:pt idx="2744">
                  <c:v>1.13626</c:v>
                </c:pt>
                <c:pt idx="2745">
                  <c:v>1.1387799999999999</c:v>
                </c:pt>
                <c:pt idx="2746">
                  <c:v>1.1413</c:v>
                </c:pt>
                <c:pt idx="2747">
                  <c:v>1.1438200000000001</c:v>
                </c:pt>
                <c:pt idx="2748">
                  <c:v>1.1463399999999999</c:v>
                </c:pt>
                <c:pt idx="2749">
                  <c:v>1.14886</c:v>
                </c:pt>
                <c:pt idx="2750">
                  <c:v>1.1513800000000001</c:v>
                </c:pt>
                <c:pt idx="2751">
                  <c:v>1.1538999999999999</c:v>
                </c:pt>
                <c:pt idx="2752">
                  <c:v>1.15642</c:v>
                </c:pt>
                <c:pt idx="2753">
                  <c:v>1.1589400000000001</c:v>
                </c:pt>
                <c:pt idx="2754">
                  <c:v>1.1614599999999999</c:v>
                </c:pt>
                <c:pt idx="2755">
                  <c:v>1.16398</c:v>
                </c:pt>
                <c:pt idx="2756">
                  <c:v>1.1665000000000001</c:v>
                </c:pt>
                <c:pt idx="2757">
                  <c:v>1.1690199999999999</c:v>
                </c:pt>
                <c:pt idx="2758">
                  <c:v>1.17154</c:v>
                </c:pt>
                <c:pt idx="2759">
                  <c:v>1.1740600000000001</c:v>
                </c:pt>
                <c:pt idx="2760">
                  <c:v>1.1765699999999999</c:v>
                </c:pt>
                <c:pt idx="2761">
                  <c:v>1.17909</c:v>
                </c:pt>
                <c:pt idx="2762">
                  <c:v>1.18161</c:v>
                </c:pt>
                <c:pt idx="2763">
                  <c:v>1.1841299999999999</c:v>
                </c:pt>
                <c:pt idx="2764">
                  <c:v>1.18665</c:v>
                </c:pt>
                <c:pt idx="2765">
                  <c:v>1.1891700000000001</c:v>
                </c:pt>
                <c:pt idx="2766">
                  <c:v>1.1916899999999999</c:v>
                </c:pt>
                <c:pt idx="2767">
                  <c:v>1.19421</c:v>
                </c:pt>
                <c:pt idx="2768">
                  <c:v>1.1967300000000001</c:v>
                </c:pt>
                <c:pt idx="2769">
                  <c:v>1.1992499999999999</c:v>
                </c:pt>
                <c:pt idx="2770">
                  <c:v>1.20177</c:v>
                </c:pt>
                <c:pt idx="2771">
                  <c:v>1.2042900000000001</c:v>
                </c:pt>
                <c:pt idx="2772">
                  <c:v>1.2068099999999999</c:v>
                </c:pt>
                <c:pt idx="2773">
                  <c:v>1.20933</c:v>
                </c:pt>
                <c:pt idx="2774">
                  <c:v>1.2118500000000001</c:v>
                </c:pt>
                <c:pt idx="2775">
                  <c:v>1.2143699999999999</c:v>
                </c:pt>
                <c:pt idx="2776">
                  <c:v>1.21689</c:v>
                </c:pt>
                <c:pt idx="2777">
                  <c:v>1.2194100000000001</c:v>
                </c:pt>
                <c:pt idx="2778">
                  <c:v>1.22193</c:v>
                </c:pt>
                <c:pt idx="2779">
                  <c:v>1.22445</c:v>
                </c:pt>
                <c:pt idx="2780">
                  <c:v>1.2269600000000001</c:v>
                </c:pt>
                <c:pt idx="2781">
                  <c:v>1.2294799999999999</c:v>
                </c:pt>
                <c:pt idx="2782">
                  <c:v>1.232</c:v>
                </c:pt>
                <c:pt idx="2783">
                  <c:v>1.2345200000000001</c:v>
                </c:pt>
                <c:pt idx="2784">
                  <c:v>1.2370399999999999</c:v>
                </c:pt>
                <c:pt idx="2785">
                  <c:v>1.23956</c:v>
                </c:pt>
                <c:pt idx="2786">
                  <c:v>1.2420800000000001</c:v>
                </c:pt>
                <c:pt idx="2787">
                  <c:v>1.2445999999999999</c:v>
                </c:pt>
                <c:pt idx="2788">
                  <c:v>1.24712</c:v>
                </c:pt>
                <c:pt idx="2789">
                  <c:v>1.2496400000000001</c:v>
                </c:pt>
                <c:pt idx="2790">
                  <c:v>1.2521599999999999</c:v>
                </c:pt>
                <c:pt idx="2791">
                  <c:v>1.25468</c:v>
                </c:pt>
                <c:pt idx="2792">
                  <c:v>1.2572000000000001</c:v>
                </c:pt>
                <c:pt idx="2793">
                  <c:v>1.25972</c:v>
                </c:pt>
                <c:pt idx="2794">
                  <c:v>1.26224</c:v>
                </c:pt>
                <c:pt idx="2795">
                  <c:v>1.2647600000000001</c:v>
                </c:pt>
                <c:pt idx="2796">
                  <c:v>1.26728</c:v>
                </c:pt>
                <c:pt idx="2797">
                  <c:v>1.2698</c:v>
                </c:pt>
                <c:pt idx="2798">
                  <c:v>1.2723199999999999</c:v>
                </c:pt>
                <c:pt idx="2799">
                  <c:v>1.2748299999999999</c:v>
                </c:pt>
                <c:pt idx="2800">
                  <c:v>1.27735</c:v>
                </c:pt>
                <c:pt idx="2801">
                  <c:v>1.27956</c:v>
                </c:pt>
                <c:pt idx="2802">
                  <c:v>1.2810299999999999</c:v>
                </c:pt>
                <c:pt idx="2803">
                  <c:v>1.2821100000000001</c:v>
                </c:pt>
                <c:pt idx="2804">
                  <c:v>1.2831900000000001</c:v>
                </c:pt>
                <c:pt idx="2805">
                  <c:v>1.28427</c:v>
                </c:pt>
                <c:pt idx="2806">
                  <c:v>1.2853600000000001</c:v>
                </c:pt>
                <c:pt idx="2807">
                  <c:v>1.28644</c:v>
                </c:pt>
                <c:pt idx="2808">
                  <c:v>1.28752</c:v>
                </c:pt>
                <c:pt idx="2809">
                  <c:v>1.2886</c:v>
                </c:pt>
                <c:pt idx="2810">
                  <c:v>1.2896799999999999</c:v>
                </c:pt>
                <c:pt idx="2811">
                  <c:v>1.29077</c:v>
                </c:pt>
                <c:pt idx="2812">
                  <c:v>1.2918499999999999</c:v>
                </c:pt>
                <c:pt idx="2813">
                  <c:v>1.2929299999999999</c:v>
                </c:pt>
                <c:pt idx="2814">
                  <c:v>1.2940100000000001</c:v>
                </c:pt>
                <c:pt idx="2815">
                  <c:v>1.2950900000000001</c:v>
                </c:pt>
                <c:pt idx="2816">
                  <c:v>1.29617</c:v>
                </c:pt>
                <c:pt idx="2817">
                  <c:v>1.2972600000000001</c:v>
                </c:pt>
                <c:pt idx="2818">
                  <c:v>1.29834</c:v>
                </c:pt>
                <c:pt idx="2819">
                  <c:v>1.29942</c:v>
                </c:pt>
                <c:pt idx="2820">
                  <c:v>1.3005</c:v>
                </c:pt>
                <c:pt idx="2821">
                  <c:v>1.30158</c:v>
                </c:pt>
                <c:pt idx="2822">
                  <c:v>1.30267</c:v>
                </c:pt>
                <c:pt idx="2823">
                  <c:v>1.30375</c:v>
                </c:pt>
                <c:pt idx="2824">
                  <c:v>1.3048299999999999</c:v>
                </c:pt>
                <c:pt idx="2825">
                  <c:v>1.3059099999999999</c:v>
                </c:pt>
                <c:pt idx="2826">
                  <c:v>1.3069900000000001</c:v>
                </c:pt>
                <c:pt idx="2827">
                  <c:v>1.3080799999999999</c:v>
                </c:pt>
                <c:pt idx="2828">
                  <c:v>1.3091600000000001</c:v>
                </c:pt>
                <c:pt idx="2829">
                  <c:v>1.3102400000000001</c:v>
                </c:pt>
                <c:pt idx="2830">
                  <c:v>1.31132</c:v>
                </c:pt>
                <c:pt idx="2831">
                  <c:v>1.3124</c:v>
                </c:pt>
                <c:pt idx="2832">
                  <c:v>1.31349</c:v>
                </c:pt>
                <c:pt idx="2833">
                  <c:v>1.31457</c:v>
                </c:pt>
                <c:pt idx="2834">
                  <c:v>1.31565</c:v>
                </c:pt>
                <c:pt idx="2835">
                  <c:v>1.31673</c:v>
                </c:pt>
                <c:pt idx="2836">
                  <c:v>1.3178099999999999</c:v>
                </c:pt>
                <c:pt idx="2837">
                  <c:v>1.3188899999999999</c:v>
                </c:pt>
                <c:pt idx="2838">
                  <c:v>1.3199799999999999</c:v>
                </c:pt>
                <c:pt idx="2839">
                  <c:v>1.3210599999999999</c:v>
                </c:pt>
                <c:pt idx="2840">
                  <c:v>1.3221400000000001</c:v>
                </c:pt>
                <c:pt idx="2841">
                  <c:v>1.3232200000000001</c:v>
                </c:pt>
                <c:pt idx="2842">
                  <c:v>1.3243</c:v>
                </c:pt>
                <c:pt idx="2843">
                  <c:v>1.3253900000000001</c:v>
                </c:pt>
                <c:pt idx="2844">
                  <c:v>1.32647</c:v>
                </c:pt>
                <c:pt idx="2845">
                  <c:v>1.32755</c:v>
                </c:pt>
                <c:pt idx="2846">
                  <c:v>1.32863</c:v>
                </c:pt>
                <c:pt idx="2847">
                  <c:v>1.3297099999999999</c:v>
                </c:pt>
                <c:pt idx="2848">
                  <c:v>1.3308</c:v>
                </c:pt>
                <c:pt idx="2849">
                  <c:v>1.33188</c:v>
                </c:pt>
                <c:pt idx="2850">
                  <c:v>1.3329599999999999</c:v>
                </c:pt>
                <c:pt idx="2851">
                  <c:v>1.3340399999999999</c:v>
                </c:pt>
                <c:pt idx="2852">
                  <c:v>1.3351200000000001</c:v>
                </c:pt>
                <c:pt idx="2853">
                  <c:v>1.3362099999999999</c:v>
                </c:pt>
                <c:pt idx="2854">
                  <c:v>1.3372900000000001</c:v>
                </c:pt>
                <c:pt idx="2855">
                  <c:v>1.3383700000000001</c:v>
                </c:pt>
                <c:pt idx="2856">
                  <c:v>1.33945</c:v>
                </c:pt>
                <c:pt idx="2857">
                  <c:v>1.34053</c:v>
                </c:pt>
                <c:pt idx="2858">
                  <c:v>1.34162</c:v>
                </c:pt>
                <c:pt idx="2859">
                  <c:v>1.3427</c:v>
                </c:pt>
                <c:pt idx="2860">
                  <c:v>1.34378</c:v>
                </c:pt>
                <c:pt idx="2861">
                  <c:v>1.3448599999999999</c:v>
                </c:pt>
                <c:pt idx="2862">
                  <c:v>1.3459399999999999</c:v>
                </c:pt>
                <c:pt idx="2863">
                  <c:v>1.3470200000000001</c:v>
                </c:pt>
                <c:pt idx="2864">
                  <c:v>1.3481099999999999</c:v>
                </c:pt>
                <c:pt idx="2865">
                  <c:v>1.3491899999999999</c:v>
                </c:pt>
                <c:pt idx="2866">
                  <c:v>1.3502700000000001</c:v>
                </c:pt>
                <c:pt idx="2867">
                  <c:v>1.3513500000000001</c:v>
                </c:pt>
                <c:pt idx="2868">
                  <c:v>1.35243</c:v>
                </c:pt>
                <c:pt idx="2869">
                  <c:v>1.3535200000000001</c:v>
                </c:pt>
                <c:pt idx="2870">
                  <c:v>1.3546</c:v>
                </c:pt>
                <c:pt idx="2871">
                  <c:v>1.35568</c:v>
                </c:pt>
                <c:pt idx="2872">
                  <c:v>1.35676</c:v>
                </c:pt>
                <c:pt idx="2873">
                  <c:v>1.3578399999999999</c:v>
                </c:pt>
                <c:pt idx="2874">
                  <c:v>1.35893</c:v>
                </c:pt>
                <c:pt idx="2875">
                  <c:v>1.3600099999999999</c:v>
                </c:pt>
                <c:pt idx="2876">
                  <c:v>1.3610899999999999</c:v>
                </c:pt>
                <c:pt idx="2877">
                  <c:v>1.3621700000000001</c:v>
                </c:pt>
                <c:pt idx="2878">
                  <c:v>1.3632500000000001</c:v>
                </c:pt>
                <c:pt idx="2879">
                  <c:v>1.3643400000000001</c:v>
                </c:pt>
                <c:pt idx="2880">
                  <c:v>1.3654200000000001</c:v>
                </c:pt>
                <c:pt idx="2881">
                  <c:v>1.3665</c:v>
                </c:pt>
                <c:pt idx="2882">
                  <c:v>1.36758</c:v>
                </c:pt>
                <c:pt idx="2883">
                  <c:v>1.36866</c:v>
                </c:pt>
                <c:pt idx="2884">
                  <c:v>1.36975</c:v>
                </c:pt>
                <c:pt idx="2885">
                  <c:v>1.37083</c:v>
                </c:pt>
                <c:pt idx="2886">
                  <c:v>1.37191</c:v>
                </c:pt>
                <c:pt idx="2887">
                  <c:v>1.3729899999999999</c:v>
                </c:pt>
                <c:pt idx="2888">
                  <c:v>1.3740699999999999</c:v>
                </c:pt>
                <c:pt idx="2889">
                  <c:v>1.3751500000000001</c:v>
                </c:pt>
                <c:pt idx="2890">
                  <c:v>1.3762399999999999</c:v>
                </c:pt>
                <c:pt idx="2891">
                  <c:v>1.3773200000000001</c:v>
                </c:pt>
                <c:pt idx="2892">
                  <c:v>1.3784000000000001</c:v>
                </c:pt>
                <c:pt idx="2893">
                  <c:v>1.37948</c:v>
                </c:pt>
                <c:pt idx="2894">
                  <c:v>1.38056</c:v>
                </c:pt>
                <c:pt idx="2895">
                  <c:v>1.38165</c:v>
                </c:pt>
                <c:pt idx="2896">
                  <c:v>1.38273</c:v>
                </c:pt>
                <c:pt idx="2897">
                  <c:v>1.38381</c:v>
                </c:pt>
                <c:pt idx="2898">
                  <c:v>1.38489</c:v>
                </c:pt>
                <c:pt idx="2899">
                  <c:v>1.3859699999999999</c:v>
                </c:pt>
                <c:pt idx="2900">
                  <c:v>1.38706</c:v>
                </c:pt>
                <c:pt idx="2901">
                  <c:v>1.3881399999999999</c:v>
                </c:pt>
                <c:pt idx="2902">
                  <c:v>1.3892199999999999</c:v>
                </c:pt>
                <c:pt idx="2903">
                  <c:v>1.3903000000000001</c:v>
                </c:pt>
                <c:pt idx="2904">
                  <c:v>1.3913800000000001</c:v>
                </c:pt>
                <c:pt idx="2905">
                  <c:v>1.3924700000000001</c:v>
                </c:pt>
                <c:pt idx="2906">
                  <c:v>1.3935500000000001</c:v>
                </c:pt>
                <c:pt idx="2907">
                  <c:v>1.39463</c:v>
                </c:pt>
                <c:pt idx="2908">
                  <c:v>1.39571</c:v>
                </c:pt>
                <c:pt idx="2909">
                  <c:v>1.39679</c:v>
                </c:pt>
                <c:pt idx="2910">
                  <c:v>1.3978699999999999</c:v>
                </c:pt>
                <c:pt idx="2911">
                  <c:v>1.39896</c:v>
                </c:pt>
                <c:pt idx="2912">
                  <c:v>1.40004</c:v>
                </c:pt>
                <c:pt idx="2913">
                  <c:v>1.4011199999999999</c:v>
                </c:pt>
                <c:pt idx="2914">
                  <c:v>1.4021999999999999</c:v>
                </c:pt>
                <c:pt idx="2915">
                  <c:v>1.4032800000000001</c:v>
                </c:pt>
                <c:pt idx="2916">
                  <c:v>1.4043699999999999</c:v>
                </c:pt>
                <c:pt idx="2917">
                  <c:v>1.4054500000000001</c:v>
                </c:pt>
                <c:pt idx="2918">
                  <c:v>1.4065300000000001</c:v>
                </c:pt>
                <c:pt idx="2919">
                  <c:v>1.40761</c:v>
                </c:pt>
                <c:pt idx="2920">
                  <c:v>1.40869</c:v>
                </c:pt>
                <c:pt idx="2921">
                  <c:v>1.40978</c:v>
                </c:pt>
                <c:pt idx="2922">
                  <c:v>1.41086</c:v>
                </c:pt>
                <c:pt idx="2923">
                  <c:v>1.41194</c:v>
                </c:pt>
                <c:pt idx="2924">
                  <c:v>1.4130199999999999</c:v>
                </c:pt>
                <c:pt idx="2925">
                  <c:v>1.4140999999999999</c:v>
                </c:pt>
                <c:pt idx="2926">
                  <c:v>1.4151899999999999</c:v>
                </c:pt>
                <c:pt idx="2927">
                  <c:v>1.4162699999999999</c:v>
                </c:pt>
                <c:pt idx="2928">
                  <c:v>1.4173500000000001</c:v>
                </c:pt>
                <c:pt idx="2929">
                  <c:v>1.4184300000000001</c:v>
                </c:pt>
                <c:pt idx="2930">
                  <c:v>1.41951</c:v>
                </c:pt>
                <c:pt idx="2931">
                  <c:v>1.4206000000000001</c:v>
                </c:pt>
                <c:pt idx="2932">
                  <c:v>1.4216800000000001</c:v>
                </c:pt>
                <c:pt idx="2933">
                  <c:v>1.42276</c:v>
                </c:pt>
                <c:pt idx="2934">
                  <c:v>1.42384</c:v>
                </c:pt>
                <c:pt idx="2935">
                  <c:v>1.42492</c:v>
                </c:pt>
                <c:pt idx="2936">
                  <c:v>1.4259999999999999</c:v>
                </c:pt>
                <c:pt idx="2937">
                  <c:v>1.42709</c:v>
                </c:pt>
                <c:pt idx="2938">
                  <c:v>1.4281699999999999</c:v>
                </c:pt>
                <c:pt idx="2939">
                  <c:v>1.4292499999999999</c:v>
                </c:pt>
                <c:pt idx="2940">
                  <c:v>1.4303300000000001</c:v>
                </c:pt>
                <c:pt idx="2941">
                  <c:v>1.4314100000000001</c:v>
                </c:pt>
                <c:pt idx="2942">
                  <c:v>1.4325000000000001</c:v>
                </c:pt>
                <c:pt idx="2943">
                  <c:v>1.4335800000000001</c:v>
                </c:pt>
                <c:pt idx="2944">
                  <c:v>1.43466</c:v>
                </c:pt>
                <c:pt idx="2945">
                  <c:v>1.43574</c:v>
                </c:pt>
                <c:pt idx="2946">
                  <c:v>1.43682</c:v>
                </c:pt>
                <c:pt idx="2947">
                  <c:v>1.43791</c:v>
                </c:pt>
                <c:pt idx="2948">
                  <c:v>1.43899</c:v>
                </c:pt>
                <c:pt idx="2949">
                  <c:v>1.44007</c:v>
                </c:pt>
                <c:pt idx="2950">
                  <c:v>1.4411499999999999</c:v>
                </c:pt>
                <c:pt idx="2951">
                  <c:v>1.4422299999999999</c:v>
                </c:pt>
                <c:pt idx="2952">
                  <c:v>1.4433199999999999</c:v>
                </c:pt>
                <c:pt idx="2953">
                  <c:v>1.4443999999999999</c:v>
                </c:pt>
                <c:pt idx="2954">
                  <c:v>1.4454800000000001</c:v>
                </c:pt>
                <c:pt idx="2955">
                  <c:v>1.4465600000000001</c:v>
                </c:pt>
                <c:pt idx="2956">
                  <c:v>1.44764</c:v>
                </c:pt>
                <c:pt idx="2957">
                  <c:v>1.44872</c:v>
                </c:pt>
                <c:pt idx="2958">
                  <c:v>1.44981</c:v>
                </c:pt>
                <c:pt idx="2959">
                  <c:v>1.45089</c:v>
                </c:pt>
                <c:pt idx="2960">
                  <c:v>1.45197</c:v>
                </c:pt>
                <c:pt idx="2961">
                  <c:v>1.45305</c:v>
                </c:pt>
                <c:pt idx="2962">
                  <c:v>1.4541299999999999</c:v>
                </c:pt>
                <c:pt idx="2963">
                  <c:v>1.45522</c:v>
                </c:pt>
                <c:pt idx="2964">
                  <c:v>1.4562999999999999</c:v>
                </c:pt>
                <c:pt idx="2965">
                  <c:v>1.4573799999999999</c:v>
                </c:pt>
                <c:pt idx="2966">
                  <c:v>1.4584600000000001</c:v>
                </c:pt>
                <c:pt idx="2967">
                  <c:v>1.4595400000000001</c:v>
                </c:pt>
                <c:pt idx="2968">
                  <c:v>1.4606300000000001</c:v>
                </c:pt>
                <c:pt idx="2969">
                  <c:v>1.4617100000000001</c:v>
                </c:pt>
                <c:pt idx="2970">
                  <c:v>1.46279</c:v>
                </c:pt>
                <c:pt idx="2971">
                  <c:v>1.46387</c:v>
                </c:pt>
                <c:pt idx="2972">
                  <c:v>1.46495</c:v>
                </c:pt>
                <c:pt idx="2973">
                  <c:v>1.46604</c:v>
                </c:pt>
                <c:pt idx="2974">
                  <c:v>1.46712</c:v>
                </c:pt>
                <c:pt idx="2975">
                  <c:v>1.4681999999999999</c:v>
                </c:pt>
                <c:pt idx="2976">
                  <c:v>1.4692799999999999</c:v>
                </c:pt>
                <c:pt idx="2977">
                  <c:v>1.4703599999999999</c:v>
                </c:pt>
                <c:pt idx="2978">
                  <c:v>1.4714499999999999</c:v>
                </c:pt>
                <c:pt idx="2979">
                  <c:v>1.4725299999999999</c:v>
                </c:pt>
                <c:pt idx="2980">
                  <c:v>1.4736100000000001</c:v>
                </c:pt>
                <c:pt idx="2981">
                  <c:v>1.4746900000000001</c:v>
                </c:pt>
                <c:pt idx="2982">
                  <c:v>1.47577</c:v>
                </c:pt>
                <c:pt idx="2983">
                  <c:v>1.47685</c:v>
                </c:pt>
                <c:pt idx="2984">
                  <c:v>1.47794</c:v>
                </c:pt>
                <c:pt idx="2985">
                  <c:v>1.47902</c:v>
                </c:pt>
                <c:pt idx="2986">
                  <c:v>1.4801</c:v>
                </c:pt>
                <c:pt idx="2987">
                  <c:v>1.4811799999999999</c:v>
                </c:pt>
                <c:pt idx="2988">
                  <c:v>1.4822599999999999</c:v>
                </c:pt>
                <c:pt idx="2989">
                  <c:v>1.4833499999999999</c:v>
                </c:pt>
                <c:pt idx="2990">
                  <c:v>1.4844299999999999</c:v>
                </c:pt>
                <c:pt idx="2991">
                  <c:v>1.4855100000000001</c:v>
                </c:pt>
                <c:pt idx="2992">
                  <c:v>1.4865900000000001</c:v>
                </c:pt>
                <c:pt idx="2993">
                  <c:v>1.48767</c:v>
                </c:pt>
                <c:pt idx="2994">
                  <c:v>1.4887600000000001</c:v>
                </c:pt>
                <c:pt idx="2995">
                  <c:v>1.48977</c:v>
                </c:pt>
                <c:pt idx="2996">
                  <c:v>1.49058</c:v>
                </c:pt>
                <c:pt idx="2997">
                  <c:v>1.4912700000000001</c:v>
                </c:pt>
                <c:pt idx="2998">
                  <c:v>1.49196</c:v>
                </c:pt>
                <c:pt idx="2999">
                  <c:v>1.49264</c:v>
                </c:pt>
                <c:pt idx="3000">
                  <c:v>1.49333</c:v>
                </c:pt>
                <c:pt idx="3001">
                  <c:v>1.4940199999999999</c:v>
                </c:pt>
                <c:pt idx="3002">
                  <c:v>1.4946999999999999</c:v>
                </c:pt>
                <c:pt idx="3003">
                  <c:v>1.49539</c:v>
                </c:pt>
                <c:pt idx="3004">
                  <c:v>1.4960800000000001</c:v>
                </c:pt>
                <c:pt idx="3005">
                  <c:v>1.4967600000000001</c:v>
                </c:pt>
                <c:pt idx="3006">
                  <c:v>1.4974499999999999</c:v>
                </c:pt>
                <c:pt idx="3007">
                  <c:v>1.49814</c:v>
                </c:pt>
                <c:pt idx="3008">
                  <c:v>1.49882</c:v>
                </c:pt>
                <c:pt idx="3009">
                  <c:v>1.4995099999999999</c:v>
                </c:pt>
                <c:pt idx="3010">
                  <c:v>1.5002</c:v>
                </c:pt>
                <c:pt idx="3011">
                  <c:v>1.50088</c:v>
                </c:pt>
                <c:pt idx="3012">
                  <c:v>1.5015700000000001</c:v>
                </c:pt>
                <c:pt idx="3013">
                  <c:v>1.5022599999999999</c:v>
                </c:pt>
                <c:pt idx="3014">
                  <c:v>1.5029399999999999</c:v>
                </c:pt>
                <c:pt idx="3015">
                  <c:v>1.50363</c:v>
                </c:pt>
                <c:pt idx="3016">
                  <c:v>1.5043200000000001</c:v>
                </c:pt>
                <c:pt idx="3017">
                  <c:v>1.5049999999999999</c:v>
                </c:pt>
                <c:pt idx="3018">
                  <c:v>1.50569</c:v>
                </c:pt>
                <c:pt idx="3019">
                  <c:v>1.5063800000000001</c:v>
                </c:pt>
                <c:pt idx="3020">
                  <c:v>1.5070600000000001</c:v>
                </c:pt>
                <c:pt idx="3021">
                  <c:v>1.5077499999999999</c:v>
                </c:pt>
                <c:pt idx="3022">
                  <c:v>1.50844</c:v>
                </c:pt>
                <c:pt idx="3023">
                  <c:v>1.50912</c:v>
                </c:pt>
                <c:pt idx="3024">
                  <c:v>1.5098100000000001</c:v>
                </c:pt>
                <c:pt idx="3025">
                  <c:v>1.5105</c:v>
                </c:pt>
                <c:pt idx="3026">
                  <c:v>1.51118</c:v>
                </c:pt>
                <c:pt idx="3027">
                  <c:v>1.51187</c:v>
                </c:pt>
                <c:pt idx="3028">
                  <c:v>1.5125599999999999</c:v>
                </c:pt>
                <c:pt idx="3029">
                  <c:v>1.5132399999999999</c:v>
                </c:pt>
                <c:pt idx="3030">
                  <c:v>1.51393</c:v>
                </c:pt>
                <c:pt idx="3031">
                  <c:v>1.5146200000000001</c:v>
                </c:pt>
                <c:pt idx="3032">
                  <c:v>1.5153000000000001</c:v>
                </c:pt>
                <c:pt idx="3033">
                  <c:v>1.5159899999999999</c:v>
                </c:pt>
                <c:pt idx="3034">
                  <c:v>1.51667</c:v>
                </c:pt>
                <c:pt idx="3035">
                  <c:v>1.51736</c:v>
                </c:pt>
                <c:pt idx="3036">
                  <c:v>1.5180499999999999</c:v>
                </c:pt>
                <c:pt idx="3037">
                  <c:v>1.5187299999999999</c:v>
                </c:pt>
                <c:pt idx="3038">
                  <c:v>1.51942</c:v>
                </c:pt>
                <c:pt idx="3039">
                  <c:v>1.5201100000000001</c:v>
                </c:pt>
                <c:pt idx="3040">
                  <c:v>1.5207900000000001</c:v>
                </c:pt>
                <c:pt idx="3041">
                  <c:v>1.5214799999999999</c:v>
                </c:pt>
                <c:pt idx="3042">
                  <c:v>1.52217</c:v>
                </c:pt>
                <c:pt idx="3043">
                  <c:v>1.52285</c:v>
                </c:pt>
                <c:pt idx="3044">
                  <c:v>1.5235399999999999</c:v>
                </c:pt>
                <c:pt idx="3045">
                  <c:v>1.52423</c:v>
                </c:pt>
                <c:pt idx="3046">
                  <c:v>1.52491</c:v>
                </c:pt>
                <c:pt idx="3047">
                  <c:v>1.5256000000000001</c:v>
                </c:pt>
                <c:pt idx="3048">
                  <c:v>1.5262899999999999</c:v>
                </c:pt>
                <c:pt idx="3049">
                  <c:v>1.5269699999999999</c:v>
                </c:pt>
                <c:pt idx="3050">
                  <c:v>1.52766</c:v>
                </c:pt>
                <c:pt idx="3051">
                  <c:v>1.5283500000000001</c:v>
                </c:pt>
                <c:pt idx="3052">
                  <c:v>1.5290299999999999</c:v>
                </c:pt>
                <c:pt idx="3053">
                  <c:v>1.52972</c:v>
                </c:pt>
                <c:pt idx="3054">
                  <c:v>1.53041</c:v>
                </c:pt>
                <c:pt idx="3055">
                  <c:v>1.5310900000000001</c:v>
                </c:pt>
                <c:pt idx="3056">
                  <c:v>1.5317799999999999</c:v>
                </c:pt>
                <c:pt idx="3057">
                  <c:v>1.53247</c:v>
                </c:pt>
                <c:pt idx="3058">
                  <c:v>1.53315</c:v>
                </c:pt>
                <c:pt idx="3059">
                  <c:v>1.5338400000000001</c:v>
                </c:pt>
                <c:pt idx="3060">
                  <c:v>1.5345299999999999</c:v>
                </c:pt>
                <c:pt idx="3061">
                  <c:v>1.53521</c:v>
                </c:pt>
                <c:pt idx="3062">
                  <c:v>1.5359</c:v>
                </c:pt>
                <c:pt idx="3063">
                  <c:v>1.5365899999999999</c:v>
                </c:pt>
                <c:pt idx="3064">
                  <c:v>1.5372699999999999</c:v>
                </c:pt>
                <c:pt idx="3065">
                  <c:v>1.53796</c:v>
                </c:pt>
                <c:pt idx="3066">
                  <c:v>1.5386500000000001</c:v>
                </c:pt>
                <c:pt idx="3067">
                  <c:v>1.5393300000000001</c:v>
                </c:pt>
                <c:pt idx="3068">
                  <c:v>1.5400199999999999</c:v>
                </c:pt>
                <c:pt idx="3069">
                  <c:v>1.54071</c:v>
                </c:pt>
                <c:pt idx="3070">
                  <c:v>1.54139</c:v>
                </c:pt>
                <c:pt idx="3071">
                  <c:v>1.5420799999999999</c:v>
                </c:pt>
                <c:pt idx="3072">
                  <c:v>1.54277</c:v>
                </c:pt>
                <c:pt idx="3073">
                  <c:v>1.54345</c:v>
                </c:pt>
                <c:pt idx="3074">
                  <c:v>1.5441400000000001</c:v>
                </c:pt>
                <c:pt idx="3075">
                  <c:v>1.5448299999999999</c:v>
                </c:pt>
                <c:pt idx="3076">
                  <c:v>1.5455099999999999</c:v>
                </c:pt>
                <c:pt idx="3077">
                  <c:v>1.5462</c:v>
                </c:pt>
                <c:pt idx="3078">
                  <c:v>1.5468900000000001</c:v>
                </c:pt>
                <c:pt idx="3079">
                  <c:v>1.5475699999999999</c:v>
                </c:pt>
                <c:pt idx="3080">
                  <c:v>1.54826</c:v>
                </c:pt>
                <c:pt idx="3081">
                  <c:v>1.54895</c:v>
                </c:pt>
                <c:pt idx="3082">
                  <c:v>1.5496300000000001</c:v>
                </c:pt>
                <c:pt idx="3083">
                  <c:v>1.5503199999999999</c:v>
                </c:pt>
                <c:pt idx="3084">
                  <c:v>1.55101</c:v>
                </c:pt>
                <c:pt idx="3085">
                  <c:v>1.55169</c:v>
                </c:pt>
                <c:pt idx="3086">
                  <c:v>1.5523800000000001</c:v>
                </c:pt>
                <c:pt idx="3087">
                  <c:v>1.55307</c:v>
                </c:pt>
                <c:pt idx="3088">
                  <c:v>1.55375</c:v>
                </c:pt>
                <c:pt idx="3089">
                  <c:v>1.55444</c:v>
                </c:pt>
                <c:pt idx="3090">
                  <c:v>1.5551299999999999</c:v>
                </c:pt>
                <c:pt idx="3091">
                  <c:v>1.5558099999999999</c:v>
                </c:pt>
                <c:pt idx="3092">
                  <c:v>1.5565</c:v>
                </c:pt>
                <c:pt idx="3093">
                  <c:v>1.55718</c:v>
                </c:pt>
                <c:pt idx="3094">
                  <c:v>1.5578700000000001</c:v>
                </c:pt>
                <c:pt idx="3095">
                  <c:v>1.5585599999999999</c:v>
                </c:pt>
                <c:pt idx="3096">
                  <c:v>1.55924</c:v>
                </c:pt>
                <c:pt idx="3097">
                  <c:v>1.55993</c:v>
                </c:pt>
                <c:pt idx="3098">
                  <c:v>1.5606199999999999</c:v>
                </c:pt>
                <c:pt idx="3099">
                  <c:v>1.5612999999999999</c:v>
                </c:pt>
                <c:pt idx="3100">
                  <c:v>1.56199</c:v>
                </c:pt>
                <c:pt idx="3101">
                  <c:v>1.5626800000000001</c:v>
                </c:pt>
                <c:pt idx="3102">
                  <c:v>1.5633600000000001</c:v>
                </c:pt>
                <c:pt idx="3103">
                  <c:v>1.5640499999999999</c:v>
                </c:pt>
                <c:pt idx="3104">
                  <c:v>1.56474</c:v>
                </c:pt>
                <c:pt idx="3105">
                  <c:v>1.56542</c:v>
                </c:pt>
                <c:pt idx="3106">
                  <c:v>1.5661099999999999</c:v>
                </c:pt>
                <c:pt idx="3107">
                  <c:v>1.5668</c:v>
                </c:pt>
                <c:pt idx="3108">
                  <c:v>1.56748</c:v>
                </c:pt>
                <c:pt idx="3109">
                  <c:v>1.5681700000000001</c:v>
                </c:pt>
                <c:pt idx="3110">
                  <c:v>1.5688599999999999</c:v>
                </c:pt>
                <c:pt idx="3111">
                  <c:v>1.5695399999999999</c:v>
                </c:pt>
                <c:pt idx="3112">
                  <c:v>1.57023</c:v>
                </c:pt>
                <c:pt idx="3113">
                  <c:v>1.5709200000000001</c:v>
                </c:pt>
                <c:pt idx="3114">
                  <c:v>1.5716000000000001</c:v>
                </c:pt>
                <c:pt idx="3115">
                  <c:v>1.57229</c:v>
                </c:pt>
                <c:pt idx="3116">
                  <c:v>1.57298</c:v>
                </c:pt>
                <c:pt idx="3117">
                  <c:v>1.5736600000000001</c:v>
                </c:pt>
                <c:pt idx="3118">
                  <c:v>1.5743499999999999</c:v>
                </c:pt>
                <c:pt idx="3119">
                  <c:v>1.57504</c:v>
                </c:pt>
                <c:pt idx="3120">
                  <c:v>1.57572</c:v>
                </c:pt>
                <c:pt idx="3121">
                  <c:v>1.5764100000000001</c:v>
                </c:pt>
                <c:pt idx="3122">
                  <c:v>1.5770999999999999</c:v>
                </c:pt>
                <c:pt idx="3123">
                  <c:v>1.57778</c:v>
                </c:pt>
                <c:pt idx="3124">
                  <c:v>1.57847</c:v>
                </c:pt>
                <c:pt idx="3125">
                  <c:v>1.5791599999999999</c:v>
                </c:pt>
                <c:pt idx="3126">
                  <c:v>1.5798399999999999</c:v>
                </c:pt>
                <c:pt idx="3127">
                  <c:v>1.58053</c:v>
                </c:pt>
                <c:pt idx="3128">
                  <c:v>1.5812200000000001</c:v>
                </c:pt>
                <c:pt idx="3129">
                  <c:v>1.5819000000000001</c:v>
                </c:pt>
                <c:pt idx="3130">
                  <c:v>1.5825899999999999</c:v>
                </c:pt>
                <c:pt idx="3131">
                  <c:v>1.58328</c:v>
                </c:pt>
                <c:pt idx="3132">
                  <c:v>1.58396</c:v>
                </c:pt>
                <c:pt idx="3133">
                  <c:v>1.5846499999999999</c:v>
                </c:pt>
                <c:pt idx="3134">
                  <c:v>1.58534</c:v>
                </c:pt>
                <c:pt idx="3135">
                  <c:v>1.58602</c:v>
                </c:pt>
                <c:pt idx="3136">
                  <c:v>1.5867100000000001</c:v>
                </c:pt>
                <c:pt idx="3137">
                  <c:v>1.5873999999999999</c:v>
                </c:pt>
                <c:pt idx="3138">
                  <c:v>1.5880799999999999</c:v>
                </c:pt>
                <c:pt idx="3139">
                  <c:v>1.58877</c:v>
                </c:pt>
                <c:pt idx="3140">
                  <c:v>1.5894600000000001</c:v>
                </c:pt>
                <c:pt idx="3141">
                  <c:v>1.5901400000000001</c:v>
                </c:pt>
                <c:pt idx="3142">
                  <c:v>1.59083</c:v>
                </c:pt>
                <c:pt idx="3143">
                  <c:v>1.59152</c:v>
                </c:pt>
                <c:pt idx="3144">
                  <c:v>1.5922000000000001</c:v>
                </c:pt>
                <c:pt idx="3145">
                  <c:v>1.5928899999999999</c:v>
                </c:pt>
                <c:pt idx="3146">
                  <c:v>1.59358</c:v>
                </c:pt>
                <c:pt idx="3147">
                  <c:v>1.59426</c:v>
                </c:pt>
                <c:pt idx="3148">
                  <c:v>1.5949500000000001</c:v>
                </c:pt>
                <c:pt idx="3149">
                  <c:v>1.5956399999999999</c:v>
                </c:pt>
                <c:pt idx="3150">
                  <c:v>1.59632</c:v>
                </c:pt>
                <c:pt idx="3151">
                  <c:v>1.59701</c:v>
                </c:pt>
                <c:pt idx="3152">
                  <c:v>1.5976900000000001</c:v>
                </c:pt>
                <c:pt idx="3153">
                  <c:v>1.5983799999999999</c:v>
                </c:pt>
                <c:pt idx="3154">
                  <c:v>1.59907</c:v>
                </c:pt>
                <c:pt idx="3155">
                  <c:v>1.59975</c:v>
                </c:pt>
                <c:pt idx="3156">
                  <c:v>1.6004400000000001</c:v>
                </c:pt>
                <c:pt idx="3157">
                  <c:v>1.6011299999999999</c:v>
                </c:pt>
                <c:pt idx="3158">
                  <c:v>1.60181</c:v>
                </c:pt>
                <c:pt idx="3159">
                  <c:v>1.6025</c:v>
                </c:pt>
                <c:pt idx="3160">
                  <c:v>1.6031899999999999</c:v>
                </c:pt>
                <c:pt idx="3161">
                  <c:v>1.6038699999999999</c:v>
                </c:pt>
                <c:pt idx="3162">
                  <c:v>1.60456</c:v>
                </c:pt>
                <c:pt idx="3163">
                  <c:v>1.6052500000000001</c:v>
                </c:pt>
                <c:pt idx="3164">
                  <c:v>1.6059300000000001</c:v>
                </c:pt>
                <c:pt idx="3165">
                  <c:v>1.6066199999999999</c:v>
                </c:pt>
                <c:pt idx="3166">
                  <c:v>1.60731</c:v>
                </c:pt>
                <c:pt idx="3167">
                  <c:v>1.60799</c:v>
                </c:pt>
                <c:pt idx="3168">
                  <c:v>1.6086800000000001</c:v>
                </c:pt>
                <c:pt idx="3169">
                  <c:v>1.60937</c:v>
                </c:pt>
                <c:pt idx="3170">
                  <c:v>1.61005</c:v>
                </c:pt>
                <c:pt idx="3171">
                  <c:v>1.6107400000000001</c:v>
                </c:pt>
                <c:pt idx="3172">
                  <c:v>1.6114299999999999</c:v>
                </c:pt>
                <c:pt idx="3173">
                  <c:v>1.6121099999999999</c:v>
                </c:pt>
                <c:pt idx="3174">
                  <c:v>1.6128</c:v>
                </c:pt>
                <c:pt idx="3175">
                  <c:v>1.6134900000000001</c:v>
                </c:pt>
                <c:pt idx="3176">
                  <c:v>1.6141700000000001</c:v>
                </c:pt>
                <c:pt idx="3177">
                  <c:v>1.61486</c:v>
                </c:pt>
                <c:pt idx="3178">
                  <c:v>1.61555</c:v>
                </c:pt>
                <c:pt idx="3179">
                  <c:v>1.6162300000000001</c:v>
                </c:pt>
                <c:pt idx="3180">
                  <c:v>1.6169199999999999</c:v>
                </c:pt>
                <c:pt idx="3181">
                  <c:v>1.61761</c:v>
                </c:pt>
                <c:pt idx="3182">
                  <c:v>1.61829</c:v>
                </c:pt>
                <c:pt idx="3183">
                  <c:v>1.6189800000000001</c:v>
                </c:pt>
                <c:pt idx="3184">
                  <c:v>1.6196699999999999</c:v>
                </c:pt>
                <c:pt idx="3185">
                  <c:v>1.62035</c:v>
                </c:pt>
                <c:pt idx="3186">
                  <c:v>1.62104</c:v>
                </c:pt>
                <c:pt idx="3187">
                  <c:v>1.6217299999999999</c:v>
                </c:pt>
                <c:pt idx="3188">
                  <c:v>1.6224099999999999</c:v>
                </c:pt>
                <c:pt idx="3189">
                  <c:v>1.6231</c:v>
                </c:pt>
                <c:pt idx="3190">
                  <c:v>1.6237900000000001</c:v>
                </c:pt>
                <c:pt idx="3191">
                  <c:v>1.6244700000000001</c:v>
                </c:pt>
                <c:pt idx="3192">
                  <c:v>1.6251599999999999</c:v>
                </c:pt>
                <c:pt idx="3193">
                  <c:v>1.62585</c:v>
                </c:pt>
                <c:pt idx="3194">
                  <c:v>1.62653</c:v>
                </c:pt>
                <c:pt idx="3195">
                  <c:v>1.6272200000000001</c:v>
                </c:pt>
                <c:pt idx="3196">
                  <c:v>1.62791</c:v>
                </c:pt>
                <c:pt idx="3197">
                  <c:v>1.62859</c:v>
                </c:pt>
                <c:pt idx="3198">
                  <c:v>1.6292800000000001</c:v>
                </c:pt>
                <c:pt idx="3199">
                  <c:v>1.6299699999999999</c:v>
                </c:pt>
                <c:pt idx="3200">
                  <c:v>1.6306499999999999</c:v>
                </c:pt>
                <c:pt idx="3201">
                  <c:v>1.63134</c:v>
                </c:pt>
                <c:pt idx="3202">
                  <c:v>1.6320300000000001</c:v>
                </c:pt>
                <c:pt idx="3203">
                  <c:v>1.6327100000000001</c:v>
                </c:pt>
                <c:pt idx="3204">
                  <c:v>1.6334</c:v>
                </c:pt>
                <c:pt idx="3205">
                  <c:v>1.63409</c:v>
                </c:pt>
                <c:pt idx="3206">
                  <c:v>1.6347700000000001</c:v>
                </c:pt>
                <c:pt idx="3207">
                  <c:v>1.6354599999999999</c:v>
                </c:pt>
                <c:pt idx="3208">
                  <c:v>1.63615</c:v>
                </c:pt>
                <c:pt idx="3209">
                  <c:v>1.63683</c:v>
                </c:pt>
                <c:pt idx="3210">
                  <c:v>1.6375200000000001</c:v>
                </c:pt>
                <c:pt idx="3211">
                  <c:v>1.6382099999999999</c:v>
                </c:pt>
                <c:pt idx="3212">
                  <c:v>1.63889</c:v>
                </c:pt>
                <c:pt idx="3213">
                  <c:v>1.63958</c:v>
                </c:pt>
                <c:pt idx="3214">
                  <c:v>1.6402600000000001</c:v>
                </c:pt>
                <c:pt idx="3215">
                  <c:v>1.6409499999999999</c:v>
                </c:pt>
                <c:pt idx="3216">
                  <c:v>1.64164</c:v>
                </c:pt>
                <c:pt idx="3217">
                  <c:v>1.64232</c:v>
                </c:pt>
                <c:pt idx="3218">
                  <c:v>1.6430100000000001</c:v>
                </c:pt>
                <c:pt idx="3219">
                  <c:v>1.6436999999999999</c:v>
                </c:pt>
                <c:pt idx="3220">
                  <c:v>1.64438</c:v>
                </c:pt>
                <c:pt idx="3221">
                  <c:v>1.64507</c:v>
                </c:pt>
                <c:pt idx="3222">
                  <c:v>1.6457599999999999</c:v>
                </c:pt>
                <c:pt idx="3223">
                  <c:v>1.6464399999999999</c:v>
                </c:pt>
                <c:pt idx="3224">
                  <c:v>1.64713</c:v>
                </c:pt>
                <c:pt idx="3225">
                  <c:v>1.6478200000000001</c:v>
                </c:pt>
                <c:pt idx="3226">
                  <c:v>1.6485000000000001</c:v>
                </c:pt>
                <c:pt idx="3227">
                  <c:v>1.6491899999999999</c:v>
                </c:pt>
                <c:pt idx="3228">
                  <c:v>1.64988</c:v>
                </c:pt>
                <c:pt idx="3229">
                  <c:v>1.65056</c:v>
                </c:pt>
                <c:pt idx="3230">
                  <c:v>1.6512500000000001</c:v>
                </c:pt>
                <c:pt idx="3231">
                  <c:v>1.65194</c:v>
                </c:pt>
                <c:pt idx="3232">
                  <c:v>1.65262</c:v>
                </c:pt>
                <c:pt idx="3233">
                  <c:v>1.6533100000000001</c:v>
                </c:pt>
                <c:pt idx="3234">
                  <c:v>1.6539999999999999</c:v>
                </c:pt>
                <c:pt idx="3235">
                  <c:v>1.6546799999999999</c:v>
                </c:pt>
                <c:pt idx="3236">
                  <c:v>1.65537</c:v>
                </c:pt>
                <c:pt idx="3237">
                  <c:v>1.6560600000000001</c:v>
                </c:pt>
                <c:pt idx="3238">
                  <c:v>1.6567400000000001</c:v>
                </c:pt>
                <c:pt idx="3239">
                  <c:v>1.65743</c:v>
                </c:pt>
                <c:pt idx="3240">
                  <c:v>1.65812</c:v>
                </c:pt>
                <c:pt idx="3241">
                  <c:v>1.6588000000000001</c:v>
                </c:pt>
                <c:pt idx="3242">
                  <c:v>1.6594899999999999</c:v>
                </c:pt>
                <c:pt idx="3243">
                  <c:v>1.66018</c:v>
                </c:pt>
                <c:pt idx="3244">
                  <c:v>1.66086</c:v>
                </c:pt>
                <c:pt idx="3245">
                  <c:v>1.6615500000000001</c:v>
                </c:pt>
                <c:pt idx="3246">
                  <c:v>1.6622399999999999</c:v>
                </c:pt>
                <c:pt idx="3247">
                  <c:v>1.66292</c:v>
                </c:pt>
                <c:pt idx="3248">
                  <c:v>1.66361</c:v>
                </c:pt>
                <c:pt idx="3249">
                  <c:v>1.6642999999999999</c:v>
                </c:pt>
                <c:pt idx="3250">
                  <c:v>1.6649799999999999</c:v>
                </c:pt>
                <c:pt idx="3251">
                  <c:v>1.66567</c:v>
                </c:pt>
                <c:pt idx="3252">
                  <c:v>1.6663600000000001</c:v>
                </c:pt>
                <c:pt idx="3253">
                  <c:v>1.6670400000000001</c:v>
                </c:pt>
                <c:pt idx="3254">
                  <c:v>1.6677299999999999</c:v>
                </c:pt>
                <c:pt idx="3255">
                  <c:v>1.66842</c:v>
                </c:pt>
                <c:pt idx="3256">
                  <c:v>1.6691</c:v>
                </c:pt>
                <c:pt idx="3257">
                  <c:v>1.6697900000000001</c:v>
                </c:pt>
                <c:pt idx="3258">
                  <c:v>1.67048</c:v>
                </c:pt>
                <c:pt idx="3259">
                  <c:v>1.67116</c:v>
                </c:pt>
                <c:pt idx="3260">
                  <c:v>1.6718500000000001</c:v>
                </c:pt>
                <c:pt idx="3261">
                  <c:v>1.6725399999999999</c:v>
                </c:pt>
                <c:pt idx="3262">
                  <c:v>1.6732199999999999</c:v>
                </c:pt>
                <c:pt idx="3263">
                  <c:v>1.67391</c:v>
                </c:pt>
                <c:pt idx="3264">
                  <c:v>1.6746000000000001</c:v>
                </c:pt>
                <c:pt idx="3265">
                  <c:v>1.6752800000000001</c:v>
                </c:pt>
                <c:pt idx="3266">
                  <c:v>1.67597</c:v>
                </c:pt>
                <c:pt idx="3267">
                  <c:v>1.67666</c:v>
                </c:pt>
                <c:pt idx="3268">
                  <c:v>1.6773400000000001</c:v>
                </c:pt>
                <c:pt idx="3269">
                  <c:v>1.6780299999999999</c:v>
                </c:pt>
                <c:pt idx="3270">
                  <c:v>1.67872</c:v>
                </c:pt>
                <c:pt idx="3271">
                  <c:v>1.6794</c:v>
                </c:pt>
                <c:pt idx="3272">
                  <c:v>1.6800900000000001</c:v>
                </c:pt>
                <c:pt idx="3273">
                  <c:v>1.6807700000000001</c:v>
                </c:pt>
                <c:pt idx="3274">
                  <c:v>1.68146</c:v>
                </c:pt>
                <c:pt idx="3275">
                  <c:v>1.68215</c:v>
                </c:pt>
                <c:pt idx="3276">
                  <c:v>1.68283</c:v>
                </c:pt>
                <c:pt idx="3277">
                  <c:v>1.6835199999999999</c:v>
                </c:pt>
                <c:pt idx="3278">
                  <c:v>1.68421</c:v>
                </c:pt>
                <c:pt idx="3279">
                  <c:v>1.68489</c:v>
                </c:pt>
                <c:pt idx="3280">
                  <c:v>1.6855800000000001</c:v>
                </c:pt>
                <c:pt idx="3281">
                  <c:v>1.6862699999999999</c:v>
                </c:pt>
                <c:pt idx="3282">
                  <c:v>1.6869499999999999</c:v>
                </c:pt>
                <c:pt idx="3283">
                  <c:v>1.68764</c:v>
                </c:pt>
                <c:pt idx="3284">
                  <c:v>1.6883300000000001</c:v>
                </c:pt>
                <c:pt idx="3285">
                  <c:v>1.6890099999999999</c:v>
                </c:pt>
                <c:pt idx="3286">
                  <c:v>1.6897</c:v>
                </c:pt>
                <c:pt idx="3287">
                  <c:v>1.6903900000000001</c:v>
                </c:pt>
                <c:pt idx="3288">
                  <c:v>1.6910700000000001</c:v>
                </c:pt>
                <c:pt idx="3289">
                  <c:v>1.6917599999999999</c:v>
                </c:pt>
                <c:pt idx="3290">
                  <c:v>1.69245</c:v>
                </c:pt>
                <c:pt idx="3291">
                  <c:v>1.69313</c:v>
                </c:pt>
                <c:pt idx="3292">
                  <c:v>1.6938200000000001</c:v>
                </c:pt>
                <c:pt idx="3293">
                  <c:v>1.69451</c:v>
                </c:pt>
                <c:pt idx="3294">
                  <c:v>1.69519</c:v>
                </c:pt>
                <c:pt idx="3295">
                  <c:v>1.6958800000000001</c:v>
                </c:pt>
                <c:pt idx="3296">
                  <c:v>1.6965699999999999</c:v>
                </c:pt>
                <c:pt idx="3297">
                  <c:v>1.6972499999999999</c:v>
                </c:pt>
                <c:pt idx="3298">
                  <c:v>1.69794</c:v>
                </c:pt>
                <c:pt idx="3299">
                  <c:v>1.6986300000000001</c:v>
                </c:pt>
                <c:pt idx="3300">
                  <c:v>1.6993100000000001</c:v>
                </c:pt>
                <c:pt idx="3301">
                  <c:v>1.69983</c:v>
                </c:pt>
                <c:pt idx="3302">
                  <c:v>1.7</c:v>
                </c:pt>
                <c:pt idx="3303">
                  <c:v>1.7</c:v>
                </c:pt>
                <c:pt idx="3304">
                  <c:v>1.7</c:v>
                </c:pt>
                <c:pt idx="3305">
                  <c:v>1.7</c:v>
                </c:pt>
                <c:pt idx="3306">
                  <c:v>1.7</c:v>
                </c:pt>
                <c:pt idx="3307">
                  <c:v>1.7</c:v>
                </c:pt>
                <c:pt idx="3308">
                  <c:v>1.7</c:v>
                </c:pt>
                <c:pt idx="3309">
                  <c:v>1.7</c:v>
                </c:pt>
                <c:pt idx="3310">
                  <c:v>1.7</c:v>
                </c:pt>
                <c:pt idx="3311">
                  <c:v>1.7</c:v>
                </c:pt>
                <c:pt idx="3312">
                  <c:v>1.7</c:v>
                </c:pt>
                <c:pt idx="3313">
                  <c:v>1.7</c:v>
                </c:pt>
                <c:pt idx="3314">
                  <c:v>1.7</c:v>
                </c:pt>
                <c:pt idx="3315">
                  <c:v>1.7</c:v>
                </c:pt>
                <c:pt idx="3316">
                  <c:v>1.7</c:v>
                </c:pt>
                <c:pt idx="3317">
                  <c:v>1.7</c:v>
                </c:pt>
                <c:pt idx="3318">
                  <c:v>1.7</c:v>
                </c:pt>
                <c:pt idx="3319">
                  <c:v>1.7</c:v>
                </c:pt>
                <c:pt idx="3320">
                  <c:v>1.7</c:v>
                </c:pt>
                <c:pt idx="3321">
                  <c:v>1.7</c:v>
                </c:pt>
                <c:pt idx="3322">
                  <c:v>1.7</c:v>
                </c:pt>
                <c:pt idx="3323">
                  <c:v>1.7</c:v>
                </c:pt>
                <c:pt idx="3324">
                  <c:v>1.7</c:v>
                </c:pt>
                <c:pt idx="3325">
                  <c:v>1.7</c:v>
                </c:pt>
                <c:pt idx="3326">
                  <c:v>1.7</c:v>
                </c:pt>
                <c:pt idx="3327">
                  <c:v>1.7</c:v>
                </c:pt>
                <c:pt idx="3328">
                  <c:v>1.7</c:v>
                </c:pt>
                <c:pt idx="3329">
                  <c:v>1.7</c:v>
                </c:pt>
                <c:pt idx="3330">
                  <c:v>1.7</c:v>
                </c:pt>
                <c:pt idx="3331">
                  <c:v>1.7</c:v>
                </c:pt>
                <c:pt idx="3332">
                  <c:v>1.7</c:v>
                </c:pt>
                <c:pt idx="3333">
                  <c:v>1.7</c:v>
                </c:pt>
                <c:pt idx="3334">
                  <c:v>1.7</c:v>
                </c:pt>
                <c:pt idx="3335">
                  <c:v>1.7</c:v>
                </c:pt>
                <c:pt idx="3336">
                  <c:v>1.7</c:v>
                </c:pt>
                <c:pt idx="3337">
                  <c:v>1.7</c:v>
                </c:pt>
                <c:pt idx="3338">
                  <c:v>1.7</c:v>
                </c:pt>
                <c:pt idx="3339">
                  <c:v>1.7</c:v>
                </c:pt>
                <c:pt idx="3340">
                  <c:v>1.7</c:v>
                </c:pt>
                <c:pt idx="3341">
                  <c:v>1.7</c:v>
                </c:pt>
                <c:pt idx="3342">
                  <c:v>1.7</c:v>
                </c:pt>
                <c:pt idx="3343">
                  <c:v>1.7</c:v>
                </c:pt>
                <c:pt idx="3344">
                  <c:v>1.7</c:v>
                </c:pt>
                <c:pt idx="3345">
                  <c:v>1.7</c:v>
                </c:pt>
                <c:pt idx="3346">
                  <c:v>1.7</c:v>
                </c:pt>
                <c:pt idx="3347">
                  <c:v>1.7</c:v>
                </c:pt>
                <c:pt idx="3348">
                  <c:v>1.7</c:v>
                </c:pt>
                <c:pt idx="3349">
                  <c:v>1.7</c:v>
                </c:pt>
                <c:pt idx="3350">
                  <c:v>1.7</c:v>
                </c:pt>
                <c:pt idx="3351">
                  <c:v>1.7</c:v>
                </c:pt>
                <c:pt idx="3352">
                  <c:v>1.7</c:v>
                </c:pt>
                <c:pt idx="3353">
                  <c:v>1.7</c:v>
                </c:pt>
                <c:pt idx="3354">
                  <c:v>1.7</c:v>
                </c:pt>
                <c:pt idx="3355">
                  <c:v>1.7</c:v>
                </c:pt>
                <c:pt idx="3356">
                  <c:v>1.7</c:v>
                </c:pt>
                <c:pt idx="3357">
                  <c:v>1.7</c:v>
                </c:pt>
                <c:pt idx="3358">
                  <c:v>1.7</c:v>
                </c:pt>
                <c:pt idx="3359">
                  <c:v>1.7</c:v>
                </c:pt>
                <c:pt idx="3360">
                  <c:v>1.7</c:v>
                </c:pt>
                <c:pt idx="3361">
                  <c:v>1.7</c:v>
                </c:pt>
                <c:pt idx="3362">
                  <c:v>1.7</c:v>
                </c:pt>
                <c:pt idx="3363">
                  <c:v>1.7</c:v>
                </c:pt>
                <c:pt idx="3364">
                  <c:v>1.7</c:v>
                </c:pt>
                <c:pt idx="3365">
                  <c:v>1.7</c:v>
                </c:pt>
                <c:pt idx="3366">
                  <c:v>1.7</c:v>
                </c:pt>
                <c:pt idx="3367">
                  <c:v>1.7</c:v>
                </c:pt>
                <c:pt idx="3368">
                  <c:v>1.7</c:v>
                </c:pt>
                <c:pt idx="3369">
                  <c:v>1.7</c:v>
                </c:pt>
                <c:pt idx="3370">
                  <c:v>1.7</c:v>
                </c:pt>
                <c:pt idx="3371">
                  <c:v>1.7</c:v>
                </c:pt>
                <c:pt idx="3372">
                  <c:v>1.7</c:v>
                </c:pt>
                <c:pt idx="3373">
                  <c:v>1.7</c:v>
                </c:pt>
                <c:pt idx="3374">
                  <c:v>1.7</c:v>
                </c:pt>
                <c:pt idx="3375">
                  <c:v>1.7</c:v>
                </c:pt>
                <c:pt idx="3376">
                  <c:v>1.7</c:v>
                </c:pt>
                <c:pt idx="3377">
                  <c:v>1.7</c:v>
                </c:pt>
                <c:pt idx="3378">
                  <c:v>1.7</c:v>
                </c:pt>
                <c:pt idx="3379">
                  <c:v>1.7</c:v>
                </c:pt>
                <c:pt idx="3380">
                  <c:v>1.7</c:v>
                </c:pt>
                <c:pt idx="3381">
                  <c:v>1.7</c:v>
                </c:pt>
                <c:pt idx="3382">
                  <c:v>1.7</c:v>
                </c:pt>
                <c:pt idx="3383">
                  <c:v>1.7</c:v>
                </c:pt>
                <c:pt idx="3384">
                  <c:v>1.7</c:v>
                </c:pt>
                <c:pt idx="3385">
                  <c:v>1.7</c:v>
                </c:pt>
                <c:pt idx="3386">
                  <c:v>1.7</c:v>
                </c:pt>
                <c:pt idx="3387">
                  <c:v>1.7</c:v>
                </c:pt>
                <c:pt idx="3388">
                  <c:v>1.7</c:v>
                </c:pt>
                <c:pt idx="3389">
                  <c:v>1.7</c:v>
                </c:pt>
                <c:pt idx="3390">
                  <c:v>1.7</c:v>
                </c:pt>
                <c:pt idx="3391">
                  <c:v>1.7</c:v>
                </c:pt>
                <c:pt idx="3392">
                  <c:v>1.7</c:v>
                </c:pt>
                <c:pt idx="3393">
                  <c:v>1.7</c:v>
                </c:pt>
                <c:pt idx="3394">
                  <c:v>1.7</c:v>
                </c:pt>
                <c:pt idx="3395">
                  <c:v>1.7</c:v>
                </c:pt>
                <c:pt idx="3396">
                  <c:v>1.7</c:v>
                </c:pt>
                <c:pt idx="3397">
                  <c:v>1.7</c:v>
                </c:pt>
                <c:pt idx="3398">
                  <c:v>1.7</c:v>
                </c:pt>
                <c:pt idx="3399">
                  <c:v>1.7</c:v>
                </c:pt>
                <c:pt idx="3400">
                  <c:v>1.7</c:v>
                </c:pt>
                <c:pt idx="3401">
                  <c:v>1.7</c:v>
                </c:pt>
                <c:pt idx="3402">
                  <c:v>1.7</c:v>
                </c:pt>
                <c:pt idx="3403">
                  <c:v>1.7</c:v>
                </c:pt>
                <c:pt idx="3404">
                  <c:v>1.7</c:v>
                </c:pt>
                <c:pt idx="3405">
                  <c:v>1.7</c:v>
                </c:pt>
                <c:pt idx="3406">
                  <c:v>1.7</c:v>
                </c:pt>
                <c:pt idx="3407">
                  <c:v>1.7</c:v>
                </c:pt>
                <c:pt idx="3408">
                  <c:v>1.7</c:v>
                </c:pt>
                <c:pt idx="3409">
                  <c:v>1.7</c:v>
                </c:pt>
                <c:pt idx="3410">
                  <c:v>1.7</c:v>
                </c:pt>
                <c:pt idx="3411">
                  <c:v>1.7</c:v>
                </c:pt>
                <c:pt idx="3412">
                  <c:v>1.7</c:v>
                </c:pt>
                <c:pt idx="3413">
                  <c:v>1.7</c:v>
                </c:pt>
                <c:pt idx="3414">
                  <c:v>1.7</c:v>
                </c:pt>
                <c:pt idx="3415">
                  <c:v>1.7</c:v>
                </c:pt>
                <c:pt idx="3416">
                  <c:v>1.7</c:v>
                </c:pt>
                <c:pt idx="3417">
                  <c:v>1.7</c:v>
                </c:pt>
                <c:pt idx="3418">
                  <c:v>1.7</c:v>
                </c:pt>
                <c:pt idx="3419">
                  <c:v>1.7</c:v>
                </c:pt>
                <c:pt idx="3420">
                  <c:v>1.7</c:v>
                </c:pt>
                <c:pt idx="3421">
                  <c:v>1.7</c:v>
                </c:pt>
                <c:pt idx="3422">
                  <c:v>1.7</c:v>
                </c:pt>
                <c:pt idx="3423">
                  <c:v>1.7</c:v>
                </c:pt>
                <c:pt idx="3424">
                  <c:v>1.7</c:v>
                </c:pt>
                <c:pt idx="3425">
                  <c:v>1.7</c:v>
                </c:pt>
                <c:pt idx="3426">
                  <c:v>1.7</c:v>
                </c:pt>
                <c:pt idx="3427">
                  <c:v>1.7</c:v>
                </c:pt>
                <c:pt idx="3428">
                  <c:v>1.7</c:v>
                </c:pt>
                <c:pt idx="3429">
                  <c:v>1.7</c:v>
                </c:pt>
                <c:pt idx="3430">
                  <c:v>1.7</c:v>
                </c:pt>
                <c:pt idx="3431">
                  <c:v>1.7</c:v>
                </c:pt>
                <c:pt idx="3432">
                  <c:v>1.7</c:v>
                </c:pt>
                <c:pt idx="3433">
                  <c:v>1.7</c:v>
                </c:pt>
                <c:pt idx="3434">
                  <c:v>1.7</c:v>
                </c:pt>
                <c:pt idx="3435">
                  <c:v>1.7</c:v>
                </c:pt>
                <c:pt idx="3436">
                  <c:v>1.7</c:v>
                </c:pt>
                <c:pt idx="3437">
                  <c:v>1.7</c:v>
                </c:pt>
                <c:pt idx="3438">
                  <c:v>1.7</c:v>
                </c:pt>
                <c:pt idx="3439">
                  <c:v>1.7</c:v>
                </c:pt>
                <c:pt idx="3440">
                  <c:v>1.7</c:v>
                </c:pt>
                <c:pt idx="3441">
                  <c:v>1.7</c:v>
                </c:pt>
                <c:pt idx="3442">
                  <c:v>1.7</c:v>
                </c:pt>
                <c:pt idx="3443">
                  <c:v>1.7</c:v>
                </c:pt>
                <c:pt idx="3444">
                  <c:v>1.7</c:v>
                </c:pt>
                <c:pt idx="3445">
                  <c:v>1.7</c:v>
                </c:pt>
                <c:pt idx="3446">
                  <c:v>1.7</c:v>
                </c:pt>
                <c:pt idx="3447">
                  <c:v>1.7</c:v>
                </c:pt>
                <c:pt idx="3448">
                  <c:v>1.7</c:v>
                </c:pt>
                <c:pt idx="3449">
                  <c:v>1.7</c:v>
                </c:pt>
                <c:pt idx="3450">
                  <c:v>1.7</c:v>
                </c:pt>
                <c:pt idx="3451">
                  <c:v>1.7</c:v>
                </c:pt>
                <c:pt idx="3452">
                  <c:v>1.7</c:v>
                </c:pt>
                <c:pt idx="3453">
                  <c:v>1.7</c:v>
                </c:pt>
                <c:pt idx="3454">
                  <c:v>1.7</c:v>
                </c:pt>
                <c:pt idx="3455">
                  <c:v>1.7</c:v>
                </c:pt>
                <c:pt idx="3456">
                  <c:v>1.7</c:v>
                </c:pt>
                <c:pt idx="3457">
                  <c:v>1.7</c:v>
                </c:pt>
                <c:pt idx="3458">
                  <c:v>1.7</c:v>
                </c:pt>
                <c:pt idx="3459">
                  <c:v>1.7</c:v>
                </c:pt>
                <c:pt idx="3460">
                  <c:v>1.7</c:v>
                </c:pt>
                <c:pt idx="3461">
                  <c:v>1.7</c:v>
                </c:pt>
                <c:pt idx="3462">
                  <c:v>1.7</c:v>
                </c:pt>
                <c:pt idx="3463">
                  <c:v>1.7</c:v>
                </c:pt>
                <c:pt idx="3464">
                  <c:v>1.7</c:v>
                </c:pt>
                <c:pt idx="3465">
                  <c:v>1.7</c:v>
                </c:pt>
                <c:pt idx="3466">
                  <c:v>1.7</c:v>
                </c:pt>
                <c:pt idx="3467">
                  <c:v>1.7</c:v>
                </c:pt>
                <c:pt idx="3468">
                  <c:v>1.7</c:v>
                </c:pt>
                <c:pt idx="3469">
                  <c:v>1.7</c:v>
                </c:pt>
                <c:pt idx="3470">
                  <c:v>1.7</c:v>
                </c:pt>
                <c:pt idx="3471">
                  <c:v>1.7</c:v>
                </c:pt>
                <c:pt idx="3472">
                  <c:v>1.7</c:v>
                </c:pt>
                <c:pt idx="3473">
                  <c:v>1.7</c:v>
                </c:pt>
                <c:pt idx="3474">
                  <c:v>1.7</c:v>
                </c:pt>
                <c:pt idx="3475">
                  <c:v>1.7</c:v>
                </c:pt>
                <c:pt idx="3476">
                  <c:v>1.7</c:v>
                </c:pt>
                <c:pt idx="3477">
                  <c:v>1.7</c:v>
                </c:pt>
                <c:pt idx="3478">
                  <c:v>1.7</c:v>
                </c:pt>
                <c:pt idx="3479">
                  <c:v>1.7</c:v>
                </c:pt>
                <c:pt idx="3480">
                  <c:v>1.7</c:v>
                </c:pt>
                <c:pt idx="3481">
                  <c:v>1.7</c:v>
                </c:pt>
                <c:pt idx="3482">
                  <c:v>1.7</c:v>
                </c:pt>
                <c:pt idx="3483">
                  <c:v>1.7</c:v>
                </c:pt>
                <c:pt idx="3484">
                  <c:v>1.7</c:v>
                </c:pt>
                <c:pt idx="3485">
                  <c:v>1.7</c:v>
                </c:pt>
                <c:pt idx="3486">
                  <c:v>1.7</c:v>
                </c:pt>
                <c:pt idx="3487">
                  <c:v>1.7</c:v>
                </c:pt>
                <c:pt idx="3488">
                  <c:v>1.7</c:v>
                </c:pt>
                <c:pt idx="3489">
                  <c:v>1.7</c:v>
                </c:pt>
                <c:pt idx="3490">
                  <c:v>1.7</c:v>
                </c:pt>
                <c:pt idx="3491">
                  <c:v>1.7</c:v>
                </c:pt>
                <c:pt idx="3492">
                  <c:v>1.7</c:v>
                </c:pt>
                <c:pt idx="3493">
                  <c:v>1.7</c:v>
                </c:pt>
                <c:pt idx="3494">
                  <c:v>1.7</c:v>
                </c:pt>
                <c:pt idx="3495">
                  <c:v>1.7</c:v>
                </c:pt>
                <c:pt idx="3496">
                  <c:v>1.7</c:v>
                </c:pt>
                <c:pt idx="3497">
                  <c:v>1.7</c:v>
                </c:pt>
                <c:pt idx="3498">
                  <c:v>1.7</c:v>
                </c:pt>
                <c:pt idx="3499">
                  <c:v>1.7</c:v>
                </c:pt>
                <c:pt idx="3500">
                  <c:v>1.7</c:v>
                </c:pt>
                <c:pt idx="3501">
                  <c:v>1.7</c:v>
                </c:pt>
                <c:pt idx="3502">
                  <c:v>1.7</c:v>
                </c:pt>
                <c:pt idx="3503">
                  <c:v>1.7</c:v>
                </c:pt>
                <c:pt idx="3504">
                  <c:v>1.7</c:v>
                </c:pt>
                <c:pt idx="3505">
                  <c:v>1.7</c:v>
                </c:pt>
                <c:pt idx="3506">
                  <c:v>1.7</c:v>
                </c:pt>
                <c:pt idx="3507">
                  <c:v>1.7</c:v>
                </c:pt>
                <c:pt idx="3508">
                  <c:v>1.7</c:v>
                </c:pt>
                <c:pt idx="3509">
                  <c:v>1.7</c:v>
                </c:pt>
                <c:pt idx="3510">
                  <c:v>1.7</c:v>
                </c:pt>
                <c:pt idx="3511">
                  <c:v>1.7</c:v>
                </c:pt>
                <c:pt idx="3512">
                  <c:v>1.7</c:v>
                </c:pt>
                <c:pt idx="3513">
                  <c:v>1.7</c:v>
                </c:pt>
                <c:pt idx="3514">
                  <c:v>1.7</c:v>
                </c:pt>
                <c:pt idx="3515">
                  <c:v>1.7</c:v>
                </c:pt>
                <c:pt idx="3516">
                  <c:v>1.7</c:v>
                </c:pt>
                <c:pt idx="3517">
                  <c:v>1.7</c:v>
                </c:pt>
                <c:pt idx="3518">
                  <c:v>1.7</c:v>
                </c:pt>
                <c:pt idx="3519">
                  <c:v>1.7</c:v>
                </c:pt>
                <c:pt idx="3520">
                  <c:v>1.7</c:v>
                </c:pt>
                <c:pt idx="3521">
                  <c:v>1.7</c:v>
                </c:pt>
                <c:pt idx="3522">
                  <c:v>1.7</c:v>
                </c:pt>
                <c:pt idx="3523">
                  <c:v>1.7</c:v>
                </c:pt>
                <c:pt idx="3524">
                  <c:v>1.7</c:v>
                </c:pt>
                <c:pt idx="3525">
                  <c:v>1.7</c:v>
                </c:pt>
                <c:pt idx="3526">
                  <c:v>1.7</c:v>
                </c:pt>
                <c:pt idx="3527">
                  <c:v>1.7</c:v>
                </c:pt>
                <c:pt idx="3528">
                  <c:v>1.7</c:v>
                </c:pt>
                <c:pt idx="3529">
                  <c:v>1.7</c:v>
                </c:pt>
                <c:pt idx="3530">
                  <c:v>1.7</c:v>
                </c:pt>
                <c:pt idx="3531">
                  <c:v>1.7</c:v>
                </c:pt>
                <c:pt idx="3532">
                  <c:v>1.7</c:v>
                </c:pt>
                <c:pt idx="3533">
                  <c:v>1.7</c:v>
                </c:pt>
                <c:pt idx="3534">
                  <c:v>1.7</c:v>
                </c:pt>
                <c:pt idx="3535">
                  <c:v>1.7</c:v>
                </c:pt>
                <c:pt idx="3536">
                  <c:v>1.7</c:v>
                </c:pt>
                <c:pt idx="3537">
                  <c:v>1.7</c:v>
                </c:pt>
                <c:pt idx="3538">
                  <c:v>1.7</c:v>
                </c:pt>
                <c:pt idx="3539">
                  <c:v>1.7</c:v>
                </c:pt>
                <c:pt idx="3540">
                  <c:v>1.7</c:v>
                </c:pt>
                <c:pt idx="3541">
                  <c:v>1.7</c:v>
                </c:pt>
                <c:pt idx="3542">
                  <c:v>1.7</c:v>
                </c:pt>
                <c:pt idx="3543">
                  <c:v>1.7</c:v>
                </c:pt>
                <c:pt idx="3544">
                  <c:v>1.7</c:v>
                </c:pt>
                <c:pt idx="3545">
                  <c:v>1.7</c:v>
                </c:pt>
                <c:pt idx="3546">
                  <c:v>1.7</c:v>
                </c:pt>
                <c:pt idx="3547">
                  <c:v>1.7</c:v>
                </c:pt>
                <c:pt idx="3548">
                  <c:v>1.7</c:v>
                </c:pt>
                <c:pt idx="3549">
                  <c:v>1.7</c:v>
                </c:pt>
                <c:pt idx="3550">
                  <c:v>1.7</c:v>
                </c:pt>
                <c:pt idx="3551">
                  <c:v>1.7</c:v>
                </c:pt>
                <c:pt idx="3552">
                  <c:v>1.7</c:v>
                </c:pt>
                <c:pt idx="3553">
                  <c:v>1.7</c:v>
                </c:pt>
                <c:pt idx="3554">
                  <c:v>1.7</c:v>
                </c:pt>
                <c:pt idx="3555">
                  <c:v>1.7</c:v>
                </c:pt>
                <c:pt idx="3556">
                  <c:v>1.7</c:v>
                </c:pt>
                <c:pt idx="3557">
                  <c:v>1.7</c:v>
                </c:pt>
                <c:pt idx="3558">
                  <c:v>1.7</c:v>
                </c:pt>
                <c:pt idx="3559">
                  <c:v>1.7</c:v>
                </c:pt>
                <c:pt idx="3560">
                  <c:v>1.7</c:v>
                </c:pt>
                <c:pt idx="3561">
                  <c:v>1.7</c:v>
                </c:pt>
                <c:pt idx="3562">
                  <c:v>1.7</c:v>
                </c:pt>
                <c:pt idx="3563">
                  <c:v>1.7</c:v>
                </c:pt>
                <c:pt idx="3564">
                  <c:v>1.7</c:v>
                </c:pt>
                <c:pt idx="3565">
                  <c:v>1.7</c:v>
                </c:pt>
                <c:pt idx="3566">
                  <c:v>1.7</c:v>
                </c:pt>
                <c:pt idx="3567">
                  <c:v>1.7</c:v>
                </c:pt>
                <c:pt idx="3568">
                  <c:v>1.7</c:v>
                </c:pt>
                <c:pt idx="3569">
                  <c:v>1.7</c:v>
                </c:pt>
                <c:pt idx="3570">
                  <c:v>1.7</c:v>
                </c:pt>
                <c:pt idx="3571">
                  <c:v>1.7</c:v>
                </c:pt>
                <c:pt idx="3572">
                  <c:v>1.7</c:v>
                </c:pt>
                <c:pt idx="3573">
                  <c:v>1.7</c:v>
                </c:pt>
                <c:pt idx="3574">
                  <c:v>1.7</c:v>
                </c:pt>
                <c:pt idx="3575">
                  <c:v>1.7</c:v>
                </c:pt>
                <c:pt idx="3576">
                  <c:v>1.7</c:v>
                </c:pt>
                <c:pt idx="3577">
                  <c:v>1.7</c:v>
                </c:pt>
                <c:pt idx="3578">
                  <c:v>1.7</c:v>
                </c:pt>
                <c:pt idx="3579">
                  <c:v>1.7</c:v>
                </c:pt>
                <c:pt idx="3580">
                  <c:v>1.7</c:v>
                </c:pt>
                <c:pt idx="3581">
                  <c:v>1.7</c:v>
                </c:pt>
                <c:pt idx="3582">
                  <c:v>1.7</c:v>
                </c:pt>
                <c:pt idx="3583">
                  <c:v>1.7</c:v>
                </c:pt>
                <c:pt idx="3584">
                  <c:v>1.7</c:v>
                </c:pt>
                <c:pt idx="3585">
                  <c:v>1.7</c:v>
                </c:pt>
                <c:pt idx="3586">
                  <c:v>1.7</c:v>
                </c:pt>
                <c:pt idx="3587">
                  <c:v>1.7</c:v>
                </c:pt>
                <c:pt idx="3588">
                  <c:v>1.7</c:v>
                </c:pt>
                <c:pt idx="3589">
                  <c:v>1.7</c:v>
                </c:pt>
                <c:pt idx="3590">
                  <c:v>1.7</c:v>
                </c:pt>
                <c:pt idx="3591">
                  <c:v>1.7</c:v>
                </c:pt>
                <c:pt idx="3592">
                  <c:v>1.7</c:v>
                </c:pt>
                <c:pt idx="3593">
                  <c:v>1.7</c:v>
                </c:pt>
                <c:pt idx="3594">
                  <c:v>1.7</c:v>
                </c:pt>
                <c:pt idx="3595">
                  <c:v>1.7</c:v>
                </c:pt>
                <c:pt idx="3596">
                  <c:v>1.7</c:v>
                </c:pt>
                <c:pt idx="3597">
                  <c:v>1.7</c:v>
                </c:pt>
                <c:pt idx="3598">
                  <c:v>1.7</c:v>
                </c:pt>
                <c:pt idx="3599">
                  <c:v>1.7</c:v>
                </c:pt>
                <c:pt idx="3600">
                  <c:v>1.7</c:v>
                </c:pt>
                <c:pt idx="3601">
                  <c:v>1.7</c:v>
                </c:pt>
                <c:pt idx="3602">
                  <c:v>1.7</c:v>
                </c:pt>
                <c:pt idx="3603">
                  <c:v>1.7</c:v>
                </c:pt>
                <c:pt idx="3604">
                  <c:v>1.7</c:v>
                </c:pt>
                <c:pt idx="3605">
                  <c:v>1.7</c:v>
                </c:pt>
                <c:pt idx="3606">
                  <c:v>1.7</c:v>
                </c:pt>
                <c:pt idx="3607">
                  <c:v>1.7</c:v>
                </c:pt>
                <c:pt idx="3608">
                  <c:v>1.7</c:v>
                </c:pt>
                <c:pt idx="3609">
                  <c:v>1.7</c:v>
                </c:pt>
                <c:pt idx="3610">
                  <c:v>1.7</c:v>
                </c:pt>
                <c:pt idx="3611">
                  <c:v>1.7</c:v>
                </c:pt>
                <c:pt idx="3612">
                  <c:v>1.7</c:v>
                </c:pt>
                <c:pt idx="3613">
                  <c:v>1.7</c:v>
                </c:pt>
                <c:pt idx="3614">
                  <c:v>1.7</c:v>
                </c:pt>
                <c:pt idx="3615">
                  <c:v>1.7</c:v>
                </c:pt>
                <c:pt idx="3616">
                  <c:v>1.7</c:v>
                </c:pt>
                <c:pt idx="3617">
                  <c:v>1.7</c:v>
                </c:pt>
                <c:pt idx="3618">
                  <c:v>1.7</c:v>
                </c:pt>
                <c:pt idx="3619">
                  <c:v>1.7</c:v>
                </c:pt>
                <c:pt idx="3620">
                  <c:v>1.7</c:v>
                </c:pt>
                <c:pt idx="3621">
                  <c:v>1.7</c:v>
                </c:pt>
                <c:pt idx="3622">
                  <c:v>1.7</c:v>
                </c:pt>
                <c:pt idx="3623">
                  <c:v>1.7</c:v>
                </c:pt>
                <c:pt idx="3624">
                  <c:v>1.7</c:v>
                </c:pt>
                <c:pt idx="3625">
                  <c:v>1.7</c:v>
                </c:pt>
                <c:pt idx="3626">
                  <c:v>1.7</c:v>
                </c:pt>
                <c:pt idx="3627">
                  <c:v>1.7</c:v>
                </c:pt>
                <c:pt idx="3628">
                  <c:v>1.7</c:v>
                </c:pt>
                <c:pt idx="3629">
                  <c:v>1.7</c:v>
                </c:pt>
                <c:pt idx="3630">
                  <c:v>1.7</c:v>
                </c:pt>
                <c:pt idx="3631">
                  <c:v>1.7</c:v>
                </c:pt>
                <c:pt idx="3632">
                  <c:v>1.7</c:v>
                </c:pt>
                <c:pt idx="3633">
                  <c:v>1.7</c:v>
                </c:pt>
                <c:pt idx="3634">
                  <c:v>1.7</c:v>
                </c:pt>
                <c:pt idx="3635">
                  <c:v>1.7</c:v>
                </c:pt>
                <c:pt idx="3636">
                  <c:v>1.7</c:v>
                </c:pt>
                <c:pt idx="3637">
                  <c:v>1.7</c:v>
                </c:pt>
                <c:pt idx="3638">
                  <c:v>1.7</c:v>
                </c:pt>
                <c:pt idx="3639">
                  <c:v>1.7</c:v>
                </c:pt>
                <c:pt idx="3640">
                  <c:v>1.7</c:v>
                </c:pt>
                <c:pt idx="3641">
                  <c:v>1.7</c:v>
                </c:pt>
                <c:pt idx="3642">
                  <c:v>1.7</c:v>
                </c:pt>
                <c:pt idx="3643">
                  <c:v>1.7</c:v>
                </c:pt>
                <c:pt idx="3644">
                  <c:v>1.7</c:v>
                </c:pt>
                <c:pt idx="3645">
                  <c:v>1.7</c:v>
                </c:pt>
                <c:pt idx="3646">
                  <c:v>1.7</c:v>
                </c:pt>
                <c:pt idx="3647">
                  <c:v>1.7</c:v>
                </c:pt>
                <c:pt idx="3648">
                  <c:v>1.7</c:v>
                </c:pt>
                <c:pt idx="3649">
                  <c:v>1.7</c:v>
                </c:pt>
                <c:pt idx="3650">
                  <c:v>1.7</c:v>
                </c:pt>
                <c:pt idx="3651">
                  <c:v>1.7</c:v>
                </c:pt>
                <c:pt idx="3652">
                  <c:v>1.7</c:v>
                </c:pt>
                <c:pt idx="3653">
                  <c:v>1.7</c:v>
                </c:pt>
                <c:pt idx="3654">
                  <c:v>1.7</c:v>
                </c:pt>
                <c:pt idx="3655">
                  <c:v>1.7</c:v>
                </c:pt>
                <c:pt idx="3656">
                  <c:v>1.7</c:v>
                </c:pt>
                <c:pt idx="3657">
                  <c:v>1.7</c:v>
                </c:pt>
                <c:pt idx="3658">
                  <c:v>1.7</c:v>
                </c:pt>
                <c:pt idx="3659">
                  <c:v>1.7</c:v>
                </c:pt>
                <c:pt idx="3660">
                  <c:v>1.7</c:v>
                </c:pt>
                <c:pt idx="3661">
                  <c:v>1.7</c:v>
                </c:pt>
                <c:pt idx="3662">
                  <c:v>1.7</c:v>
                </c:pt>
                <c:pt idx="3663">
                  <c:v>1.7</c:v>
                </c:pt>
                <c:pt idx="3664">
                  <c:v>1.7</c:v>
                </c:pt>
                <c:pt idx="3665">
                  <c:v>1.7</c:v>
                </c:pt>
                <c:pt idx="3666">
                  <c:v>1.7</c:v>
                </c:pt>
                <c:pt idx="3667">
                  <c:v>1.7</c:v>
                </c:pt>
                <c:pt idx="3668">
                  <c:v>1.7</c:v>
                </c:pt>
                <c:pt idx="3669">
                  <c:v>1.7</c:v>
                </c:pt>
                <c:pt idx="3670">
                  <c:v>1.7</c:v>
                </c:pt>
                <c:pt idx="3671">
                  <c:v>1.7</c:v>
                </c:pt>
                <c:pt idx="3672">
                  <c:v>1.7</c:v>
                </c:pt>
                <c:pt idx="3673">
                  <c:v>1.7</c:v>
                </c:pt>
                <c:pt idx="3674">
                  <c:v>1.7</c:v>
                </c:pt>
                <c:pt idx="3675">
                  <c:v>1.7</c:v>
                </c:pt>
                <c:pt idx="3676">
                  <c:v>1.7</c:v>
                </c:pt>
                <c:pt idx="3677">
                  <c:v>1.7</c:v>
                </c:pt>
                <c:pt idx="3678">
                  <c:v>1.7</c:v>
                </c:pt>
                <c:pt idx="3679">
                  <c:v>1.7</c:v>
                </c:pt>
                <c:pt idx="3680">
                  <c:v>1.7</c:v>
                </c:pt>
                <c:pt idx="3681">
                  <c:v>1.7</c:v>
                </c:pt>
                <c:pt idx="3682">
                  <c:v>1.7</c:v>
                </c:pt>
                <c:pt idx="3683">
                  <c:v>1.7</c:v>
                </c:pt>
                <c:pt idx="3684">
                  <c:v>1.7</c:v>
                </c:pt>
                <c:pt idx="3685">
                  <c:v>1.7</c:v>
                </c:pt>
                <c:pt idx="3686">
                  <c:v>1.7</c:v>
                </c:pt>
                <c:pt idx="3687">
                  <c:v>1.7</c:v>
                </c:pt>
                <c:pt idx="3688">
                  <c:v>1.7</c:v>
                </c:pt>
                <c:pt idx="3689">
                  <c:v>1.7</c:v>
                </c:pt>
                <c:pt idx="3690">
                  <c:v>1.7</c:v>
                </c:pt>
                <c:pt idx="3691">
                  <c:v>1.7</c:v>
                </c:pt>
                <c:pt idx="3692">
                  <c:v>1.7</c:v>
                </c:pt>
                <c:pt idx="3693">
                  <c:v>1.7</c:v>
                </c:pt>
                <c:pt idx="3694">
                  <c:v>1.7</c:v>
                </c:pt>
                <c:pt idx="3695">
                  <c:v>1.7</c:v>
                </c:pt>
                <c:pt idx="3696">
                  <c:v>1.7</c:v>
                </c:pt>
                <c:pt idx="3697">
                  <c:v>1.7</c:v>
                </c:pt>
                <c:pt idx="3698">
                  <c:v>1.7</c:v>
                </c:pt>
                <c:pt idx="3699">
                  <c:v>1.7</c:v>
                </c:pt>
                <c:pt idx="3700">
                  <c:v>1.7</c:v>
                </c:pt>
                <c:pt idx="3701">
                  <c:v>1.7</c:v>
                </c:pt>
                <c:pt idx="3702">
                  <c:v>1.7</c:v>
                </c:pt>
                <c:pt idx="3703">
                  <c:v>1.7</c:v>
                </c:pt>
                <c:pt idx="3704">
                  <c:v>1.7</c:v>
                </c:pt>
                <c:pt idx="3705">
                  <c:v>1.7</c:v>
                </c:pt>
                <c:pt idx="3706">
                  <c:v>1.7</c:v>
                </c:pt>
                <c:pt idx="3707">
                  <c:v>1.7</c:v>
                </c:pt>
                <c:pt idx="3708">
                  <c:v>1.7</c:v>
                </c:pt>
                <c:pt idx="3709">
                  <c:v>1.7</c:v>
                </c:pt>
                <c:pt idx="3710">
                  <c:v>1.7</c:v>
                </c:pt>
                <c:pt idx="3711">
                  <c:v>1.7</c:v>
                </c:pt>
                <c:pt idx="3712">
                  <c:v>1.7</c:v>
                </c:pt>
                <c:pt idx="3713">
                  <c:v>1.7</c:v>
                </c:pt>
                <c:pt idx="3714">
                  <c:v>1.7</c:v>
                </c:pt>
                <c:pt idx="3715">
                  <c:v>1.7</c:v>
                </c:pt>
                <c:pt idx="3716">
                  <c:v>1.7</c:v>
                </c:pt>
                <c:pt idx="3717">
                  <c:v>1.7</c:v>
                </c:pt>
                <c:pt idx="3718">
                  <c:v>1.7</c:v>
                </c:pt>
                <c:pt idx="3719">
                  <c:v>1.7</c:v>
                </c:pt>
                <c:pt idx="3720">
                  <c:v>1.7</c:v>
                </c:pt>
                <c:pt idx="3721">
                  <c:v>1.7</c:v>
                </c:pt>
                <c:pt idx="3722">
                  <c:v>1.7</c:v>
                </c:pt>
                <c:pt idx="3723">
                  <c:v>1.7</c:v>
                </c:pt>
                <c:pt idx="3724">
                  <c:v>1.7</c:v>
                </c:pt>
                <c:pt idx="3725">
                  <c:v>1.7</c:v>
                </c:pt>
                <c:pt idx="3726">
                  <c:v>1.7</c:v>
                </c:pt>
                <c:pt idx="3727">
                  <c:v>1.7</c:v>
                </c:pt>
                <c:pt idx="3728">
                  <c:v>1.7</c:v>
                </c:pt>
                <c:pt idx="3729">
                  <c:v>1.7</c:v>
                </c:pt>
                <c:pt idx="3730">
                  <c:v>1.7</c:v>
                </c:pt>
                <c:pt idx="3731">
                  <c:v>1.7</c:v>
                </c:pt>
                <c:pt idx="3732">
                  <c:v>1.7</c:v>
                </c:pt>
                <c:pt idx="3733">
                  <c:v>1.7</c:v>
                </c:pt>
                <c:pt idx="3734">
                  <c:v>1.7</c:v>
                </c:pt>
                <c:pt idx="3735">
                  <c:v>1.7</c:v>
                </c:pt>
                <c:pt idx="3736">
                  <c:v>1.7</c:v>
                </c:pt>
                <c:pt idx="3737">
                  <c:v>1.7</c:v>
                </c:pt>
                <c:pt idx="3738">
                  <c:v>1.7</c:v>
                </c:pt>
                <c:pt idx="3739">
                  <c:v>1.7</c:v>
                </c:pt>
                <c:pt idx="3740">
                  <c:v>1.7</c:v>
                </c:pt>
                <c:pt idx="3741">
                  <c:v>1.7</c:v>
                </c:pt>
                <c:pt idx="3742">
                  <c:v>1.7</c:v>
                </c:pt>
                <c:pt idx="3743">
                  <c:v>1.7</c:v>
                </c:pt>
                <c:pt idx="3744">
                  <c:v>1.7</c:v>
                </c:pt>
                <c:pt idx="3745">
                  <c:v>1.7</c:v>
                </c:pt>
                <c:pt idx="3746">
                  <c:v>1.7</c:v>
                </c:pt>
                <c:pt idx="3747">
                  <c:v>1.7</c:v>
                </c:pt>
                <c:pt idx="3748">
                  <c:v>1.7</c:v>
                </c:pt>
                <c:pt idx="3749">
                  <c:v>1.7</c:v>
                </c:pt>
                <c:pt idx="3750">
                  <c:v>1.7</c:v>
                </c:pt>
                <c:pt idx="3751">
                  <c:v>1.7</c:v>
                </c:pt>
                <c:pt idx="3752">
                  <c:v>1.7</c:v>
                </c:pt>
                <c:pt idx="3753">
                  <c:v>1.7</c:v>
                </c:pt>
                <c:pt idx="3754">
                  <c:v>1.7</c:v>
                </c:pt>
                <c:pt idx="3755">
                  <c:v>1.7</c:v>
                </c:pt>
                <c:pt idx="3756">
                  <c:v>1.7</c:v>
                </c:pt>
                <c:pt idx="3757">
                  <c:v>1.7</c:v>
                </c:pt>
                <c:pt idx="3758">
                  <c:v>1.7</c:v>
                </c:pt>
                <c:pt idx="3759">
                  <c:v>1.7</c:v>
                </c:pt>
                <c:pt idx="3760">
                  <c:v>1.7</c:v>
                </c:pt>
                <c:pt idx="3761">
                  <c:v>1.7</c:v>
                </c:pt>
                <c:pt idx="3762">
                  <c:v>1.7</c:v>
                </c:pt>
                <c:pt idx="3763">
                  <c:v>1.7</c:v>
                </c:pt>
                <c:pt idx="3764">
                  <c:v>1.7</c:v>
                </c:pt>
                <c:pt idx="3765">
                  <c:v>1.7</c:v>
                </c:pt>
                <c:pt idx="3766">
                  <c:v>1.7</c:v>
                </c:pt>
                <c:pt idx="3767">
                  <c:v>1.7</c:v>
                </c:pt>
                <c:pt idx="3768">
                  <c:v>1.7</c:v>
                </c:pt>
                <c:pt idx="3769">
                  <c:v>1.7</c:v>
                </c:pt>
                <c:pt idx="3770">
                  <c:v>1.7</c:v>
                </c:pt>
                <c:pt idx="3771">
                  <c:v>1.7</c:v>
                </c:pt>
                <c:pt idx="3772">
                  <c:v>1.7</c:v>
                </c:pt>
                <c:pt idx="3773">
                  <c:v>1.7</c:v>
                </c:pt>
                <c:pt idx="3774">
                  <c:v>1.7</c:v>
                </c:pt>
                <c:pt idx="3775">
                  <c:v>1.7</c:v>
                </c:pt>
                <c:pt idx="3776">
                  <c:v>1.7</c:v>
                </c:pt>
                <c:pt idx="3777">
                  <c:v>1.7</c:v>
                </c:pt>
                <c:pt idx="3778">
                  <c:v>1.7</c:v>
                </c:pt>
                <c:pt idx="3779">
                  <c:v>1.7</c:v>
                </c:pt>
                <c:pt idx="3780">
                  <c:v>1.7</c:v>
                </c:pt>
                <c:pt idx="3781">
                  <c:v>1.7</c:v>
                </c:pt>
                <c:pt idx="3782">
                  <c:v>1.7</c:v>
                </c:pt>
                <c:pt idx="3783">
                  <c:v>1.7</c:v>
                </c:pt>
                <c:pt idx="3784">
                  <c:v>1.7</c:v>
                </c:pt>
                <c:pt idx="3785">
                  <c:v>1.7</c:v>
                </c:pt>
                <c:pt idx="3786">
                  <c:v>1.7</c:v>
                </c:pt>
                <c:pt idx="3787">
                  <c:v>1.7</c:v>
                </c:pt>
                <c:pt idx="3788">
                  <c:v>1.7</c:v>
                </c:pt>
                <c:pt idx="3789">
                  <c:v>1.7</c:v>
                </c:pt>
                <c:pt idx="3790">
                  <c:v>1.7</c:v>
                </c:pt>
                <c:pt idx="3791">
                  <c:v>1.7</c:v>
                </c:pt>
                <c:pt idx="3792">
                  <c:v>1.7</c:v>
                </c:pt>
                <c:pt idx="3793">
                  <c:v>1.7</c:v>
                </c:pt>
                <c:pt idx="3794">
                  <c:v>1.7</c:v>
                </c:pt>
                <c:pt idx="3795">
                  <c:v>1.7</c:v>
                </c:pt>
                <c:pt idx="3796">
                  <c:v>1.7</c:v>
                </c:pt>
                <c:pt idx="3797">
                  <c:v>1.7</c:v>
                </c:pt>
                <c:pt idx="3798">
                  <c:v>1.7</c:v>
                </c:pt>
                <c:pt idx="3799">
                  <c:v>1.7</c:v>
                </c:pt>
                <c:pt idx="3800">
                  <c:v>1.7</c:v>
                </c:pt>
                <c:pt idx="3801">
                  <c:v>1.7</c:v>
                </c:pt>
                <c:pt idx="3802">
                  <c:v>1.7</c:v>
                </c:pt>
                <c:pt idx="3803">
                  <c:v>1.7</c:v>
                </c:pt>
                <c:pt idx="3804">
                  <c:v>1.7</c:v>
                </c:pt>
                <c:pt idx="3805">
                  <c:v>1.7</c:v>
                </c:pt>
                <c:pt idx="3806">
                  <c:v>1.7</c:v>
                </c:pt>
                <c:pt idx="3807">
                  <c:v>1.7</c:v>
                </c:pt>
                <c:pt idx="3808">
                  <c:v>1.7</c:v>
                </c:pt>
                <c:pt idx="3809">
                  <c:v>1.7</c:v>
                </c:pt>
                <c:pt idx="3810">
                  <c:v>1.7</c:v>
                </c:pt>
                <c:pt idx="3811">
                  <c:v>1.7</c:v>
                </c:pt>
                <c:pt idx="3812">
                  <c:v>1.7</c:v>
                </c:pt>
                <c:pt idx="3813">
                  <c:v>1.7</c:v>
                </c:pt>
                <c:pt idx="3814">
                  <c:v>1.7</c:v>
                </c:pt>
                <c:pt idx="3815">
                  <c:v>1.7</c:v>
                </c:pt>
                <c:pt idx="3816">
                  <c:v>1.7</c:v>
                </c:pt>
                <c:pt idx="3817">
                  <c:v>1.7</c:v>
                </c:pt>
                <c:pt idx="3818">
                  <c:v>1.7</c:v>
                </c:pt>
                <c:pt idx="3819">
                  <c:v>1.7</c:v>
                </c:pt>
                <c:pt idx="3820">
                  <c:v>1.7</c:v>
                </c:pt>
                <c:pt idx="3821">
                  <c:v>1.7</c:v>
                </c:pt>
                <c:pt idx="3822">
                  <c:v>1.7</c:v>
                </c:pt>
                <c:pt idx="3823">
                  <c:v>1.7</c:v>
                </c:pt>
                <c:pt idx="3824">
                  <c:v>1.7</c:v>
                </c:pt>
                <c:pt idx="3825">
                  <c:v>1.7</c:v>
                </c:pt>
                <c:pt idx="3826">
                  <c:v>1.7</c:v>
                </c:pt>
                <c:pt idx="3827">
                  <c:v>1.7</c:v>
                </c:pt>
                <c:pt idx="3828">
                  <c:v>1.7</c:v>
                </c:pt>
                <c:pt idx="3829">
                  <c:v>1.7</c:v>
                </c:pt>
                <c:pt idx="3830">
                  <c:v>1.7</c:v>
                </c:pt>
                <c:pt idx="3831">
                  <c:v>1.7</c:v>
                </c:pt>
                <c:pt idx="3832">
                  <c:v>1.7</c:v>
                </c:pt>
                <c:pt idx="3833">
                  <c:v>1.7</c:v>
                </c:pt>
                <c:pt idx="3834">
                  <c:v>1.7</c:v>
                </c:pt>
                <c:pt idx="3835">
                  <c:v>1.7</c:v>
                </c:pt>
                <c:pt idx="3836">
                  <c:v>1.7</c:v>
                </c:pt>
                <c:pt idx="3837">
                  <c:v>1.7</c:v>
                </c:pt>
                <c:pt idx="3838">
                  <c:v>1.7</c:v>
                </c:pt>
                <c:pt idx="3839">
                  <c:v>1.7</c:v>
                </c:pt>
                <c:pt idx="3840">
                  <c:v>1.7</c:v>
                </c:pt>
                <c:pt idx="3841">
                  <c:v>1.7</c:v>
                </c:pt>
                <c:pt idx="3842">
                  <c:v>1.7</c:v>
                </c:pt>
                <c:pt idx="3843">
                  <c:v>1.7</c:v>
                </c:pt>
                <c:pt idx="3844">
                  <c:v>1.7</c:v>
                </c:pt>
                <c:pt idx="3845">
                  <c:v>1.7</c:v>
                </c:pt>
                <c:pt idx="3846">
                  <c:v>1.7</c:v>
                </c:pt>
                <c:pt idx="3847">
                  <c:v>1.7</c:v>
                </c:pt>
                <c:pt idx="3848">
                  <c:v>1.7</c:v>
                </c:pt>
                <c:pt idx="3849">
                  <c:v>1.7</c:v>
                </c:pt>
                <c:pt idx="3850">
                  <c:v>1.7</c:v>
                </c:pt>
                <c:pt idx="3851">
                  <c:v>1.7</c:v>
                </c:pt>
                <c:pt idx="3852">
                  <c:v>1.7</c:v>
                </c:pt>
                <c:pt idx="3853">
                  <c:v>1.7</c:v>
                </c:pt>
                <c:pt idx="3854">
                  <c:v>1.7</c:v>
                </c:pt>
                <c:pt idx="3855">
                  <c:v>1.7</c:v>
                </c:pt>
                <c:pt idx="3856">
                  <c:v>1.7</c:v>
                </c:pt>
                <c:pt idx="3857">
                  <c:v>1.7</c:v>
                </c:pt>
                <c:pt idx="3858">
                  <c:v>1.7</c:v>
                </c:pt>
                <c:pt idx="3859">
                  <c:v>1.7</c:v>
                </c:pt>
                <c:pt idx="3860">
                  <c:v>1.7</c:v>
                </c:pt>
                <c:pt idx="3861">
                  <c:v>1.7</c:v>
                </c:pt>
                <c:pt idx="3862">
                  <c:v>1.7</c:v>
                </c:pt>
                <c:pt idx="3863">
                  <c:v>1.7</c:v>
                </c:pt>
                <c:pt idx="3864">
                  <c:v>1.7</c:v>
                </c:pt>
                <c:pt idx="3865">
                  <c:v>1.7</c:v>
                </c:pt>
                <c:pt idx="3866">
                  <c:v>1.7</c:v>
                </c:pt>
                <c:pt idx="3867">
                  <c:v>1.7</c:v>
                </c:pt>
                <c:pt idx="3868">
                  <c:v>1.7</c:v>
                </c:pt>
                <c:pt idx="3869">
                  <c:v>1.7</c:v>
                </c:pt>
                <c:pt idx="3870">
                  <c:v>1.7</c:v>
                </c:pt>
                <c:pt idx="3871">
                  <c:v>1.7</c:v>
                </c:pt>
                <c:pt idx="3872">
                  <c:v>1.7</c:v>
                </c:pt>
                <c:pt idx="3873">
                  <c:v>1.7</c:v>
                </c:pt>
                <c:pt idx="3874">
                  <c:v>1.7</c:v>
                </c:pt>
                <c:pt idx="3875">
                  <c:v>1.7</c:v>
                </c:pt>
                <c:pt idx="3876">
                  <c:v>1.7</c:v>
                </c:pt>
                <c:pt idx="3877">
                  <c:v>1.7</c:v>
                </c:pt>
                <c:pt idx="3878">
                  <c:v>1.7</c:v>
                </c:pt>
                <c:pt idx="3879">
                  <c:v>1.7</c:v>
                </c:pt>
                <c:pt idx="3880">
                  <c:v>1.7</c:v>
                </c:pt>
                <c:pt idx="3881">
                  <c:v>1.7</c:v>
                </c:pt>
                <c:pt idx="3882">
                  <c:v>1.7</c:v>
                </c:pt>
                <c:pt idx="3883">
                  <c:v>1.7</c:v>
                </c:pt>
                <c:pt idx="3884">
                  <c:v>1.7</c:v>
                </c:pt>
                <c:pt idx="3885">
                  <c:v>1.7</c:v>
                </c:pt>
                <c:pt idx="3886">
                  <c:v>1.7</c:v>
                </c:pt>
                <c:pt idx="3887">
                  <c:v>1.7</c:v>
                </c:pt>
                <c:pt idx="3888">
                  <c:v>1.7</c:v>
                </c:pt>
                <c:pt idx="3889">
                  <c:v>1.7</c:v>
                </c:pt>
                <c:pt idx="3890">
                  <c:v>1.7</c:v>
                </c:pt>
                <c:pt idx="3891">
                  <c:v>1.7</c:v>
                </c:pt>
                <c:pt idx="3892">
                  <c:v>1.7</c:v>
                </c:pt>
                <c:pt idx="3893">
                  <c:v>1.7</c:v>
                </c:pt>
                <c:pt idx="3894">
                  <c:v>1.7</c:v>
                </c:pt>
                <c:pt idx="3895">
                  <c:v>1.7</c:v>
                </c:pt>
                <c:pt idx="3896">
                  <c:v>1.7</c:v>
                </c:pt>
                <c:pt idx="3897">
                  <c:v>1.7</c:v>
                </c:pt>
                <c:pt idx="3898">
                  <c:v>1.7</c:v>
                </c:pt>
                <c:pt idx="3899">
                  <c:v>1.7</c:v>
                </c:pt>
                <c:pt idx="3900">
                  <c:v>1.7</c:v>
                </c:pt>
                <c:pt idx="3901">
                  <c:v>1.7</c:v>
                </c:pt>
                <c:pt idx="3902">
                  <c:v>1.7</c:v>
                </c:pt>
                <c:pt idx="3903">
                  <c:v>1.7</c:v>
                </c:pt>
                <c:pt idx="3904">
                  <c:v>1.7</c:v>
                </c:pt>
                <c:pt idx="3905">
                  <c:v>1.7</c:v>
                </c:pt>
                <c:pt idx="3906">
                  <c:v>1.7</c:v>
                </c:pt>
                <c:pt idx="3907">
                  <c:v>1.7</c:v>
                </c:pt>
                <c:pt idx="3908">
                  <c:v>1.7</c:v>
                </c:pt>
                <c:pt idx="3909">
                  <c:v>1.7</c:v>
                </c:pt>
                <c:pt idx="3910">
                  <c:v>1.7</c:v>
                </c:pt>
                <c:pt idx="3911">
                  <c:v>1.7</c:v>
                </c:pt>
                <c:pt idx="3912">
                  <c:v>1.7</c:v>
                </c:pt>
                <c:pt idx="3913">
                  <c:v>1.7</c:v>
                </c:pt>
                <c:pt idx="3914">
                  <c:v>1.7</c:v>
                </c:pt>
                <c:pt idx="3915">
                  <c:v>1.7</c:v>
                </c:pt>
                <c:pt idx="3916">
                  <c:v>1.7</c:v>
                </c:pt>
                <c:pt idx="3917">
                  <c:v>1.7</c:v>
                </c:pt>
                <c:pt idx="3918">
                  <c:v>1.7</c:v>
                </c:pt>
                <c:pt idx="3919">
                  <c:v>1.7</c:v>
                </c:pt>
                <c:pt idx="3920">
                  <c:v>1.7</c:v>
                </c:pt>
                <c:pt idx="3921">
                  <c:v>1.7</c:v>
                </c:pt>
                <c:pt idx="3922">
                  <c:v>1.7</c:v>
                </c:pt>
                <c:pt idx="3923">
                  <c:v>1.7</c:v>
                </c:pt>
                <c:pt idx="3924">
                  <c:v>1.7</c:v>
                </c:pt>
                <c:pt idx="3925">
                  <c:v>1.7</c:v>
                </c:pt>
                <c:pt idx="3926">
                  <c:v>1.7</c:v>
                </c:pt>
                <c:pt idx="3927">
                  <c:v>1.7</c:v>
                </c:pt>
                <c:pt idx="3928">
                  <c:v>1.7</c:v>
                </c:pt>
                <c:pt idx="3929">
                  <c:v>1.7</c:v>
                </c:pt>
                <c:pt idx="3930">
                  <c:v>1.7</c:v>
                </c:pt>
                <c:pt idx="3931">
                  <c:v>1.7</c:v>
                </c:pt>
                <c:pt idx="3932">
                  <c:v>1.7</c:v>
                </c:pt>
                <c:pt idx="3933">
                  <c:v>1.7</c:v>
                </c:pt>
                <c:pt idx="3934">
                  <c:v>1.7</c:v>
                </c:pt>
                <c:pt idx="3935">
                  <c:v>1.7</c:v>
                </c:pt>
                <c:pt idx="3936">
                  <c:v>1.7</c:v>
                </c:pt>
                <c:pt idx="3937">
                  <c:v>1.7</c:v>
                </c:pt>
                <c:pt idx="3938">
                  <c:v>1.7</c:v>
                </c:pt>
                <c:pt idx="3939">
                  <c:v>1.7</c:v>
                </c:pt>
                <c:pt idx="3940">
                  <c:v>1.7</c:v>
                </c:pt>
                <c:pt idx="3941">
                  <c:v>1.7</c:v>
                </c:pt>
                <c:pt idx="3942">
                  <c:v>1.7</c:v>
                </c:pt>
                <c:pt idx="3943">
                  <c:v>1.7</c:v>
                </c:pt>
                <c:pt idx="3944">
                  <c:v>1.7</c:v>
                </c:pt>
                <c:pt idx="3945">
                  <c:v>1.7</c:v>
                </c:pt>
                <c:pt idx="3946">
                  <c:v>1.7</c:v>
                </c:pt>
                <c:pt idx="3947">
                  <c:v>1.7</c:v>
                </c:pt>
                <c:pt idx="3948">
                  <c:v>1.7</c:v>
                </c:pt>
                <c:pt idx="3949">
                  <c:v>1.7</c:v>
                </c:pt>
                <c:pt idx="3950">
                  <c:v>1.7</c:v>
                </c:pt>
                <c:pt idx="3951">
                  <c:v>1.7</c:v>
                </c:pt>
                <c:pt idx="3952">
                  <c:v>1.7</c:v>
                </c:pt>
                <c:pt idx="3953">
                  <c:v>1.7</c:v>
                </c:pt>
                <c:pt idx="3954">
                  <c:v>1.7</c:v>
                </c:pt>
                <c:pt idx="3955">
                  <c:v>1.7</c:v>
                </c:pt>
                <c:pt idx="3956">
                  <c:v>1.7</c:v>
                </c:pt>
                <c:pt idx="3957">
                  <c:v>1.7</c:v>
                </c:pt>
                <c:pt idx="3958">
                  <c:v>1.7</c:v>
                </c:pt>
                <c:pt idx="3959">
                  <c:v>1.7</c:v>
                </c:pt>
                <c:pt idx="3960">
                  <c:v>1.7</c:v>
                </c:pt>
                <c:pt idx="3961">
                  <c:v>1.7</c:v>
                </c:pt>
                <c:pt idx="3962">
                  <c:v>1.7</c:v>
                </c:pt>
                <c:pt idx="3963">
                  <c:v>1.7</c:v>
                </c:pt>
                <c:pt idx="3964">
                  <c:v>1.7</c:v>
                </c:pt>
                <c:pt idx="3965">
                  <c:v>1.7</c:v>
                </c:pt>
                <c:pt idx="3966">
                  <c:v>1.7</c:v>
                </c:pt>
                <c:pt idx="3967">
                  <c:v>1.7</c:v>
                </c:pt>
                <c:pt idx="3968">
                  <c:v>1.7</c:v>
                </c:pt>
                <c:pt idx="3969">
                  <c:v>1.7</c:v>
                </c:pt>
                <c:pt idx="3970">
                  <c:v>1.7</c:v>
                </c:pt>
                <c:pt idx="3971">
                  <c:v>1.7</c:v>
                </c:pt>
                <c:pt idx="3972">
                  <c:v>1.7</c:v>
                </c:pt>
                <c:pt idx="3973">
                  <c:v>1.7</c:v>
                </c:pt>
                <c:pt idx="3974">
                  <c:v>1.7</c:v>
                </c:pt>
                <c:pt idx="3975">
                  <c:v>1.7</c:v>
                </c:pt>
                <c:pt idx="3976">
                  <c:v>1.7</c:v>
                </c:pt>
                <c:pt idx="3977">
                  <c:v>1.7</c:v>
                </c:pt>
                <c:pt idx="3978">
                  <c:v>1.7</c:v>
                </c:pt>
                <c:pt idx="3979">
                  <c:v>1.7</c:v>
                </c:pt>
                <c:pt idx="3980">
                  <c:v>1.7</c:v>
                </c:pt>
                <c:pt idx="3981">
                  <c:v>1.7</c:v>
                </c:pt>
                <c:pt idx="3982">
                  <c:v>1.7</c:v>
                </c:pt>
                <c:pt idx="3983">
                  <c:v>1.7</c:v>
                </c:pt>
                <c:pt idx="3984">
                  <c:v>1.7</c:v>
                </c:pt>
                <c:pt idx="3985">
                  <c:v>1.7</c:v>
                </c:pt>
                <c:pt idx="3986">
                  <c:v>1.7</c:v>
                </c:pt>
                <c:pt idx="3987">
                  <c:v>1.7</c:v>
                </c:pt>
                <c:pt idx="3988">
                  <c:v>1.7</c:v>
                </c:pt>
                <c:pt idx="3989">
                  <c:v>1.7</c:v>
                </c:pt>
                <c:pt idx="3990">
                  <c:v>1.7</c:v>
                </c:pt>
                <c:pt idx="3991">
                  <c:v>1.7</c:v>
                </c:pt>
                <c:pt idx="3992">
                  <c:v>1.7</c:v>
                </c:pt>
                <c:pt idx="3993">
                  <c:v>1.7</c:v>
                </c:pt>
                <c:pt idx="3994">
                  <c:v>1.7</c:v>
                </c:pt>
                <c:pt idx="3995">
                  <c:v>1.7</c:v>
                </c:pt>
                <c:pt idx="3996">
                  <c:v>1.7</c:v>
                </c:pt>
                <c:pt idx="3997">
                  <c:v>1.7</c:v>
                </c:pt>
                <c:pt idx="3998">
                  <c:v>1.7</c:v>
                </c:pt>
                <c:pt idx="3999">
                  <c:v>1.7</c:v>
                </c:pt>
                <c:pt idx="4000">
                  <c:v>1.7</c:v>
                </c:pt>
                <c:pt idx="4001">
                  <c:v>1.7</c:v>
                </c:pt>
                <c:pt idx="4002">
                  <c:v>1.7</c:v>
                </c:pt>
                <c:pt idx="4003">
                  <c:v>1.7</c:v>
                </c:pt>
                <c:pt idx="4004">
                  <c:v>1.7</c:v>
                </c:pt>
                <c:pt idx="4005">
                  <c:v>1.7</c:v>
                </c:pt>
                <c:pt idx="4006">
                  <c:v>1.7</c:v>
                </c:pt>
                <c:pt idx="4007">
                  <c:v>1.7</c:v>
                </c:pt>
                <c:pt idx="4008">
                  <c:v>1.7</c:v>
                </c:pt>
                <c:pt idx="4009">
                  <c:v>1.7</c:v>
                </c:pt>
                <c:pt idx="4010">
                  <c:v>1.7</c:v>
                </c:pt>
                <c:pt idx="4011">
                  <c:v>1.7</c:v>
                </c:pt>
                <c:pt idx="4012">
                  <c:v>1.7</c:v>
                </c:pt>
                <c:pt idx="4013">
                  <c:v>1.7</c:v>
                </c:pt>
                <c:pt idx="4014">
                  <c:v>1.7</c:v>
                </c:pt>
                <c:pt idx="4015">
                  <c:v>1.7</c:v>
                </c:pt>
                <c:pt idx="4016">
                  <c:v>1.7</c:v>
                </c:pt>
                <c:pt idx="4017">
                  <c:v>1.7</c:v>
                </c:pt>
                <c:pt idx="4018">
                  <c:v>1.7</c:v>
                </c:pt>
                <c:pt idx="4019">
                  <c:v>1.7</c:v>
                </c:pt>
                <c:pt idx="4020">
                  <c:v>1.7</c:v>
                </c:pt>
                <c:pt idx="4021">
                  <c:v>1.7</c:v>
                </c:pt>
                <c:pt idx="4022">
                  <c:v>1.7</c:v>
                </c:pt>
                <c:pt idx="4023">
                  <c:v>1.7</c:v>
                </c:pt>
                <c:pt idx="4024">
                  <c:v>1.7</c:v>
                </c:pt>
                <c:pt idx="4025">
                  <c:v>1.7</c:v>
                </c:pt>
                <c:pt idx="4026">
                  <c:v>1.7</c:v>
                </c:pt>
                <c:pt idx="4027">
                  <c:v>1.7</c:v>
                </c:pt>
                <c:pt idx="4028">
                  <c:v>1.7</c:v>
                </c:pt>
                <c:pt idx="4029">
                  <c:v>1.7</c:v>
                </c:pt>
                <c:pt idx="4030">
                  <c:v>1.7</c:v>
                </c:pt>
                <c:pt idx="4031">
                  <c:v>1.7</c:v>
                </c:pt>
                <c:pt idx="4032">
                  <c:v>1.7</c:v>
                </c:pt>
                <c:pt idx="4033">
                  <c:v>1.7</c:v>
                </c:pt>
                <c:pt idx="4034">
                  <c:v>1.7</c:v>
                </c:pt>
                <c:pt idx="4035">
                  <c:v>1.7</c:v>
                </c:pt>
                <c:pt idx="4036">
                  <c:v>1.7</c:v>
                </c:pt>
                <c:pt idx="4037">
                  <c:v>1.7</c:v>
                </c:pt>
                <c:pt idx="4038">
                  <c:v>1.7</c:v>
                </c:pt>
                <c:pt idx="4039">
                  <c:v>1.7</c:v>
                </c:pt>
                <c:pt idx="4040">
                  <c:v>1.7</c:v>
                </c:pt>
                <c:pt idx="4041">
                  <c:v>1.7</c:v>
                </c:pt>
                <c:pt idx="4042">
                  <c:v>1.7</c:v>
                </c:pt>
                <c:pt idx="4043">
                  <c:v>1.7</c:v>
                </c:pt>
                <c:pt idx="4044">
                  <c:v>1.7</c:v>
                </c:pt>
                <c:pt idx="4045">
                  <c:v>1.7</c:v>
                </c:pt>
                <c:pt idx="4046">
                  <c:v>1.7</c:v>
                </c:pt>
                <c:pt idx="4047">
                  <c:v>1.7</c:v>
                </c:pt>
                <c:pt idx="4048">
                  <c:v>1.7</c:v>
                </c:pt>
                <c:pt idx="4049">
                  <c:v>1.7</c:v>
                </c:pt>
                <c:pt idx="4050">
                  <c:v>1.7</c:v>
                </c:pt>
                <c:pt idx="4051">
                  <c:v>1.7</c:v>
                </c:pt>
                <c:pt idx="4052">
                  <c:v>1.7</c:v>
                </c:pt>
                <c:pt idx="4053">
                  <c:v>1.7</c:v>
                </c:pt>
                <c:pt idx="4054">
                  <c:v>1.7</c:v>
                </c:pt>
                <c:pt idx="4055">
                  <c:v>1.7</c:v>
                </c:pt>
                <c:pt idx="4056">
                  <c:v>1.7</c:v>
                </c:pt>
                <c:pt idx="4057">
                  <c:v>1.7</c:v>
                </c:pt>
                <c:pt idx="4058">
                  <c:v>1.7</c:v>
                </c:pt>
                <c:pt idx="4059">
                  <c:v>1.7</c:v>
                </c:pt>
                <c:pt idx="4060">
                  <c:v>1.7</c:v>
                </c:pt>
                <c:pt idx="4061">
                  <c:v>1.7</c:v>
                </c:pt>
                <c:pt idx="4062">
                  <c:v>1.7</c:v>
                </c:pt>
                <c:pt idx="4063">
                  <c:v>1.7</c:v>
                </c:pt>
                <c:pt idx="4064">
                  <c:v>1.7</c:v>
                </c:pt>
                <c:pt idx="4065">
                  <c:v>1.7</c:v>
                </c:pt>
                <c:pt idx="4066">
                  <c:v>1.7</c:v>
                </c:pt>
                <c:pt idx="4067">
                  <c:v>1.7</c:v>
                </c:pt>
                <c:pt idx="4068">
                  <c:v>1.7</c:v>
                </c:pt>
                <c:pt idx="4069">
                  <c:v>1.7</c:v>
                </c:pt>
                <c:pt idx="4070">
                  <c:v>1.7</c:v>
                </c:pt>
                <c:pt idx="4071">
                  <c:v>1.7</c:v>
                </c:pt>
                <c:pt idx="4072">
                  <c:v>1.7</c:v>
                </c:pt>
                <c:pt idx="4073">
                  <c:v>1.7</c:v>
                </c:pt>
                <c:pt idx="4074">
                  <c:v>1.7</c:v>
                </c:pt>
                <c:pt idx="4075">
                  <c:v>1.7</c:v>
                </c:pt>
                <c:pt idx="4076">
                  <c:v>1.7</c:v>
                </c:pt>
                <c:pt idx="4077">
                  <c:v>1.7</c:v>
                </c:pt>
                <c:pt idx="4078">
                  <c:v>1.7</c:v>
                </c:pt>
                <c:pt idx="4079">
                  <c:v>1.7</c:v>
                </c:pt>
                <c:pt idx="4080">
                  <c:v>1.7</c:v>
                </c:pt>
                <c:pt idx="4081">
                  <c:v>1.7</c:v>
                </c:pt>
                <c:pt idx="4082">
                  <c:v>1.7</c:v>
                </c:pt>
                <c:pt idx="4083">
                  <c:v>1.7</c:v>
                </c:pt>
                <c:pt idx="4084">
                  <c:v>1.7</c:v>
                </c:pt>
                <c:pt idx="4085">
                  <c:v>1.7</c:v>
                </c:pt>
                <c:pt idx="4086">
                  <c:v>1.7</c:v>
                </c:pt>
                <c:pt idx="4087">
                  <c:v>1.7</c:v>
                </c:pt>
                <c:pt idx="4088">
                  <c:v>1.7</c:v>
                </c:pt>
                <c:pt idx="4089">
                  <c:v>1.7</c:v>
                </c:pt>
                <c:pt idx="4090">
                  <c:v>1.7</c:v>
                </c:pt>
                <c:pt idx="4091">
                  <c:v>1.7</c:v>
                </c:pt>
                <c:pt idx="4092">
                  <c:v>1.7</c:v>
                </c:pt>
                <c:pt idx="4093">
                  <c:v>1.7</c:v>
                </c:pt>
                <c:pt idx="4094">
                  <c:v>1.7</c:v>
                </c:pt>
                <c:pt idx="4095">
                  <c:v>1.7</c:v>
                </c:pt>
                <c:pt idx="4096">
                  <c:v>1.7</c:v>
                </c:pt>
                <c:pt idx="4097">
                  <c:v>1.7</c:v>
                </c:pt>
                <c:pt idx="4098">
                  <c:v>1.7</c:v>
                </c:pt>
                <c:pt idx="4099">
                  <c:v>1.7</c:v>
                </c:pt>
                <c:pt idx="4100">
                  <c:v>1.7</c:v>
                </c:pt>
                <c:pt idx="4101">
                  <c:v>1.7</c:v>
                </c:pt>
                <c:pt idx="4102">
                  <c:v>1.7</c:v>
                </c:pt>
                <c:pt idx="4103">
                  <c:v>1.7</c:v>
                </c:pt>
                <c:pt idx="4104">
                  <c:v>1.7</c:v>
                </c:pt>
                <c:pt idx="4105">
                  <c:v>1.7</c:v>
                </c:pt>
                <c:pt idx="4106">
                  <c:v>1.7</c:v>
                </c:pt>
                <c:pt idx="4107">
                  <c:v>1.7</c:v>
                </c:pt>
                <c:pt idx="4108">
                  <c:v>1.7</c:v>
                </c:pt>
                <c:pt idx="4109">
                  <c:v>1.7</c:v>
                </c:pt>
                <c:pt idx="4110">
                  <c:v>1.7</c:v>
                </c:pt>
                <c:pt idx="4111">
                  <c:v>1.7</c:v>
                </c:pt>
                <c:pt idx="4112">
                  <c:v>1.7</c:v>
                </c:pt>
                <c:pt idx="4113">
                  <c:v>1.7</c:v>
                </c:pt>
                <c:pt idx="4114">
                  <c:v>1.7</c:v>
                </c:pt>
                <c:pt idx="4115">
                  <c:v>1.7</c:v>
                </c:pt>
                <c:pt idx="4116">
                  <c:v>1.7</c:v>
                </c:pt>
                <c:pt idx="4117">
                  <c:v>1.7</c:v>
                </c:pt>
                <c:pt idx="4118">
                  <c:v>1.7</c:v>
                </c:pt>
                <c:pt idx="4119">
                  <c:v>1.7</c:v>
                </c:pt>
                <c:pt idx="4120">
                  <c:v>1.7</c:v>
                </c:pt>
                <c:pt idx="4121">
                  <c:v>1.7</c:v>
                </c:pt>
                <c:pt idx="4122">
                  <c:v>1.7</c:v>
                </c:pt>
                <c:pt idx="4123">
                  <c:v>1.7</c:v>
                </c:pt>
                <c:pt idx="4124">
                  <c:v>1.7</c:v>
                </c:pt>
                <c:pt idx="4125">
                  <c:v>1.7</c:v>
                </c:pt>
                <c:pt idx="4126">
                  <c:v>1.7</c:v>
                </c:pt>
                <c:pt idx="4127">
                  <c:v>1.7</c:v>
                </c:pt>
                <c:pt idx="4128">
                  <c:v>1.7</c:v>
                </c:pt>
                <c:pt idx="4129">
                  <c:v>1.7</c:v>
                </c:pt>
                <c:pt idx="4130">
                  <c:v>1.7</c:v>
                </c:pt>
                <c:pt idx="4131">
                  <c:v>1.7</c:v>
                </c:pt>
                <c:pt idx="4132">
                  <c:v>1.7</c:v>
                </c:pt>
                <c:pt idx="4133">
                  <c:v>1.7</c:v>
                </c:pt>
                <c:pt idx="4134">
                  <c:v>1.7</c:v>
                </c:pt>
                <c:pt idx="4135">
                  <c:v>1.7</c:v>
                </c:pt>
                <c:pt idx="4136">
                  <c:v>1.7</c:v>
                </c:pt>
                <c:pt idx="4137">
                  <c:v>1.7</c:v>
                </c:pt>
                <c:pt idx="4138">
                  <c:v>1.7</c:v>
                </c:pt>
                <c:pt idx="4139">
                  <c:v>1.7</c:v>
                </c:pt>
                <c:pt idx="4140">
                  <c:v>1.7</c:v>
                </c:pt>
                <c:pt idx="4141">
                  <c:v>1.7</c:v>
                </c:pt>
                <c:pt idx="4142">
                  <c:v>1.7</c:v>
                </c:pt>
                <c:pt idx="4143">
                  <c:v>1.7</c:v>
                </c:pt>
                <c:pt idx="4144">
                  <c:v>1.7</c:v>
                </c:pt>
                <c:pt idx="4145">
                  <c:v>1.7</c:v>
                </c:pt>
                <c:pt idx="4146">
                  <c:v>1.7</c:v>
                </c:pt>
                <c:pt idx="4147">
                  <c:v>1.7</c:v>
                </c:pt>
                <c:pt idx="4148">
                  <c:v>1.7</c:v>
                </c:pt>
                <c:pt idx="4149">
                  <c:v>1.7</c:v>
                </c:pt>
                <c:pt idx="4150">
                  <c:v>1.7</c:v>
                </c:pt>
                <c:pt idx="4151">
                  <c:v>1.7</c:v>
                </c:pt>
                <c:pt idx="4152">
                  <c:v>1.7</c:v>
                </c:pt>
                <c:pt idx="4153">
                  <c:v>1.7</c:v>
                </c:pt>
                <c:pt idx="4154">
                  <c:v>1.7</c:v>
                </c:pt>
                <c:pt idx="4155">
                  <c:v>1.7</c:v>
                </c:pt>
                <c:pt idx="4156">
                  <c:v>1.7</c:v>
                </c:pt>
                <c:pt idx="4157">
                  <c:v>1.7</c:v>
                </c:pt>
                <c:pt idx="4158">
                  <c:v>1.7</c:v>
                </c:pt>
                <c:pt idx="4159">
                  <c:v>1.7</c:v>
                </c:pt>
                <c:pt idx="4160">
                  <c:v>1.7</c:v>
                </c:pt>
                <c:pt idx="4161">
                  <c:v>1.7</c:v>
                </c:pt>
                <c:pt idx="4162">
                  <c:v>1.7</c:v>
                </c:pt>
                <c:pt idx="4163">
                  <c:v>1.7</c:v>
                </c:pt>
                <c:pt idx="4164">
                  <c:v>1.7</c:v>
                </c:pt>
                <c:pt idx="4165">
                  <c:v>1.7</c:v>
                </c:pt>
                <c:pt idx="4166">
                  <c:v>1.7</c:v>
                </c:pt>
                <c:pt idx="4167">
                  <c:v>1.7</c:v>
                </c:pt>
                <c:pt idx="4168">
                  <c:v>1.7</c:v>
                </c:pt>
                <c:pt idx="4169">
                  <c:v>1.7</c:v>
                </c:pt>
                <c:pt idx="4170">
                  <c:v>1.7</c:v>
                </c:pt>
                <c:pt idx="4171">
                  <c:v>1.7</c:v>
                </c:pt>
                <c:pt idx="4172">
                  <c:v>1.7</c:v>
                </c:pt>
                <c:pt idx="4173">
                  <c:v>1.7</c:v>
                </c:pt>
                <c:pt idx="4174">
                  <c:v>1.7</c:v>
                </c:pt>
                <c:pt idx="4175">
                  <c:v>1.7</c:v>
                </c:pt>
                <c:pt idx="4176">
                  <c:v>1.7</c:v>
                </c:pt>
                <c:pt idx="4177">
                  <c:v>1.7</c:v>
                </c:pt>
                <c:pt idx="4178">
                  <c:v>1.7</c:v>
                </c:pt>
                <c:pt idx="4179">
                  <c:v>1.7</c:v>
                </c:pt>
                <c:pt idx="4180">
                  <c:v>1.7</c:v>
                </c:pt>
                <c:pt idx="4181">
                  <c:v>1.7</c:v>
                </c:pt>
                <c:pt idx="4182">
                  <c:v>1.7</c:v>
                </c:pt>
                <c:pt idx="4183">
                  <c:v>1.7</c:v>
                </c:pt>
                <c:pt idx="4184">
                  <c:v>1.7</c:v>
                </c:pt>
                <c:pt idx="4185">
                  <c:v>1.7</c:v>
                </c:pt>
                <c:pt idx="4186">
                  <c:v>1.7</c:v>
                </c:pt>
                <c:pt idx="4187">
                  <c:v>1.7</c:v>
                </c:pt>
                <c:pt idx="4188">
                  <c:v>1.7</c:v>
                </c:pt>
                <c:pt idx="4189">
                  <c:v>1.7</c:v>
                </c:pt>
                <c:pt idx="4190">
                  <c:v>1.7</c:v>
                </c:pt>
                <c:pt idx="4191">
                  <c:v>1.7</c:v>
                </c:pt>
                <c:pt idx="4192">
                  <c:v>1.7</c:v>
                </c:pt>
                <c:pt idx="4193">
                  <c:v>1.7</c:v>
                </c:pt>
                <c:pt idx="4194">
                  <c:v>1.7</c:v>
                </c:pt>
                <c:pt idx="4195">
                  <c:v>1.7</c:v>
                </c:pt>
                <c:pt idx="4196">
                  <c:v>1.7</c:v>
                </c:pt>
                <c:pt idx="4197">
                  <c:v>1.7</c:v>
                </c:pt>
                <c:pt idx="4198">
                  <c:v>1.7</c:v>
                </c:pt>
                <c:pt idx="4199">
                  <c:v>1.7</c:v>
                </c:pt>
                <c:pt idx="4200">
                  <c:v>1.7</c:v>
                </c:pt>
                <c:pt idx="4201">
                  <c:v>1.7</c:v>
                </c:pt>
                <c:pt idx="4202">
                  <c:v>1.7</c:v>
                </c:pt>
                <c:pt idx="4203">
                  <c:v>1.7</c:v>
                </c:pt>
                <c:pt idx="4204">
                  <c:v>1.7</c:v>
                </c:pt>
                <c:pt idx="4205">
                  <c:v>1.7</c:v>
                </c:pt>
                <c:pt idx="4206">
                  <c:v>1.7</c:v>
                </c:pt>
                <c:pt idx="4207">
                  <c:v>1.7</c:v>
                </c:pt>
                <c:pt idx="4208">
                  <c:v>1.7</c:v>
                </c:pt>
                <c:pt idx="4209">
                  <c:v>1.7</c:v>
                </c:pt>
                <c:pt idx="4210">
                  <c:v>1.7</c:v>
                </c:pt>
                <c:pt idx="4211">
                  <c:v>1.7</c:v>
                </c:pt>
                <c:pt idx="4212">
                  <c:v>1.7</c:v>
                </c:pt>
                <c:pt idx="4213">
                  <c:v>1.7</c:v>
                </c:pt>
                <c:pt idx="4214">
                  <c:v>1.7</c:v>
                </c:pt>
                <c:pt idx="4215">
                  <c:v>1.7</c:v>
                </c:pt>
                <c:pt idx="4216">
                  <c:v>1.7</c:v>
                </c:pt>
                <c:pt idx="4217">
                  <c:v>1.7</c:v>
                </c:pt>
                <c:pt idx="4218">
                  <c:v>1.7</c:v>
                </c:pt>
                <c:pt idx="4219">
                  <c:v>1.7</c:v>
                </c:pt>
                <c:pt idx="4220">
                  <c:v>1.7</c:v>
                </c:pt>
                <c:pt idx="4221">
                  <c:v>1.7</c:v>
                </c:pt>
                <c:pt idx="4222">
                  <c:v>1.7</c:v>
                </c:pt>
                <c:pt idx="4223">
                  <c:v>1.7</c:v>
                </c:pt>
                <c:pt idx="4224">
                  <c:v>1.7</c:v>
                </c:pt>
                <c:pt idx="4225">
                  <c:v>1.7</c:v>
                </c:pt>
                <c:pt idx="4226">
                  <c:v>1.7</c:v>
                </c:pt>
                <c:pt idx="4227">
                  <c:v>1.7</c:v>
                </c:pt>
                <c:pt idx="4228">
                  <c:v>1.7</c:v>
                </c:pt>
                <c:pt idx="4229">
                  <c:v>1.7</c:v>
                </c:pt>
                <c:pt idx="4230">
                  <c:v>1.7</c:v>
                </c:pt>
                <c:pt idx="4231">
                  <c:v>1.7</c:v>
                </c:pt>
                <c:pt idx="4232">
                  <c:v>1.7</c:v>
                </c:pt>
                <c:pt idx="4233">
                  <c:v>1.7</c:v>
                </c:pt>
                <c:pt idx="4234">
                  <c:v>1.7</c:v>
                </c:pt>
                <c:pt idx="4235">
                  <c:v>1.7</c:v>
                </c:pt>
                <c:pt idx="4236">
                  <c:v>1.7</c:v>
                </c:pt>
                <c:pt idx="4237">
                  <c:v>1.7</c:v>
                </c:pt>
                <c:pt idx="4238">
                  <c:v>1.7</c:v>
                </c:pt>
                <c:pt idx="4239">
                  <c:v>1.7</c:v>
                </c:pt>
                <c:pt idx="4240">
                  <c:v>1.7</c:v>
                </c:pt>
                <c:pt idx="4241">
                  <c:v>1.7</c:v>
                </c:pt>
                <c:pt idx="4242">
                  <c:v>1.7</c:v>
                </c:pt>
                <c:pt idx="4243">
                  <c:v>1.7</c:v>
                </c:pt>
                <c:pt idx="4244">
                  <c:v>1.7</c:v>
                </c:pt>
                <c:pt idx="4245">
                  <c:v>1.7</c:v>
                </c:pt>
                <c:pt idx="4246">
                  <c:v>1.7</c:v>
                </c:pt>
                <c:pt idx="4247">
                  <c:v>1.7</c:v>
                </c:pt>
                <c:pt idx="4248">
                  <c:v>1.7</c:v>
                </c:pt>
                <c:pt idx="4249">
                  <c:v>1.7</c:v>
                </c:pt>
                <c:pt idx="4250">
                  <c:v>1.7</c:v>
                </c:pt>
                <c:pt idx="4251">
                  <c:v>1.7</c:v>
                </c:pt>
                <c:pt idx="4252">
                  <c:v>1.7</c:v>
                </c:pt>
                <c:pt idx="4253">
                  <c:v>1.7</c:v>
                </c:pt>
                <c:pt idx="4254">
                  <c:v>1.7</c:v>
                </c:pt>
                <c:pt idx="4255">
                  <c:v>1.7</c:v>
                </c:pt>
                <c:pt idx="4256">
                  <c:v>1.7</c:v>
                </c:pt>
                <c:pt idx="4257">
                  <c:v>1.7</c:v>
                </c:pt>
                <c:pt idx="4258">
                  <c:v>1.7</c:v>
                </c:pt>
                <c:pt idx="4259">
                  <c:v>1.7</c:v>
                </c:pt>
                <c:pt idx="4260">
                  <c:v>1.7</c:v>
                </c:pt>
                <c:pt idx="4261">
                  <c:v>1.7</c:v>
                </c:pt>
                <c:pt idx="4262">
                  <c:v>1.7</c:v>
                </c:pt>
                <c:pt idx="4263">
                  <c:v>1.7</c:v>
                </c:pt>
                <c:pt idx="4264">
                  <c:v>1.7</c:v>
                </c:pt>
                <c:pt idx="4265">
                  <c:v>1.7</c:v>
                </c:pt>
                <c:pt idx="4266">
                  <c:v>1.7</c:v>
                </c:pt>
                <c:pt idx="4267">
                  <c:v>1.7</c:v>
                </c:pt>
                <c:pt idx="4268">
                  <c:v>1.7</c:v>
                </c:pt>
                <c:pt idx="4269">
                  <c:v>1.7</c:v>
                </c:pt>
                <c:pt idx="4270">
                  <c:v>1.7</c:v>
                </c:pt>
                <c:pt idx="4271">
                  <c:v>1.7</c:v>
                </c:pt>
                <c:pt idx="4272">
                  <c:v>1.7</c:v>
                </c:pt>
                <c:pt idx="4273">
                  <c:v>1.7</c:v>
                </c:pt>
                <c:pt idx="4274">
                  <c:v>1.7</c:v>
                </c:pt>
                <c:pt idx="4275">
                  <c:v>1.7</c:v>
                </c:pt>
                <c:pt idx="4276">
                  <c:v>1.7</c:v>
                </c:pt>
                <c:pt idx="4277">
                  <c:v>1.7</c:v>
                </c:pt>
                <c:pt idx="4278">
                  <c:v>1.7</c:v>
                </c:pt>
                <c:pt idx="4279">
                  <c:v>1.7</c:v>
                </c:pt>
                <c:pt idx="4280">
                  <c:v>1.7</c:v>
                </c:pt>
                <c:pt idx="4281">
                  <c:v>1.7</c:v>
                </c:pt>
                <c:pt idx="4282">
                  <c:v>1.7</c:v>
                </c:pt>
                <c:pt idx="4283">
                  <c:v>1.7</c:v>
                </c:pt>
                <c:pt idx="4284">
                  <c:v>1.7</c:v>
                </c:pt>
                <c:pt idx="4285">
                  <c:v>1.7</c:v>
                </c:pt>
                <c:pt idx="4286">
                  <c:v>1.7</c:v>
                </c:pt>
                <c:pt idx="4287">
                  <c:v>1.7</c:v>
                </c:pt>
                <c:pt idx="4288">
                  <c:v>1.7</c:v>
                </c:pt>
                <c:pt idx="4289">
                  <c:v>1.7</c:v>
                </c:pt>
                <c:pt idx="4290">
                  <c:v>1.7</c:v>
                </c:pt>
                <c:pt idx="4291">
                  <c:v>1.7</c:v>
                </c:pt>
                <c:pt idx="4292">
                  <c:v>1.7</c:v>
                </c:pt>
                <c:pt idx="4293">
                  <c:v>1.7</c:v>
                </c:pt>
                <c:pt idx="4294">
                  <c:v>1.7</c:v>
                </c:pt>
                <c:pt idx="4295">
                  <c:v>1.7</c:v>
                </c:pt>
                <c:pt idx="4296">
                  <c:v>1.7</c:v>
                </c:pt>
                <c:pt idx="4297">
                  <c:v>1.7</c:v>
                </c:pt>
                <c:pt idx="4298">
                  <c:v>1.7</c:v>
                </c:pt>
                <c:pt idx="4299">
                  <c:v>1.7</c:v>
                </c:pt>
                <c:pt idx="4300">
                  <c:v>1.7</c:v>
                </c:pt>
                <c:pt idx="4301">
                  <c:v>1.7</c:v>
                </c:pt>
                <c:pt idx="4302">
                  <c:v>1.7</c:v>
                </c:pt>
                <c:pt idx="4303">
                  <c:v>1.7</c:v>
                </c:pt>
                <c:pt idx="4304">
                  <c:v>1.7</c:v>
                </c:pt>
                <c:pt idx="4305">
                  <c:v>1.7</c:v>
                </c:pt>
                <c:pt idx="4306">
                  <c:v>1.7</c:v>
                </c:pt>
                <c:pt idx="4307">
                  <c:v>1.7</c:v>
                </c:pt>
                <c:pt idx="4308">
                  <c:v>1.7</c:v>
                </c:pt>
                <c:pt idx="4309">
                  <c:v>1.7</c:v>
                </c:pt>
                <c:pt idx="4310">
                  <c:v>1.7</c:v>
                </c:pt>
                <c:pt idx="4311">
                  <c:v>1.7</c:v>
                </c:pt>
                <c:pt idx="4312">
                  <c:v>1.7</c:v>
                </c:pt>
                <c:pt idx="4313">
                  <c:v>1.7</c:v>
                </c:pt>
                <c:pt idx="4314">
                  <c:v>1.7</c:v>
                </c:pt>
                <c:pt idx="4315">
                  <c:v>1.7</c:v>
                </c:pt>
                <c:pt idx="4316">
                  <c:v>1.7</c:v>
                </c:pt>
                <c:pt idx="4317">
                  <c:v>1.7</c:v>
                </c:pt>
                <c:pt idx="4318">
                  <c:v>1.7</c:v>
                </c:pt>
                <c:pt idx="4319">
                  <c:v>1.7</c:v>
                </c:pt>
                <c:pt idx="4320">
                  <c:v>1.7</c:v>
                </c:pt>
                <c:pt idx="4321">
                  <c:v>1.7</c:v>
                </c:pt>
                <c:pt idx="4322">
                  <c:v>1.7</c:v>
                </c:pt>
                <c:pt idx="4323">
                  <c:v>1.7</c:v>
                </c:pt>
                <c:pt idx="4324">
                  <c:v>1.7</c:v>
                </c:pt>
                <c:pt idx="4325">
                  <c:v>1.7</c:v>
                </c:pt>
                <c:pt idx="4326">
                  <c:v>1.7</c:v>
                </c:pt>
                <c:pt idx="4327">
                  <c:v>1.7</c:v>
                </c:pt>
                <c:pt idx="4328">
                  <c:v>1.7</c:v>
                </c:pt>
                <c:pt idx="4329">
                  <c:v>1.7</c:v>
                </c:pt>
                <c:pt idx="4330">
                  <c:v>1.7</c:v>
                </c:pt>
                <c:pt idx="4331">
                  <c:v>1.7</c:v>
                </c:pt>
                <c:pt idx="4332">
                  <c:v>1.7</c:v>
                </c:pt>
                <c:pt idx="4333">
                  <c:v>1.7</c:v>
                </c:pt>
                <c:pt idx="4334">
                  <c:v>1.7</c:v>
                </c:pt>
                <c:pt idx="4335">
                  <c:v>1.7</c:v>
                </c:pt>
                <c:pt idx="4336">
                  <c:v>1.7</c:v>
                </c:pt>
                <c:pt idx="4337">
                  <c:v>1.7</c:v>
                </c:pt>
                <c:pt idx="4338">
                  <c:v>1.7</c:v>
                </c:pt>
                <c:pt idx="4339">
                  <c:v>1.7</c:v>
                </c:pt>
                <c:pt idx="4340">
                  <c:v>1.7</c:v>
                </c:pt>
                <c:pt idx="4341">
                  <c:v>1.7</c:v>
                </c:pt>
                <c:pt idx="4342">
                  <c:v>1.7</c:v>
                </c:pt>
                <c:pt idx="4343">
                  <c:v>1.7</c:v>
                </c:pt>
                <c:pt idx="4344">
                  <c:v>1.7</c:v>
                </c:pt>
                <c:pt idx="4345">
                  <c:v>1.7</c:v>
                </c:pt>
                <c:pt idx="4346">
                  <c:v>1.7</c:v>
                </c:pt>
                <c:pt idx="4347">
                  <c:v>1.7</c:v>
                </c:pt>
                <c:pt idx="4348">
                  <c:v>1.7</c:v>
                </c:pt>
                <c:pt idx="4349">
                  <c:v>1.7</c:v>
                </c:pt>
                <c:pt idx="4350">
                  <c:v>1.7</c:v>
                </c:pt>
                <c:pt idx="4351">
                  <c:v>1.7</c:v>
                </c:pt>
                <c:pt idx="4352">
                  <c:v>1.7</c:v>
                </c:pt>
                <c:pt idx="4353">
                  <c:v>1.7</c:v>
                </c:pt>
                <c:pt idx="4354">
                  <c:v>1.7</c:v>
                </c:pt>
                <c:pt idx="4355">
                  <c:v>1.7</c:v>
                </c:pt>
                <c:pt idx="4356">
                  <c:v>1.7</c:v>
                </c:pt>
                <c:pt idx="4357">
                  <c:v>1.7</c:v>
                </c:pt>
                <c:pt idx="4358">
                  <c:v>1.7</c:v>
                </c:pt>
                <c:pt idx="4359">
                  <c:v>1.7</c:v>
                </c:pt>
                <c:pt idx="4360">
                  <c:v>1.7</c:v>
                </c:pt>
                <c:pt idx="4361">
                  <c:v>1.7</c:v>
                </c:pt>
                <c:pt idx="4362">
                  <c:v>1.7</c:v>
                </c:pt>
                <c:pt idx="4363">
                  <c:v>1.7</c:v>
                </c:pt>
                <c:pt idx="4364">
                  <c:v>1.7</c:v>
                </c:pt>
                <c:pt idx="4365">
                  <c:v>1.7</c:v>
                </c:pt>
                <c:pt idx="4366">
                  <c:v>1.7</c:v>
                </c:pt>
                <c:pt idx="4367">
                  <c:v>1.7</c:v>
                </c:pt>
                <c:pt idx="4368">
                  <c:v>1.7</c:v>
                </c:pt>
                <c:pt idx="4369">
                  <c:v>1.7</c:v>
                </c:pt>
                <c:pt idx="4370">
                  <c:v>1.7</c:v>
                </c:pt>
                <c:pt idx="4371">
                  <c:v>1.7</c:v>
                </c:pt>
                <c:pt idx="4372">
                  <c:v>1.7</c:v>
                </c:pt>
                <c:pt idx="4373">
                  <c:v>1.7</c:v>
                </c:pt>
                <c:pt idx="4374">
                  <c:v>1.7</c:v>
                </c:pt>
                <c:pt idx="4375">
                  <c:v>1.7</c:v>
                </c:pt>
                <c:pt idx="4376">
                  <c:v>1.7</c:v>
                </c:pt>
                <c:pt idx="4377">
                  <c:v>1.7</c:v>
                </c:pt>
                <c:pt idx="4378">
                  <c:v>1.7</c:v>
                </c:pt>
                <c:pt idx="4379">
                  <c:v>1.7</c:v>
                </c:pt>
                <c:pt idx="4380">
                  <c:v>1.7</c:v>
                </c:pt>
                <c:pt idx="4381">
                  <c:v>1.7</c:v>
                </c:pt>
                <c:pt idx="4382">
                  <c:v>1.7</c:v>
                </c:pt>
                <c:pt idx="4383">
                  <c:v>1.7</c:v>
                </c:pt>
                <c:pt idx="4384">
                  <c:v>1.7</c:v>
                </c:pt>
                <c:pt idx="4385">
                  <c:v>1.7</c:v>
                </c:pt>
                <c:pt idx="4386">
                  <c:v>1.7</c:v>
                </c:pt>
                <c:pt idx="4387">
                  <c:v>1.7</c:v>
                </c:pt>
                <c:pt idx="4388">
                  <c:v>1.7</c:v>
                </c:pt>
                <c:pt idx="4389">
                  <c:v>1.7</c:v>
                </c:pt>
                <c:pt idx="4390">
                  <c:v>1.7</c:v>
                </c:pt>
                <c:pt idx="4391">
                  <c:v>1.7</c:v>
                </c:pt>
                <c:pt idx="4392">
                  <c:v>1.7</c:v>
                </c:pt>
                <c:pt idx="4393">
                  <c:v>1.7</c:v>
                </c:pt>
                <c:pt idx="4394">
                  <c:v>1.7</c:v>
                </c:pt>
                <c:pt idx="4395">
                  <c:v>1.7</c:v>
                </c:pt>
                <c:pt idx="4396">
                  <c:v>1.7</c:v>
                </c:pt>
                <c:pt idx="4397">
                  <c:v>1.7</c:v>
                </c:pt>
                <c:pt idx="4398">
                  <c:v>1.7</c:v>
                </c:pt>
                <c:pt idx="4399">
                  <c:v>1.7</c:v>
                </c:pt>
                <c:pt idx="4400">
                  <c:v>1.7</c:v>
                </c:pt>
                <c:pt idx="4401">
                  <c:v>1.7</c:v>
                </c:pt>
                <c:pt idx="4402">
                  <c:v>1.7</c:v>
                </c:pt>
                <c:pt idx="4403">
                  <c:v>1.7</c:v>
                </c:pt>
                <c:pt idx="4404">
                  <c:v>1.7</c:v>
                </c:pt>
                <c:pt idx="4405">
                  <c:v>1.7</c:v>
                </c:pt>
                <c:pt idx="4406">
                  <c:v>1.7</c:v>
                </c:pt>
                <c:pt idx="4407">
                  <c:v>1.7</c:v>
                </c:pt>
                <c:pt idx="4408">
                  <c:v>1.7</c:v>
                </c:pt>
                <c:pt idx="4409">
                  <c:v>1.7</c:v>
                </c:pt>
                <c:pt idx="4410">
                  <c:v>1.7</c:v>
                </c:pt>
                <c:pt idx="4411">
                  <c:v>1.7</c:v>
                </c:pt>
                <c:pt idx="4412">
                  <c:v>1.7</c:v>
                </c:pt>
                <c:pt idx="4413">
                  <c:v>1.7</c:v>
                </c:pt>
                <c:pt idx="4414">
                  <c:v>1.7</c:v>
                </c:pt>
                <c:pt idx="4415">
                  <c:v>1.7</c:v>
                </c:pt>
                <c:pt idx="4416">
                  <c:v>1.7</c:v>
                </c:pt>
                <c:pt idx="4417">
                  <c:v>1.7</c:v>
                </c:pt>
                <c:pt idx="4418">
                  <c:v>1.7</c:v>
                </c:pt>
                <c:pt idx="4419">
                  <c:v>1.7</c:v>
                </c:pt>
                <c:pt idx="4420">
                  <c:v>1.7</c:v>
                </c:pt>
                <c:pt idx="4421">
                  <c:v>1.7</c:v>
                </c:pt>
                <c:pt idx="4422">
                  <c:v>1.7</c:v>
                </c:pt>
                <c:pt idx="4423">
                  <c:v>1.7</c:v>
                </c:pt>
                <c:pt idx="4424">
                  <c:v>1.7</c:v>
                </c:pt>
                <c:pt idx="4425">
                  <c:v>1.7</c:v>
                </c:pt>
                <c:pt idx="4426">
                  <c:v>1.7</c:v>
                </c:pt>
                <c:pt idx="4427">
                  <c:v>1.7</c:v>
                </c:pt>
                <c:pt idx="4428">
                  <c:v>1.7</c:v>
                </c:pt>
                <c:pt idx="4429">
                  <c:v>1.7</c:v>
                </c:pt>
                <c:pt idx="4430">
                  <c:v>1.7</c:v>
                </c:pt>
                <c:pt idx="4431">
                  <c:v>1.7</c:v>
                </c:pt>
                <c:pt idx="4432">
                  <c:v>1.7</c:v>
                </c:pt>
                <c:pt idx="4433">
                  <c:v>1.7</c:v>
                </c:pt>
                <c:pt idx="4434">
                  <c:v>1.7</c:v>
                </c:pt>
                <c:pt idx="4435">
                  <c:v>1.7</c:v>
                </c:pt>
                <c:pt idx="4436">
                  <c:v>1.7</c:v>
                </c:pt>
                <c:pt idx="4437">
                  <c:v>1.7</c:v>
                </c:pt>
                <c:pt idx="4438">
                  <c:v>1.7</c:v>
                </c:pt>
                <c:pt idx="4439">
                  <c:v>1.7</c:v>
                </c:pt>
                <c:pt idx="4440">
                  <c:v>1.7</c:v>
                </c:pt>
                <c:pt idx="4441">
                  <c:v>1.7</c:v>
                </c:pt>
                <c:pt idx="4442">
                  <c:v>1.7</c:v>
                </c:pt>
                <c:pt idx="4443">
                  <c:v>1.7</c:v>
                </c:pt>
                <c:pt idx="4444">
                  <c:v>1.7</c:v>
                </c:pt>
                <c:pt idx="4445">
                  <c:v>1.7</c:v>
                </c:pt>
                <c:pt idx="4446">
                  <c:v>1.7</c:v>
                </c:pt>
                <c:pt idx="4447">
                  <c:v>1.7</c:v>
                </c:pt>
                <c:pt idx="4448">
                  <c:v>1.7</c:v>
                </c:pt>
                <c:pt idx="4449">
                  <c:v>1.7</c:v>
                </c:pt>
                <c:pt idx="4450">
                  <c:v>1.7</c:v>
                </c:pt>
                <c:pt idx="4451">
                  <c:v>1.7</c:v>
                </c:pt>
                <c:pt idx="4452">
                  <c:v>1.7</c:v>
                </c:pt>
                <c:pt idx="4453">
                  <c:v>1.7</c:v>
                </c:pt>
                <c:pt idx="4454">
                  <c:v>1.7</c:v>
                </c:pt>
                <c:pt idx="4455">
                  <c:v>1.7</c:v>
                </c:pt>
                <c:pt idx="4456">
                  <c:v>1.7</c:v>
                </c:pt>
                <c:pt idx="4457">
                  <c:v>1.7</c:v>
                </c:pt>
                <c:pt idx="4458">
                  <c:v>1.7</c:v>
                </c:pt>
                <c:pt idx="4459">
                  <c:v>1.7</c:v>
                </c:pt>
                <c:pt idx="4460">
                  <c:v>1.7</c:v>
                </c:pt>
                <c:pt idx="4461">
                  <c:v>1.7</c:v>
                </c:pt>
                <c:pt idx="4462">
                  <c:v>1.7</c:v>
                </c:pt>
                <c:pt idx="4463">
                  <c:v>1.7</c:v>
                </c:pt>
                <c:pt idx="4464">
                  <c:v>1.7</c:v>
                </c:pt>
                <c:pt idx="4465">
                  <c:v>1.7</c:v>
                </c:pt>
                <c:pt idx="4466">
                  <c:v>1.7</c:v>
                </c:pt>
                <c:pt idx="4467">
                  <c:v>1.7</c:v>
                </c:pt>
                <c:pt idx="4468">
                  <c:v>1.7</c:v>
                </c:pt>
                <c:pt idx="4469">
                  <c:v>1.7</c:v>
                </c:pt>
                <c:pt idx="4470">
                  <c:v>1.7</c:v>
                </c:pt>
                <c:pt idx="4471">
                  <c:v>1.7</c:v>
                </c:pt>
                <c:pt idx="4472">
                  <c:v>1.7</c:v>
                </c:pt>
                <c:pt idx="4473">
                  <c:v>1.7</c:v>
                </c:pt>
                <c:pt idx="4474">
                  <c:v>1.7</c:v>
                </c:pt>
                <c:pt idx="4475">
                  <c:v>1.7</c:v>
                </c:pt>
                <c:pt idx="4476">
                  <c:v>1.7</c:v>
                </c:pt>
                <c:pt idx="4477">
                  <c:v>1.7</c:v>
                </c:pt>
                <c:pt idx="4478">
                  <c:v>1.7</c:v>
                </c:pt>
                <c:pt idx="4479">
                  <c:v>1.7</c:v>
                </c:pt>
                <c:pt idx="4480">
                  <c:v>1.7</c:v>
                </c:pt>
                <c:pt idx="4481">
                  <c:v>1.7</c:v>
                </c:pt>
                <c:pt idx="4482">
                  <c:v>1.7</c:v>
                </c:pt>
                <c:pt idx="4483">
                  <c:v>1.7</c:v>
                </c:pt>
                <c:pt idx="4484">
                  <c:v>1.7</c:v>
                </c:pt>
                <c:pt idx="4485">
                  <c:v>1.7</c:v>
                </c:pt>
                <c:pt idx="4486">
                  <c:v>1.7</c:v>
                </c:pt>
                <c:pt idx="4487">
                  <c:v>1.7</c:v>
                </c:pt>
                <c:pt idx="4488">
                  <c:v>1.7</c:v>
                </c:pt>
                <c:pt idx="4489">
                  <c:v>1.7</c:v>
                </c:pt>
                <c:pt idx="4490">
                  <c:v>1.7</c:v>
                </c:pt>
                <c:pt idx="4491">
                  <c:v>1.7</c:v>
                </c:pt>
                <c:pt idx="4492">
                  <c:v>1.7</c:v>
                </c:pt>
                <c:pt idx="4493">
                  <c:v>1.7</c:v>
                </c:pt>
                <c:pt idx="4494">
                  <c:v>1.7</c:v>
                </c:pt>
                <c:pt idx="4495">
                  <c:v>1.7</c:v>
                </c:pt>
                <c:pt idx="4496">
                  <c:v>1.7</c:v>
                </c:pt>
                <c:pt idx="4497">
                  <c:v>1.7</c:v>
                </c:pt>
                <c:pt idx="4498">
                  <c:v>1.7</c:v>
                </c:pt>
                <c:pt idx="4499">
                  <c:v>1.7</c:v>
                </c:pt>
                <c:pt idx="4500">
                  <c:v>1.7</c:v>
                </c:pt>
                <c:pt idx="4501">
                  <c:v>1.7</c:v>
                </c:pt>
                <c:pt idx="4502">
                  <c:v>1.7</c:v>
                </c:pt>
                <c:pt idx="4503">
                  <c:v>1.7</c:v>
                </c:pt>
                <c:pt idx="4504">
                  <c:v>1.7</c:v>
                </c:pt>
                <c:pt idx="4505">
                  <c:v>1.7</c:v>
                </c:pt>
                <c:pt idx="4506">
                  <c:v>1.7</c:v>
                </c:pt>
                <c:pt idx="4507">
                  <c:v>1.7</c:v>
                </c:pt>
                <c:pt idx="4508">
                  <c:v>1.7</c:v>
                </c:pt>
                <c:pt idx="4509">
                  <c:v>1.7</c:v>
                </c:pt>
                <c:pt idx="4510">
                  <c:v>1.7</c:v>
                </c:pt>
                <c:pt idx="4511">
                  <c:v>1.7</c:v>
                </c:pt>
                <c:pt idx="4512">
                  <c:v>1.7</c:v>
                </c:pt>
                <c:pt idx="4513">
                  <c:v>1.7</c:v>
                </c:pt>
                <c:pt idx="4514">
                  <c:v>1.7</c:v>
                </c:pt>
                <c:pt idx="4515">
                  <c:v>1.7</c:v>
                </c:pt>
                <c:pt idx="4516">
                  <c:v>1.7</c:v>
                </c:pt>
                <c:pt idx="4517">
                  <c:v>1.7</c:v>
                </c:pt>
                <c:pt idx="4518">
                  <c:v>1.7</c:v>
                </c:pt>
                <c:pt idx="4519">
                  <c:v>1.7</c:v>
                </c:pt>
                <c:pt idx="4520">
                  <c:v>1.7</c:v>
                </c:pt>
                <c:pt idx="4521">
                  <c:v>1.7</c:v>
                </c:pt>
                <c:pt idx="4522">
                  <c:v>1.7</c:v>
                </c:pt>
                <c:pt idx="4523">
                  <c:v>1.7</c:v>
                </c:pt>
                <c:pt idx="4524">
                  <c:v>1.7</c:v>
                </c:pt>
                <c:pt idx="4525">
                  <c:v>1.7</c:v>
                </c:pt>
                <c:pt idx="4526">
                  <c:v>1.7</c:v>
                </c:pt>
                <c:pt idx="4527">
                  <c:v>1.7</c:v>
                </c:pt>
                <c:pt idx="4528">
                  <c:v>1.7</c:v>
                </c:pt>
                <c:pt idx="4529">
                  <c:v>1.7</c:v>
                </c:pt>
                <c:pt idx="4530">
                  <c:v>1.7</c:v>
                </c:pt>
                <c:pt idx="4531">
                  <c:v>1.7</c:v>
                </c:pt>
                <c:pt idx="4532">
                  <c:v>1.7</c:v>
                </c:pt>
                <c:pt idx="4533">
                  <c:v>1.7</c:v>
                </c:pt>
                <c:pt idx="4534">
                  <c:v>1.7</c:v>
                </c:pt>
                <c:pt idx="4535">
                  <c:v>1.7</c:v>
                </c:pt>
                <c:pt idx="4536">
                  <c:v>1.7</c:v>
                </c:pt>
                <c:pt idx="4537">
                  <c:v>1.7</c:v>
                </c:pt>
                <c:pt idx="4538">
                  <c:v>1.7</c:v>
                </c:pt>
                <c:pt idx="4539">
                  <c:v>1.7</c:v>
                </c:pt>
                <c:pt idx="4540">
                  <c:v>1.7</c:v>
                </c:pt>
                <c:pt idx="4541">
                  <c:v>1.7</c:v>
                </c:pt>
                <c:pt idx="4542">
                  <c:v>1.7</c:v>
                </c:pt>
                <c:pt idx="4543">
                  <c:v>1.7</c:v>
                </c:pt>
                <c:pt idx="4544">
                  <c:v>1.7</c:v>
                </c:pt>
                <c:pt idx="4545">
                  <c:v>1.7</c:v>
                </c:pt>
                <c:pt idx="4546">
                  <c:v>1.7</c:v>
                </c:pt>
                <c:pt idx="4547">
                  <c:v>1.7</c:v>
                </c:pt>
                <c:pt idx="4548">
                  <c:v>1.7</c:v>
                </c:pt>
                <c:pt idx="4549">
                  <c:v>1.7</c:v>
                </c:pt>
                <c:pt idx="4550">
                  <c:v>1.7</c:v>
                </c:pt>
                <c:pt idx="4551">
                  <c:v>1.7</c:v>
                </c:pt>
                <c:pt idx="4552">
                  <c:v>1.7</c:v>
                </c:pt>
                <c:pt idx="4553">
                  <c:v>1.7</c:v>
                </c:pt>
                <c:pt idx="4554">
                  <c:v>1.7</c:v>
                </c:pt>
                <c:pt idx="4555">
                  <c:v>1.7</c:v>
                </c:pt>
                <c:pt idx="4556">
                  <c:v>1.7</c:v>
                </c:pt>
                <c:pt idx="4557">
                  <c:v>1.7</c:v>
                </c:pt>
                <c:pt idx="4558">
                  <c:v>1.7</c:v>
                </c:pt>
                <c:pt idx="4559">
                  <c:v>1.7</c:v>
                </c:pt>
                <c:pt idx="4560">
                  <c:v>1.7</c:v>
                </c:pt>
                <c:pt idx="4561">
                  <c:v>1.7</c:v>
                </c:pt>
                <c:pt idx="4562">
                  <c:v>1.7</c:v>
                </c:pt>
                <c:pt idx="4563">
                  <c:v>1.7</c:v>
                </c:pt>
                <c:pt idx="4564">
                  <c:v>1.7</c:v>
                </c:pt>
                <c:pt idx="4565">
                  <c:v>1.7</c:v>
                </c:pt>
                <c:pt idx="4566">
                  <c:v>1.7</c:v>
                </c:pt>
                <c:pt idx="4567">
                  <c:v>1.7</c:v>
                </c:pt>
                <c:pt idx="4568">
                  <c:v>1.7</c:v>
                </c:pt>
                <c:pt idx="4569">
                  <c:v>1.7</c:v>
                </c:pt>
                <c:pt idx="4570">
                  <c:v>1.7</c:v>
                </c:pt>
                <c:pt idx="4571">
                  <c:v>1.7</c:v>
                </c:pt>
                <c:pt idx="4572">
                  <c:v>1.7</c:v>
                </c:pt>
                <c:pt idx="4573">
                  <c:v>1.7</c:v>
                </c:pt>
                <c:pt idx="4574">
                  <c:v>1.7</c:v>
                </c:pt>
                <c:pt idx="4575">
                  <c:v>1.7</c:v>
                </c:pt>
                <c:pt idx="4576">
                  <c:v>1.7</c:v>
                </c:pt>
                <c:pt idx="4577">
                  <c:v>1.7</c:v>
                </c:pt>
                <c:pt idx="4578">
                  <c:v>1.7</c:v>
                </c:pt>
                <c:pt idx="4579">
                  <c:v>1.7</c:v>
                </c:pt>
                <c:pt idx="4580">
                  <c:v>1.7</c:v>
                </c:pt>
                <c:pt idx="4581">
                  <c:v>1.7</c:v>
                </c:pt>
                <c:pt idx="4582">
                  <c:v>1.7</c:v>
                </c:pt>
                <c:pt idx="4583">
                  <c:v>1.7</c:v>
                </c:pt>
                <c:pt idx="4584">
                  <c:v>1.7</c:v>
                </c:pt>
                <c:pt idx="4585">
                  <c:v>1.7</c:v>
                </c:pt>
                <c:pt idx="4586">
                  <c:v>1.7</c:v>
                </c:pt>
                <c:pt idx="4587">
                  <c:v>1.7</c:v>
                </c:pt>
                <c:pt idx="4588">
                  <c:v>1.7</c:v>
                </c:pt>
                <c:pt idx="4589">
                  <c:v>1.7</c:v>
                </c:pt>
                <c:pt idx="4590">
                  <c:v>1.7</c:v>
                </c:pt>
                <c:pt idx="4591">
                  <c:v>1.7</c:v>
                </c:pt>
                <c:pt idx="4592">
                  <c:v>1.7</c:v>
                </c:pt>
                <c:pt idx="4593">
                  <c:v>1.7</c:v>
                </c:pt>
                <c:pt idx="4594">
                  <c:v>1.7</c:v>
                </c:pt>
                <c:pt idx="4595">
                  <c:v>1.7</c:v>
                </c:pt>
                <c:pt idx="4596">
                  <c:v>1.7</c:v>
                </c:pt>
                <c:pt idx="4597">
                  <c:v>1.7</c:v>
                </c:pt>
                <c:pt idx="4598">
                  <c:v>1.7</c:v>
                </c:pt>
                <c:pt idx="4599">
                  <c:v>1.7</c:v>
                </c:pt>
                <c:pt idx="4600">
                  <c:v>1.7</c:v>
                </c:pt>
                <c:pt idx="4601">
                  <c:v>1.7</c:v>
                </c:pt>
                <c:pt idx="4602">
                  <c:v>1.7</c:v>
                </c:pt>
                <c:pt idx="4603">
                  <c:v>1.7</c:v>
                </c:pt>
                <c:pt idx="4604">
                  <c:v>1.7</c:v>
                </c:pt>
                <c:pt idx="4605">
                  <c:v>1.7</c:v>
                </c:pt>
                <c:pt idx="4606">
                  <c:v>1.7</c:v>
                </c:pt>
                <c:pt idx="4607">
                  <c:v>1.7</c:v>
                </c:pt>
                <c:pt idx="4608">
                  <c:v>1.7</c:v>
                </c:pt>
                <c:pt idx="4609">
                  <c:v>1.7</c:v>
                </c:pt>
                <c:pt idx="4610">
                  <c:v>1.7</c:v>
                </c:pt>
                <c:pt idx="4611">
                  <c:v>1.7</c:v>
                </c:pt>
                <c:pt idx="4612">
                  <c:v>1.7</c:v>
                </c:pt>
                <c:pt idx="4613">
                  <c:v>1.7</c:v>
                </c:pt>
                <c:pt idx="4614">
                  <c:v>1.7</c:v>
                </c:pt>
                <c:pt idx="4615">
                  <c:v>1.7</c:v>
                </c:pt>
                <c:pt idx="4616">
                  <c:v>1.7</c:v>
                </c:pt>
                <c:pt idx="4617">
                  <c:v>1.7</c:v>
                </c:pt>
                <c:pt idx="4618">
                  <c:v>1.7</c:v>
                </c:pt>
                <c:pt idx="4619">
                  <c:v>1.7</c:v>
                </c:pt>
                <c:pt idx="4620">
                  <c:v>1.7</c:v>
                </c:pt>
                <c:pt idx="4621">
                  <c:v>1.7</c:v>
                </c:pt>
                <c:pt idx="4622">
                  <c:v>1.7</c:v>
                </c:pt>
                <c:pt idx="4623">
                  <c:v>1.7</c:v>
                </c:pt>
                <c:pt idx="4624">
                  <c:v>1.7</c:v>
                </c:pt>
                <c:pt idx="4625">
                  <c:v>1.7</c:v>
                </c:pt>
                <c:pt idx="4626">
                  <c:v>1.7</c:v>
                </c:pt>
                <c:pt idx="4627">
                  <c:v>1.7</c:v>
                </c:pt>
                <c:pt idx="4628">
                  <c:v>1.7</c:v>
                </c:pt>
                <c:pt idx="4629">
                  <c:v>1.7</c:v>
                </c:pt>
                <c:pt idx="4630">
                  <c:v>1.7</c:v>
                </c:pt>
                <c:pt idx="4631">
                  <c:v>1.7</c:v>
                </c:pt>
                <c:pt idx="4632">
                  <c:v>1.7</c:v>
                </c:pt>
                <c:pt idx="4633">
                  <c:v>1.7</c:v>
                </c:pt>
                <c:pt idx="4634">
                  <c:v>1.7</c:v>
                </c:pt>
                <c:pt idx="4635">
                  <c:v>1.7</c:v>
                </c:pt>
                <c:pt idx="4636">
                  <c:v>1.7</c:v>
                </c:pt>
                <c:pt idx="4637">
                  <c:v>1.7</c:v>
                </c:pt>
                <c:pt idx="4638">
                  <c:v>1.7</c:v>
                </c:pt>
                <c:pt idx="4639">
                  <c:v>1.7</c:v>
                </c:pt>
                <c:pt idx="4640">
                  <c:v>1.7</c:v>
                </c:pt>
                <c:pt idx="4641">
                  <c:v>1.7</c:v>
                </c:pt>
                <c:pt idx="4642">
                  <c:v>1.7</c:v>
                </c:pt>
                <c:pt idx="4643">
                  <c:v>1.7</c:v>
                </c:pt>
                <c:pt idx="4644">
                  <c:v>1.7</c:v>
                </c:pt>
                <c:pt idx="4645">
                  <c:v>1.7</c:v>
                </c:pt>
                <c:pt idx="4646">
                  <c:v>1.7</c:v>
                </c:pt>
                <c:pt idx="4647">
                  <c:v>1.7</c:v>
                </c:pt>
                <c:pt idx="4648">
                  <c:v>1.7</c:v>
                </c:pt>
                <c:pt idx="4649">
                  <c:v>1.7</c:v>
                </c:pt>
                <c:pt idx="4650">
                  <c:v>1.7</c:v>
                </c:pt>
                <c:pt idx="4651">
                  <c:v>1.7</c:v>
                </c:pt>
                <c:pt idx="4652">
                  <c:v>1.7</c:v>
                </c:pt>
                <c:pt idx="4653">
                  <c:v>1.7</c:v>
                </c:pt>
                <c:pt idx="4654">
                  <c:v>1.7</c:v>
                </c:pt>
                <c:pt idx="4655">
                  <c:v>1.7</c:v>
                </c:pt>
                <c:pt idx="4656">
                  <c:v>1.7</c:v>
                </c:pt>
                <c:pt idx="4657">
                  <c:v>1.7</c:v>
                </c:pt>
                <c:pt idx="4658">
                  <c:v>1.7</c:v>
                </c:pt>
                <c:pt idx="4659">
                  <c:v>1.7</c:v>
                </c:pt>
                <c:pt idx="4660">
                  <c:v>1.7</c:v>
                </c:pt>
                <c:pt idx="4661">
                  <c:v>1.7</c:v>
                </c:pt>
                <c:pt idx="4662">
                  <c:v>1.7</c:v>
                </c:pt>
                <c:pt idx="4663">
                  <c:v>1.7</c:v>
                </c:pt>
                <c:pt idx="4664">
                  <c:v>1.7</c:v>
                </c:pt>
                <c:pt idx="4665">
                  <c:v>1.7</c:v>
                </c:pt>
                <c:pt idx="4666">
                  <c:v>1.7</c:v>
                </c:pt>
                <c:pt idx="4667">
                  <c:v>1.7</c:v>
                </c:pt>
                <c:pt idx="4668">
                  <c:v>1.7</c:v>
                </c:pt>
                <c:pt idx="4669">
                  <c:v>1.7</c:v>
                </c:pt>
                <c:pt idx="4670">
                  <c:v>1.7</c:v>
                </c:pt>
                <c:pt idx="4671">
                  <c:v>1.7</c:v>
                </c:pt>
                <c:pt idx="4672">
                  <c:v>1.7</c:v>
                </c:pt>
                <c:pt idx="4673">
                  <c:v>1.7</c:v>
                </c:pt>
                <c:pt idx="4674">
                  <c:v>1.7</c:v>
                </c:pt>
                <c:pt idx="4675">
                  <c:v>1.7</c:v>
                </c:pt>
                <c:pt idx="4676">
                  <c:v>1.7</c:v>
                </c:pt>
                <c:pt idx="4677">
                  <c:v>1.7</c:v>
                </c:pt>
                <c:pt idx="4678">
                  <c:v>1.7</c:v>
                </c:pt>
                <c:pt idx="4679">
                  <c:v>1.7</c:v>
                </c:pt>
                <c:pt idx="4680">
                  <c:v>1.7</c:v>
                </c:pt>
                <c:pt idx="4681">
                  <c:v>1.7</c:v>
                </c:pt>
                <c:pt idx="4682">
                  <c:v>1.7</c:v>
                </c:pt>
                <c:pt idx="4683">
                  <c:v>1.7</c:v>
                </c:pt>
                <c:pt idx="4684">
                  <c:v>1.7</c:v>
                </c:pt>
                <c:pt idx="4685">
                  <c:v>1.7</c:v>
                </c:pt>
                <c:pt idx="4686">
                  <c:v>1.7</c:v>
                </c:pt>
                <c:pt idx="4687">
                  <c:v>1.7</c:v>
                </c:pt>
                <c:pt idx="4688">
                  <c:v>1.7</c:v>
                </c:pt>
                <c:pt idx="4689">
                  <c:v>1.7</c:v>
                </c:pt>
                <c:pt idx="4690">
                  <c:v>1.7</c:v>
                </c:pt>
                <c:pt idx="4691">
                  <c:v>1.7</c:v>
                </c:pt>
                <c:pt idx="4692">
                  <c:v>1.7</c:v>
                </c:pt>
                <c:pt idx="4693">
                  <c:v>1.7</c:v>
                </c:pt>
                <c:pt idx="4694">
                  <c:v>1.7</c:v>
                </c:pt>
                <c:pt idx="4695">
                  <c:v>1.7</c:v>
                </c:pt>
                <c:pt idx="4696">
                  <c:v>1.7</c:v>
                </c:pt>
                <c:pt idx="4697">
                  <c:v>1.7</c:v>
                </c:pt>
                <c:pt idx="4698">
                  <c:v>1.7</c:v>
                </c:pt>
                <c:pt idx="4699">
                  <c:v>1.7</c:v>
                </c:pt>
                <c:pt idx="4700">
                  <c:v>1.7</c:v>
                </c:pt>
                <c:pt idx="4701">
                  <c:v>1.7</c:v>
                </c:pt>
                <c:pt idx="4702">
                  <c:v>1.7</c:v>
                </c:pt>
                <c:pt idx="4703">
                  <c:v>1.7</c:v>
                </c:pt>
                <c:pt idx="4704">
                  <c:v>1.7</c:v>
                </c:pt>
                <c:pt idx="4705">
                  <c:v>1.7</c:v>
                </c:pt>
                <c:pt idx="4706">
                  <c:v>1.7</c:v>
                </c:pt>
                <c:pt idx="4707">
                  <c:v>1.7</c:v>
                </c:pt>
                <c:pt idx="4708">
                  <c:v>1.7</c:v>
                </c:pt>
                <c:pt idx="4709">
                  <c:v>1.7</c:v>
                </c:pt>
                <c:pt idx="4710">
                  <c:v>1.7</c:v>
                </c:pt>
                <c:pt idx="4711">
                  <c:v>1.7</c:v>
                </c:pt>
                <c:pt idx="4712">
                  <c:v>1.7</c:v>
                </c:pt>
                <c:pt idx="4713">
                  <c:v>1.7</c:v>
                </c:pt>
                <c:pt idx="4714">
                  <c:v>1.7</c:v>
                </c:pt>
                <c:pt idx="4715">
                  <c:v>1.7</c:v>
                </c:pt>
                <c:pt idx="4716">
                  <c:v>1.7</c:v>
                </c:pt>
                <c:pt idx="4717">
                  <c:v>1.7</c:v>
                </c:pt>
                <c:pt idx="4718">
                  <c:v>1.7</c:v>
                </c:pt>
                <c:pt idx="4719">
                  <c:v>1.7</c:v>
                </c:pt>
                <c:pt idx="4720">
                  <c:v>1.7</c:v>
                </c:pt>
                <c:pt idx="4721">
                  <c:v>1.7</c:v>
                </c:pt>
                <c:pt idx="4722">
                  <c:v>1.7</c:v>
                </c:pt>
                <c:pt idx="4723">
                  <c:v>1.7</c:v>
                </c:pt>
                <c:pt idx="4724">
                  <c:v>1.7</c:v>
                </c:pt>
                <c:pt idx="4725">
                  <c:v>1.7</c:v>
                </c:pt>
                <c:pt idx="4726">
                  <c:v>1.7</c:v>
                </c:pt>
                <c:pt idx="4727">
                  <c:v>1.7</c:v>
                </c:pt>
                <c:pt idx="4728">
                  <c:v>1.7</c:v>
                </c:pt>
                <c:pt idx="4729">
                  <c:v>1.7</c:v>
                </c:pt>
                <c:pt idx="4730">
                  <c:v>1.7</c:v>
                </c:pt>
                <c:pt idx="4731">
                  <c:v>1.7</c:v>
                </c:pt>
                <c:pt idx="4732">
                  <c:v>1.7</c:v>
                </c:pt>
                <c:pt idx="4733">
                  <c:v>1.7</c:v>
                </c:pt>
                <c:pt idx="4734">
                  <c:v>1.7</c:v>
                </c:pt>
                <c:pt idx="4735">
                  <c:v>1.7</c:v>
                </c:pt>
                <c:pt idx="4736">
                  <c:v>1.7</c:v>
                </c:pt>
                <c:pt idx="4737">
                  <c:v>1.7</c:v>
                </c:pt>
                <c:pt idx="4738">
                  <c:v>1.7</c:v>
                </c:pt>
                <c:pt idx="4739">
                  <c:v>1.7</c:v>
                </c:pt>
                <c:pt idx="4740">
                  <c:v>1.7</c:v>
                </c:pt>
                <c:pt idx="4741">
                  <c:v>1.7</c:v>
                </c:pt>
                <c:pt idx="4742">
                  <c:v>1.7</c:v>
                </c:pt>
                <c:pt idx="4743">
                  <c:v>1.7</c:v>
                </c:pt>
                <c:pt idx="4744">
                  <c:v>1.7</c:v>
                </c:pt>
                <c:pt idx="4745">
                  <c:v>1.7</c:v>
                </c:pt>
                <c:pt idx="4746">
                  <c:v>1.7</c:v>
                </c:pt>
                <c:pt idx="4747">
                  <c:v>1.7</c:v>
                </c:pt>
                <c:pt idx="4748">
                  <c:v>1.7</c:v>
                </c:pt>
                <c:pt idx="4749">
                  <c:v>1.7</c:v>
                </c:pt>
                <c:pt idx="4750">
                  <c:v>1.7</c:v>
                </c:pt>
                <c:pt idx="4751">
                  <c:v>1.7</c:v>
                </c:pt>
                <c:pt idx="4752">
                  <c:v>1.7</c:v>
                </c:pt>
                <c:pt idx="4753">
                  <c:v>1.7</c:v>
                </c:pt>
                <c:pt idx="4754">
                  <c:v>1.7</c:v>
                </c:pt>
                <c:pt idx="4755">
                  <c:v>1.7</c:v>
                </c:pt>
                <c:pt idx="4756">
                  <c:v>1.7</c:v>
                </c:pt>
                <c:pt idx="4757">
                  <c:v>1.7</c:v>
                </c:pt>
                <c:pt idx="4758">
                  <c:v>1.7</c:v>
                </c:pt>
                <c:pt idx="4759">
                  <c:v>1.7</c:v>
                </c:pt>
                <c:pt idx="4760">
                  <c:v>1.7</c:v>
                </c:pt>
                <c:pt idx="4761">
                  <c:v>1.7</c:v>
                </c:pt>
                <c:pt idx="4762">
                  <c:v>1.7</c:v>
                </c:pt>
                <c:pt idx="4763">
                  <c:v>1.7</c:v>
                </c:pt>
                <c:pt idx="4764">
                  <c:v>1.7</c:v>
                </c:pt>
                <c:pt idx="4765">
                  <c:v>1.7</c:v>
                </c:pt>
                <c:pt idx="4766">
                  <c:v>1.7</c:v>
                </c:pt>
                <c:pt idx="4767">
                  <c:v>1.7</c:v>
                </c:pt>
                <c:pt idx="4768">
                  <c:v>1.7</c:v>
                </c:pt>
                <c:pt idx="4769">
                  <c:v>1.7</c:v>
                </c:pt>
                <c:pt idx="4770">
                  <c:v>1.7</c:v>
                </c:pt>
                <c:pt idx="4771">
                  <c:v>1.7</c:v>
                </c:pt>
                <c:pt idx="4772">
                  <c:v>1.7</c:v>
                </c:pt>
                <c:pt idx="4773">
                  <c:v>1.7</c:v>
                </c:pt>
                <c:pt idx="4774">
                  <c:v>1.7</c:v>
                </c:pt>
                <c:pt idx="4775">
                  <c:v>1.7</c:v>
                </c:pt>
                <c:pt idx="4776">
                  <c:v>1.7</c:v>
                </c:pt>
                <c:pt idx="4777">
                  <c:v>1.7</c:v>
                </c:pt>
                <c:pt idx="4778">
                  <c:v>1.7</c:v>
                </c:pt>
                <c:pt idx="4779">
                  <c:v>1.7</c:v>
                </c:pt>
                <c:pt idx="4780">
                  <c:v>1.7</c:v>
                </c:pt>
                <c:pt idx="4781">
                  <c:v>1.7</c:v>
                </c:pt>
                <c:pt idx="4782">
                  <c:v>1.7</c:v>
                </c:pt>
                <c:pt idx="4783">
                  <c:v>1.7</c:v>
                </c:pt>
                <c:pt idx="4784">
                  <c:v>1.7</c:v>
                </c:pt>
                <c:pt idx="4785">
                  <c:v>1.7</c:v>
                </c:pt>
                <c:pt idx="4786">
                  <c:v>1.7</c:v>
                </c:pt>
                <c:pt idx="4787">
                  <c:v>1.7</c:v>
                </c:pt>
                <c:pt idx="4788">
                  <c:v>1.7</c:v>
                </c:pt>
                <c:pt idx="4789">
                  <c:v>1.7</c:v>
                </c:pt>
                <c:pt idx="4790">
                  <c:v>1.7</c:v>
                </c:pt>
                <c:pt idx="4791">
                  <c:v>1.7</c:v>
                </c:pt>
                <c:pt idx="4792">
                  <c:v>1.7</c:v>
                </c:pt>
                <c:pt idx="4793">
                  <c:v>1.7</c:v>
                </c:pt>
                <c:pt idx="4794">
                  <c:v>1.7</c:v>
                </c:pt>
                <c:pt idx="4795">
                  <c:v>1.7</c:v>
                </c:pt>
                <c:pt idx="4796">
                  <c:v>1.7</c:v>
                </c:pt>
                <c:pt idx="4797">
                  <c:v>1.7</c:v>
                </c:pt>
                <c:pt idx="4798">
                  <c:v>1.7</c:v>
                </c:pt>
                <c:pt idx="4799">
                  <c:v>1.7</c:v>
                </c:pt>
                <c:pt idx="4800">
                  <c:v>1.7</c:v>
                </c:pt>
                <c:pt idx="4801">
                  <c:v>1.7</c:v>
                </c:pt>
                <c:pt idx="4802">
                  <c:v>1.7</c:v>
                </c:pt>
                <c:pt idx="4803">
                  <c:v>1.7</c:v>
                </c:pt>
                <c:pt idx="4804">
                  <c:v>1.7</c:v>
                </c:pt>
                <c:pt idx="4805">
                  <c:v>1.7</c:v>
                </c:pt>
                <c:pt idx="4806">
                  <c:v>1.7</c:v>
                </c:pt>
                <c:pt idx="4807">
                  <c:v>1.7</c:v>
                </c:pt>
                <c:pt idx="4808">
                  <c:v>1.7</c:v>
                </c:pt>
                <c:pt idx="4809">
                  <c:v>1.7</c:v>
                </c:pt>
                <c:pt idx="4810">
                  <c:v>1.7</c:v>
                </c:pt>
                <c:pt idx="4811">
                  <c:v>1.7</c:v>
                </c:pt>
                <c:pt idx="4812">
                  <c:v>1.7</c:v>
                </c:pt>
                <c:pt idx="4813">
                  <c:v>1.7</c:v>
                </c:pt>
                <c:pt idx="4814">
                  <c:v>1.7</c:v>
                </c:pt>
                <c:pt idx="4815">
                  <c:v>1.7</c:v>
                </c:pt>
                <c:pt idx="4816">
                  <c:v>1.7</c:v>
                </c:pt>
                <c:pt idx="4817">
                  <c:v>1.7</c:v>
                </c:pt>
                <c:pt idx="4818">
                  <c:v>1.7</c:v>
                </c:pt>
                <c:pt idx="4819">
                  <c:v>1.7</c:v>
                </c:pt>
                <c:pt idx="4820">
                  <c:v>1.7</c:v>
                </c:pt>
                <c:pt idx="4821">
                  <c:v>1.7</c:v>
                </c:pt>
                <c:pt idx="4822">
                  <c:v>1.7</c:v>
                </c:pt>
                <c:pt idx="4823">
                  <c:v>1.7</c:v>
                </c:pt>
                <c:pt idx="4824">
                  <c:v>1.7</c:v>
                </c:pt>
                <c:pt idx="4825">
                  <c:v>1.7</c:v>
                </c:pt>
                <c:pt idx="4826">
                  <c:v>1.7</c:v>
                </c:pt>
                <c:pt idx="4827">
                  <c:v>1.7</c:v>
                </c:pt>
                <c:pt idx="4828">
                  <c:v>1.7</c:v>
                </c:pt>
                <c:pt idx="4829">
                  <c:v>1.7</c:v>
                </c:pt>
                <c:pt idx="4830">
                  <c:v>1.7</c:v>
                </c:pt>
                <c:pt idx="4831">
                  <c:v>1.7</c:v>
                </c:pt>
                <c:pt idx="4832">
                  <c:v>1.7</c:v>
                </c:pt>
                <c:pt idx="4833">
                  <c:v>1.7</c:v>
                </c:pt>
                <c:pt idx="4834">
                  <c:v>1.7</c:v>
                </c:pt>
                <c:pt idx="4835">
                  <c:v>1.7</c:v>
                </c:pt>
                <c:pt idx="4836">
                  <c:v>1.7</c:v>
                </c:pt>
                <c:pt idx="4837">
                  <c:v>1.7</c:v>
                </c:pt>
                <c:pt idx="4838">
                  <c:v>1.7</c:v>
                </c:pt>
                <c:pt idx="4839">
                  <c:v>1.7</c:v>
                </c:pt>
                <c:pt idx="4840">
                  <c:v>1.7</c:v>
                </c:pt>
                <c:pt idx="4841">
                  <c:v>1.7</c:v>
                </c:pt>
                <c:pt idx="4842">
                  <c:v>1.7</c:v>
                </c:pt>
                <c:pt idx="4843">
                  <c:v>1.7</c:v>
                </c:pt>
                <c:pt idx="4844">
                  <c:v>1.7</c:v>
                </c:pt>
                <c:pt idx="4845">
                  <c:v>1.7</c:v>
                </c:pt>
                <c:pt idx="4846">
                  <c:v>1.7</c:v>
                </c:pt>
                <c:pt idx="4847">
                  <c:v>1.7</c:v>
                </c:pt>
                <c:pt idx="4848">
                  <c:v>1.7</c:v>
                </c:pt>
                <c:pt idx="4849">
                  <c:v>1.7</c:v>
                </c:pt>
                <c:pt idx="4850">
                  <c:v>1.7</c:v>
                </c:pt>
                <c:pt idx="4851">
                  <c:v>1.7</c:v>
                </c:pt>
                <c:pt idx="4852">
                  <c:v>1.7</c:v>
                </c:pt>
                <c:pt idx="4853">
                  <c:v>1.7</c:v>
                </c:pt>
                <c:pt idx="4854">
                  <c:v>1.7</c:v>
                </c:pt>
                <c:pt idx="4855">
                  <c:v>1.7</c:v>
                </c:pt>
                <c:pt idx="4856">
                  <c:v>1.7</c:v>
                </c:pt>
                <c:pt idx="4857">
                  <c:v>1.7</c:v>
                </c:pt>
                <c:pt idx="4858">
                  <c:v>1.7</c:v>
                </c:pt>
                <c:pt idx="4859">
                  <c:v>1.7</c:v>
                </c:pt>
                <c:pt idx="4860">
                  <c:v>1.7</c:v>
                </c:pt>
                <c:pt idx="4861">
                  <c:v>1.7</c:v>
                </c:pt>
                <c:pt idx="4862">
                  <c:v>1.7</c:v>
                </c:pt>
                <c:pt idx="4863">
                  <c:v>1.7</c:v>
                </c:pt>
                <c:pt idx="4864">
                  <c:v>1.7</c:v>
                </c:pt>
                <c:pt idx="4865">
                  <c:v>1.7</c:v>
                </c:pt>
                <c:pt idx="4866">
                  <c:v>1.7</c:v>
                </c:pt>
                <c:pt idx="4867">
                  <c:v>1.7</c:v>
                </c:pt>
                <c:pt idx="4868">
                  <c:v>1.7</c:v>
                </c:pt>
                <c:pt idx="4869">
                  <c:v>1.7</c:v>
                </c:pt>
                <c:pt idx="4870">
                  <c:v>1.7</c:v>
                </c:pt>
                <c:pt idx="4871">
                  <c:v>1.7</c:v>
                </c:pt>
                <c:pt idx="4872">
                  <c:v>1.7</c:v>
                </c:pt>
                <c:pt idx="4873">
                  <c:v>1.7</c:v>
                </c:pt>
                <c:pt idx="4874">
                  <c:v>1.7</c:v>
                </c:pt>
                <c:pt idx="4875">
                  <c:v>1.7</c:v>
                </c:pt>
                <c:pt idx="4876">
                  <c:v>1.7</c:v>
                </c:pt>
                <c:pt idx="4877">
                  <c:v>1.7</c:v>
                </c:pt>
                <c:pt idx="4878">
                  <c:v>1.7</c:v>
                </c:pt>
                <c:pt idx="4879">
                  <c:v>1.7</c:v>
                </c:pt>
                <c:pt idx="4880">
                  <c:v>1.7</c:v>
                </c:pt>
                <c:pt idx="4881">
                  <c:v>1.7</c:v>
                </c:pt>
                <c:pt idx="4882">
                  <c:v>1.7</c:v>
                </c:pt>
                <c:pt idx="4883">
                  <c:v>1.7</c:v>
                </c:pt>
                <c:pt idx="4884">
                  <c:v>1.7</c:v>
                </c:pt>
                <c:pt idx="4885">
                  <c:v>1.7</c:v>
                </c:pt>
                <c:pt idx="4886">
                  <c:v>1.7</c:v>
                </c:pt>
                <c:pt idx="4887">
                  <c:v>1.7</c:v>
                </c:pt>
                <c:pt idx="4888">
                  <c:v>1.7</c:v>
                </c:pt>
                <c:pt idx="4889">
                  <c:v>1.7</c:v>
                </c:pt>
                <c:pt idx="4890">
                  <c:v>1.7</c:v>
                </c:pt>
                <c:pt idx="4891">
                  <c:v>1.7</c:v>
                </c:pt>
                <c:pt idx="4892">
                  <c:v>1.7</c:v>
                </c:pt>
                <c:pt idx="4893">
                  <c:v>1.7</c:v>
                </c:pt>
                <c:pt idx="4894">
                  <c:v>1.7</c:v>
                </c:pt>
                <c:pt idx="4895">
                  <c:v>1.7</c:v>
                </c:pt>
                <c:pt idx="4896">
                  <c:v>1.7</c:v>
                </c:pt>
                <c:pt idx="4897">
                  <c:v>1.7</c:v>
                </c:pt>
                <c:pt idx="4898">
                  <c:v>1.7</c:v>
                </c:pt>
                <c:pt idx="4899">
                  <c:v>1.7</c:v>
                </c:pt>
                <c:pt idx="4900">
                  <c:v>1.7</c:v>
                </c:pt>
                <c:pt idx="4901">
                  <c:v>1.7</c:v>
                </c:pt>
                <c:pt idx="4902">
                  <c:v>1.7</c:v>
                </c:pt>
                <c:pt idx="4903">
                  <c:v>1.7</c:v>
                </c:pt>
                <c:pt idx="4904">
                  <c:v>1.7</c:v>
                </c:pt>
                <c:pt idx="4905">
                  <c:v>1.7</c:v>
                </c:pt>
                <c:pt idx="4906">
                  <c:v>1.7</c:v>
                </c:pt>
                <c:pt idx="4907">
                  <c:v>1.7</c:v>
                </c:pt>
                <c:pt idx="4908">
                  <c:v>1.7</c:v>
                </c:pt>
                <c:pt idx="4909">
                  <c:v>1.7</c:v>
                </c:pt>
                <c:pt idx="4910">
                  <c:v>1.7</c:v>
                </c:pt>
                <c:pt idx="4911">
                  <c:v>1.7</c:v>
                </c:pt>
                <c:pt idx="4912">
                  <c:v>1.7</c:v>
                </c:pt>
                <c:pt idx="4913">
                  <c:v>1.7</c:v>
                </c:pt>
                <c:pt idx="4914">
                  <c:v>1.7</c:v>
                </c:pt>
                <c:pt idx="4915">
                  <c:v>1.7</c:v>
                </c:pt>
                <c:pt idx="4916">
                  <c:v>1.7</c:v>
                </c:pt>
                <c:pt idx="4917">
                  <c:v>1.7</c:v>
                </c:pt>
                <c:pt idx="4918">
                  <c:v>1.7</c:v>
                </c:pt>
                <c:pt idx="4919">
                  <c:v>1.7</c:v>
                </c:pt>
                <c:pt idx="4920">
                  <c:v>1.7</c:v>
                </c:pt>
                <c:pt idx="4921">
                  <c:v>1.7</c:v>
                </c:pt>
                <c:pt idx="4922">
                  <c:v>1.7</c:v>
                </c:pt>
                <c:pt idx="4923">
                  <c:v>1.7</c:v>
                </c:pt>
                <c:pt idx="4924">
                  <c:v>1.7</c:v>
                </c:pt>
                <c:pt idx="4925">
                  <c:v>1.7</c:v>
                </c:pt>
                <c:pt idx="4926">
                  <c:v>1.7</c:v>
                </c:pt>
                <c:pt idx="4927">
                  <c:v>1.7</c:v>
                </c:pt>
                <c:pt idx="4928">
                  <c:v>1.7</c:v>
                </c:pt>
                <c:pt idx="4929">
                  <c:v>1.7</c:v>
                </c:pt>
                <c:pt idx="4930">
                  <c:v>1.7</c:v>
                </c:pt>
                <c:pt idx="4931">
                  <c:v>1.7</c:v>
                </c:pt>
                <c:pt idx="4932">
                  <c:v>1.7</c:v>
                </c:pt>
                <c:pt idx="4933">
                  <c:v>1.7</c:v>
                </c:pt>
                <c:pt idx="4934">
                  <c:v>1.7</c:v>
                </c:pt>
                <c:pt idx="4935">
                  <c:v>1.7</c:v>
                </c:pt>
                <c:pt idx="4936">
                  <c:v>1.7</c:v>
                </c:pt>
                <c:pt idx="4937">
                  <c:v>1.7</c:v>
                </c:pt>
                <c:pt idx="4938">
                  <c:v>1.7</c:v>
                </c:pt>
                <c:pt idx="4939">
                  <c:v>1.7</c:v>
                </c:pt>
                <c:pt idx="4940">
                  <c:v>1.7</c:v>
                </c:pt>
                <c:pt idx="4941">
                  <c:v>1.7</c:v>
                </c:pt>
                <c:pt idx="4942">
                  <c:v>1.7</c:v>
                </c:pt>
                <c:pt idx="4943">
                  <c:v>1.7</c:v>
                </c:pt>
                <c:pt idx="4944">
                  <c:v>1.7</c:v>
                </c:pt>
                <c:pt idx="4945">
                  <c:v>1.7</c:v>
                </c:pt>
                <c:pt idx="4946">
                  <c:v>1.7</c:v>
                </c:pt>
                <c:pt idx="4947">
                  <c:v>1.7</c:v>
                </c:pt>
                <c:pt idx="4948">
                  <c:v>1.7</c:v>
                </c:pt>
                <c:pt idx="4949">
                  <c:v>1.7</c:v>
                </c:pt>
                <c:pt idx="4950">
                  <c:v>1.7</c:v>
                </c:pt>
                <c:pt idx="4951">
                  <c:v>1.7</c:v>
                </c:pt>
                <c:pt idx="4952">
                  <c:v>1.7</c:v>
                </c:pt>
                <c:pt idx="4953">
                  <c:v>1.7</c:v>
                </c:pt>
                <c:pt idx="4954">
                  <c:v>1.7</c:v>
                </c:pt>
                <c:pt idx="4955">
                  <c:v>1.7</c:v>
                </c:pt>
                <c:pt idx="4956">
                  <c:v>1.7</c:v>
                </c:pt>
                <c:pt idx="4957">
                  <c:v>1.7</c:v>
                </c:pt>
                <c:pt idx="4958">
                  <c:v>1.7</c:v>
                </c:pt>
                <c:pt idx="4959">
                  <c:v>1.7</c:v>
                </c:pt>
                <c:pt idx="4960">
                  <c:v>1.7</c:v>
                </c:pt>
                <c:pt idx="4961">
                  <c:v>1.7</c:v>
                </c:pt>
                <c:pt idx="4962">
                  <c:v>1.7</c:v>
                </c:pt>
                <c:pt idx="4963">
                  <c:v>1.7</c:v>
                </c:pt>
                <c:pt idx="4964">
                  <c:v>1.7</c:v>
                </c:pt>
                <c:pt idx="4965">
                  <c:v>1.7</c:v>
                </c:pt>
                <c:pt idx="4966">
                  <c:v>1.7</c:v>
                </c:pt>
                <c:pt idx="4967">
                  <c:v>1.7</c:v>
                </c:pt>
                <c:pt idx="4968">
                  <c:v>1.7</c:v>
                </c:pt>
                <c:pt idx="4969">
                  <c:v>1.7</c:v>
                </c:pt>
                <c:pt idx="4970">
                  <c:v>1.7</c:v>
                </c:pt>
                <c:pt idx="4971">
                  <c:v>1.7</c:v>
                </c:pt>
                <c:pt idx="4972">
                  <c:v>1.7</c:v>
                </c:pt>
                <c:pt idx="4973">
                  <c:v>1.7</c:v>
                </c:pt>
                <c:pt idx="4974">
                  <c:v>1.7</c:v>
                </c:pt>
                <c:pt idx="4975">
                  <c:v>1.7</c:v>
                </c:pt>
                <c:pt idx="4976">
                  <c:v>1.7</c:v>
                </c:pt>
                <c:pt idx="4977">
                  <c:v>1.7</c:v>
                </c:pt>
                <c:pt idx="4978">
                  <c:v>1.7</c:v>
                </c:pt>
                <c:pt idx="4979">
                  <c:v>1.7</c:v>
                </c:pt>
                <c:pt idx="4980">
                  <c:v>1.7</c:v>
                </c:pt>
                <c:pt idx="4981">
                  <c:v>1.7</c:v>
                </c:pt>
                <c:pt idx="4982">
                  <c:v>1.7</c:v>
                </c:pt>
                <c:pt idx="4983">
                  <c:v>1.7</c:v>
                </c:pt>
                <c:pt idx="4984">
                  <c:v>1.7</c:v>
                </c:pt>
                <c:pt idx="4985">
                  <c:v>1.7</c:v>
                </c:pt>
                <c:pt idx="4986">
                  <c:v>1.7</c:v>
                </c:pt>
                <c:pt idx="4987">
                  <c:v>1.7</c:v>
                </c:pt>
                <c:pt idx="4988">
                  <c:v>1.7</c:v>
                </c:pt>
                <c:pt idx="4989">
                  <c:v>1.7</c:v>
                </c:pt>
                <c:pt idx="4990">
                  <c:v>1.7</c:v>
                </c:pt>
                <c:pt idx="4991">
                  <c:v>1.7</c:v>
                </c:pt>
                <c:pt idx="4992">
                  <c:v>1.7</c:v>
                </c:pt>
                <c:pt idx="4993">
                  <c:v>1.7</c:v>
                </c:pt>
                <c:pt idx="4994">
                  <c:v>1.7</c:v>
                </c:pt>
                <c:pt idx="4995">
                  <c:v>1.7</c:v>
                </c:pt>
                <c:pt idx="4996">
                  <c:v>1.7</c:v>
                </c:pt>
                <c:pt idx="4997">
                  <c:v>1.7</c:v>
                </c:pt>
                <c:pt idx="4998">
                  <c:v>1.7</c:v>
                </c:pt>
                <c:pt idx="4999">
                  <c:v>1.7</c:v>
                </c:pt>
                <c:pt idx="5000">
                  <c:v>1.7</c:v>
                </c:pt>
                <c:pt idx="5001">
                  <c:v>1.7</c:v>
                </c:pt>
                <c:pt idx="5002">
                  <c:v>1.7</c:v>
                </c:pt>
                <c:pt idx="5003">
                  <c:v>1.7</c:v>
                </c:pt>
                <c:pt idx="5004">
                  <c:v>1.7</c:v>
                </c:pt>
                <c:pt idx="5005">
                  <c:v>1.7</c:v>
                </c:pt>
                <c:pt idx="5006">
                  <c:v>1.7</c:v>
                </c:pt>
                <c:pt idx="5007">
                  <c:v>1.7</c:v>
                </c:pt>
                <c:pt idx="5008">
                  <c:v>1.7</c:v>
                </c:pt>
                <c:pt idx="5009">
                  <c:v>1.7</c:v>
                </c:pt>
                <c:pt idx="5010">
                  <c:v>1.7</c:v>
                </c:pt>
                <c:pt idx="5011">
                  <c:v>1.7</c:v>
                </c:pt>
                <c:pt idx="5012">
                  <c:v>1.7</c:v>
                </c:pt>
                <c:pt idx="5013">
                  <c:v>1.7</c:v>
                </c:pt>
                <c:pt idx="5014">
                  <c:v>1.7</c:v>
                </c:pt>
                <c:pt idx="5015">
                  <c:v>1.7</c:v>
                </c:pt>
                <c:pt idx="5016">
                  <c:v>1.7</c:v>
                </c:pt>
                <c:pt idx="5017">
                  <c:v>1.7</c:v>
                </c:pt>
                <c:pt idx="5018">
                  <c:v>1.7</c:v>
                </c:pt>
                <c:pt idx="5019">
                  <c:v>1.7</c:v>
                </c:pt>
                <c:pt idx="5020">
                  <c:v>1.7</c:v>
                </c:pt>
                <c:pt idx="5021">
                  <c:v>1.7</c:v>
                </c:pt>
                <c:pt idx="5022">
                  <c:v>1.7</c:v>
                </c:pt>
                <c:pt idx="5023">
                  <c:v>1.7</c:v>
                </c:pt>
                <c:pt idx="5024">
                  <c:v>1.7</c:v>
                </c:pt>
                <c:pt idx="5025">
                  <c:v>1.7</c:v>
                </c:pt>
                <c:pt idx="5026">
                  <c:v>1.7</c:v>
                </c:pt>
                <c:pt idx="5027">
                  <c:v>1.7</c:v>
                </c:pt>
                <c:pt idx="5028">
                  <c:v>1.7</c:v>
                </c:pt>
                <c:pt idx="5029">
                  <c:v>1.7</c:v>
                </c:pt>
                <c:pt idx="5030">
                  <c:v>1.7</c:v>
                </c:pt>
                <c:pt idx="5031">
                  <c:v>1.7</c:v>
                </c:pt>
                <c:pt idx="5032">
                  <c:v>1.7</c:v>
                </c:pt>
                <c:pt idx="5033">
                  <c:v>1.7</c:v>
                </c:pt>
                <c:pt idx="5034">
                  <c:v>1.7</c:v>
                </c:pt>
                <c:pt idx="5035">
                  <c:v>1.7</c:v>
                </c:pt>
                <c:pt idx="5036">
                  <c:v>1.7</c:v>
                </c:pt>
                <c:pt idx="5037">
                  <c:v>1.7</c:v>
                </c:pt>
                <c:pt idx="5038">
                  <c:v>1.7</c:v>
                </c:pt>
                <c:pt idx="5039">
                  <c:v>1.7</c:v>
                </c:pt>
                <c:pt idx="5040">
                  <c:v>1.7</c:v>
                </c:pt>
                <c:pt idx="5041">
                  <c:v>1.7</c:v>
                </c:pt>
                <c:pt idx="5042">
                  <c:v>1.7</c:v>
                </c:pt>
                <c:pt idx="5043">
                  <c:v>1.7</c:v>
                </c:pt>
                <c:pt idx="5044">
                  <c:v>1.7</c:v>
                </c:pt>
                <c:pt idx="5045">
                  <c:v>1.7</c:v>
                </c:pt>
                <c:pt idx="5046">
                  <c:v>1.7</c:v>
                </c:pt>
                <c:pt idx="5047">
                  <c:v>1.7</c:v>
                </c:pt>
                <c:pt idx="5048">
                  <c:v>1.7</c:v>
                </c:pt>
                <c:pt idx="5049">
                  <c:v>1.7</c:v>
                </c:pt>
                <c:pt idx="5050">
                  <c:v>1.7</c:v>
                </c:pt>
                <c:pt idx="5051">
                  <c:v>1.7</c:v>
                </c:pt>
                <c:pt idx="5052">
                  <c:v>1.7</c:v>
                </c:pt>
                <c:pt idx="5053">
                  <c:v>1.7</c:v>
                </c:pt>
                <c:pt idx="5054">
                  <c:v>1.7</c:v>
                </c:pt>
                <c:pt idx="5055">
                  <c:v>1.7</c:v>
                </c:pt>
                <c:pt idx="5056">
                  <c:v>1.7</c:v>
                </c:pt>
                <c:pt idx="5057">
                  <c:v>1.7</c:v>
                </c:pt>
                <c:pt idx="5058">
                  <c:v>1.7</c:v>
                </c:pt>
                <c:pt idx="5059">
                  <c:v>1.7</c:v>
                </c:pt>
                <c:pt idx="5060">
                  <c:v>1.7</c:v>
                </c:pt>
                <c:pt idx="5061">
                  <c:v>1.7</c:v>
                </c:pt>
                <c:pt idx="5062">
                  <c:v>1.7</c:v>
                </c:pt>
                <c:pt idx="5063">
                  <c:v>1.7</c:v>
                </c:pt>
                <c:pt idx="5064">
                  <c:v>1.7</c:v>
                </c:pt>
                <c:pt idx="5065">
                  <c:v>1.7</c:v>
                </c:pt>
                <c:pt idx="5066">
                  <c:v>1.7</c:v>
                </c:pt>
                <c:pt idx="5067">
                  <c:v>1.7</c:v>
                </c:pt>
                <c:pt idx="5068">
                  <c:v>1.7</c:v>
                </c:pt>
                <c:pt idx="5069">
                  <c:v>1.7</c:v>
                </c:pt>
                <c:pt idx="5070">
                  <c:v>1.7</c:v>
                </c:pt>
                <c:pt idx="5071">
                  <c:v>1.7</c:v>
                </c:pt>
                <c:pt idx="5072">
                  <c:v>1.7</c:v>
                </c:pt>
                <c:pt idx="5073">
                  <c:v>1.7</c:v>
                </c:pt>
                <c:pt idx="5074">
                  <c:v>1.7</c:v>
                </c:pt>
                <c:pt idx="5075">
                  <c:v>1.7</c:v>
                </c:pt>
                <c:pt idx="5076">
                  <c:v>1.7</c:v>
                </c:pt>
                <c:pt idx="5077">
                  <c:v>1.7</c:v>
                </c:pt>
                <c:pt idx="5078">
                  <c:v>1.7</c:v>
                </c:pt>
                <c:pt idx="5079">
                  <c:v>1.7</c:v>
                </c:pt>
                <c:pt idx="5080">
                  <c:v>1.7</c:v>
                </c:pt>
                <c:pt idx="5081">
                  <c:v>1.7</c:v>
                </c:pt>
                <c:pt idx="5082">
                  <c:v>1.7</c:v>
                </c:pt>
                <c:pt idx="5083">
                  <c:v>1.7</c:v>
                </c:pt>
                <c:pt idx="5084">
                  <c:v>1.7</c:v>
                </c:pt>
                <c:pt idx="5085">
                  <c:v>1.7</c:v>
                </c:pt>
                <c:pt idx="5086">
                  <c:v>1.7</c:v>
                </c:pt>
                <c:pt idx="5087">
                  <c:v>1.7</c:v>
                </c:pt>
                <c:pt idx="5088">
                  <c:v>1.7</c:v>
                </c:pt>
                <c:pt idx="5089">
                  <c:v>1.7</c:v>
                </c:pt>
                <c:pt idx="5090">
                  <c:v>1.7</c:v>
                </c:pt>
                <c:pt idx="5091">
                  <c:v>1.7</c:v>
                </c:pt>
                <c:pt idx="5092">
                  <c:v>1.7</c:v>
                </c:pt>
                <c:pt idx="5093">
                  <c:v>1.7</c:v>
                </c:pt>
                <c:pt idx="5094">
                  <c:v>1.7</c:v>
                </c:pt>
                <c:pt idx="5095">
                  <c:v>1.7</c:v>
                </c:pt>
                <c:pt idx="5096">
                  <c:v>1.7</c:v>
                </c:pt>
                <c:pt idx="5097">
                  <c:v>1.7</c:v>
                </c:pt>
                <c:pt idx="5098">
                  <c:v>1.7</c:v>
                </c:pt>
                <c:pt idx="5099">
                  <c:v>1.7</c:v>
                </c:pt>
                <c:pt idx="5100">
                  <c:v>1.7</c:v>
                </c:pt>
                <c:pt idx="5101">
                  <c:v>1.7</c:v>
                </c:pt>
                <c:pt idx="5102">
                  <c:v>1.7</c:v>
                </c:pt>
                <c:pt idx="5103">
                  <c:v>1.7</c:v>
                </c:pt>
                <c:pt idx="5104">
                  <c:v>1.7</c:v>
                </c:pt>
                <c:pt idx="5105">
                  <c:v>1.7</c:v>
                </c:pt>
                <c:pt idx="5106">
                  <c:v>1.7</c:v>
                </c:pt>
                <c:pt idx="5107">
                  <c:v>1.7</c:v>
                </c:pt>
                <c:pt idx="5108">
                  <c:v>1.7</c:v>
                </c:pt>
                <c:pt idx="5109">
                  <c:v>1.7</c:v>
                </c:pt>
                <c:pt idx="5110">
                  <c:v>1.7</c:v>
                </c:pt>
                <c:pt idx="5111">
                  <c:v>1.7</c:v>
                </c:pt>
                <c:pt idx="5112">
                  <c:v>1.7</c:v>
                </c:pt>
                <c:pt idx="5113">
                  <c:v>1.7</c:v>
                </c:pt>
                <c:pt idx="5114">
                  <c:v>1.7</c:v>
                </c:pt>
                <c:pt idx="5115">
                  <c:v>1.7</c:v>
                </c:pt>
                <c:pt idx="5116">
                  <c:v>1.7</c:v>
                </c:pt>
                <c:pt idx="5117">
                  <c:v>1.7</c:v>
                </c:pt>
                <c:pt idx="5118">
                  <c:v>1.7</c:v>
                </c:pt>
                <c:pt idx="5119">
                  <c:v>1.7</c:v>
                </c:pt>
                <c:pt idx="5120">
                  <c:v>1.7</c:v>
                </c:pt>
                <c:pt idx="5121">
                  <c:v>1.7</c:v>
                </c:pt>
                <c:pt idx="5122">
                  <c:v>1.7</c:v>
                </c:pt>
                <c:pt idx="5123">
                  <c:v>1.7</c:v>
                </c:pt>
                <c:pt idx="5124">
                  <c:v>1.7</c:v>
                </c:pt>
                <c:pt idx="5125">
                  <c:v>1.7</c:v>
                </c:pt>
                <c:pt idx="5126">
                  <c:v>1.7</c:v>
                </c:pt>
                <c:pt idx="5127">
                  <c:v>1.7</c:v>
                </c:pt>
                <c:pt idx="5128">
                  <c:v>1.7</c:v>
                </c:pt>
                <c:pt idx="5129">
                  <c:v>1.7</c:v>
                </c:pt>
                <c:pt idx="5130">
                  <c:v>1.7</c:v>
                </c:pt>
                <c:pt idx="5131">
                  <c:v>1.7</c:v>
                </c:pt>
                <c:pt idx="5132">
                  <c:v>1.7</c:v>
                </c:pt>
                <c:pt idx="5133">
                  <c:v>1.7</c:v>
                </c:pt>
                <c:pt idx="5134">
                  <c:v>1.7</c:v>
                </c:pt>
                <c:pt idx="5135">
                  <c:v>1.7</c:v>
                </c:pt>
                <c:pt idx="5136">
                  <c:v>1.7</c:v>
                </c:pt>
                <c:pt idx="5137">
                  <c:v>1.7</c:v>
                </c:pt>
                <c:pt idx="5138">
                  <c:v>1.7</c:v>
                </c:pt>
                <c:pt idx="5139">
                  <c:v>1.7</c:v>
                </c:pt>
                <c:pt idx="5140">
                  <c:v>1.7</c:v>
                </c:pt>
                <c:pt idx="5141">
                  <c:v>1.7</c:v>
                </c:pt>
                <c:pt idx="5142">
                  <c:v>1.7</c:v>
                </c:pt>
                <c:pt idx="5143">
                  <c:v>1.7</c:v>
                </c:pt>
                <c:pt idx="5144">
                  <c:v>1.7</c:v>
                </c:pt>
                <c:pt idx="5145">
                  <c:v>1.7</c:v>
                </c:pt>
                <c:pt idx="5146">
                  <c:v>1.7</c:v>
                </c:pt>
                <c:pt idx="5147">
                  <c:v>1.7</c:v>
                </c:pt>
                <c:pt idx="5148">
                  <c:v>1.7</c:v>
                </c:pt>
                <c:pt idx="5149">
                  <c:v>1.7</c:v>
                </c:pt>
                <c:pt idx="5150">
                  <c:v>1.7</c:v>
                </c:pt>
                <c:pt idx="5151">
                  <c:v>1.7</c:v>
                </c:pt>
                <c:pt idx="5152">
                  <c:v>1.7</c:v>
                </c:pt>
                <c:pt idx="5153">
                  <c:v>1.7</c:v>
                </c:pt>
                <c:pt idx="5154">
                  <c:v>1.7</c:v>
                </c:pt>
                <c:pt idx="5155">
                  <c:v>1.7</c:v>
                </c:pt>
                <c:pt idx="5156">
                  <c:v>1.7</c:v>
                </c:pt>
                <c:pt idx="5157">
                  <c:v>1.7</c:v>
                </c:pt>
                <c:pt idx="5158">
                  <c:v>1.7</c:v>
                </c:pt>
                <c:pt idx="5159">
                  <c:v>1.7</c:v>
                </c:pt>
                <c:pt idx="5160">
                  <c:v>1.7</c:v>
                </c:pt>
                <c:pt idx="5161">
                  <c:v>1.7</c:v>
                </c:pt>
                <c:pt idx="5162">
                  <c:v>1.7</c:v>
                </c:pt>
                <c:pt idx="5163">
                  <c:v>1.7</c:v>
                </c:pt>
                <c:pt idx="5164">
                  <c:v>1.7</c:v>
                </c:pt>
                <c:pt idx="5165">
                  <c:v>1.7</c:v>
                </c:pt>
                <c:pt idx="5166">
                  <c:v>1.7</c:v>
                </c:pt>
                <c:pt idx="5167">
                  <c:v>1.7</c:v>
                </c:pt>
                <c:pt idx="5168">
                  <c:v>1.7</c:v>
                </c:pt>
                <c:pt idx="5169">
                  <c:v>1.7</c:v>
                </c:pt>
                <c:pt idx="5170">
                  <c:v>1.7</c:v>
                </c:pt>
                <c:pt idx="5171">
                  <c:v>1.7</c:v>
                </c:pt>
                <c:pt idx="5172">
                  <c:v>1.7</c:v>
                </c:pt>
                <c:pt idx="5173">
                  <c:v>1.7</c:v>
                </c:pt>
                <c:pt idx="5174">
                  <c:v>1.7</c:v>
                </c:pt>
                <c:pt idx="5175">
                  <c:v>1.7</c:v>
                </c:pt>
                <c:pt idx="5176">
                  <c:v>1.7</c:v>
                </c:pt>
                <c:pt idx="5177">
                  <c:v>1.7</c:v>
                </c:pt>
                <c:pt idx="5178">
                  <c:v>1.7</c:v>
                </c:pt>
                <c:pt idx="5179">
                  <c:v>1.7</c:v>
                </c:pt>
                <c:pt idx="5180">
                  <c:v>1.7</c:v>
                </c:pt>
                <c:pt idx="5181">
                  <c:v>1.7</c:v>
                </c:pt>
                <c:pt idx="5182">
                  <c:v>1.7</c:v>
                </c:pt>
                <c:pt idx="5183">
                  <c:v>1.7</c:v>
                </c:pt>
                <c:pt idx="5184">
                  <c:v>1.7</c:v>
                </c:pt>
                <c:pt idx="5185">
                  <c:v>1.7</c:v>
                </c:pt>
                <c:pt idx="5186">
                  <c:v>1.7</c:v>
                </c:pt>
                <c:pt idx="5187">
                  <c:v>1.7</c:v>
                </c:pt>
                <c:pt idx="5188">
                  <c:v>1.7</c:v>
                </c:pt>
                <c:pt idx="5189">
                  <c:v>1.7</c:v>
                </c:pt>
                <c:pt idx="5190">
                  <c:v>1.7</c:v>
                </c:pt>
                <c:pt idx="5191">
                  <c:v>1.7</c:v>
                </c:pt>
                <c:pt idx="5192">
                  <c:v>1.7</c:v>
                </c:pt>
                <c:pt idx="5193">
                  <c:v>1.7</c:v>
                </c:pt>
                <c:pt idx="5194">
                  <c:v>1.7</c:v>
                </c:pt>
                <c:pt idx="5195">
                  <c:v>1.7</c:v>
                </c:pt>
                <c:pt idx="5196">
                  <c:v>1.7</c:v>
                </c:pt>
                <c:pt idx="5197">
                  <c:v>1.7</c:v>
                </c:pt>
                <c:pt idx="5198">
                  <c:v>1.7</c:v>
                </c:pt>
                <c:pt idx="5199">
                  <c:v>1.7</c:v>
                </c:pt>
                <c:pt idx="5200">
                  <c:v>1.7</c:v>
                </c:pt>
                <c:pt idx="5201">
                  <c:v>1.7</c:v>
                </c:pt>
                <c:pt idx="5202">
                  <c:v>1.7</c:v>
                </c:pt>
                <c:pt idx="5203">
                  <c:v>1.7</c:v>
                </c:pt>
                <c:pt idx="5204">
                  <c:v>1.7</c:v>
                </c:pt>
                <c:pt idx="5205">
                  <c:v>1.7</c:v>
                </c:pt>
                <c:pt idx="5206">
                  <c:v>1.7</c:v>
                </c:pt>
                <c:pt idx="5207">
                  <c:v>1.7</c:v>
                </c:pt>
                <c:pt idx="5208">
                  <c:v>1.7</c:v>
                </c:pt>
                <c:pt idx="5209">
                  <c:v>1.7</c:v>
                </c:pt>
                <c:pt idx="5210">
                  <c:v>1.7</c:v>
                </c:pt>
                <c:pt idx="5211">
                  <c:v>1.7</c:v>
                </c:pt>
                <c:pt idx="5212">
                  <c:v>1.7</c:v>
                </c:pt>
                <c:pt idx="5213">
                  <c:v>1.7</c:v>
                </c:pt>
                <c:pt idx="5214">
                  <c:v>1.7</c:v>
                </c:pt>
                <c:pt idx="5215">
                  <c:v>1.7</c:v>
                </c:pt>
                <c:pt idx="5216">
                  <c:v>1.7</c:v>
                </c:pt>
                <c:pt idx="5217">
                  <c:v>1.7</c:v>
                </c:pt>
                <c:pt idx="5218">
                  <c:v>1.7</c:v>
                </c:pt>
                <c:pt idx="5219">
                  <c:v>1.7</c:v>
                </c:pt>
                <c:pt idx="5220">
                  <c:v>1.7</c:v>
                </c:pt>
                <c:pt idx="5221">
                  <c:v>1.7</c:v>
                </c:pt>
                <c:pt idx="5222">
                  <c:v>1.7</c:v>
                </c:pt>
                <c:pt idx="5223">
                  <c:v>1.7</c:v>
                </c:pt>
                <c:pt idx="5224">
                  <c:v>1.7</c:v>
                </c:pt>
                <c:pt idx="5225">
                  <c:v>1.7</c:v>
                </c:pt>
                <c:pt idx="5226">
                  <c:v>1.7</c:v>
                </c:pt>
                <c:pt idx="5227">
                  <c:v>1.7</c:v>
                </c:pt>
                <c:pt idx="5228">
                  <c:v>1.7</c:v>
                </c:pt>
                <c:pt idx="5229">
                  <c:v>1.7</c:v>
                </c:pt>
                <c:pt idx="5230">
                  <c:v>1.7</c:v>
                </c:pt>
                <c:pt idx="5231">
                  <c:v>1.7</c:v>
                </c:pt>
                <c:pt idx="5232">
                  <c:v>1.7</c:v>
                </c:pt>
                <c:pt idx="5233">
                  <c:v>1.7</c:v>
                </c:pt>
                <c:pt idx="5234">
                  <c:v>1.7</c:v>
                </c:pt>
                <c:pt idx="5235">
                  <c:v>1.7</c:v>
                </c:pt>
                <c:pt idx="5236">
                  <c:v>1.7</c:v>
                </c:pt>
                <c:pt idx="5237">
                  <c:v>1.7</c:v>
                </c:pt>
                <c:pt idx="5238">
                  <c:v>1.7</c:v>
                </c:pt>
                <c:pt idx="5239">
                  <c:v>1.7</c:v>
                </c:pt>
                <c:pt idx="5240">
                  <c:v>1.7</c:v>
                </c:pt>
                <c:pt idx="5241">
                  <c:v>1.7</c:v>
                </c:pt>
                <c:pt idx="5242">
                  <c:v>1.7</c:v>
                </c:pt>
                <c:pt idx="5243">
                  <c:v>1.7</c:v>
                </c:pt>
                <c:pt idx="5244">
                  <c:v>1.7</c:v>
                </c:pt>
                <c:pt idx="5245">
                  <c:v>1.7</c:v>
                </c:pt>
                <c:pt idx="5246">
                  <c:v>1.7</c:v>
                </c:pt>
                <c:pt idx="5247">
                  <c:v>1.7</c:v>
                </c:pt>
                <c:pt idx="5248">
                  <c:v>1.7</c:v>
                </c:pt>
                <c:pt idx="5249">
                  <c:v>1.7</c:v>
                </c:pt>
                <c:pt idx="5250">
                  <c:v>1.7</c:v>
                </c:pt>
                <c:pt idx="5251">
                  <c:v>1.7</c:v>
                </c:pt>
                <c:pt idx="5252">
                  <c:v>1.7</c:v>
                </c:pt>
                <c:pt idx="5253">
                  <c:v>1.7</c:v>
                </c:pt>
                <c:pt idx="5254">
                  <c:v>1.7</c:v>
                </c:pt>
                <c:pt idx="5255">
                  <c:v>1.7</c:v>
                </c:pt>
                <c:pt idx="5256">
                  <c:v>1.7</c:v>
                </c:pt>
                <c:pt idx="5257">
                  <c:v>1.7</c:v>
                </c:pt>
                <c:pt idx="5258">
                  <c:v>1.7</c:v>
                </c:pt>
                <c:pt idx="5259">
                  <c:v>1.7</c:v>
                </c:pt>
                <c:pt idx="5260">
                  <c:v>1.7</c:v>
                </c:pt>
                <c:pt idx="5261">
                  <c:v>1.7</c:v>
                </c:pt>
                <c:pt idx="5262">
                  <c:v>1.7</c:v>
                </c:pt>
                <c:pt idx="5263">
                  <c:v>1.7</c:v>
                </c:pt>
                <c:pt idx="5264">
                  <c:v>1.7</c:v>
                </c:pt>
                <c:pt idx="5265">
                  <c:v>1.7</c:v>
                </c:pt>
                <c:pt idx="5266">
                  <c:v>1.7</c:v>
                </c:pt>
                <c:pt idx="5267">
                  <c:v>1.7</c:v>
                </c:pt>
                <c:pt idx="5268">
                  <c:v>1.7</c:v>
                </c:pt>
                <c:pt idx="5269">
                  <c:v>1.7</c:v>
                </c:pt>
                <c:pt idx="5270">
                  <c:v>1.7</c:v>
                </c:pt>
                <c:pt idx="5271">
                  <c:v>1.7</c:v>
                </c:pt>
                <c:pt idx="5272">
                  <c:v>1.7</c:v>
                </c:pt>
                <c:pt idx="5273">
                  <c:v>1.7</c:v>
                </c:pt>
                <c:pt idx="5274">
                  <c:v>1.7</c:v>
                </c:pt>
                <c:pt idx="5275">
                  <c:v>1.7</c:v>
                </c:pt>
                <c:pt idx="5276">
                  <c:v>1.7</c:v>
                </c:pt>
                <c:pt idx="5277">
                  <c:v>1.7</c:v>
                </c:pt>
                <c:pt idx="5278">
                  <c:v>1.7</c:v>
                </c:pt>
                <c:pt idx="5279">
                  <c:v>1.7</c:v>
                </c:pt>
                <c:pt idx="5280">
                  <c:v>1.7</c:v>
                </c:pt>
                <c:pt idx="5281">
                  <c:v>1.7</c:v>
                </c:pt>
                <c:pt idx="5282">
                  <c:v>1.7</c:v>
                </c:pt>
                <c:pt idx="5283">
                  <c:v>1.7</c:v>
                </c:pt>
                <c:pt idx="5284">
                  <c:v>1.7</c:v>
                </c:pt>
                <c:pt idx="5285">
                  <c:v>1.7</c:v>
                </c:pt>
                <c:pt idx="5286">
                  <c:v>1.7</c:v>
                </c:pt>
                <c:pt idx="5287">
                  <c:v>1.7</c:v>
                </c:pt>
                <c:pt idx="5288">
                  <c:v>1.7</c:v>
                </c:pt>
                <c:pt idx="5289">
                  <c:v>1.7</c:v>
                </c:pt>
                <c:pt idx="5290">
                  <c:v>1.7</c:v>
                </c:pt>
                <c:pt idx="5291">
                  <c:v>1.7</c:v>
                </c:pt>
                <c:pt idx="5292">
                  <c:v>1.7</c:v>
                </c:pt>
                <c:pt idx="5293">
                  <c:v>1.7</c:v>
                </c:pt>
                <c:pt idx="5294">
                  <c:v>1.7</c:v>
                </c:pt>
                <c:pt idx="5295">
                  <c:v>1.7</c:v>
                </c:pt>
                <c:pt idx="5296">
                  <c:v>1.7</c:v>
                </c:pt>
                <c:pt idx="5297">
                  <c:v>1.7</c:v>
                </c:pt>
                <c:pt idx="5298">
                  <c:v>1.7</c:v>
                </c:pt>
                <c:pt idx="5299">
                  <c:v>1.7</c:v>
                </c:pt>
                <c:pt idx="5300">
                  <c:v>1.7</c:v>
                </c:pt>
                <c:pt idx="5301">
                  <c:v>1.7</c:v>
                </c:pt>
                <c:pt idx="5302">
                  <c:v>1.7</c:v>
                </c:pt>
                <c:pt idx="5303">
                  <c:v>1.7</c:v>
                </c:pt>
                <c:pt idx="5304">
                  <c:v>1.7</c:v>
                </c:pt>
                <c:pt idx="5305">
                  <c:v>1.7</c:v>
                </c:pt>
                <c:pt idx="5306">
                  <c:v>1.7</c:v>
                </c:pt>
                <c:pt idx="5307">
                  <c:v>1.7</c:v>
                </c:pt>
                <c:pt idx="5308">
                  <c:v>1.7</c:v>
                </c:pt>
                <c:pt idx="5309">
                  <c:v>1.7</c:v>
                </c:pt>
                <c:pt idx="5310">
                  <c:v>1.7</c:v>
                </c:pt>
                <c:pt idx="5311">
                  <c:v>1.7</c:v>
                </c:pt>
                <c:pt idx="5312">
                  <c:v>1.7</c:v>
                </c:pt>
                <c:pt idx="5313">
                  <c:v>1.7</c:v>
                </c:pt>
                <c:pt idx="5314">
                  <c:v>1.7</c:v>
                </c:pt>
                <c:pt idx="5315">
                  <c:v>1.7</c:v>
                </c:pt>
                <c:pt idx="5316">
                  <c:v>1.7</c:v>
                </c:pt>
                <c:pt idx="5317">
                  <c:v>1.7</c:v>
                </c:pt>
                <c:pt idx="5318">
                  <c:v>1.7</c:v>
                </c:pt>
                <c:pt idx="5319">
                  <c:v>1.7</c:v>
                </c:pt>
                <c:pt idx="5320">
                  <c:v>1.7</c:v>
                </c:pt>
                <c:pt idx="5321">
                  <c:v>1.7</c:v>
                </c:pt>
                <c:pt idx="5322">
                  <c:v>1.7</c:v>
                </c:pt>
                <c:pt idx="5323">
                  <c:v>1.7</c:v>
                </c:pt>
                <c:pt idx="5324">
                  <c:v>1.7</c:v>
                </c:pt>
                <c:pt idx="5325">
                  <c:v>1.7</c:v>
                </c:pt>
                <c:pt idx="5326">
                  <c:v>1.7</c:v>
                </c:pt>
                <c:pt idx="5327">
                  <c:v>1.7</c:v>
                </c:pt>
                <c:pt idx="5328">
                  <c:v>1.7</c:v>
                </c:pt>
                <c:pt idx="5329">
                  <c:v>1.7</c:v>
                </c:pt>
                <c:pt idx="5330">
                  <c:v>1.7</c:v>
                </c:pt>
                <c:pt idx="5331">
                  <c:v>1.7</c:v>
                </c:pt>
                <c:pt idx="5332">
                  <c:v>1.7</c:v>
                </c:pt>
                <c:pt idx="5333">
                  <c:v>1.7</c:v>
                </c:pt>
                <c:pt idx="5334">
                  <c:v>1.7</c:v>
                </c:pt>
                <c:pt idx="5335">
                  <c:v>1.7</c:v>
                </c:pt>
                <c:pt idx="5336">
                  <c:v>1.7</c:v>
                </c:pt>
                <c:pt idx="5337">
                  <c:v>1.7</c:v>
                </c:pt>
                <c:pt idx="5338">
                  <c:v>1.7</c:v>
                </c:pt>
                <c:pt idx="5339">
                  <c:v>1.7</c:v>
                </c:pt>
                <c:pt idx="5340">
                  <c:v>1.7</c:v>
                </c:pt>
                <c:pt idx="5341">
                  <c:v>1.7</c:v>
                </c:pt>
                <c:pt idx="5342">
                  <c:v>1.7</c:v>
                </c:pt>
                <c:pt idx="5343">
                  <c:v>1.7</c:v>
                </c:pt>
                <c:pt idx="5344">
                  <c:v>1.7</c:v>
                </c:pt>
                <c:pt idx="5345">
                  <c:v>1.7</c:v>
                </c:pt>
                <c:pt idx="5346">
                  <c:v>1.7</c:v>
                </c:pt>
                <c:pt idx="5347">
                  <c:v>1.7</c:v>
                </c:pt>
                <c:pt idx="5348">
                  <c:v>1.7</c:v>
                </c:pt>
                <c:pt idx="5349">
                  <c:v>1.7</c:v>
                </c:pt>
                <c:pt idx="5350">
                  <c:v>1.7</c:v>
                </c:pt>
                <c:pt idx="5351">
                  <c:v>1.7</c:v>
                </c:pt>
                <c:pt idx="5352">
                  <c:v>1.7</c:v>
                </c:pt>
                <c:pt idx="5353">
                  <c:v>1.7</c:v>
                </c:pt>
                <c:pt idx="5354">
                  <c:v>1.7</c:v>
                </c:pt>
                <c:pt idx="5355">
                  <c:v>1.7</c:v>
                </c:pt>
                <c:pt idx="5356">
                  <c:v>1.7</c:v>
                </c:pt>
                <c:pt idx="5357">
                  <c:v>1.7</c:v>
                </c:pt>
                <c:pt idx="5358">
                  <c:v>1.7</c:v>
                </c:pt>
                <c:pt idx="5359">
                  <c:v>1.7</c:v>
                </c:pt>
                <c:pt idx="5360">
                  <c:v>1.7</c:v>
                </c:pt>
                <c:pt idx="5361">
                  <c:v>1.7</c:v>
                </c:pt>
                <c:pt idx="5362">
                  <c:v>1.7</c:v>
                </c:pt>
                <c:pt idx="5363">
                  <c:v>1.7</c:v>
                </c:pt>
                <c:pt idx="5364">
                  <c:v>1.7</c:v>
                </c:pt>
                <c:pt idx="5365">
                  <c:v>1.7</c:v>
                </c:pt>
                <c:pt idx="5366">
                  <c:v>1.7</c:v>
                </c:pt>
                <c:pt idx="5367">
                  <c:v>1.7</c:v>
                </c:pt>
                <c:pt idx="5368">
                  <c:v>1.7</c:v>
                </c:pt>
                <c:pt idx="5369">
                  <c:v>1.7</c:v>
                </c:pt>
                <c:pt idx="5370">
                  <c:v>1.7</c:v>
                </c:pt>
                <c:pt idx="5371">
                  <c:v>1.7</c:v>
                </c:pt>
                <c:pt idx="5372">
                  <c:v>1.7</c:v>
                </c:pt>
                <c:pt idx="5373">
                  <c:v>1.7</c:v>
                </c:pt>
                <c:pt idx="5374">
                  <c:v>1.7</c:v>
                </c:pt>
                <c:pt idx="5375">
                  <c:v>1.7</c:v>
                </c:pt>
                <c:pt idx="5376">
                  <c:v>1.7</c:v>
                </c:pt>
                <c:pt idx="5377">
                  <c:v>1.7</c:v>
                </c:pt>
                <c:pt idx="5378">
                  <c:v>1.7</c:v>
                </c:pt>
                <c:pt idx="5379">
                  <c:v>1.7</c:v>
                </c:pt>
                <c:pt idx="5380">
                  <c:v>1.7</c:v>
                </c:pt>
                <c:pt idx="5381">
                  <c:v>1.7</c:v>
                </c:pt>
                <c:pt idx="5382">
                  <c:v>1.7</c:v>
                </c:pt>
                <c:pt idx="5383">
                  <c:v>1.7</c:v>
                </c:pt>
                <c:pt idx="5384">
                  <c:v>1.7</c:v>
                </c:pt>
                <c:pt idx="5385">
                  <c:v>1.7</c:v>
                </c:pt>
                <c:pt idx="5386">
                  <c:v>1.7</c:v>
                </c:pt>
                <c:pt idx="5387">
                  <c:v>1.7</c:v>
                </c:pt>
                <c:pt idx="5388">
                  <c:v>1.7</c:v>
                </c:pt>
                <c:pt idx="5389">
                  <c:v>1.7</c:v>
                </c:pt>
                <c:pt idx="5390">
                  <c:v>1.7</c:v>
                </c:pt>
                <c:pt idx="5391">
                  <c:v>1.7</c:v>
                </c:pt>
                <c:pt idx="5392">
                  <c:v>1.7</c:v>
                </c:pt>
                <c:pt idx="5393">
                  <c:v>1.7</c:v>
                </c:pt>
                <c:pt idx="5394">
                  <c:v>1.7</c:v>
                </c:pt>
                <c:pt idx="5395">
                  <c:v>1.7</c:v>
                </c:pt>
                <c:pt idx="5396">
                  <c:v>1.7</c:v>
                </c:pt>
                <c:pt idx="5397">
                  <c:v>1.7</c:v>
                </c:pt>
                <c:pt idx="5398">
                  <c:v>1.7</c:v>
                </c:pt>
                <c:pt idx="5399">
                  <c:v>1.7</c:v>
                </c:pt>
                <c:pt idx="5400">
                  <c:v>1.7</c:v>
                </c:pt>
                <c:pt idx="5401">
                  <c:v>1.7</c:v>
                </c:pt>
                <c:pt idx="5402">
                  <c:v>1.7</c:v>
                </c:pt>
                <c:pt idx="5403">
                  <c:v>1.7</c:v>
                </c:pt>
                <c:pt idx="5404">
                  <c:v>1.7</c:v>
                </c:pt>
                <c:pt idx="5405">
                  <c:v>1.7</c:v>
                </c:pt>
                <c:pt idx="5406">
                  <c:v>1.7</c:v>
                </c:pt>
                <c:pt idx="5407">
                  <c:v>1.7</c:v>
                </c:pt>
                <c:pt idx="5408">
                  <c:v>1.7</c:v>
                </c:pt>
                <c:pt idx="5409">
                  <c:v>1.7</c:v>
                </c:pt>
                <c:pt idx="5410">
                  <c:v>1.7</c:v>
                </c:pt>
                <c:pt idx="5411">
                  <c:v>1.7</c:v>
                </c:pt>
                <c:pt idx="5412">
                  <c:v>1.7</c:v>
                </c:pt>
                <c:pt idx="5413">
                  <c:v>1.7</c:v>
                </c:pt>
                <c:pt idx="5414">
                  <c:v>1.7</c:v>
                </c:pt>
                <c:pt idx="5415">
                  <c:v>1.7</c:v>
                </c:pt>
                <c:pt idx="5416">
                  <c:v>1.7</c:v>
                </c:pt>
                <c:pt idx="5417">
                  <c:v>1.7</c:v>
                </c:pt>
                <c:pt idx="5418">
                  <c:v>1.7</c:v>
                </c:pt>
                <c:pt idx="5419">
                  <c:v>1.7</c:v>
                </c:pt>
                <c:pt idx="5420">
                  <c:v>1.7</c:v>
                </c:pt>
                <c:pt idx="5421">
                  <c:v>1.7</c:v>
                </c:pt>
                <c:pt idx="5422">
                  <c:v>1.7</c:v>
                </c:pt>
                <c:pt idx="5423">
                  <c:v>1.7</c:v>
                </c:pt>
                <c:pt idx="5424">
                  <c:v>1.7</c:v>
                </c:pt>
                <c:pt idx="5425">
                  <c:v>1.7</c:v>
                </c:pt>
                <c:pt idx="5426">
                  <c:v>1.7</c:v>
                </c:pt>
                <c:pt idx="5427">
                  <c:v>1.7</c:v>
                </c:pt>
                <c:pt idx="5428">
                  <c:v>1.7</c:v>
                </c:pt>
                <c:pt idx="5429">
                  <c:v>1.7</c:v>
                </c:pt>
                <c:pt idx="5430">
                  <c:v>1.7</c:v>
                </c:pt>
                <c:pt idx="5431">
                  <c:v>1.7</c:v>
                </c:pt>
                <c:pt idx="5432">
                  <c:v>1.7</c:v>
                </c:pt>
                <c:pt idx="5433">
                  <c:v>1.7</c:v>
                </c:pt>
                <c:pt idx="5434">
                  <c:v>1.7</c:v>
                </c:pt>
                <c:pt idx="5435">
                  <c:v>1.7</c:v>
                </c:pt>
                <c:pt idx="5436">
                  <c:v>1.7</c:v>
                </c:pt>
                <c:pt idx="5437">
                  <c:v>1.7</c:v>
                </c:pt>
                <c:pt idx="5438">
                  <c:v>1.7</c:v>
                </c:pt>
                <c:pt idx="5439">
                  <c:v>1.7</c:v>
                </c:pt>
                <c:pt idx="5440">
                  <c:v>1.7</c:v>
                </c:pt>
                <c:pt idx="5441">
                  <c:v>1.7</c:v>
                </c:pt>
                <c:pt idx="5442">
                  <c:v>1.7</c:v>
                </c:pt>
                <c:pt idx="5443">
                  <c:v>1.7</c:v>
                </c:pt>
                <c:pt idx="5444">
                  <c:v>1.7</c:v>
                </c:pt>
                <c:pt idx="5445">
                  <c:v>1.7</c:v>
                </c:pt>
                <c:pt idx="5446">
                  <c:v>1.7</c:v>
                </c:pt>
                <c:pt idx="5447">
                  <c:v>1.7</c:v>
                </c:pt>
                <c:pt idx="5448">
                  <c:v>1.7</c:v>
                </c:pt>
                <c:pt idx="5449">
                  <c:v>1.7</c:v>
                </c:pt>
                <c:pt idx="5450">
                  <c:v>1.7</c:v>
                </c:pt>
                <c:pt idx="5451">
                  <c:v>1.7</c:v>
                </c:pt>
                <c:pt idx="5452">
                  <c:v>1.7</c:v>
                </c:pt>
                <c:pt idx="5453">
                  <c:v>1.7</c:v>
                </c:pt>
                <c:pt idx="5454">
                  <c:v>1.7</c:v>
                </c:pt>
                <c:pt idx="5455">
                  <c:v>1.7</c:v>
                </c:pt>
                <c:pt idx="5456">
                  <c:v>1.7</c:v>
                </c:pt>
                <c:pt idx="5457">
                  <c:v>1.7</c:v>
                </c:pt>
                <c:pt idx="5458">
                  <c:v>1.7</c:v>
                </c:pt>
                <c:pt idx="5459">
                  <c:v>1.7</c:v>
                </c:pt>
                <c:pt idx="5460">
                  <c:v>1.7</c:v>
                </c:pt>
                <c:pt idx="5461">
                  <c:v>1.7</c:v>
                </c:pt>
                <c:pt idx="5462">
                  <c:v>1.7</c:v>
                </c:pt>
                <c:pt idx="5463">
                  <c:v>1.7</c:v>
                </c:pt>
                <c:pt idx="5464">
                  <c:v>1.7</c:v>
                </c:pt>
                <c:pt idx="5465">
                  <c:v>1.7</c:v>
                </c:pt>
                <c:pt idx="5466">
                  <c:v>1.7</c:v>
                </c:pt>
                <c:pt idx="5467">
                  <c:v>1.7</c:v>
                </c:pt>
                <c:pt idx="5468">
                  <c:v>1.7</c:v>
                </c:pt>
                <c:pt idx="5469">
                  <c:v>1.7</c:v>
                </c:pt>
                <c:pt idx="5470">
                  <c:v>1.7</c:v>
                </c:pt>
                <c:pt idx="5471">
                  <c:v>1.7</c:v>
                </c:pt>
                <c:pt idx="5472">
                  <c:v>1.7</c:v>
                </c:pt>
                <c:pt idx="5473">
                  <c:v>1.7</c:v>
                </c:pt>
                <c:pt idx="5474">
                  <c:v>1.7</c:v>
                </c:pt>
                <c:pt idx="5475">
                  <c:v>1.7</c:v>
                </c:pt>
                <c:pt idx="5476">
                  <c:v>1.7</c:v>
                </c:pt>
                <c:pt idx="5477">
                  <c:v>1.7</c:v>
                </c:pt>
                <c:pt idx="5478">
                  <c:v>1.7</c:v>
                </c:pt>
                <c:pt idx="5479">
                  <c:v>1.7</c:v>
                </c:pt>
                <c:pt idx="5480">
                  <c:v>1.7</c:v>
                </c:pt>
                <c:pt idx="5481">
                  <c:v>1.7</c:v>
                </c:pt>
                <c:pt idx="5482">
                  <c:v>1.7</c:v>
                </c:pt>
                <c:pt idx="5483">
                  <c:v>1.7</c:v>
                </c:pt>
                <c:pt idx="5484">
                  <c:v>1.7</c:v>
                </c:pt>
                <c:pt idx="5485">
                  <c:v>1.7</c:v>
                </c:pt>
                <c:pt idx="5486">
                  <c:v>1.7</c:v>
                </c:pt>
                <c:pt idx="5487">
                  <c:v>1.7</c:v>
                </c:pt>
                <c:pt idx="5488">
                  <c:v>1.7</c:v>
                </c:pt>
                <c:pt idx="5489">
                  <c:v>1.7</c:v>
                </c:pt>
                <c:pt idx="5490">
                  <c:v>1.7</c:v>
                </c:pt>
                <c:pt idx="5491">
                  <c:v>1.7</c:v>
                </c:pt>
                <c:pt idx="5492">
                  <c:v>1.7</c:v>
                </c:pt>
                <c:pt idx="5493">
                  <c:v>1.7</c:v>
                </c:pt>
                <c:pt idx="5494">
                  <c:v>1.7</c:v>
                </c:pt>
                <c:pt idx="5495">
                  <c:v>1.7</c:v>
                </c:pt>
                <c:pt idx="5496">
                  <c:v>1.7</c:v>
                </c:pt>
                <c:pt idx="5497">
                  <c:v>1.7</c:v>
                </c:pt>
                <c:pt idx="5498">
                  <c:v>1.7</c:v>
                </c:pt>
                <c:pt idx="5499">
                  <c:v>1.7</c:v>
                </c:pt>
                <c:pt idx="5500">
                  <c:v>1.7</c:v>
                </c:pt>
                <c:pt idx="5501">
                  <c:v>1.7</c:v>
                </c:pt>
                <c:pt idx="5502">
                  <c:v>1.7</c:v>
                </c:pt>
                <c:pt idx="5503">
                  <c:v>1.7</c:v>
                </c:pt>
                <c:pt idx="5504">
                  <c:v>1.7</c:v>
                </c:pt>
                <c:pt idx="5505">
                  <c:v>1.7</c:v>
                </c:pt>
                <c:pt idx="5506">
                  <c:v>1.7</c:v>
                </c:pt>
                <c:pt idx="5507">
                  <c:v>1.7</c:v>
                </c:pt>
                <c:pt idx="5508">
                  <c:v>1.7</c:v>
                </c:pt>
                <c:pt idx="5509">
                  <c:v>1.7</c:v>
                </c:pt>
                <c:pt idx="5510">
                  <c:v>1.7</c:v>
                </c:pt>
                <c:pt idx="5511">
                  <c:v>1.7</c:v>
                </c:pt>
                <c:pt idx="5512">
                  <c:v>1.7</c:v>
                </c:pt>
                <c:pt idx="5513">
                  <c:v>1.7</c:v>
                </c:pt>
                <c:pt idx="5514">
                  <c:v>1.7</c:v>
                </c:pt>
                <c:pt idx="5515">
                  <c:v>1.7</c:v>
                </c:pt>
                <c:pt idx="5516">
                  <c:v>1.7</c:v>
                </c:pt>
                <c:pt idx="5517">
                  <c:v>1.7</c:v>
                </c:pt>
                <c:pt idx="5518">
                  <c:v>1.7</c:v>
                </c:pt>
                <c:pt idx="5519">
                  <c:v>1.7</c:v>
                </c:pt>
                <c:pt idx="5520">
                  <c:v>1.7</c:v>
                </c:pt>
                <c:pt idx="5521">
                  <c:v>1.7</c:v>
                </c:pt>
                <c:pt idx="5522">
                  <c:v>1.7</c:v>
                </c:pt>
                <c:pt idx="5523">
                  <c:v>1.7</c:v>
                </c:pt>
                <c:pt idx="5524">
                  <c:v>1.7</c:v>
                </c:pt>
                <c:pt idx="5525">
                  <c:v>1.7</c:v>
                </c:pt>
                <c:pt idx="5526">
                  <c:v>1.7</c:v>
                </c:pt>
                <c:pt idx="5527">
                  <c:v>1.7</c:v>
                </c:pt>
                <c:pt idx="5528">
                  <c:v>1.7</c:v>
                </c:pt>
                <c:pt idx="5529">
                  <c:v>1.7</c:v>
                </c:pt>
                <c:pt idx="5530">
                  <c:v>1.7</c:v>
                </c:pt>
                <c:pt idx="5531">
                  <c:v>1.7</c:v>
                </c:pt>
                <c:pt idx="5532">
                  <c:v>1.7</c:v>
                </c:pt>
                <c:pt idx="5533">
                  <c:v>1.7</c:v>
                </c:pt>
                <c:pt idx="5534">
                  <c:v>1.7</c:v>
                </c:pt>
                <c:pt idx="5535">
                  <c:v>1.7</c:v>
                </c:pt>
                <c:pt idx="5536">
                  <c:v>1.7</c:v>
                </c:pt>
                <c:pt idx="5537">
                  <c:v>1.7</c:v>
                </c:pt>
                <c:pt idx="5538">
                  <c:v>1.7</c:v>
                </c:pt>
                <c:pt idx="5539">
                  <c:v>1.7</c:v>
                </c:pt>
                <c:pt idx="5540">
                  <c:v>1.7</c:v>
                </c:pt>
                <c:pt idx="5541">
                  <c:v>1.7</c:v>
                </c:pt>
                <c:pt idx="5542">
                  <c:v>1.7</c:v>
                </c:pt>
                <c:pt idx="5543">
                  <c:v>1.7</c:v>
                </c:pt>
                <c:pt idx="5544">
                  <c:v>1.7</c:v>
                </c:pt>
                <c:pt idx="5545">
                  <c:v>1.7</c:v>
                </c:pt>
                <c:pt idx="5546">
                  <c:v>1.7</c:v>
                </c:pt>
                <c:pt idx="5547">
                  <c:v>1.7</c:v>
                </c:pt>
                <c:pt idx="5548">
                  <c:v>1.7</c:v>
                </c:pt>
                <c:pt idx="5549">
                  <c:v>1.7</c:v>
                </c:pt>
                <c:pt idx="5550">
                  <c:v>1.7</c:v>
                </c:pt>
                <c:pt idx="5551">
                  <c:v>1.7</c:v>
                </c:pt>
                <c:pt idx="5552">
                  <c:v>1.7</c:v>
                </c:pt>
                <c:pt idx="5553">
                  <c:v>1.7</c:v>
                </c:pt>
                <c:pt idx="5554">
                  <c:v>1.7</c:v>
                </c:pt>
                <c:pt idx="5555">
                  <c:v>1.7</c:v>
                </c:pt>
                <c:pt idx="5556">
                  <c:v>1.7</c:v>
                </c:pt>
                <c:pt idx="5557">
                  <c:v>1.7</c:v>
                </c:pt>
                <c:pt idx="5558">
                  <c:v>1.7</c:v>
                </c:pt>
                <c:pt idx="5559">
                  <c:v>1.7</c:v>
                </c:pt>
                <c:pt idx="5560">
                  <c:v>1.7</c:v>
                </c:pt>
                <c:pt idx="5561">
                  <c:v>1.7</c:v>
                </c:pt>
                <c:pt idx="5562">
                  <c:v>1.7</c:v>
                </c:pt>
                <c:pt idx="5563">
                  <c:v>1.7</c:v>
                </c:pt>
                <c:pt idx="5564">
                  <c:v>1.7</c:v>
                </c:pt>
                <c:pt idx="5565">
                  <c:v>1.7</c:v>
                </c:pt>
                <c:pt idx="5566">
                  <c:v>1.7</c:v>
                </c:pt>
                <c:pt idx="5567">
                  <c:v>1.7</c:v>
                </c:pt>
                <c:pt idx="5568">
                  <c:v>1.7</c:v>
                </c:pt>
                <c:pt idx="5569">
                  <c:v>1.7</c:v>
                </c:pt>
                <c:pt idx="5570">
                  <c:v>1.7</c:v>
                </c:pt>
                <c:pt idx="5571">
                  <c:v>1.7</c:v>
                </c:pt>
                <c:pt idx="5572">
                  <c:v>1.7</c:v>
                </c:pt>
                <c:pt idx="5573">
                  <c:v>1.7</c:v>
                </c:pt>
                <c:pt idx="5574">
                  <c:v>1.7</c:v>
                </c:pt>
                <c:pt idx="5575">
                  <c:v>1.7</c:v>
                </c:pt>
                <c:pt idx="5576">
                  <c:v>1.7</c:v>
                </c:pt>
                <c:pt idx="5577">
                  <c:v>1.7</c:v>
                </c:pt>
                <c:pt idx="5578">
                  <c:v>1.7</c:v>
                </c:pt>
                <c:pt idx="5579">
                  <c:v>1.7</c:v>
                </c:pt>
                <c:pt idx="5580">
                  <c:v>1.7</c:v>
                </c:pt>
                <c:pt idx="5581">
                  <c:v>1.7</c:v>
                </c:pt>
                <c:pt idx="5582">
                  <c:v>1.7</c:v>
                </c:pt>
                <c:pt idx="5583">
                  <c:v>1.7</c:v>
                </c:pt>
                <c:pt idx="5584">
                  <c:v>1.7</c:v>
                </c:pt>
                <c:pt idx="5585">
                  <c:v>1.7</c:v>
                </c:pt>
                <c:pt idx="5586">
                  <c:v>1.7</c:v>
                </c:pt>
                <c:pt idx="5587">
                  <c:v>1.7</c:v>
                </c:pt>
                <c:pt idx="5588">
                  <c:v>1.7</c:v>
                </c:pt>
                <c:pt idx="5589">
                  <c:v>1.7</c:v>
                </c:pt>
                <c:pt idx="5590">
                  <c:v>1.7</c:v>
                </c:pt>
                <c:pt idx="5591">
                  <c:v>1.7</c:v>
                </c:pt>
                <c:pt idx="5592">
                  <c:v>1.7</c:v>
                </c:pt>
                <c:pt idx="5593">
                  <c:v>1.7</c:v>
                </c:pt>
                <c:pt idx="5594">
                  <c:v>1.7</c:v>
                </c:pt>
                <c:pt idx="5595">
                  <c:v>1.7</c:v>
                </c:pt>
                <c:pt idx="5596">
                  <c:v>1.7</c:v>
                </c:pt>
                <c:pt idx="5597">
                  <c:v>1.7</c:v>
                </c:pt>
                <c:pt idx="5598">
                  <c:v>1.7</c:v>
                </c:pt>
                <c:pt idx="5599">
                  <c:v>1.7</c:v>
                </c:pt>
                <c:pt idx="5600">
                  <c:v>1.7</c:v>
                </c:pt>
                <c:pt idx="5601">
                  <c:v>1.7</c:v>
                </c:pt>
                <c:pt idx="5602">
                  <c:v>1.7</c:v>
                </c:pt>
                <c:pt idx="5603">
                  <c:v>1.7</c:v>
                </c:pt>
                <c:pt idx="5604">
                  <c:v>1.7</c:v>
                </c:pt>
                <c:pt idx="5605">
                  <c:v>1.7</c:v>
                </c:pt>
                <c:pt idx="5606">
                  <c:v>1.7</c:v>
                </c:pt>
                <c:pt idx="5607">
                  <c:v>1.7</c:v>
                </c:pt>
                <c:pt idx="5608">
                  <c:v>1.7</c:v>
                </c:pt>
                <c:pt idx="5609">
                  <c:v>1.7</c:v>
                </c:pt>
                <c:pt idx="5610">
                  <c:v>1.7</c:v>
                </c:pt>
                <c:pt idx="5611">
                  <c:v>1.7</c:v>
                </c:pt>
                <c:pt idx="5612">
                  <c:v>1.7</c:v>
                </c:pt>
                <c:pt idx="5613">
                  <c:v>1.7</c:v>
                </c:pt>
                <c:pt idx="5614">
                  <c:v>1.7</c:v>
                </c:pt>
                <c:pt idx="5615">
                  <c:v>1.7</c:v>
                </c:pt>
                <c:pt idx="5616">
                  <c:v>1.7</c:v>
                </c:pt>
                <c:pt idx="5617">
                  <c:v>1.7</c:v>
                </c:pt>
                <c:pt idx="5618">
                  <c:v>1.7</c:v>
                </c:pt>
                <c:pt idx="5619">
                  <c:v>1.7</c:v>
                </c:pt>
                <c:pt idx="5620">
                  <c:v>1.7</c:v>
                </c:pt>
                <c:pt idx="5621">
                  <c:v>1.7</c:v>
                </c:pt>
                <c:pt idx="5622">
                  <c:v>1.7</c:v>
                </c:pt>
                <c:pt idx="5623">
                  <c:v>1.7</c:v>
                </c:pt>
                <c:pt idx="5624">
                  <c:v>1.7</c:v>
                </c:pt>
                <c:pt idx="5625">
                  <c:v>1.7</c:v>
                </c:pt>
                <c:pt idx="5626">
                  <c:v>1.7</c:v>
                </c:pt>
                <c:pt idx="5627">
                  <c:v>1.7</c:v>
                </c:pt>
                <c:pt idx="5628">
                  <c:v>1.7</c:v>
                </c:pt>
                <c:pt idx="5629">
                  <c:v>1.7</c:v>
                </c:pt>
                <c:pt idx="5630">
                  <c:v>1.7</c:v>
                </c:pt>
                <c:pt idx="5631">
                  <c:v>1.7</c:v>
                </c:pt>
                <c:pt idx="5632">
                  <c:v>1.7</c:v>
                </c:pt>
                <c:pt idx="5633">
                  <c:v>1.7</c:v>
                </c:pt>
                <c:pt idx="5634">
                  <c:v>1.7</c:v>
                </c:pt>
                <c:pt idx="5635">
                  <c:v>1.7</c:v>
                </c:pt>
                <c:pt idx="5636">
                  <c:v>1.7</c:v>
                </c:pt>
                <c:pt idx="5637">
                  <c:v>1.7</c:v>
                </c:pt>
                <c:pt idx="5638">
                  <c:v>1.7</c:v>
                </c:pt>
                <c:pt idx="5639">
                  <c:v>1.7</c:v>
                </c:pt>
                <c:pt idx="5640">
                  <c:v>1.7</c:v>
                </c:pt>
                <c:pt idx="5641">
                  <c:v>1.7</c:v>
                </c:pt>
                <c:pt idx="5642">
                  <c:v>1.7</c:v>
                </c:pt>
                <c:pt idx="5643">
                  <c:v>1.7</c:v>
                </c:pt>
                <c:pt idx="5644">
                  <c:v>1.7</c:v>
                </c:pt>
                <c:pt idx="5645">
                  <c:v>1.7</c:v>
                </c:pt>
                <c:pt idx="5646">
                  <c:v>1.7</c:v>
                </c:pt>
                <c:pt idx="5647">
                  <c:v>1.7</c:v>
                </c:pt>
                <c:pt idx="5648">
                  <c:v>1.7</c:v>
                </c:pt>
                <c:pt idx="5649">
                  <c:v>1.7</c:v>
                </c:pt>
                <c:pt idx="5650">
                  <c:v>1.7</c:v>
                </c:pt>
                <c:pt idx="5651">
                  <c:v>1.7</c:v>
                </c:pt>
                <c:pt idx="5652">
                  <c:v>1.7</c:v>
                </c:pt>
                <c:pt idx="5653">
                  <c:v>1.7</c:v>
                </c:pt>
                <c:pt idx="5654">
                  <c:v>1.7</c:v>
                </c:pt>
                <c:pt idx="5655">
                  <c:v>1.7</c:v>
                </c:pt>
                <c:pt idx="5656">
                  <c:v>1.7</c:v>
                </c:pt>
                <c:pt idx="5657">
                  <c:v>1.7</c:v>
                </c:pt>
                <c:pt idx="5658">
                  <c:v>1.7</c:v>
                </c:pt>
                <c:pt idx="5659">
                  <c:v>1.7</c:v>
                </c:pt>
                <c:pt idx="5660">
                  <c:v>1.7</c:v>
                </c:pt>
                <c:pt idx="5661">
                  <c:v>1.7</c:v>
                </c:pt>
                <c:pt idx="5662">
                  <c:v>1.7</c:v>
                </c:pt>
                <c:pt idx="5663">
                  <c:v>1.7</c:v>
                </c:pt>
                <c:pt idx="5664">
                  <c:v>1.7</c:v>
                </c:pt>
                <c:pt idx="5665">
                  <c:v>1.7</c:v>
                </c:pt>
                <c:pt idx="5666">
                  <c:v>1.7</c:v>
                </c:pt>
                <c:pt idx="5667">
                  <c:v>1.7</c:v>
                </c:pt>
                <c:pt idx="5668">
                  <c:v>1.7</c:v>
                </c:pt>
                <c:pt idx="5669">
                  <c:v>1.7</c:v>
                </c:pt>
                <c:pt idx="5670">
                  <c:v>1.7</c:v>
                </c:pt>
                <c:pt idx="5671">
                  <c:v>1.7</c:v>
                </c:pt>
                <c:pt idx="5672">
                  <c:v>1.7</c:v>
                </c:pt>
                <c:pt idx="5673">
                  <c:v>1.7</c:v>
                </c:pt>
                <c:pt idx="5674">
                  <c:v>1.7</c:v>
                </c:pt>
                <c:pt idx="5675">
                  <c:v>1.7</c:v>
                </c:pt>
                <c:pt idx="5676">
                  <c:v>1.7</c:v>
                </c:pt>
                <c:pt idx="5677">
                  <c:v>1.7</c:v>
                </c:pt>
                <c:pt idx="5678">
                  <c:v>1.7</c:v>
                </c:pt>
                <c:pt idx="5679">
                  <c:v>1.7</c:v>
                </c:pt>
                <c:pt idx="5680">
                  <c:v>1.7</c:v>
                </c:pt>
                <c:pt idx="5681">
                  <c:v>1.7</c:v>
                </c:pt>
                <c:pt idx="5682">
                  <c:v>1.7</c:v>
                </c:pt>
                <c:pt idx="5683">
                  <c:v>1.7</c:v>
                </c:pt>
                <c:pt idx="5684">
                  <c:v>1.7</c:v>
                </c:pt>
                <c:pt idx="5685">
                  <c:v>1.7</c:v>
                </c:pt>
                <c:pt idx="5686">
                  <c:v>1.7</c:v>
                </c:pt>
                <c:pt idx="5687">
                  <c:v>1.7</c:v>
                </c:pt>
                <c:pt idx="5688">
                  <c:v>1.7</c:v>
                </c:pt>
                <c:pt idx="5689">
                  <c:v>1.7</c:v>
                </c:pt>
                <c:pt idx="5690">
                  <c:v>1.7</c:v>
                </c:pt>
                <c:pt idx="5691">
                  <c:v>1.7</c:v>
                </c:pt>
                <c:pt idx="5692">
                  <c:v>1.7</c:v>
                </c:pt>
                <c:pt idx="5693">
                  <c:v>1.7</c:v>
                </c:pt>
                <c:pt idx="5694">
                  <c:v>1.7</c:v>
                </c:pt>
                <c:pt idx="5695">
                  <c:v>1.7</c:v>
                </c:pt>
                <c:pt idx="5696">
                  <c:v>1.7</c:v>
                </c:pt>
                <c:pt idx="5697">
                  <c:v>1.7</c:v>
                </c:pt>
                <c:pt idx="5698">
                  <c:v>1.7</c:v>
                </c:pt>
                <c:pt idx="5699">
                  <c:v>1.7</c:v>
                </c:pt>
                <c:pt idx="5700">
                  <c:v>1.7</c:v>
                </c:pt>
                <c:pt idx="5701">
                  <c:v>1.7</c:v>
                </c:pt>
                <c:pt idx="5702">
                  <c:v>1.7</c:v>
                </c:pt>
                <c:pt idx="5703">
                  <c:v>1.7</c:v>
                </c:pt>
                <c:pt idx="5704">
                  <c:v>1.7</c:v>
                </c:pt>
                <c:pt idx="5705">
                  <c:v>1.7</c:v>
                </c:pt>
                <c:pt idx="5706">
                  <c:v>1.7</c:v>
                </c:pt>
                <c:pt idx="5707">
                  <c:v>1.7</c:v>
                </c:pt>
                <c:pt idx="5708">
                  <c:v>1.7</c:v>
                </c:pt>
                <c:pt idx="5709">
                  <c:v>1.7</c:v>
                </c:pt>
                <c:pt idx="5710">
                  <c:v>1.7</c:v>
                </c:pt>
                <c:pt idx="5711">
                  <c:v>1.7</c:v>
                </c:pt>
                <c:pt idx="5712">
                  <c:v>1.7</c:v>
                </c:pt>
                <c:pt idx="5713">
                  <c:v>1.7</c:v>
                </c:pt>
                <c:pt idx="5714">
                  <c:v>1.7</c:v>
                </c:pt>
                <c:pt idx="5715">
                  <c:v>1.7</c:v>
                </c:pt>
                <c:pt idx="5716">
                  <c:v>1.7</c:v>
                </c:pt>
                <c:pt idx="5717">
                  <c:v>1.7</c:v>
                </c:pt>
                <c:pt idx="5718">
                  <c:v>1.7</c:v>
                </c:pt>
                <c:pt idx="5719">
                  <c:v>1.7</c:v>
                </c:pt>
                <c:pt idx="5720">
                  <c:v>1.7</c:v>
                </c:pt>
                <c:pt idx="5721">
                  <c:v>1.7</c:v>
                </c:pt>
                <c:pt idx="5722">
                  <c:v>1.7</c:v>
                </c:pt>
                <c:pt idx="5723">
                  <c:v>1.7</c:v>
                </c:pt>
                <c:pt idx="5724">
                  <c:v>1.7</c:v>
                </c:pt>
                <c:pt idx="5725">
                  <c:v>1.7</c:v>
                </c:pt>
                <c:pt idx="5726">
                  <c:v>1.7</c:v>
                </c:pt>
                <c:pt idx="5727">
                  <c:v>1.7</c:v>
                </c:pt>
                <c:pt idx="5728">
                  <c:v>1.7</c:v>
                </c:pt>
                <c:pt idx="5729">
                  <c:v>1.7</c:v>
                </c:pt>
                <c:pt idx="5730">
                  <c:v>1.7</c:v>
                </c:pt>
                <c:pt idx="5731">
                  <c:v>1.7</c:v>
                </c:pt>
                <c:pt idx="5732">
                  <c:v>1.7</c:v>
                </c:pt>
                <c:pt idx="5733">
                  <c:v>1.7</c:v>
                </c:pt>
                <c:pt idx="5734">
                  <c:v>1.7</c:v>
                </c:pt>
                <c:pt idx="5735">
                  <c:v>1.7</c:v>
                </c:pt>
                <c:pt idx="5736">
                  <c:v>1.7</c:v>
                </c:pt>
                <c:pt idx="5737">
                  <c:v>1.7</c:v>
                </c:pt>
                <c:pt idx="5738">
                  <c:v>1.7</c:v>
                </c:pt>
                <c:pt idx="5739">
                  <c:v>1.7</c:v>
                </c:pt>
                <c:pt idx="5740">
                  <c:v>1.7</c:v>
                </c:pt>
                <c:pt idx="5741">
                  <c:v>1.7</c:v>
                </c:pt>
                <c:pt idx="5742">
                  <c:v>1.7</c:v>
                </c:pt>
                <c:pt idx="5743">
                  <c:v>1.7</c:v>
                </c:pt>
                <c:pt idx="5744">
                  <c:v>1.7</c:v>
                </c:pt>
                <c:pt idx="5745">
                  <c:v>1.7</c:v>
                </c:pt>
                <c:pt idx="5746">
                  <c:v>1.7</c:v>
                </c:pt>
                <c:pt idx="5747">
                  <c:v>1.7</c:v>
                </c:pt>
                <c:pt idx="5748">
                  <c:v>1.7</c:v>
                </c:pt>
                <c:pt idx="5749">
                  <c:v>1.7</c:v>
                </c:pt>
                <c:pt idx="5750">
                  <c:v>1.7</c:v>
                </c:pt>
                <c:pt idx="5751">
                  <c:v>1.7</c:v>
                </c:pt>
                <c:pt idx="5752">
                  <c:v>1.7</c:v>
                </c:pt>
                <c:pt idx="5753">
                  <c:v>1.7</c:v>
                </c:pt>
                <c:pt idx="5754">
                  <c:v>1.7</c:v>
                </c:pt>
                <c:pt idx="5755">
                  <c:v>1.7</c:v>
                </c:pt>
                <c:pt idx="5756">
                  <c:v>1.7</c:v>
                </c:pt>
                <c:pt idx="5757">
                  <c:v>1.7</c:v>
                </c:pt>
                <c:pt idx="5758">
                  <c:v>1.7</c:v>
                </c:pt>
                <c:pt idx="5759">
                  <c:v>1.7</c:v>
                </c:pt>
                <c:pt idx="5760">
                  <c:v>1.7</c:v>
                </c:pt>
                <c:pt idx="5761">
                  <c:v>1.7</c:v>
                </c:pt>
                <c:pt idx="5762">
                  <c:v>1.7</c:v>
                </c:pt>
                <c:pt idx="5763">
                  <c:v>1.7</c:v>
                </c:pt>
                <c:pt idx="5764">
                  <c:v>1.7</c:v>
                </c:pt>
                <c:pt idx="5765">
                  <c:v>1.7</c:v>
                </c:pt>
                <c:pt idx="5766">
                  <c:v>1.7</c:v>
                </c:pt>
                <c:pt idx="5767">
                  <c:v>1.7</c:v>
                </c:pt>
                <c:pt idx="5768">
                  <c:v>1.7</c:v>
                </c:pt>
                <c:pt idx="5769">
                  <c:v>1.7</c:v>
                </c:pt>
                <c:pt idx="5770">
                  <c:v>1.7</c:v>
                </c:pt>
                <c:pt idx="5771">
                  <c:v>1.7</c:v>
                </c:pt>
                <c:pt idx="5772">
                  <c:v>1.7</c:v>
                </c:pt>
                <c:pt idx="5773">
                  <c:v>1.7</c:v>
                </c:pt>
                <c:pt idx="5774">
                  <c:v>1.7</c:v>
                </c:pt>
                <c:pt idx="5775">
                  <c:v>1.7</c:v>
                </c:pt>
                <c:pt idx="5776">
                  <c:v>1.7</c:v>
                </c:pt>
                <c:pt idx="5777">
                  <c:v>1.7</c:v>
                </c:pt>
                <c:pt idx="5778">
                  <c:v>1.7</c:v>
                </c:pt>
                <c:pt idx="5779">
                  <c:v>1.7</c:v>
                </c:pt>
                <c:pt idx="5780">
                  <c:v>1.7</c:v>
                </c:pt>
                <c:pt idx="5781">
                  <c:v>1.7</c:v>
                </c:pt>
                <c:pt idx="5782">
                  <c:v>1.7</c:v>
                </c:pt>
                <c:pt idx="5783">
                  <c:v>1.7</c:v>
                </c:pt>
                <c:pt idx="5784">
                  <c:v>1.7</c:v>
                </c:pt>
                <c:pt idx="5785">
                  <c:v>1.7</c:v>
                </c:pt>
                <c:pt idx="5786">
                  <c:v>1.7</c:v>
                </c:pt>
                <c:pt idx="5787">
                  <c:v>1.7</c:v>
                </c:pt>
                <c:pt idx="5788">
                  <c:v>1.7</c:v>
                </c:pt>
                <c:pt idx="5789">
                  <c:v>1.7</c:v>
                </c:pt>
                <c:pt idx="5790">
                  <c:v>1.7</c:v>
                </c:pt>
                <c:pt idx="5791">
                  <c:v>1.7</c:v>
                </c:pt>
                <c:pt idx="5792">
                  <c:v>1.7</c:v>
                </c:pt>
                <c:pt idx="5793">
                  <c:v>1.7</c:v>
                </c:pt>
                <c:pt idx="5794">
                  <c:v>1.7</c:v>
                </c:pt>
                <c:pt idx="5795">
                  <c:v>1.7</c:v>
                </c:pt>
                <c:pt idx="5796">
                  <c:v>1.7</c:v>
                </c:pt>
                <c:pt idx="5797">
                  <c:v>1.7</c:v>
                </c:pt>
                <c:pt idx="5798">
                  <c:v>1.7</c:v>
                </c:pt>
                <c:pt idx="5799">
                  <c:v>1.7</c:v>
                </c:pt>
                <c:pt idx="5800">
                  <c:v>1.7</c:v>
                </c:pt>
                <c:pt idx="5801">
                  <c:v>1.7</c:v>
                </c:pt>
                <c:pt idx="5802">
                  <c:v>1.7</c:v>
                </c:pt>
                <c:pt idx="5803">
                  <c:v>1.7</c:v>
                </c:pt>
                <c:pt idx="5804">
                  <c:v>1.7</c:v>
                </c:pt>
                <c:pt idx="5805">
                  <c:v>1.7</c:v>
                </c:pt>
                <c:pt idx="5806">
                  <c:v>1.7</c:v>
                </c:pt>
                <c:pt idx="5807">
                  <c:v>1.7</c:v>
                </c:pt>
                <c:pt idx="5808">
                  <c:v>1.7</c:v>
                </c:pt>
                <c:pt idx="5809">
                  <c:v>1.7</c:v>
                </c:pt>
                <c:pt idx="5810">
                  <c:v>1.7</c:v>
                </c:pt>
                <c:pt idx="5811">
                  <c:v>1.7</c:v>
                </c:pt>
                <c:pt idx="5812">
                  <c:v>1.7</c:v>
                </c:pt>
                <c:pt idx="5813">
                  <c:v>1.7</c:v>
                </c:pt>
                <c:pt idx="5814">
                  <c:v>1.7</c:v>
                </c:pt>
                <c:pt idx="5815">
                  <c:v>1.7</c:v>
                </c:pt>
                <c:pt idx="5816">
                  <c:v>1.7</c:v>
                </c:pt>
                <c:pt idx="5817">
                  <c:v>1.7</c:v>
                </c:pt>
                <c:pt idx="5818">
                  <c:v>1.7</c:v>
                </c:pt>
                <c:pt idx="5819">
                  <c:v>1.7</c:v>
                </c:pt>
                <c:pt idx="5820">
                  <c:v>1.7</c:v>
                </c:pt>
                <c:pt idx="5821">
                  <c:v>1.7</c:v>
                </c:pt>
                <c:pt idx="5822">
                  <c:v>1.7</c:v>
                </c:pt>
                <c:pt idx="5823">
                  <c:v>1.7</c:v>
                </c:pt>
                <c:pt idx="5824">
                  <c:v>1.7</c:v>
                </c:pt>
                <c:pt idx="5825">
                  <c:v>1.7</c:v>
                </c:pt>
                <c:pt idx="5826">
                  <c:v>1.7</c:v>
                </c:pt>
                <c:pt idx="5827">
                  <c:v>1.7</c:v>
                </c:pt>
                <c:pt idx="5828">
                  <c:v>1.7</c:v>
                </c:pt>
                <c:pt idx="5829">
                  <c:v>1.7</c:v>
                </c:pt>
                <c:pt idx="5830">
                  <c:v>1.7</c:v>
                </c:pt>
                <c:pt idx="5831">
                  <c:v>1.7</c:v>
                </c:pt>
                <c:pt idx="5832">
                  <c:v>1.7</c:v>
                </c:pt>
                <c:pt idx="5833">
                  <c:v>1.7</c:v>
                </c:pt>
                <c:pt idx="5834">
                  <c:v>1.7</c:v>
                </c:pt>
                <c:pt idx="5835">
                  <c:v>1.7</c:v>
                </c:pt>
                <c:pt idx="5836">
                  <c:v>1.7</c:v>
                </c:pt>
                <c:pt idx="5837">
                  <c:v>1.7</c:v>
                </c:pt>
                <c:pt idx="5838">
                  <c:v>1.7</c:v>
                </c:pt>
                <c:pt idx="5839">
                  <c:v>1.7</c:v>
                </c:pt>
                <c:pt idx="5840">
                  <c:v>1.7</c:v>
                </c:pt>
                <c:pt idx="5841">
                  <c:v>1.7</c:v>
                </c:pt>
                <c:pt idx="5842">
                  <c:v>1.7</c:v>
                </c:pt>
                <c:pt idx="5843">
                  <c:v>1.7</c:v>
                </c:pt>
                <c:pt idx="5844">
                  <c:v>1.7</c:v>
                </c:pt>
                <c:pt idx="5845">
                  <c:v>1.7</c:v>
                </c:pt>
                <c:pt idx="5846">
                  <c:v>1.7</c:v>
                </c:pt>
                <c:pt idx="5847">
                  <c:v>1.7</c:v>
                </c:pt>
                <c:pt idx="5848">
                  <c:v>1.7</c:v>
                </c:pt>
                <c:pt idx="5849">
                  <c:v>1.7</c:v>
                </c:pt>
                <c:pt idx="5850">
                  <c:v>1.7</c:v>
                </c:pt>
                <c:pt idx="5851">
                  <c:v>1.7</c:v>
                </c:pt>
                <c:pt idx="5852">
                  <c:v>1.7</c:v>
                </c:pt>
                <c:pt idx="5853">
                  <c:v>1.7</c:v>
                </c:pt>
                <c:pt idx="5854">
                  <c:v>1.7</c:v>
                </c:pt>
                <c:pt idx="5855">
                  <c:v>1.7</c:v>
                </c:pt>
                <c:pt idx="5856">
                  <c:v>1.7</c:v>
                </c:pt>
                <c:pt idx="5857">
                  <c:v>1.7</c:v>
                </c:pt>
                <c:pt idx="5858">
                  <c:v>1.7</c:v>
                </c:pt>
                <c:pt idx="5859">
                  <c:v>1.7</c:v>
                </c:pt>
                <c:pt idx="5860">
                  <c:v>1.7</c:v>
                </c:pt>
                <c:pt idx="5861">
                  <c:v>1.7</c:v>
                </c:pt>
                <c:pt idx="5862">
                  <c:v>1.7</c:v>
                </c:pt>
                <c:pt idx="5863">
                  <c:v>1.7</c:v>
                </c:pt>
                <c:pt idx="5864">
                  <c:v>1.7</c:v>
                </c:pt>
                <c:pt idx="5865">
                  <c:v>1.7</c:v>
                </c:pt>
                <c:pt idx="5866">
                  <c:v>1.7</c:v>
                </c:pt>
                <c:pt idx="5867">
                  <c:v>1.7</c:v>
                </c:pt>
                <c:pt idx="5868">
                  <c:v>1.7</c:v>
                </c:pt>
                <c:pt idx="5869">
                  <c:v>1.7</c:v>
                </c:pt>
                <c:pt idx="5870">
                  <c:v>1.7</c:v>
                </c:pt>
                <c:pt idx="5871">
                  <c:v>1.7</c:v>
                </c:pt>
                <c:pt idx="5872">
                  <c:v>1.7</c:v>
                </c:pt>
                <c:pt idx="5873">
                  <c:v>1.7</c:v>
                </c:pt>
                <c:pt idx="5874">
                  <c:v>1.7</c:v>
                </c:pt>
                <c:pt idx="5875">
                  <c:v>1.7</c:v>
                </c:pt>
                <c:pt idx="5876">
                  <c:v>1.7</c:v>
                </c:pt>
                <c:pt idx="5877">
                  <c:v>1.7</c:v>
                </c:pt>
                <c:pt idx="5878">
                  <c:v>1.7</c:v>
                </c:pt>
                <c:pt idx="5879">
                  <c:v>1.7</c:v>
                </c:pt>
                <c:pt idx="5880">
                  <c:v>1.7</c:v>
                </c:pt>
                <c:pt idx="5881">
                  <c:v>1.7</c:v>
                </c:pt>
                <c:pt idx="5882">
                  <c:v>1.7</c:v>
                </c:pt>
                <c:pt idx="5883">
                  <c:v>1.7</c:v>
                </c:pt>
                <c:pt idx="5884">
                  <c:v>1.7</c:v>
                </c:pt>
                <c:pt idx="5885">
                  <c:v>1.7</c:v>
                </c:pt>
                <c:pt idx="5886">
                  <c:v>1.7</c:v>
                </c:pt>
                <c:pt idx="5887">
                  <c:v>1.7</c:v>
                </c:pt>
                <c:pt idx="5888">
                  <c:v>1.7</c:v>
                </c:pt>
                <c:pt idx="5889">
                  <c:v>1.7</c:v>
                </c:pt>
                <c:pt idx="5890">
                  <c:v>1.7</c:v>
                </c:pt>
                <c:pt idx="5891">
                  <c:v>1.7</c:v>
                </c:pt>
                <c:pt idx="5892">
                  <c:v>1.7</c:v>
                </c:pt>
                <c:pt idx="5893">
                  <c:v>1.7</c:v>
                </c:pt>
                <c:pt idx="5894">
                  <c:v>1.7</c:v>
                </c:pt>
                <c:pt idx="5895">
                  <c:v>1.7</c:v>
                </c:pt>
                <c:pt idx="5896">
                  <c:v>1.7</c:v>
                </c:pt>
                <c:pt idx="5897">
                  <c:v>1.7</c:v>
                </c:pt>
                <c:pt idx="5898">
                  <c:v>1.7</c:v>
                </c:pt>
                <c:pt idx="5899">
                  <c:v>1.7</c:v>
                </c:pt>
                <c:pt idx="5900">
                  <c:v>1.7</c:v>
                </c:pt>
                <c:pt idx="5901">
                  <c:v>1.7</c:v>
                </c:pt>
                <c:pt idx="5902">
                  <c:v>1.7</c:v>
                </c:pt>
                <c:pt idx="5903">
                  <c:v>1.7</c:v>
                </c:pt>
                <c:pt idx="5904">
                  <c:v>1.7</c:v>
                </c:pt>
                <c:pt idx="5905">
                  <c:v>1.7</c:v>
                </c:pt>
                <c:pt idx="5906">
                  <c:v>1.7</c:v>
                </c:pt>
                <c:pt idx="5907">
                  <c:v>1.7</c:v>
                </c:pt>
                <c:pt idx="5908">
                  <c:v>1.7</c:v>
                </c:pt>
                <c:pt idx="5909">
                  <c:v>1.7</c:v>
                </c:pt>
                <c:pt idx="5910">
                  <c:v>1.7</c:v>
                </c:pt>
                <c:pt idx="5911">
                  <c:v>1.7</c:v>
                </c:pt>
                <c:pt idx="5912">
                  <c:v>1.7</c:v>
                </c:pt>
                <c:pt idx="5913">
                  <c:v>1.7</c:v>
                </c:pt>
                <c:pt idx="5914">
                  <c:v>1.7</c:v>
                </c:pt>
                <c:pt idx="5915">
                  <c:v>1.7</c:v>
                </c:pt>
                <c:pt idx="5916">
                  <c:v>1.7</c:v>
                </c:pt>
                <c:pt idx="5917">
                  <c:v>1.7</c:v>
                </c:pt>
                <c:pt idx="5918">
                  <c:v>1.7</c:v>
                </c:pt>
                <c:pt idx="5919">
                  <c:v>1.7</c:v>
                </c:pt>
                <c:pt idx="5920">
                  <c:v>1.7</c:v>
                </c:pt>
                <c:pt idx="5921">
                  <c:v>1.7</c:v>
                </c:pt>
                <c:pt idx="5922">
                  <c:v>1.7</c:v>
                </c:pt>
                <c:pt idx="5923">
                  <c:v>1.7</c:v>
                </c:pt>
                <c:pt idx="5924">
                  <c:v>1.7</c:v>
                </c:pt>
                <c:pt idx="5925">
                  <c:v>1.7</c:v>
                </c:pt>
                <c:pt idx="5926">
                  <c:v>1.7</c:v>
                </c:pt>
                <c:pt idx="5927">
                  <c:v>1.7</c:v>
                </c:pt>
                <c:pt idx="5928">
                  <c:v>1.7</c:v>
                </c:pt>
                <c:pt idx="5929">
                  <c:v>1.7</c:v>
                </c:pt>
                <c:pt idx="5930">
                  <c:v>1.7</c:v>
                </c:pt>
                <c:pt idx="5931">
                  <c:v>1.7</c:v>
                </c:pt>
                <c:pt idx="5932">
                  <c:v>1.7</c:v>
                </c:pt>
                <c:pt idx="5933">
                  <c:v>1.7</c:v>
                </c:pt>
                <c:pt idx="5934">
                  <c:v>1.7</c:v>
                </c:pt>
                <c:pt idx="5935">
                  <c:v>1.7</c:v>
                </c:pt>
                <c:pt idx="5936">
                  <c:v>1.7</c:v>
                </c:pt>
                <c:pt idx="5937">
                  <c:v>1.7</c:v>
                </c:pt>
                <c:pt idx="5938">
                  <c:v>1.7</c:v>
                </c:pt>
                <c:pt idx="5939">
                  <c:v>1.7</c:v>
                </c:pt>
                <c:pt idx="5940">
                  <c:v>1.7</c:v>
                </c:pt>
                <c:pt idx="5941">
                  <c:v>1.7</c:v>
                </c:pt>
                <c:pt idx="5942">
                  <c:v>1.7</c:v>
                </c:pt>
                <c:pt idx="5943">
                  <c:v>1.7</c:v>
                </c:pt>
                <c:pt idx="5944">
                  <c:v>1.7</c:v>
                </c:pt>
                <c:pt idx="5945">
                  <c:v>1.7</c:v>
                </c:pt>
                <c:pt idx="5946">
                  <c:v>1.7</c:v>
                </c:pt>
                <c:pt idx="5947">
                  <c:v>1.7</c:v>
                </c:pt>
                <c:pt idx="5948">
                  <c:v>1.7</c:v>
                </c:pt>
                <c:pt idx="5949">
                  <c:v>1.7</c:v>
                </c:pt>
                <c:pt idx="5950">
                  <c:v>1.7</c:v>
                </c:pt>
                <c:pt idx="5951">
                  <c:v>1.7</c:v>
                </c:pt>
                <c:pt idx="5952">
                  <c:v>1.7</c:v>
                </c:pt>
                <c:pt idx="5953">
                  <c:v>1.7</c:v>
                </c:pt>
                <c:pt idx="5954">
                  <c:v>1.7</c:v>
                </c:pt>
                <c:pt idx="5955">
                  <c:v>1.7</c:v>
                </c:pt>
                <c:pt idx="5956">
                  <c:v>1.7</c:v>
                </c:pt>
                <c:pt idx="5957">
                  <c:v>1.7</c:v>
                </c:pt>
                <c:pt idx="5958">
                  <c:v>1.7</c:v>
                </c:pt>
                <c:pt idx="5959">
                  <c:v>1.7</c:v>
                </c:pt>
                <c:pt idx="5960">
                  <c:v>1.7</c:v>
                </c:pt>
                <c:pt idx="5961">
                  <c:v>1.7</c:v>
                </c:pt>
                <c:pt idx="5962">
                  <c:v>1.7</c:v>
                </c:pt>
                <c:pt idx="5963">
                  <c:v>1.7</c:v>
                </c:pt>
                <c:pt idx="5964">
                  <c:v>1.7</c:v>
                </c:pt>
                <c:pt idx="5965">
                  <c:v>1.7</c:v>
                </c:pt>
                <c:pt idx="5966">
                  <c:v>1.7</c:v>
                </c:pt>
                <c:pt idx="5967">
                  <c:v>1.7</c:v>
                </c:pt>
                <c:pt idx="5968">
                  <c:v>1.7</c:v>
                </c:pt>
                <c:pt idx="5969">
                  <c:v>1.7</c:v>
                </c:pt>
                <c:pt idx="5970">
                  <c:v>1.7</c:v>
                </c:pt>
                <c:pt idx="5971">
                  <c:v>1.7</c:v>
                </c:pt>
                <c:pt idx="5972">
                  <c:v>1.7</c:v>
                </c:pt>
                <c:pt idx="5973">
                  <c:v>1.7</c:v>
                </c:pt>
                <c:pt idx="5974">
                  <c:v>1.7</c:v>
                </c:pt>
                <c:pt idx="5975">
                  <c:v>1.7</c:v>
                </c:pt>
                <c:pt idx="5976">
                  <c:v>1.7</c:v>
                </c:pt>
                <c:pt idx="5977">
                  <c:v>1.7</c:v>
                </c:pt>
                <c:pt idx="5978">
                  <c:v>1.7</c:v>
                </c:pt>
                <c:pt idx="5979">
                  <c:v>1.7</c:v>
                </c:pt>
                <c:pt idx="5980">
                  <c:v>1.7</c:v>
                </c:pt>
                <c:pt idx="5981">
                  <c:v>1.7</c:v>
                </c:pt>
                <c:pt idx="5982">
                  <c:v>1.7</c:v>
                </c:pt>
                <c:pt idx="5983">
                  <c:v>1.7</c:v>
                </c:pt>
                <c:pt idx="5984">
                  <c:v>1.7</c:v>
                </c:pt>
                <c:pt idx="5985">
                  <c:v>1.7</c:v>
                </c:pt>
                <c:pt idx="5986">
                  <c:v>1.7</c:v>
                </c:pt>
                <c:pt idx="5987">
                  <c:v>1.7</c:v>
                </c:pt>
                <c:pt idx="5988">
                  <c:v>1.7</c:v>
                </c:pt>
                <c:pt idx="5989">
                  <c:v>1.7</c:v>
                </c:pt>
                <c:pt idx="5990">
                  <c:v>1.7</c:v>
                </c:pt>
                <c:pt idx="5991">
                  <c:v>1.7</c:v>
                </c:pt>
                <c:pt idx="5992">
                  <c:v>1.7</c:v>
                </c:pt>
                <c:pt idx="5993">
                  <c:v>1.7</c:v>
                </c:pt>
                <c:pt idx="5994">
                  <c:v>1.7</c:v>
                </c:pt>
                <c:pt idx="5995">
                  <c:v>1.7</c:v>
                </c:pt>
                <c:pt idx="5996">
                  <c:v>1.7</c:v>
                </c:pt>
                <c:pt idx="5997">
                  <c:v>1.7</c:v>
                </c:pt>
                <c:pt idx="5998">
                  <c:v>1.7</c:v>
                </c:pt>
                <c:pt idx="5999">
                  <c:v>1.7</c:v>
                </c:pt>
                <c:pt idx="6000">
                  <c:v>1.7</c:v>
                </c:pt>
                <c:pt idx="6001">
                  <c:v>1.7</c:v>
                </c:pt>
                <c:pt idx="6002">
                  <c:v>1.7</c:v>
                </c:pt>
                <c:pt idx="6003">
                  <c:v>1.7</c:v>
                </c:pt>
                <c:pt idx="6004">
                  <c:v>1.7</c:v>
                </c:pt>
                <c:pt idx="6005">
                  <c:v>1.7</c:v>
                </c:pt>
                <c:pt idx="6006">
                  <c:v>1.7</c:v>
                </c:pt>
                <c:pt idx="6007">
                  <c:v>1.7</c:v>
                </c:pt>
                <c:pt idx="6008">
                  <c:v>1.7</c:v>
                </c:pt>
                <c:pt idx="6009">
                  <c:v>1.7</c:v>
                </c:pt>
                <c:pt idx="6010">
                  <c:v>1.7</c:v>
                </c:pt>
                <c:pt idx="6011">
                  <c:v>1.7</c:v>
                </c:pt>
                <c:pt idx="6012">
                  <c:v>1.7</c:v>
                </c:pt>
                <c:pt idx="6013">
                  <c:v>1.7</c:v>
                </c:pt>
                <c:pt idx="6014">
                  <c:v>1.7</c:v>
                </c:pt>
                <c:pt idx="6015">
                  <c:v>1.7</c:v>
                </c:pt>
                <c:pt idx="6016">
                  <c:v>1.7</c:v>
                </c:pt>
                <c:pt idx="6017">
                  <c:v>1.7</c:v>
                </c:pt>
                <c:pt idx="6018">
                  <c:v>1.7</c:v>
                </c:pt>
                <c:pt idx="6019">
                  <c:v>1.7</c:v>
                </c:pt>
                <c:pt idx="6020">
                  <c:v>1.7</c:v>
                </c:pt>
                <c:pt idx="6021">
                  <c:v>1.7</c:v>
                </c:pt>
                <c:pt idx="6022">
                  <c:v>1.7</c:v>
                </c:pt>
                <c:pt idx="6023">
                  <c:v>1.7</c:v>
                </c:pt>
                <c:pt idx="6024">
                  <c:v>1.7</c:v>
                </c:pt>
                <c:pt idx="6025">
                  <c:v>1.7</c:v>
                </c:pt>
                <c:pt idx="6026">
                  <c:v>1.7</c:v>
                </c:pt>
                <c:pt idx="6027">
                  <c:v>1.7</c:v>
                </c:pt>
                <c:pt idx="6028">
                  <c:v>1.7</c:v>
                </c:pt>
                <c:pt idx="6029">
                  <c:v>1.7</c:v>
                </c:pt>
                <c:pt idx="6030">
                  <c:v>1.7</c:v>
                </c:pt>
                <c:pt idx="6031">
                  <c:v>1.7</c:v>
                </c:pt>
                <c:pt idx="6032">
                  <c:v>1.7</c:v>
                </c:pt>
                <c:pt idx="6033">
                  <c:v>1.7</c:v>
                </c:pt>
                <c:pt idx="6034">
                  <c:v>1.7</c:v>
                </c:pt>
                <c:pt idx="6035">
                  <c:v>1.7</c:v>
                </c:pt>
                <c:pt idx="6036">
                  <c:v>1.7</c:v>
                </c:pt>
                <c:pt idx="6037">
                  <c:v>1.7</c:v>
                </c:pt>
                <c:pt idx="6038">
                  <c:v>1.7</c:v>
                </c:pt>
                <c:pt idx="6039">
                  <c:v>1.7</c:v>
                </c:pt>
                <c:pt idx="6040">
                  <c:v>1.7</c:v>
                </c:pt>
                <c:pt idx="6041">
                  <c:v>1.7</c:v>
                </c:pt>
                <c:pt idx="6042">
                  <c:v>1.7</c:v>
                </c:pt>
                <c:pt idx="6043">
                  <c:v>1.7</c:v>
                </c:pt>
                <c:pt idx="6044">
                  <c:v>1.7</c:v>
                </c:pt>
                <c:pt idx="6045">
                  <c:v>1.7</c:v>
                </c:pt>
                <c:pt idx="6046">
                  <c:v>1.7</c:v>
                </c:pt>
                <c:pt idx="6047">
                  <c:v>1.7</c:v>
                </c:pt>
                <c:pt idx="6048">
                  <c:v>1.7</c:v>
                </c:pt>
                <c:pt idx="6049">
                  <c:v>1.7</c:v>
                </c:pt>
                <c:pt idx="6050">
                  <c:v>1.7</c:v>
                </c:pt>
                <c:pt idx="6051">
                  <c:v>1.7</c:v>
                </c:pt>
                <c:pt idx="6052">
                  <c:v>1.7</c:v>
                </c:pt>
                <c:pt idx="6053">
                  <c:v>1.7</c:v>
                </c:pt>
                <c:pt idx="6054">
                  <c:v>1.7</c:v>
                </c:pt>
                <c:pt idx="6055">
                  <c:v>1.7</c:v>
                </c:pt>
                <c:pt idx="6056">
                  <c:v>1.7</c:v>
                </c:pt>
                <c:pt idx="6057">
                  <c:v>1.7</c:v>
                </c:pt>
                <c:pt idx="6058">
                  <c:v>1.7</c:v>
                </c:pt>
                <c:pt idx="6059">
                  <c:v>1.7</c:v>
                </c:pt>
                <c:pt idx="6060">
                  <c:v>1.7</c:v>
                </c:pt>
                <c:pt idx="6061">
                  <c:v>1.7</c:v>
                </c:pt>
                <c:pt idx="6062">
                  <c:v>1.7</c:v>
                </c:pt>
                <c:pt idx="6063">
                  <c:v>1.7</c:v>
                </c:pt>
                <c:pt idx="6064">
                  <c:v>1.7</c:v>
                </c:pt>
                <c:pt idx="6065">
                  <c:v>1.7</c:v>
                </c:pt>
                <c:pt idx="6066">
                  <c:v>1.7</c:v>
                </c:pt>
                <c:pt idx="6067">
                  <c:v>1.7</c:v>
                </c:pt>
                <c:pt idx="6068">
                  <c:v>1.7</c:v>
                </c:pt>
                <c:pt idx="6069">
                  <c:v>1.7</c:v>
                </c:pt>
                <c:pt idx="6070">
                  <c:v>1.7</c:v>
                </c:pt>
                <c:pt idx="6071">
                  <c:v>1.7</c:v>
                </c:pt>
                <c:pt idx="6072">
                  <c:v>1.7</c:v>
                </c:pt>
                <c:pt idx="6073">
                  <c:v>1.7</c:v>
                </c:pt>
                <c:pt idx="6074">
                  <c:v>1.7</c:v>
                </c:pt>
                <c:pt idx="6075">
                  <c:v>1.7</c:v>
                </c:pt>
                <c:pt idx="6076">
                  <c:v>1.7</c:v>
                </c:pt>
                <c:pt idx="6077">
                  <c:v>1.7</c:v>
                </c:pt>
                <c:pt idx="6078">
                  <c:v>1.7</c:v>
                </c:pt>
                <c:pt idx="6079">
                  <c:v>1.7</c:v>
                </c:pt>
                <c:pt idx="6080">
                  <c:v>1.7</c:v>
                </c:pt>
                <c:pt idx="6081">
                  <c:v>1.7</c:v>
                </c:pt>
                <c:pt idx="6082">
                  <c:v>1.7</c:v>
                </c:pt>
                <c:pt idx="6083">
                  <c:v>1.7</c:v>
                </c:pt>
                <c:pt idx="6084">
                  <c:v>1.7</c:v>
                </c:pt>
                <c:pt idx="6085">
                  <c:v>1.7</c:v>
                </c:pt>
                <c:pt idx="6086">
                  <c:v>1.7</c:v>
                </c:pt>
                <c:pt idx="6087">
                  <c:v>1.7</c:v>
                </c:pt>
                <c:pt idx="6088">
                  <c:v>1.7</c:v>
                </c:pt>
                <c:pt idx="6089">
                  <c:v>1.7</c:v>
                </c:pt>
                <c:pt idx="6090">
                  <c:v>1.7</c:v>
                </c:pt>
                <c:pt idx="6091">
                  <c:v>1.7</c:v>
                </c:pt>
                <c:pt idx="6092">
                  <c:v>1.7</c:v>
                </c:pt>
                <c:pt idx="6093">
                  <c:v>1.7</c:v>
                </c:pt>
                <c:pt idx="6094">
                  <c:v>1.7</c:v>
                </c:pt>
                <c:pt idx="6095">
                  <c:v>1.7</c:v>
                </c:pt>
                <c:pt idx="6096">
                  <c:v>1.7</c:v>
                </c:pt>
                <c:pt idx="6097">
                  <c:v>1.7</c:v>
                </c:pt>
                <c:pt idx="6098">
                  <c:v>1.7</c:v>
                </c:pt>
                <c:pt idx="6099">
                  <c:v>1.7</c:v>
                </c:pt>
                <c:pt idx="6100">
                  <c:v>1.7</c:v>
                </c:pt>
                <c:pt idx="6101">
                  <c:v>1.7</c:v>
                </c:pt>
                <c:pt idx="6102">
                  <c:v>1.7</c:v>
                </c:pt>
                <c:pt idx="6103">
                  <c:v>1.7</c:v>
                </c:pt>
                <c:pt idx="6104">
                  <c:v>1.7</c:v>
                </c:pt>
                <c:pt idx="6105">
                  <c:v>1.7</c:v>
                </c:pt>
                <c:pt idx="6106">
                  <c:v>1.7</c:v>
                </c:pt>
                <c:pt idx="6107">
                  <c:v>1.7</c:v>
                </c:pt>
                <c:pt idx="6108">
                  <c:v>1.7</c:v>
                </c:pt>
                <c:pt idx="6109">
                  <c:v>1.7</c:v>
                </c:pt>
                <c:pt idx="6110">
                  <c:v>1.7</c:v>
                </c:pt>
                <c:pt idx="6111">
                  <c:v>1.7</c:v>
                </c:pt>
                <c:pt idx="6112">
                  <c:v>1.7</c:v>
                </c:pt>
                <c:pt idx="6113">
                  <c:v>1.7</c:v>
                </c:pt>
                <c:pt idx="6114">
                  <c:v>1.7</c:v>
                </c:pt>
                <c:pt idx="6115">
                  <c:v>1.7</c:v>
                </c:pt>
                <c:pt idx="6116">
                  <c:v>1.7</c:v>
                </c:pt>
                <c:pt idx="6117">
                  <c:v>1.7</c:v>
                </c:pt>
                <c:pt idx="6118">
                  <c:v>1.7</c:v>
                </c:pt>
                <c:pt idx="6119">
                  <c:v>1.7</c:v>
                </c:pt>
                <c:pt idx="6120">
                  <c:v>1.7</c:v>
                </c:pt>
                <c:pt idx="6121">
                  <c:v>1.7</c:v>
                </c:pt>
                <c:pt idx="6122">
                  <c:v>1.7</c:v>
                </c:pt>
                <c:pt idx="6123">
                  <c:v>1.7</c:v>
                </c:pt>
                <c:pt idx="6124">
                  <c:v>1.7</c:v>
                </c:pt>
                <c:pt idx="6125">
                  <c:v>1.7</c:v>
                </c:pt>
                <c:pt idx="6126">
                  <c:v>1.7</c:v>
                </c:pt>
                <c:pt idx="6127">
                  <c:v>1.7</c:v>
                </c:pt>
                <c:pt idx="6128">
                  <c:v>1.7</c:v>
                </c:pt>
                <c:pt idx="6129">
                  <c:v>1.7</c:v>
                </c:pt>
                <c:pt idx="6130">
                  <c:v>1.7</c:v>
                </c:pt>
                <c:pt idx="6131">
                  <c:v>1.7</c:v>
                </c:pt>
                <c:pt idx="6132">
                  <c:v>1.7</c:v>
                </c:pt>
                <c:pt idx="6133">
                  <c:v>1.7</c:v>
                </c:pt>
                <c:pt idx="6134">
                  <c:v>1.7</c:v>
                </c:pt>
                <c:pt idx="6135">
                  <c:v>1.7</c:v>
                </c:pt>
                <c:pt idx="6136">
                  <c:v>1.7</c:v>
                </c:pt>
                <c:pt idx="6137">
                  <c:v>1.7</c:v>
                </c:pt>
                <c:pt idx="6138">
                  <c:v>1.7</c:v>
                </c:pt>
                <c:pt idx="6139">
                  <c:v>1.7</c:v>
                </c:pt>
                <c:pt idx="6140">
                  <c:v>1.7</c:v>
                </c:pt>
                <c:pt idx="6141">
                  <c:v>1.7</c:v>
                </c:pt>
                <c:pt idx="6142">
                  <c:v>1.7</c:v>
                </c:pt>
                <c:pt idx="6143">
                  <c:v>1.7</c:v>
                </c:pt>
                <c:pt idx="6144">
                  <c:v>1.7</c:v>
                </c:pt>
                <c:pt idx="6145">
                  <c:v>1.7</c:v>
                </c:pt>
                <c:pt idx="6146">
                  <c:v>1.7</c:v>
                </c:pt>
                <c:pt idx="6147">
                  <c:v>1.7</c:v>
                </c:pt>
                <c:pt idx="6148">
                  <c:v>1.7</c:v>
                </c:pt>
                <c:pt idx="6149">
                  <c:v>1.7</c:v>
                </c:pt>
                <c:pt idx="6150">
                  <c:v>1.7</c:v>
                </c:pt>
                <c:pt idx="6151">
                  <c:v>1.7</c:v>
                </c:pt>
                <c:pt idx="6152">
                  <c:v>1.7</c:v>
                </c:pt>
                <c:pt idx="6153">
                  <c:v>1.7</c:v>
                </c:pt>
                <c:pt idx="6154">
                  <c:v>1.7</c:v>
                </c:pt>
                <c:pt idx="6155">
                  <c:v>1.7</c:v>
                </c:pt>
                <c:pt idx="6156">
                  <c:v>1.7</c:v>
                </c:pt>
                <c:pt idx="6157">
                  <c:v>1.7</c:v>
                </c:pt>
                <c:pt idx="6158">
                  <c:v>1.7</c:v>
                </c:pt>
                <c:pt idx="6159">
                  <c:v>1.7</c:v>
                </c:pt>
                <c:pt idx="6160">
                  <c:v>1.7</c:v>
                </c:pt>
                <c:pt idx="6161">
                  <c:v>1.7</c:v>
                </c:pt>
                <c:pt idx="6162">
                  <c:v>1.7</c:v>
                </c:pt>
                <c:pt idx="6163">
                  <c:v>1.7</c:v>
                </c:pt>
                <c:pt idx="6164">
                  <c:v>1.7</c:v>
                </c:pt>
                <c:pt idx="6165">
                  <c:v>1.7</c:v>
                </c:pt>
                <c:pt idx="6166">
                  <c:v>1.7</c:v>
                </c:pt>
                <c:pt idx="6167">
                  <c:v>1.7</c:v>
                </c:pt>
                <c:pt idx="6168">
                  <c:v>1.7</c:v>
                </c:pt>
                <c:pt idx="6169">
                  <c:v>1.7</c:v>
                </c:pt>
                <c:pt idx="6170">
                  <c:v>1.7</c:v>
                </c:pt>
                <c:pt idx="6171">
                  <c:v>1.7</c:v>
                </c:pt>
                <c:pt idx="6172">
                  <c:v>1.7</c:v>
                </c:pt>
                <c:pt idx="6173">
                  <c:v>1.7</c:v>
                </c:pt>
                <c:pt idx="6174">
                  <c:v>1.7</c:v>
                </c:pt>
                <c:pt idx="6175">
                  <c:v>1.7</c:v>
                </c:pt>
                <c:pt idx="6176">
                  <c:v>1.7</c:v>
                </c:pt>
                <c:pt idx="6177">
                  <c:v>1.7</c:v>
                </c:pt>
                <c:pt idx="6178">
                  <c:v>1.7</c:v>
                </c:pt>
                <c:pt idx="6179">
                  <c:v>1.7</c:v>
                </c:pt>
                <c:pt idx="6180">
                  <c:v>1.7</c:v>
                </c:pt>
                <c:pt idx="6181">
                  <c:v>1.7</c:v>
                </c:pt>
                <c:pt idx="6182">
                  <c:v>1.7</c:v>
                </c:pt>
                <c:pt idx="6183">
                  <c:v>1.7</c:v>
                </c:pt>
                <c:pt idx="6184">
                  <c:v>1.7</c:v>
                </c:pt>
                <c:pt idx="6185">
                  <c:v>1.7</c:v>
                </c:pt>
                <c:pt idx="6186">
                  <c:v>1.7</c:v>
                </c:pt>
                <c:pt idx="6187">
                  <c:v>1.7</c:v>
                </c:pt>
                <c:pt idx="6188">
                  <c:v>1.7</c:v>
                </c:pt>
                <c:pt idx="6189">
                  <c:v>1.7</c:v>
                </c:pt>
                <c:pt idx="6190">
                  <c:v>1.7</c:v>
                </c:pt>
                <c:pt idx="6191">
                  <c:v>1.7</c:v>
                </c:pt>
                <c:pt idx="6192">
                  <c:v>1.7</c:v>
                </c:pt>
                <c:pt idx="6193">
                  <c:v>1.7</c:v>
                </c:pt>
                <c:pt idx="6194">
                  <c:v>1.7</c:v>
                </c:pt>
                <c:pt idx="6195">
                  <c:v>1.7</c:v>
                </c:pt>
                <c:pt idx="6196">
                  <c:v>1.7</c:v>
                </c:pt>
                <c:pt idx="6197">
                  <c:v>1.7</c:v>
                </c:pt>
                <c:pt idx="6198">
                  <c:v>1.7</c:v>
                </c:pt>
                <c:pt idx="6199">
                  <c:v>1.7</c:v>
                </c:pt>
                <c:pt idx="6200">
                  <c:v>1.7</c:v>
                </c:pt>
                <c:pt idx="6201">
                  <c:v>1.7</c:v>
                </c:pt>
                <c:pt idx="6202">
                  <c:v>1.7</c:v>
                </c:pt>
                <c:pt idx="6203">
                  <c:v>1.7</c:v>
                </c:pt>
                <c:pt idx="6204">
                  <c:v>1.7</c:v>
                </c:pt>
                <c:pt idx="6205">
                  <c:v>1.7</c:v>
                </c:pt>
                <c:pt idx="6206">
                  <c:v>1.7</c:v>
                </c:pt>
                <c:pt idx="6207">
                  <c:v>1.7</c:v>
                </c:pt>
                <c:pt idx="6208">
                  <c:v>1.7</c:v>
                </c:pt>
                <c:pt idx="6209">
                  <c:v>1.7</c:v>
                </c:pt>
                <c:pt idx="6210">
                  <c:v>1.7</c:v>
                </c:pt>
                <c:pt idx="6211">
                  <c:v>1.7</c:v>
                </c:pt>
                <c:pt idx="6212">
                  <c:v>1.7</c:v>
                </c:pt>
                <c:pt idx="6213">
                  <c:v>1.7</c:v>
                </c:pt>
                <c:pt idx="6214">
                  <c:v>1.7</c:v>
                </c:pt>
                <c:pt idx="6215">
                  <c:v>1.7</c:v>
                </c:pt>
                <c:pt idx="6216">
                  <c:v>1.7</c:v>
                </c:pt>
                <c:pt idx="6217">
                  <c:v>1.7</c:v>
                </c:pt>
                <c:pt idx="6218">
                  <c:v>1.7</c:v>
                </c:pt>
                <c:pt idx="6219">
                  <c:v>1.7</c:v>
                </c:pt>
                <c:pt idx="6220">
                  <c:v>1.7</c:v>
                </c:pt>
                <c:pt idx="6221">
                  <c:v>1.7</c:v>
                </c:pt>
                <c:pt idx="6222">
                  <c:v>1.7</c:v>
                </c:pt>
                <c:pt idx="6223">
                  <c:v>1.7</c:v>
                </c:pt>
                <c:pt idx="6224">
                  <c:v>1.7</c:v>
                </c:pt>
                <c:pt idx="6225">
                  <c:v>1.7</c:v>
                </c:pt>
                <c:pt idx="6226">
                  <c:v>1.7</c:v>
                </c:pt>
                <c:pt idx="6227">
                  <c:v>1.7</c:v>
                </c:pt>
                <c:pt idx="6228">
                  <c:v>1.7</c:v>
                </c:pt>
                <c:pt idx="6229">
                  <c:v>1.7</c:v>
                </c:pt>
                <c:pt idx="6230">
                  <c:v>1.7</c:v>
                </c:pt>
                <c:pt idx="6231">
                  <c:v>1.7</c:v>
                </c:pt>
                <c:pt idx="6232">
                  <c:v>1.7</c:v>
                </c:pt>
                <c:pt idx="6233">
                  <c:v>1.7</c:v>
                </c:pt>
                <c:pt idx="6234">
                  <c:v>1.7</c:v>
                </c:pt>
                <c:pt idx="6235">
                  <c:v>1.7</c:v>
                </c:pt>
                <c:pt idx="6236">
                  <c:v>1.7</c:v>
                </c:pt>
                <c:pt idx="6237">
                  <c:v>1.7</c:v>
                </c:pt>
                <c:pt idx="6238">
                  <c:v>1.7</c:v>
                </c:pt>
                <c:pt idx="6239">
                  <c:v>1.7</c:v>
                </c:pt>
                <c:pt idx="6240">
                  <c:v>1.7</c:v>
                </c:pt>
                <c:pt idx="6241">
                  <c:v>1.7</c:v>
                </c:pt>
                <c:pt idx="6242">
                  <c:v>1.7</c:v>
                </c:pt>
                <c:pt idx="6243">
                  <c:v>1.7</c:v>
                </c:pt>
                <c:pt idx="6244">
                  <c:v>1.7</c:v>
                </c:pt>
                <c:pt idx="6245">
                  <c:v>1.7</c:v>
                </c:pt>
                <c:pt idx="6246">
                  <c:v>1.7</c:v>
                </c:pt>
                <c:pt idx="6247">
                  <c:v>1.7</c:v>
                </c:pt>
                <c:pt idx="6248">
                  <c:v>1.7</c:v>
                </c:pt>
                <c:pt idx="6249">
                  <c:v>1.7</c:v>
                </c:pt>
                <c:pt idx="6250">
                  <c:v>1.7</c:v>
                </c:pt>
                <c:pt idx="6251">
                  <c:v>1.7</c:v>
                </c:pt>
                <c:pt idx="6252">
                  <c:v>1.7</c:v>
                </c:pt>
                <c:pt idx="6253">
                  <c:v>1.7</c:v>
                </c:pt>
                <c:pt idx="6254">
                  <c:v>1.7</c:v>
                </c:pt>
                <c:pt idx="6255">
                  <c:v>1.7</c:v>
                </c:pt>
                <c:pt idx="6256">
                  <c:v>1.7</c:v>
                </c:pt>
                <c:pt idx="6257">
                  <c:v>1.7</c:v>
                </c:pt>
                <c:pt idx="6258">
                  <c:v>1.7</c:v>
                </c:pt>
                <c:pt idx="6259">
                  <c:v>1.7</c:v>
                </c:pt>
                <c:pt idx="6260">
                  <c:v>1.7</c:v>
                </c:pt>
                <c:pt idx="6261">
                  <c:v>1.7</c:v>
                </c:pt>
                <c:pt idx="6262">
                  <c:v>1.7</c:v>
                </c:pt>
                <c:pt idx="6263">
                  <c:v>1.7</c:v>
                </c:pt>
                <c:pt idx="6264">
                  <c:v>1.7</c:v>
                </c:pt>
                <c:pt idx="6265">
                  <c:v>1.7</c:v>
                </c:pt>
                <c:pt idx="6266">
                  <c:v>1.7</c:v>
                </c:pt>
                <c:pt idx="6267">
                  <c:v>1.7</c:v>
                </c:pt>
                <c:pt idx="6268">
                  <c:v>1.7</c:v>
                </c:pt>
                <c:pt idx="6269">
                  <c:v>1.7</c:v>
                </c:pt>
                <c:pt idx="6270">
                  <c:v>1.7</c:v>
                </c:pt>
                <c:pt idx="6271">
                  <c:v>1.7</c:v>
                </c:pt>
                <c:pt idx="6272">
                  <c:v>1.7</c:v>
                </c:pt>
                <c:pt idx="6273">
                  <c:v>1.7</c:v>
                </c:pt>
                <c:pt idx="6274">
                  <c:v>1.7</c:v>
                </c:pt>
                <c:pt idx="6275">
                  <c:v>1.7</c:v>
                </c:pt>
                <c:pt idx="6276">
                  <c:v>1.7</c:v>
                </c:pt>
                <c:pt idx="6277">
                  <c:v>1.7</c:v>
                </c:pt>
                <c:pt idx="6278">
                  <c:v>1.7</c:v>
                </c:pt>
                <c:pt idx="6279">
                  <c:v>1.7</c:v>
                </c:pt>
                <c:pt idx="6280">
                  <c:v>1.7</c:v>
                </c:pt>
                <c:pt idx="6281">
                  <c:v>1.7</c:v>
                </c:pt>
                <c:pt idx="6282">
                  <c:v>1.7</c:v>
                </c:pt>
                <c:pt idx="6283">
                  <c:v>1.7</c:v>
                </c:pt>
                <c:pt idx="6284">
                  <c:v>1.7</c:v>
                </c:pt>
                <c:pt idx="6285">
                  <c:v>1.7</c:v>
                </c:pt>
                <c:pt idx="6286">
                  <c:v>1.7</c:v>
                </c:pt>
                <c:pt idx="6287">
                  <c:v>1.7</c:v>
                </c:pt>
                <c:pt idx="6288">
                  <c:v>1.7</c:v>
                </c:pt>
                <c:pt idx="6289">
                  <c:v>1.7</c:v>
                </c:pt>
                <c:pt idx="6290">
                  <c:v>1.7</c:v>
                </c:pt>
                <c:pt idx="6291">
                  <c:v>1.7</c:v>
                </c:pt>
                <c:pt idx="6292">
                  <c:v>1.7</c:v>
                </c:pt>
                <c:pt idx="6293">
                  <c:v>1.7</c:v>
                </c:pt>
                <c:pt idx="6294">
                  <c:v>1.7</c:v>
                </c:pt>
                <c:pt idx="6295">
                  <c:v>1.7</c:v>
                </c:pt>
                <c:pt idx="6296">
                  <c:v>1.7</c:v>
                </c:pt>
                <c:pt idx="6297">
                  <c:v>1.7</c:v>
                </c:pt>
                <c:pt idx="6298">
                  <c:v>1.7</c:v>
                </c:pt>
                <c:pt idx="6299">
                  <c:v>1.7</c:v>
                </c:pt>
                <c:pt idx="6300">
                  <c:v>1.7</c:v>
                </c:pt>
                <c:pt idx="6301">
                  <c:v>1.7</c:v>
                </c:pt>
                <c:pt idx="6302">
                  <c:v>1.7</c:v>
                </c:pt>
                <c:pt idx="6303">
                  <c:v>1.7</c:v>
                </c:pt>
                <c:pt idx="6304">
                  <c:v>1.7</c:v>
                </c:pt>
                <c:pt idx="6305">
                  <c:v>1.7</c:v>
                </c:pt>
                <c:pt idx="6306">
                  <c:v>1.7</c:v>
                </c:pt>
                <c:pt idx="6307">
                  <c:v>1.7</c:v>
                </c:pt>
                <c:pt idx="6308">
                  <c:v>1.7</c:v>
                </c:pt>
                <c:pt idx="6309">
                  <c:v>1.7</c:v>
                </c:pt>
                <c:pt idx="6310">
                  <c:v>1.7</c:v>
                </c:pt>
                <c:pt idx="6311">
                  <c:v>1.7</c:v>
                </c:pt>
                <c:pt idx="6312">
                  <c:v>1.7</c:v>
                </c:pt>
                <c:pt idx="6313">
                  <c:v>1.7</c:v>
                </c:pt>
                <c:pt idx="6314">
                  <c:v>1.7</c:v>
                </c:pt>
                <c:pt idx="6315">
                  <c:v>1.7</c:v>
                </c:pt>
                <c:pt idx="6316">
                  <c:v>1.7</c:v>
                </c:pt>
                <c:pt idx="6317">
                  <c:v>1.7</c:v>
                </c:pt>
                <c:pt idx="6318">
                  <c:v>1.7</c:v>
                </c:pt>
                <c:pt idx="6319">
                  <c:v>1.7</c:v>
                </c:pt>
                <c:pt idx="6320">
                  <c:v>1.7</c:v>
                </c:pt>
                <c:pt idx="6321">
                  <c:v>1.7</c:v>
                </c:pt>
                <c:pt idx="6322">
                  <c:v>1.7</c:v>
                </c:pt>
                <c:pt idx="6323">
                  <c:v>1.7</c:v>
                </c:pt>
                <c:pt idx="6324">
                  <c:v>1.7</c:v>
                </c:pt>
                <c:pt idx="6325">
                  <c:v>1.7</c:v>
                </c:pt>
                <c:pt idx="6326">
                  <c:v>1.7</c:v>
                </c:pt>
                <c:pt idx="6327">
                  <c:v>1.7</c:v>
                </c:pt>
                <c:pt idx="6328">
                  <c:v>1.7</c:v>
                </c:pt>
                <c:pt idx="6329">
                  <c:v>1.7</c:v>
                </c:pt>
                <c:pt idx="6330">
                  <c:v>1.7</c:v>
                </c:pt>
                <c:pt idx="6331">
                  <c:v>1.7</c:v>
                </c:pt>
                <c:pt idx="6332">
                  <c:v>1.7</c:v>
                </c:pt>
                <c:pt idx="6333">
                  <c:v>1.7</c:v>
                </c:pt>
                <c:pt idx="6334">
                  <c:v>1.7</c:v>
                </c:pt>
                <c:pt idx="6335">
                  <c:v>1.7</c:v>
                </c:pt>
                <c:pt idx="6336">
                  <c:v>1.7</c:v>
                </c:pt>
                <c:pt idx="6337">
                  <c:v>1.7</c:v>
                </c:pt>
                <c:pt idx="6338">
                  <c:v>1.7</c:v>
                </c:pt>
                <c:pt idx="6339">
                  <c:v>1.7</c:v>
                </c:pt>
                <c:pt idx="6340">
                  <c:v>1.7</c:v>
                </c:pt>
                <c:pt idx="6341">
                  <c:v>1.7</c:v>
                </c:pt>
                <c:pt idx="6342">
                  <c:v>1.7</c:v>
                </c:pt>
                <c:pt idx="6343">
                  <c:v>1.7</c:v>
                </c:pt>
                <c:pt idx="6344">
                  <c:v>1.7</c:v>
                </c:pt>
                <c:pt idx="6345">
                  <c:v>1.7</c:v>
                </c:pt>
                <c:pt idx="6346">
                  <c:v>1.7</c:v>
                </c:pt>
                <c:pt idx="6347">
                  <c:v>1.7</c:v>
                </c:pt>
                <c:pt idx="6348">
                  <c:v>1.7</c:v>
                </c:pt>
                <c:pt idx="6349">
                  <c:v>1.7</c:v>
                </c:pt>
                <c:pt idx="6350">
                  <c:v>1.7</c:v>
                </c:pt>
                <c:pt idx="6351">
                  <c:v>1.7</c:v>
                </c:pt>
                <c:pt idx="6352">
                  <c:v>1.7</c:v>
                </c:pt>
                <c:pt idx="6353">
                  <c:v>1.7</c:v>
                </c:pt>
                <c:pt idx="6354">
                  <c:v>1.7</c:v>
                </c:pt>
                <c:pt idx="6355">
                  <c:v>1.7</c:v>
                </c:pt>
                <c:pt idx="6356">
                  <c:v>1.7</c:v>
                </c:pt>
                <c:pt idx="6357">
                  <c:v>1.7</c:v>
                </c:pt>
                <c:pt idx="6358">
                  <c:v>1.7</c:v>
                </c:pt>
                <c:pt idx="6359">
                  <c:v>1.7</c:v>
                </c:pt>
                <c:pt idx="6360">
                  <c:v>1.7</c:v>
                </c:pt>
                <c:pt idx="6361">
                  <c:v>1.7</c:v>
                </c:pt>
                <c:pt idx="6362">
                  <c:v>1.7</c:v>
                </c:pt>
                <c:pt idx="6363">
                  <c:v>1.7</c:v>
                </c:pt>
                <c:pt idx="6364">
                  <c:v>1.7</c:v>
                </c:pt>
                <c:pt idx="6365">
                  <c:v>1.7</c:v>
                </c:pt>
                <c:pt idx="6366">
                  <c:v>1.7</c:v>
                </c:pt>
                <c:pt idx="6367">
                  <c:v>1.7</c:v>
                </c:pt>
                <c:pt idx="6368">
                  <c:v>1.7</c:v>
                </c:pt>
                <c:pt idx="6369">
                  <c:v>1.7</c:v>
                </c:pt>
                <c:pt idx="6370">
                  <c:v>1.7</c:v>
                </c:pt>
                <c:pt idx="6371">
                  <c:v>1.7</c:v>
                </c:pt>
                <c:pt idx="6372">
                  <c:v>1.7</c:v>
                </c:pt>
                <c:pt idx="6373">
                  <c:v>1.7</c:v>
                </c:pt>
                <c:pt idx="6374">
                  <c:v>1.7</c:v>
                </c:pt>
                <c:pt idx="6375">
                  <c:v>1.7</c:v>
                </c:pt>
                <c:pt idx="6376">
                  <c:v>1.7</c:v>
                </c:pt>
                <c:pt idx="6377">
                  <c:v>1.7</c:v>
                </c:pt>
                <c:pt idx="6378">
                  <c:v>1.7</c:v>
                </c:pt>
                <c:pt idx="6379">
                  <c:v>1.7</c:v>
                </c:pt>
                <c:pt idx="6380">
                  <c:v>1.7</c:v>
                </c:pt>
                <c:pt idx="6381">
                  <c:v>1.7</c:v>
                </c:pt>
                <c:pt idx="6382">
                  <c:v>1.7</c:v>
                </c:pt>
                <c:pt idx="6383">
                  <c:v>1.7</c:v>
                </c:pt>
                <c:pt idx="6384">
                  <c:v>1.7</c:v>
                </c:pt>
                <c:pt idx="6385">
                  <c:v>1.7</c:v>
                </c:pt>
                <c:pt idx="6386">
                  <c:v>1.7</c:v>
                </c:pt>
                <c:pt idx="6387">
                  <c:v>1.7</c:v>
                </c:pt>
                <c:pt idx="6388">
                  <c:v>1.7</c:v>
                </c:pt>
                <c:pt idx="6389">
                  <c:v>1.7</c:v>
                </c:pt>
                <c:pt idx="6390">
                  <c:v>1.7</c:v>
                </c:pt>
                <c:pt idx="6391">
                  <c:v>1.7</c:v>
                </c:pt>
                <c:pt idx="6392">
                  <c:v>1.7</c:v>
                </c:pt>
                <c:pt idx="6393">
                  <c:v>1.7</c:v>
                </c:pt>
                <c:pt idx="6394">
                  <c:v>1.7</c:v>
                </c:pt>
                <c:pt idx="6395">
                  <c:v>1.7</c:v>
                </c:pt>
                <c:pt idx="6396">
                  <c:v>1.7</c:v>
                </c:pt>
                <c:pt idx="6397">
                  <c:v>1.7</c:v>
                </c:pt>
                <c:pt idx="6398">
                  <c:v>1.7</c:v>
                </c:pt>
                <c:pt idx="6399">
                  <c:v>1.7</c:v>
                </c:pt>
                <c:pt idx="6400">
                  <c:v>1.7</c:v>
                </c:pt>
                <c:pt idx="6401">
                  <c:v>1.7</c:v>
                </c:pt>
                <c:pt idx="6402">
                  <c:v>1.7</c:v>
                </c:pt>
                <c:pt idx="6403">
                  <c:v>1.7</c:v>
                </c:pt>
                <c:pt idx="6404">
                  <c:v>1.7</c:v>
                </c:pt>
                <c:pt idx="6405">
                  <c:v>1.7</c:v>
                </c:pt>
                <c:pt idx="6406">
                  <c:v>1.7</c:v>
                </c:pt>
                <c:pt idx="6407">
                  <c:v>1.7</c:v>
                </c:pt>
                <c:pt idx="6408">
                  <c:v>1.7</c:v>
                </c:pt>
                <c:pt idx="6409">
                  <c:v>1.7</c:v>
                </c:pt>
                <c:pt idx="6410">
                  <c:v>1.7</c:v>
                </c:pt>
                <c:pt idx="6411">
                  <c:v>1.7</c:v>
                </c:pt>
                <c:pt idx="6412">
                  <c:v>1.7</c:v>
                </c:pt>
                <c:pt idx="6413">
                  <c:v>1.7</c:v>
                </c:pt>
                <c:pt idx="6414">
                  <c:v>1.7</c:v>
                </c:pt>
                <c:pt idx="6415">
                  <c:v>1.7</c:v>
                </c:pt>
                <c:pt idx="6416">
                  <c:v>1.7</c:v>
                </c:pt>
                <c:pt idx="6417">
                  <c:v>1.7</c:v>
                </c:pt>
                <c:pt idx="6418">
                  <c:v>1.7</c:v>
                </c:pt>
                <c:pt idx="6419">
                  <c:v>1.7</c:v>
                </c:pt>
                <c:pt idx="6420">
                  <c:v>1.7</c:v>
                </c:pt>
                <c:pt idx="6421">
                  <c:v>1.7</c:v>
                </c:pt>
                <c:pt idx="6422">
                  <c:v>1.7</c:v>
                </c:pt>
                <c:pt idx="6423">
                  <c:v>1.7</c:v>
                </c:pt>
                <c:pt idx="6424">
                  <c:v>1.7</c:v>
                </c:pt>
                <c:pt idx="6425">
                  <c:v>1.7</c:v>
                </c:pt>
                <c:pt idx="6426">
                  <c:v>1.7</c:v>
                </c:pt>
                <c:pt idx="6427">
                  <c:v>1.7</c:v>
                </c:pt>
                <c:pt idx="6428">
                  <c:v>1.7</c:v>
                </c:pt>
                <c:pt idx="6429">
                  <c:v>1.7</c:v>
                </c:pt>
                <c:pt idx="6430">
                  <c:v>1.7</c:v>
                </c:pt>
                <c:pt idx="6431">
                  <c:v>1.7</c:v>
                </c:pt>
                <c:pt idx="6432">
                  <c:v>1.7</c:v>
                </c:pt>
                <c:pt idx="6433">
                  <c:v>1.7</c:v>
                </c:pt>
                <c:pt idx="6434">
                  <c:v>1.7</c:v>
                </c:pt>
                <c:pt idx="6435">
                  <c:v>1.7</c:v>
                </c:pt>
                <c:pt idx="6436">
                  <c:v>1.7</c:v>
                </c:pt>
                <c:pt idx="6437">
                  <c:v>1.7</c:v>
                </c:pt>
                <c:pt idx="6438">
                  <c:v>1.7</c:v>
                </c:pt>
                <c:pt idx="6439">
                  <c:v>1.7</c:v>
                </c:pt>
                <c:pt idx="6440">
                  <c:v>1.7</c:v>
                </c:pt>
                <c:pt idx="6441">
                  <c:v>1.7</c:v>
                </c:pt>
                <c:pt idx="6442">
                  <c:v>1.7</c:v>
                </c:pt>
                <c:pt idx="6443">
                  <c:v>1.7</c:v>
                </c:pt>
                <c:pt idx="6444">
                  <c:v>1.7</c:v>
                </c:pt>
                <c:pt idx="6445">
                  <c:v>1.7</c:v>
                </c:pt>
                <c:pt idx="6446">
                  <c:v>1.7</c:v>
                </c:pt>
                <c:pt idx="6447">
                  <c:v>1.7</c:v>
                </c:pt>
                <c:pt idx="6448">
                  <c:v>1.7</c:v>
                </c:pt>
                <c:pt idx="6449">
                  <c:v>1.7</c:v>
                </c:pt>
                <c:pt idx="6450">
                  <c:v>1.7</c:v>
                </c:pt>
                <c:pt idx="6451">
                  <c:v>1.7</c:v>
                </c:pt>
                <c:pt idx="6452">
                  <c:v>1.7</c:v>
                </c:pt>
                <c:pt idx="6453">
                  <c:v>1.7</c:v>
                </c:pt>
                <c:pt idx="6454">
                  <c:v>1.7</c:v>
                </c:pt>
                <c:pt idx="6455">
                  <c:v>1.7</c:v>
                </c:pt>
                <c:pt idx="6456">
                  <c:v>1.7</c:v>
                </c:pt>
                <c:pt idx="6457">
                  <c:v>1.7</c:v>
                </c:pt>
                <c:pt idx="6458">
                  <c:v>1.7</c:v>
                </c:pt>
                <c:pt idx="6459">
                  <c:v>1.7</c:v>
                </c:pt>
                <c:pt idx="6460">
                  <c:v>1.7</c:v>
                </c:pt>
                <c:pt idx="6461">
                  <c:v>1.7</c:v>
                </c:pt>
                <c:pt idx="6462">
                  <c:v>1.7</c:v>
                </c:pt>
                <c:pt idx="6463">
                  <c:v>1.7</c:v>
                </c:pt>
                <c:pt idx="6464">
                  <c:v>1.7</c:v>
                </c:pt>
                <c:pt idx="6465">
                  <c:v>1.7</c:v>
                </c:pt>
                <c:pt idx="6466">
                  <c:v>1.7</c:v>
                </c:pt>
                <c:pt idx="6467">
                  <c:v>1.7</c:v>
                </c:pt>
                <c:pt idx="6468">
                  <c:v>1.7</c:v>
                </c:pt>
                <c:pt idx="6469">
                  <c:v>1.7</c:v>
                </c:pt>
                <c:pt idx="6470">
                  <c:v>1.7</c:v>
                </c:pt>
                <c:pt idx="6471">
                  <c:v>1.7</c:v>
                </c:pt>
                <c:pt idx="6472">
                  <c:v>1.7</c:v>
                </c:pt>
                <c:pt idx="6473">
                  <c:v>1.7</c:v>
                </c:pt>
                <c:pt idx="6474">
                  <c:v>1.7</c:v>
                </c:pt>
                <c:pt idx="6475">
                  <c:v>1.7</c:v>
                </c:pt>
                <c:pt idx="6476">
                  <c:v>1.7</c:v>
                </c:pt>
                <c:pt idx="6477">
                  <c:v>1.7</c:v>
                </c:pt>
                <c:pt idx="6478">
                  <c:v>1.7</c:v>
                </c:pt>
                <c:pt idx="6479">
                  <c:v>1.7</c:v>
                </c:pt>
                <c:pt idx="6480">
                  <c:v>1.7</c:v>
                </c:pt>
                <c:pt idx="6481">
                  <c:v>1.7</c:v>
                </c:pt>
                <c:pt idx="6482">
                  <c:v>1.7</c:v>
                </c:pt>
                <c:pt idx="6483">
                  <c:v>1.7</c:v>
                </c:pt>
                <c:pt idx="6484">
                  <c:v>1.7</c:v>
                </c:pt>
                <c:pt idx="6485">
                  <c:v>1.7</c:v>
                </c:pt>
                <c:pt idx="6486">
                  <c:v>1.7</c:v>
                </c:pt>
                <c:pt idx="6487">
                  <c:v>1.7</c:v>
                </c:pt>
                <c:pt idx="6488">
                  <c:v>1.7</c:v>
                </c:pt>
                <c:pt idx="6489">
                  <c:v>1.7</c:v>
                </c:pt>
                <c:pt idx="6490">
                  <c:v>1.7</c:v>
                </c:pt>
                <c:pt idx="6491">
                  <c:v>1.7</c:v>
                </c:pt>
                <c:pt idx="6492">
                  <c:v>1.7</c:v>
                </c:pt>
                <c:pt idx="6493">
                  <c:v>1.7</c:v>
                </c:pt>
                <c:pt idx="6494">
                  <c:v>1.7</c:v>
                </c:pt>
                <c:pt idx="6495">
                  <c:v>1.7</c:v>
                </c:pt>
                <c:pt idx="6496">
                  <c:v>1.7</c:v>
                </c:pt>
                <c:pt idx="6497">
                  <c:v>1.7</c:v>
                </c:pt>
                <c:pt idx="6498">
                  <c:v>1.7</c:v>
                </c:pt>
                <c:pt idx="6499">
                  <c:v>1.7</c:v>
                </c:pt>
                <c:pt idx="6500">
                  <c:v>1.7</c:v>
                </c:pt>
                <c:pt idx="6501">
                  <c:v>1.7</c:v>
                </c:pt>
                <c:pt idx="6502">
                  <c:v>1.7</c:v>
                </c:pt>
                <c:pt idx="6503">
                  <c:v>1.7</c:v>
                </c:pt>
                <c:pt idx="6504">
                  <c:v>1.7</c:v>
                </c:pt>
                <c:pt idx="6505">
                  <c:v>1.7</c:v>
                </c:pt>
                <c:pt idx="6506">
                  <c:v>1.7</c:v>
                </c:pt>
                <c:pt idx="6507">
                  <c:v>1.7</c:v>
                </c:pt>
                <c:pt idx="6508">
                  <c:v>1.7</c:v>
                </c:pt>
                <c:pt idx="6509">
                  <c:v>1.7</c:v>
                </c:pt>
                <c:pt idx="6510">
                  <c:v>1.7</c:v>
                </c:pt>
                <c:pt idx="6511">
                  <c:v>1.7</c:v>
                </c:pt>
                <c:pt idx="6512">
                  <c:v>1.7</c:v>
                </c:pt>
                <c:pt idx="6513">
                  <c:v>1.7</c:v>
                </c:pt>
                <c:pt idx="6514">
                  <c:v>1.7</c:v>
                </c:pt>
                <c:pt idx="6515">
                  <c:v>1.7</c:v>
                </c:pt>
                <c:pt idx="6516">
                  <c:v>1.7</c:v>
                </c:pt>
                <c:pt idx="6517">
                  <c:v>1.7</c:v>
                </c:pt>
                <c:pt idx="6518">
                  <c:v>1.7</c:v>
                </c:pt>
                <c:pt idx="6519">
                  <c:v>1.7</c:v>
                </c:pt>
                <c:pt idx="6520">
                  <c:v>1.7</c:v>
                </c:pt>
                <c:pt idx="6521">
                  <c:v>1.7</c:v>
                </c:pt>
                <c:pt idx="6522">
                  <c:v>1.7</c:v>
                </c:pt>
                <c:pt idx="6523">
                  <c:v>1.7</c:v>
                </c:pt>
                <c:pt idx="6524">
                  <c:v>1.7</c:v>
                </c:pt>
                <c:pt idx="6525">
                  <c:v>1.7</c:v>
                </c:pt>
                <c:pt idx="6526">
                  <c:v>1.7</c:v>
                </c:pt>
                <c:pt idx="6527">
                  <c:v>1.7</c:v>
                </c:pt>
                <c:pt idx="6528">
                  <c:v>1.7</c:v>
                </c:pt>
                <c:pt idx="6529">
                  <c:v>1.7</c:v>
                </c:pt>
                <c:pt idx="6530">
                  <c:v>1.7</c:v>
                </c:pt>
                <c:pt idx="6531">
                  <c:v>1.7</c:v>
                </c:pt>
                <c:pt idx="6532">
                  <c:v>1.7</c:v>
                </c:pt>
                <c:pt idx="6533">
                  <c:v>1.7</c:v>
                </c:pt>
                <c:pt idx="6534">
                  <c:v>1.7</c:v>
                </c:pt>
                <c:pt idx="6535">
                  <c:v>1.7</c:v>
                </c:pt>
                <c:pt idx="6536">
                  <c:v>1.7</c:v>
                </c:pt>
                <c:pt idx="6537">
                  <c:v>1.7</c:v>
                </c:pt>
                <c:pt idx="6538">
                  <c:v>1.7</c:v>
                </c:pt>
                <c:pt idx="6539">
                  <c:v>1.7</c:v>
                </c:pt>
                <c:pt idx="6540">
                  <c:v>1.7</c:v>
                </c:pt>
                <c:pt idx="6541">
                  <c:v>1.7</c:v>
                </c:pt>
                <c:pt idx="6542">
                  <c:v>1.7</c:v>
                </c:pt>
                <c:pt idx="6543">
                  <c:v>1.7</c:v>
                </c:pt>
                <c:pt idx="6544">
                  <c:v>1.7</c:v>
                </c:pt>
                <c:pt idx="6545">
                  <c:v>1.7</c:v>
                </c:pt>
                <c:pt idx="6546">
                  <c:v>1.7</c:v>
                </c:pt>
                <c:pt idx="6547">
                  <c:v>1.7</c:v>
                </c:pt>
                <c:pt idx="6548">
                  <c:v>1.7</c:v>
                </c:pt>
                <c:pt idx="6549">
                  <c:v>1.7</c:v>
                </c:pt>
                <c:pt idx="6550">
                  <c:v>1.7</c:v>
                </c:pt>
                <c:pt idx="6551">
                  <c:v>1.7</c:v>
                </c:pt>
                <c:pt idx="6552">
                  <c:v>1.7</c:v>
                </c:pt>
                <c:pt idx="6553">
                  <c:v>1.7</c:v>
                </c:pt>
                <c:pt idx="6554">
                  <c:v>1.7</c:v>
                </c:pt>
                <c:pt idx="6555">
                  <c:v>1.7</c:v>
                </c:pt>
                <c:pt idx="6556">
                  <c:v>1.7</c:v>
                </c:pt>
                <c:pt idx="6557">
                  <c:v>1.7</c:v>
                </c:pt>
                <c:pt idx="6558">
                  <c:v>1.7</c:v>
                </c:pt>
                <c:pt idx="6559">
                  <c:v>1.7</c:v>
                </c:pt>
                <c:pt idx="6560">
                  <c:v>1.7</c:v>
                </c:pt>
                <c:pt idx="6561">
                  <c:v>1.7</c:v>
                </c:pt>
                <c:pt idx="6562">
                  <c:v>1.7</c:v>
                </c:pt>
                <c:pt idx="6563">
                  <c:v>1.7</c:v>
                </c:pt>
                <c:pt idx="6564">
                  <c:v>1.7</c:v>
                </c:pt>
                <c:pt idx="6565">
                  <c:v>1.7</c:v>
                </c:pt>
                <c:pt idx="6566">
                  <c:v>1.7</c:v>
                </c:pt>
                <c:pt idx="6567">
                  <c:v>1.7</c:v>
                </c:pt>
                <c:pt idx="6568">
                  <c:v>1.7</c:v>
                </c:pt>
                <c:pt idx="6569">
                  <c:v>1.7</c:v>
                </c:pt>
                <c:pt idx="6570">
                  <c:v>1.7</c:v>
                </c:pt>
                <c:pt idx="6571">
                  <c:v>1.7</c:v>
                </c:pt>
                <c:pt idx="6572">
                  <c:v>1.7</c:v>
                </c:pt>
                <c:pt idx="6573">
                  <c:v>1.7</c:v>
                </c:pt>
                <c:pt idx="6574">
                  <c:v>1.7</c:v>
                </c:pt>
                <c:pt idx="6575">
                  <c:v>1.7</c:v>
                </c:pt>
                <c:pt idx="6576">
                  <c:v>1.7</c:v>
                </c:pt>
                <c:pt idx="6577">
                  <c:v>1.7</c:v>
                </c:pt>
                <c:pt idx="6578">
                  <c:v>1.7</c:v>
                </c:pt>
                <c:pt idx="6579">
                  <c:v>1.7</c:v>
                </c:pt>
                <c:pt idx="6580">
                  <c:v>1.7</c:v>
                </c:pt>
                <c:pt idx="6581">
                  <c:v>1.7</c:v>
                </c:pt>
                <c:pt idx="6582">
                  <c:v>1.7</c:v>
                </c:pt>
                <c:pt idx="6583">
                  <c:v>1.7</c:v>
                </c:pt>
                <c:pt idx="6584">
                  <c:v>1.7</c:v>
                </c:pt>
                <c:pt idx="6585">
                  <c:v>1.7</c:v>
                </c:pt>
                <c:pt idx="6586">
                  <c:v>1.7</c:v>
                </c:pt>
                <c:pt idx="6587">
                  <c:v>1.7</c:v>
                </c:pt>
                <c:pt idx="6588">
                  <c:v>1.7</c:v>
                </c:pt>
                <c:pt idx="6589">
                  <c:v>1.7</c:v>
                </c:pt>
                <c:pt idx="6590">
                  <c:v>1.7</c:v>
                </c:pt>
                <c:pt idx="6591">
                  <c:v>1.7</c:v>
                </c:pt>
                <c:pt idx="6592">
                  <c:v>1.7</c:v>
                </c:pt>
                <c:pt idx="6593">
                  <c:v>1.7</c:v>
                </c:pt>
                <c:pt idx="6594">
                  <c:v>1.7</c:v>
                </c:pt>
                <c:pt idx="6595">
                  <c:v>1.7</c:v>
                </c:pt>
                <c:pt idx="6596">
                  <c:v>1.7</c:v>
                </c:pt>
                <c:pt idx="6597">
                  <c:v>1.7</c:v>
                </c:pt>
                <c:pt idx="6598">
                  <c:v>1.7</c:v>
                </c:pt>
                <c:pt idx="6599">
                  <c:v>1.7</c:v>
                </c:pt>
                <c:pt idx="6600">
                  <c:v>1.7</c:v>
                </c:pt>
                <c:pt idx="6601">
                  <c:v>1.7</c:v>
                </c:pt>
                <c:pt idx="6602">
                  <c:v>1.7</c:v>
                </c:pt>
                <c:pt idx="6603">
                  <c:v>1.7</c:v>
                </c:pt>
                <c:pt idx="6604">
                  <c:v>1.7</c:v>
                </c:pt>
                <c:pt idx="6605">
                  <c:v>1.7</c:v>
                </c:pt>
                <c:pt idx="6606">
                  <c:v>1.7</c:v>
                </c:pt>
                <c:pt idx="6607">
                  <c:v>1.7</c:v>
                </c:pt>
                <c:pt idx="6608">
                  <c:v>1.7</c:v>
                </c:pt>
                <c:pt idx="6609">
                  <c:v>1.7</c:v>
                </c:pt>
                <c:pt idx="6610">
                  <c:v>1.7</c:v>
                </c:pt>
                <c:pt idx="6611">
                  <c:v>1.7</c:v>
                </c:pt>
                <c:pt idx="6612">
                  <c:v>1.7</c:v>
                </c:pt>
                <c:pt idx="6613">
                  <c:v>1.7</c:v>
                </c:pt>
                <c:pt idx="6614">
                  <c:v>1.7</c:v>
                </c:pt>
                <c:pt idx="6615">
                  <c:v>1.7</c:v>
                </c:pt>
                <c:pt idx="6616">
                  <c:v>1.7</c:v>
                </c:pt>
                <c:pt idx="6617">
                  <c:v>1.7</c:v>
                </c:pt>
                <c:pt idx="6618">
                  <c:v>1.7</c:v>
                </c:pt>
                <c:pt idx="6619">
                  <c:v>1.7</c:v>
                </c:pt>
                <c:pt idx="6620">
                  <c:v>1.7</c:v>
                </c:pt>
                <c:pt idx="6621">
                  <c:v>1.7</c:v>
                </c:pt>
                <c:pt idx="6622">
                  <c:v>1.7</c:v>
                </c:pt>
                <c:pt idx="6623">
                  <c:v>1.7</c:v>
                </c:pt>
                <c:pt idx="6624">
                  <c:v>1.7</c:v>
                </c:pt>
                <c:pt idx="6625">
                  <c:v>1.7</c:v>
                </c:pt>
                <c:pt idx="6626">
                  <c:v>1.7</c:v>
                </c:pt>
                <c:pt idx="6627">
                  <c:v>1.7</c:v>
                </c:pt>
                <c:pt idx="6628">
                  <c:v>1.7</c:v>
                </c:pt>
                <c:pt idx="6629">
                  <c:v>1.7</c:v>
                </c:pt>
                <c:pt idx="6630">
                  <c:v>1.7</c:v>
                </c:pt>
                <c:pt idx="6631">
                  <c:v>1.7</c:v>
                </c:pt>
                <c:pt idx="6632">
                  <c:v>1.7</c:v>
                </c:pt>
                <c:pt idx="6633">
                  <c:v>1.7</c:v>
                </c:pt>
                <c:pt idx="6634">
                  <c:v>1.7</c:v>
                </c:pt>
                <c:pt idx="6635">
                  <c:v>1.7</c:v>
                </c:pt>
                <c:pt idx="6636">
                  <c:v>1.7</c:v>
                </c:pt>
                <c:pt idx="6637">
                  <c:v>1.7</c:v>
                </c:pt>
                <c:pt idx="6638">
                  <c:v>1.7</c:v>
                </c:pt>
                <c:pt idx="6639">
                  <c:v>1.7</c:v>
                </c:pt>
                <c:pt idx="6640">
                  <c:v>1.7</c:v>
                </c:pt>
                <c:pt idx="6641">
                  <c:v>1.7</c:v>
                </c:pt>
                <c:pt idx="6642">
                  <c:v>1.7</c:v>
                </c:pt>
                <c:pt idx="6643">
                  <c:v>1.7</c:v>
                </c:pt>
                <c:pt idx="6644">
                  <c:v>1.7</c:v>
                </c:pt>
                <c:pt idx="6645">
                  <c:v>1.7</c:v>
                </c:pt>
                <c:pt idx="6646">
                  <c:v>1.7</c:v>
                </c:pt>
                <c:pt idx="6647">
                  <c:v>1.7</c:v>
                </c:pt>
                <c:pt idx="6648">
                  <c:v>1.7</c:v>
                </c:pt>
                <c:pt idx="6649">
                  <c:v>1.7</c:v>
                </c:pt>
                <c:pt idx="6650">
                  <c:v>1.7</c:v>
                </c:pt>
                <c:pt idx="6651">
                  <c:v>1.7</c:v>
                </c:pt>
                <c:pt idx="6652">
                  <c:v>1.7</c:v>
                </c:pt>
                <c:pt idx="6653">
                  <c:v>1.7</c:v>
                </c:pt>
                <c:pt idx="6654">
                  <c:v>1.7</c:v>
                </c:pt>
                <c:pt idx="6655">
                  <c:v>1.7</c:v>
                </c:pt>
                <c:pt idx="6656">
                  <c:v>1.7</c:v>
                </c:pt>
                <c:pt idx="6657">
                  <c:v>1.7</c:v>
                </c:pt>
                <c:pt idx="6658">
                  <c:v>1.7</c:v>
                </c:pt>
                <c:pt idx="6659">
                  <c:v>1.7</c:v>
                </c:pt>
                <c:pt idx="6660">
                  <c:v>1.7</c:v>
                </c:pt>
                <c:pt idx="6661">
                  <c:v>1.7</c:v>
                </c:pt>
                <c:pt idx="6662">
                  <c:v>1.7</c:v>
                </c:pt>
                <c:pt idx="6663">
                  <c:v>1.7</c:v>
                </c:pt>
                <c:pt idx="6664">
                  <c:v>1.7</c:v>
                </c:pt>
                <c:pt idx="6665">
                  <c:v>1.7</c:v>
                </c:pt>
                <c:pt idx="6666">
                  <c:v>1.7</c:v>
                </c:pt>
                <c:pt idx="6667">
                  <c:v>1.7</c:v>
                </c:pt>
                <c:pt idx="6668">
                  <c:v>1.7</c:v>
                </c:pt>
                <c:pt idx="6669">
                  <c:v>1.7</c:v>
                </c:pt>
                <c:pt idx="6670">
                  <c:v>1.7</c:v>
                </c:pt>
                <c:pt idx="6671">
                  <c:v>1.7</c:v>
                </c:pt>
                <c:pt idx="6672">
                  <c:v>1.7</c:v>
                </c:pt>
                <c:pt idx="6673">
                  <c:v>1.7</c:v>
                </c:pt>
                <c:pt idx="6674">
                  <c:v>1.7</c:v>
                </c:pt>
                <c:pt idx="6675">
                  <c:v>1.7</c:v>
                </c:pt>
                <c:pt idx="6676">
                  <c:v>1.7</c:v>
                </c:pt>
                <c:pt idx="6677">
                  <c:v>1.7</c:v>
                </c:pt>
                <c:pt idx="6678">
                  <c:v>1.7</c:v>
                </c:pt>
                <c:pt idx="6679">
                  <c:v>1.7</c:v>
                </c:pt>
                <c:pt idx="6680">
                  <c:v>1.7</c:v>
                </c:pt>
                <c:pt idx="6681">
                  <c:v>1.7</c:v>
                </c:pt>
                <c:pt idx="6682">
                  <c:v>1.7</c:v>
                </c:pt>
                <c:pt idx="6683">
                  <c:v>1.7</c:v>
                </c:pt>
                <c:pt idx="6684">
                  <c:v>1.7</c:v>
                </c:pt>
                <c:pt idx="6685">
                  <c:v>1.7</c:v>
                </c:pt>
                <c:pt idx="6686">
                  <c:v>1.7</c:v>
                </c:pt>
                <c:pt idx="6687">
                  <c:v>1.7</c:v>
                </c:pt>
                <c:pt idx="6688">
                  <c:v>1.7</c:v>
                </c:pt>
                <c:pt idx="6689">
                  <c:v>1.7</c:v>
                </c:pt>
                <c:pt idx="6690">
                  <c:v>1.7</c:v>
                </c:pt>
                <c:pt idx="6691">
                  <c:v>1.7</c:v>
                </c:pt>
                <c:pt idx="6692">
                  <c:v>1.7</c:v>
                </c:pt>
                <c:pt idx="6693">
                  <c:v>1.7</c:v>
                </c:pt>
                <c:pt idx="6694">
                  <c:v>1.7</c:v>
                </c:pt>
                <c:pt idx="6695">
                  <c:v>1.7</c:v>
                </c:pt>
                <c:pt idx="6696">
                  <c:v>1.7</c:v>
                </c:pt>
                <c:pt idx="6697">
                  <c:v>1.7</c:v>
                </c:pt>
                <c:pt idx="6698">
                  <c:v>1.7</c:v>
                </c:pt>
                <c:pt idx="6699">
                  <c:v>1.7</c:v>
                </c:pt>
                <c:pt idx="6700">
                  <c:v>1.7</c:v>
                </c:pt>
                <c:pt idx="6701">
                  <c:v>1.7</c:v>
                </c:pt>
                <c:pt idx="6702">
                  <c:v>1.7</c:v>
                </c:pt>
                <c:pt idx="6703">
                  <c:v>1.7</c:v>
                </c:pt>
                <c:pt idx="6704">
                  <c:v>1.7</c:v>
                </c:pt>
                <c:pt idx="6705">
                  <c:v>1.7</c:v>
                </c:pt>
                <c:pt idx="6706">
                  <c:v>1.7</c:v>
                </c:pt>
                <c:pt idx="6707">
                  <c:v>1.7</c:v>
                </c:pt>
                <c:pt idx="6708">
                  <c:v>1.7</c:v>
                </c:pt>
                <c:pt idx="6709">
                  <c:v>1.7</c:v>
                </c:pt>
                <c:pt idx="6710">
                  <c:v>1.7</c:v>
                </c:pt>
                <c:pt idx="6711">
                  <c:v>1.7</c:v>
                </c:pt>
                <c:pt idx="6712">
                  <c:v>1.7</c:v>
                </c:pt>
                <c:pt idx="6713">
                  <c:v>1.7</c:v>
                </c:pt>
                <c:pt idx="6714">
                  <c:v>1.7</c:v>
                </c:pt>
                <c:pt idx="6715">
                  <c:v>1.7</c:v>
                </c:pt>
                <c:pt idx="6716">
                  <c:v>1.7</c:v>
                </c:pt>
                <c:pt idx="6717">
                  <c:v>1.7</c:v>
                </c:pt>
                <c:pt idx="6718">
                  <c:v>1.7</c:v>
                </c:pt>
                <c:pt idx="6719">
                  <c:v>1.7</c:v>
                </c:pt>
                <c:pt idx="6720">
                  <c:v>1.7</c:v>
                </c:pt>
                <c:pt idx="6721">
                  <c:v>1.7</c:v>
                </c:pt>
                <c:pt idx="6722">
                  <c:v>1.7</c:v>
                </c:pt>
                <c:pt idx="6723">
                  <c:v>1.7</c:v>
                </c:pt>
                <c:pt idx="6724">
                  <c:v>1.7</c:v>
                </c:pt>
                <c:pt idx="6725">
                  <c:v>1.7</c:v>
                </c:pt>
                <c:pt idx="6726">
                  <c:v>1.7</c:v>
                </c:pt>
                <c:pt idx="6727">
                  <c:v>1.7</c:v>
                </c:pt>
                <c:pt idx="6728">
                  <c:v>1.7</c:v>
                </c:pt>
                <c:pt idx="6729">
                  <c:v>1.7</c:v>
                </c:pt>
                <c:pt idx="6730">
                  <c:v>1.7</c:v>
                </c:pt>
                <c:pt idx="6731">
                  <c:v>1.7</c:v>
                </c:pt>
                <c:pt idx="6732">
                  <c:v>1.7</c:v>
                </c:pt>
                <c:pt idx="6733">
                  <c:v>1.7</c:v>
                </c:pt>
                <c:pt idx="6734">
                  <c:v>1.7</c:v>
                </c:pt>
                <c:pt idx="6735">
                  <c:v>1.7</c:v>
                </c:pt>
                <c:pt idx="6736">
                  <c:v>1.7</c:v>
                </c:pt>
                <c:pt idx="6737">
                  <c:v>1.7</c:v>
                </c:pt>
                <c:pt idx="6738">
                  <c:v>1.7</c:v>
                </c:pt>
                <c:pt idx="6739">
                  <c:v>1.7</c:v>
                </c:pt>
                <c:pt idx="6740">
                  <c:v>1.7</c:v>
                </c:pt>
                <c:pt idx="6741">
                  <c:v>1.7</c:v>
                </c:pt>
                <c:pt idx="6742">
                  <c:v>1.7</c:v>
                </c:pt>
                <c:pt idx="6743">
                  <c:v>1.7</c:v>
                </c:pt>
                <c:pt idx="6744">
                  <c:v>1.7</c:v>
                </c:pt>
                <c:pt idx="6745">
                  <c:v>1.7</c:v>
                </c:pt>
                <c:pt idx="6746">
                  <c:v>1.7</c:v>
                </c:pt>
                <c:pt idx="6747">
                  <c:v>1.7</c:v>
                </c:pt>
                <c:pt idx="6748">
                  <c:v>1.7</c:v>
                </c:pt>
                <c:pt idx="6749">
                  <c:v>1.7</c:v>
                </c:pt>
                <c:pt idx="6750">
                  <c:v>1.7</c:v>
                </c:pt>
                <c:pt idx="6751">
                  <c:v>1.7</c:v>
                </c:pt>
                <c:pt idx="6752">
                  <c:v>1.7</c:v>
                </c:pt>
                <c:pt idx="6753">
                  <c:v>1.7</c:v>
                </c:pt>
                <c:pt idx="6754">
                  <c:v>1.7</c:v>
                </c:pt>
                <c:pt idx="6755">
                  <c:v>1.7</c:v>
                </c:pt>
                <c:pt idx="6756">
                  <c:v>1.7</c:v>
                </c:pt>
                <c:pt idx="6757">
                  <c:v>1.7</c:v>
                </c:pt>
                <c:pt idx="6758">
                  <c:v>1.7</c:v>
                </c:pt>
                <c:pt idx="6759">
                  <c:v>1.7</c:v>
                </c:pt>
                <c:pt idx="6760">
                  <c:v>1.7</c:v>
                </c:pt>
                <c:pt idx="6761">
                  <c:v>1.7</c:v>
                </c:pt>
                <c:pt idx="6762">
                  <c:v>1.7</c:v>
                </c:pt>
                <c:pt idx="6763">
                  <c:v>1.7</c:v>
                </c:pt>
                <c:pt idx="6764">
                  <c:v>1.7</c:v>
                </c:pt>
                <c:pt idx="6765">
                  <c:v>1.7</c:v>
                </c:pt>
                <c:pt idx="6766">
                  <c:v>1.7</c:v>
                </c:pt>
                <c:pt idx="6767">
                  <c:v>1.7</c:v>
                </c:pt>
                <c:pt idx="6768">
                  <c:v>1.7</c:v>
                </c:pt>
                <c:pt idx="6769">
                  <c:v>1.7</c:v>
                </c:pt>
                <c:pt idx="6770">
                  <c:v>1.7</c:v>
                </c:pt>
                <c:pt idx="6771">
                  <c:v>1.7</c:v>
                </c:pt>
                <c:pt idx="6772">
                  <c:v>1.7</c:v>
                </c:pt>
                <c:pt idx="6773">
                  <c:v>1.7</c:v>
                </c:pt>
                <c:pt idx="6774">
                  <c:v>1.7</c:v>
                </c:pt>
                <c:pt idx="6775">
                  <c:v>1.7</c:v>
                </c:pt>
                <c:pt idx="6776">
                  <c:v>1.7</c:v>
                </c:pt>
                <c:pt idx="6777">
                  <c:v>1.7</c:v>
                </c:pt>
                <c:pt idx="6778">
                  <c:v>1.7</c:v>
                </c:pt>
                <c:pt idx="6779">
                  <c:v>1.7</c:v>
                </c:pt>
                <c:pt idx="6780">
                  <c:v>1.7</c:v>
                </c:pt>
                <c:pt idx="6781">
                  <c:v>1.7</c:v>
                </c:pt>
                <c:pt idx="6782">
                  <c:v>1.7</c:v>
                </c:pt>
                <c:pt idx="6783">
                  <c:v>1.7</c:v>
                </c:pt>
                <c:pt idx="6784">
                  <c:v>1.7</c:v>
                </c:pt>
                <c:pt idx="6785">
                  <c:v>1.7</c:v>
                </c:pt>
                <c:pt idx="6786">
                  <c:v>1.7</c:v>
                </c:pt>
                <c:pt idx="6787">
                  <c:v>1.7</c:v>
                </c:pt>
                <c:pt idx="6788">
                  <c:v>1.7</c:v>
                </c:pt>
                <c:pt idx="6789">
                  <c:v>1.7</c:v>
                </c:pt>
                <c:pt idx="6790">
                  <c:v>1.7</c:v>
                </c:pt>
                <c:pt idx="6791">
                  <c:v>1.7</c:v>
                </c:pt>
                <c:pt idx="6792">
                  <c:v>1.7</c:v>
                </c:pt>
                <c:pt idx="6793">
                  <c:v>1.7</c:v>
                </c:pt>
                <c:pt idx="6794">
                  <c:v>1.7</c:v>
                </c:pt>
                <c:pt idx="6795">
                  <c:v>1.7</c:v>
                </c:pt>
                <c:pt idx="6796">
                  <c:v>1.7</c:v>
                </c:pt>
                <c:pt idx="6797">
                  <c:v>1.7</c:v>
                </c:pt>
                <c:pt idx="6798">
                  <c:v>1.7</c:v>
                </c:pt>
                <c:pt idx="6799">
                  <c:v>1.7</c:v>
                </c:pt>
                <c:pt idx="6800">
                  <c:v>1.7</c:v>
                </c:pt>
                <c:pt idx="6801">
                  <c:v>1.7</c:v>
                </c:pt>
                <c:pt idx="6802">
                  <c:v>1.7</c:v>
                </c:pt>
                <c:pt idx="6803">
                  <c:v>1.7</c:v>
                </c:pt>
                <c:pt idx="6804">
                  <c:v>1.7</c:v>
                </c:pt>
                <c:pt idx="6805">
                  <c:v>1.7</c:v>
                </c:pt>
                <c:pt idx="6806">
                  <c:v>1.7</c:v>
                </c:pt>
                <c:pt idx="6807">
                  <c:v>1.7</c:v>
                </c:pt>
                <c:pt idx="6808">
                  <c:v>1.7</c:v>
                </c:pt>
                <c:pt idx="6809">
                  <c:v>1.7</c:v>
                </c:pt>
                <c:pt idx="6810">
                  <c:v>1.7</c:v>
                </c:pt>
                <c:pt idx="6811">
                  <c:v>1.7</c:v>
                </c:pt>
                <c:pt idx="6812">
                  <c:v>1.7</c:v>
                </c:pt>
                <c:pt idx="6813">
                  <c:v>1.7</c:v>
                </c:pt>
                <c:pt idx="6814">
                  <c:v>1.7</c:v>
                </c:pt>
                <c:pt idx="6815">
                  <c:v>1.7</c:v>
                </c:pt>
                <c:pt idx="6816">
                  <c:v>1.7</c:v>
                </c:pt>
                <c:pt idx="6817">
                  <c:v>1.7</c:v>
                </c:pt>
                <c:pt idx="6818">
                  <c:v>1.7</c:v>
                </c:pt>
                <c:pt idx="6819">
                  <c:v>1.7</c:v>
                </c:pt>
                <c:pt idx="6820">
                  <c:v>1.7</c:v>
                </c:pt>
                <c:pt idx="6821">
                  <c:v>1.7</c:v>
                </c:pt>
                <c:pt idx="6822">
                  <c:v>1.7</c:v>
                </c:pt>
                <c:pt idx="6823">
                  <c:v>1.7</c:v>
                </c:pt>
                <c:pt idx="6824">
                  <c:v>1.7</c:v>
                </c:pt>
                <c:pt idx="6825">
                  <c:v>1.7</c:v>
                </c:pt>
                <c:pt idx="6826">
                  <c:v>1.7</c:v>
                </c:pt>
                <c:pt idx="6827">
                  <c:v>1.7</c:v>
                </c:pt>
                <c:pt idx="6828">
                  <c:v>1.7</c:v>
                </c:pt>
                <c:pt idx="6829">
                  <c:v>1.7</c:v>
                </c:pt>
                <c:pt idx="6830">
                  <c:v>1.7</c:v>
                </c:pt>
                <c:pt idx="6831">
                  <c:v>1.7</c:v>
                </c:pt>
                <c:pt idx="6832">
                  <c:v>1.7</c:v>
                </c:pt>
                <c:pt idx="6833">
                  <c:v>1.7</c:v>
                </c:pt>
                <c:pt idx="6834">
                  <c:v>1.7</c:v>
                </c:pt>
                <c:pt idx="6835">
                  <c:v>1.7</c:v>
                </c:pt>
                <c:pt idx="6836">
                  <c:v>1.7</c:v>
                </c:pt>
                <c:pt idx="6837">
                  <c:v>1.7</c:v>
                </c:pt>
                <c:pt idx="6838">
                  <c:v>1.7</c:v>
                </c:pt>
                <c:pt idx="6839">
                  <c:v>1.7</c:v>
                </c:pt>
                <c:pt idx="6840">
                  <c:v>1.7</c:v>
                </c:pt>
                <c:pt idx="6841">
                  <c:v>1.7</c:v>
                </c:pt>
                <c:pt idx="6842">
                  <c:v>1.7</c:v>
                </c:pt>
                <c:pt idx="6843">
                  <c:v>1.7</c:v>
                </c:pt>
                <c:pt idx="6844">
                  <c:v>1.7</c:v>
                </c:pt>
                <c:pt idx="6845">
                  <c:v>1.7</c:v>
                </c:pt>
                <c:pt idx="6846">
                  <c:v>1.7</c:v>
                </c:pt>
                <c:pt idx="6847">
                  <c:v>1.7</c:v>
                </c:pt>
                <c:pt idx="6848">
                  <c:v>1.7</c:v>
                </c:pt>
                <c:pt idx="6849">
                  <c:v>1.7</c:v>
                </c:pt>
                <c:pt idx="6850">
                  <c:v>1.7</c:v>
                </c:pt>
                <c:pt idx="6851">
                  <c:v>1.7</c:v>
                </c:pt>
                <c:pt idx="6852">
                  <c:v>1.7</c:v>
                </c:pt>
                <c:pt idx="6853">
                  <c:v>1.7</c:v>
                </c:pt>
                <c:pt idx="6854">
                  <c:v>1.7</c:v>
                </c:pt>
                <c:pt idx="6855">
                  <c:v>1.7</c:v>
                </c:pt>
                <c:pt idx="6856">
                  <c:v>1.7</c:v>
                </c:pt>
                <c:pt idx="6857">
                  <c:v>1.7</c:v>
                </c:pt>
                <c:pt idx="6858">
                  <c:v>1.7</c:v>
                </c:pt>
                <c:pt idx="6859">
                  <c:v>1.7</c:v>
                </c:pt>
                <c:pt idx="6860">
                  <c:v>1.7</c:v>
                </c:pt>
                <c:pt idx="6861">
                  <c:v>1.7</c:v>
                </c:pt>
                <c:pt idx="6862">
                  <c:v>1.7</c:v>
                </c:pt>
                <c:pt idx="6863">
                  <c:v>1.7</c:v>
                </c:pt>
                <c:pt idx="6864">
                  <c:v>1.7</c:v>
                </c:pt>
                <c:pt idx="6865">
                  <c:v>1.7</c:v>
                </c:pt>
                <c:pt idx="6866">
                  <c:v>1.7</c:v>
                </c:pt>
                <c:pt idx="6867">
                  <c:v>1.7</c:v>
                </c:pt>
                <c:pt idx="6868">
                  <c:v>1.7</c:v>
                </c:pt>
                <c:pt idx="6869">
                  <c:v>1.7</c:v>
                </c:pt>
                <c:pt idx="6870">
                  <c:v>1.7</c:v>
                </c:pt>
                <c:pt idx="6871">
                  <c:v>1.7</c:v>
                </c:pt>
                <c:pt idx="6872">
                  <c:v>1.7</c:v>
                </c:pt>
                <c:pt idx="6873">
                  <c:v>1.7</c:v>
                </c:pt>
                <c:pt idx="6874">
                  <c:v>1.7</c:v>
                </c:pt>
                <c:pt idx="6875">
                  <c:v>1.7</c:v>
                </c:pt>
                <c:pt idx="6876">
                  <c:v>1.7</c:v>
                </c:pt>
                <c:pt idx="6877">
                  <c:v>1.7</c:v>
                </c:pt>
                <c:pt idx="6878">
                  <c:v>1.7</c:v>
                </c:pt>
                <c:pt idx="6879">
                  <c:v>1.7</c:v>
                </c:pt>
                <c:pt idx="6880">
                  <c:v>1.7</c:v>
                </c:pt>
                <c:pt idx="6881">
                  <c:v>1.7</c:v>
                </c:pt>
                <c:pt idx="6882">
                  <c:v>1.7</c:v>
                </c:pt>
                <c:pt idx="6883">
                  <c:v>1.7</c:v>
                </c:pt>
                <c:pt idx="6884">
                  <c:v>1.7</c:v>
                </c:pt>
                <c:pt idx="6885">
                  <c:v>1.7</c:v>
                </c:pt>
                <c:pt idx="6886">
                  <c:v>1.7</c:v>
                </c:pt>
                <c:pt idx="6887">
                  <c:v>1.7</c:v>
                </c:pt>
                <c:pt idx="6888">
                  <c:v>1.7</c:v>
                </c:pt>
                <c:pt idx="6889">
                  <c:v>1.7</c:v>
                </c:pt>
                <c:pt idx="6890">
                  <c:v>1.7</c:v>
                </c:pt>
                <c:pt idx="6891">
                  <c:v>1.7</c:v>
                </c:pt>
                <c:pt idx="6892">
                  <c:v>1.7</c:v>
                </c:pt>
                <c:pt idx="6893">
                  <c:v>1.7</c:v>
                </c:pt>
                <c:pt idx="6894">
                  <c:v>1.7</c:v>
                </c:pt>
                <c:pt idx="6895">
                  <c:v>1.7</c:v>
                </c:pt>
                <c:pt idx="6896">
                  <c:v>1.7</c:v>
                </c:pt>
                <c:pt idx="6897">
                  <c:v>1.7</c:v>
                </c:pt>
                <c:pt idx="6898">
                  <c:v>1.7</c:v>
                </c:pt>
                <c:pt idx="6899">
                  <c:v>1.7</c:v>
                </c:pt>
                <c:pt idx="6900">
                  <c:v>1.7</c:v>
                </c:pt>
                <c:pt idx="6901">
                  <c:v>1.7</c:v>
                </c:pt>
                <c:pt idx="6902">
                  <c:v>1.7</c:v>
                </c:pt>
                <c:pt idx="6903">
                  <c:v>1.7</c:v>
                </c:pt>
                <c:pt idx="6904">
                  <c:v>1.7</c:v>
                </c:pt>
                <c:pt idx="6905">
                  <c:v>1.7</c:v>
                </c:pt>
                <c:pt idx="6906">
                  <c:v>1.7</c:v>
                </c:pt>
                <c:pt idx="6907">
                  <c:v>1.7</c:v>
                </c:pt>
                <c:pt idx="6908">
                  <c:v>1.7</c:v>
                </c:pt>
                <c:pt idx="6909">
                  <c:v>1.7</c:v>
                </c:pt>
                <c:pt idx="6910">
                  <c:v>1.7</c:v>
                </c:pt>
                <c:pt idx="6911">
                  <c:v>1.7</c:v>
                </c:pt>
                <c:pt idx="6912">
                  <c:v>1.7</c:v>
                </c:pt>
                <c:pt idx="6913">
                  <c:v>1.7</c:v>
                </c:pt>
                <c:pt idx="6914">
                  <c:v>1.7</c:v>
                </c:pt>
                <c:pt idx="6915">
                  <c:v>1.7</c:v>
                </c:pt>
                <c:pt idx="6916">
                  <c:v>1.7</c:v>
                </c:pt>
                <c:pt idx="6917">
                  <c:v>1.7</c:v>
                </c:pt>
                <c:pt idx="6918">
                  <c:v>1.7</c:v>
                </c:pt>
                <c:pt idx="6919">
                  <c:v>1.7</c:v>
                </c:pt>
                <c:pt idx="6920">
                  <c:v>1.7</c:v>
                </c:pt>
                <c:pt idx="6921">
                  <c:v>1.7</c:v>
                </c:pt>
                <c:pt idx="6922">
                  <c:v>1.7</c:v>
                </c:pt>
                <c:pt idx="6923">
                  <c:v>1.7</c:v>
                </c:pt>
                <c:pt idx="6924">
                  <c:v>1.7</c:v>
                </c:pt>
                <c:pt idx="6925">
                  <c:v>1.7</c:v>
                </c:pt>
                <c:pt idx="6926">
                  <c:v>1.7</c:v>
                </c:pt>
                <c:pt idx="6927">
                  <c:v>1.7</c:v>
                </c:pt>
                <c:pt idx="6928">
                  <c:v>1.7</c:v>
                </c:pt>
                <c:pt idx="6929">
                  <c:v>1.7</c:v>
                </c:pt>
                <c:pt idx="6930">
                  <c:v>1.7</c:v>
                </c:pt>
                <c:pt idx="6931">
                  <c:v>1.7</c:v>
                </c:pt>
                <c:pt idx="6932">
                  <c:v>1.7</c:v>
                </c:pt>
                <c:pt idx="6933">
                  <c:v>1.7</c:v>
                </c:pt>
                <c:pt idx="6934">
                  <c:v>1.7</c:v>
                </c:pt>
                <c:pt idx="6935">
                  <c:v>1.7</c:v>
                </c:pt>
                <c:pt idx="6936">
                  <c:v>1.7</c:v>
                </c:pt>
                <c:pt idx="6937">
                  <c:v>1.7</c:v>
                </c:pt>
                <c:pt idx="6938">
                  <c:v>1.7</c:v>
                </c:pt>
                <c:pt idx="6939">
                  <c:v>1.7</c:v>
                </c:pt>
                <c:pt idx="6940">
                  <c:v>1.7</c:v>
                </c:pt>
                <c:pt idx="6941">
                  <c:v>1.7</c:v>
                </c:pt>
                <c:pt idx="6942">
                  <c:v>1.7</c:v>
                </c:pt>
                <c:pt idx="6943">
                  <c:v>1.7</c:v>
                </c:pt>
                <c:pt idx="6944">
                  <c:v>1.7</c:v>
                </c:pt>
                <c:pt idx="6945">
                  <c:v>1.7</c:v>
                </c:pt>
                <c:pt idx="6946">
                  <c:v>1.7</c:v>
                </c:pt>
                <c:pt idx="6947">
                  <c:v>1.7</c:v>
                </c:pt>
                <c:pt idx="6948">
                  <c:v>1.7</c:v>
                </c:pt>
                <c:pt idx="6949">
                  <c:v>1.7</c:v>
                </c:pt>
                <c:pt idx="6950">
                  <c:v>1.7</c:v>
                </c:pt>
                <c:pt idx="6951">
                  <c:v>1.7</c:v>
                </c:pt>
                <c:pt idx="6952">
                  <c:v>1.7</c:v>
                </c:pt>
                <c:pt idx="6953">
                  <c:v>1.7</c:v>
                </c:pt>
                <c:pt idx="6954">
                  <c:v>1.7</c:v>
                </c:pt>
                <c:pt idx="6955">
                  <c:v>1.7</c:v>
                </c:pt>
                <c:pt idx="6956">
                  <c:v>1.7</c:v>
                </c:pt>
                <c:pt idx="6957">
                  <c:v>1.7</c:v>
                </c:pt>
                <c:pt idx="6958">
                  <c:v>1.7</c:v>
                </c:pt>
                <c:pt idx="6959">
                  <c:v>1.7</c:v>
                </c:pt>
                <c:pt idx="6960">
                  <c:v>1.7</c:v>
                </c:pt>
                <c:pt idx="6961">
                  <c:v>1.7</c:v>
                </c:pt>
                <c:pt idx="6962">
                  <c:v>1.7</c:v>
                </c:pt>
                <c:pt idx="6963">
                  <c:v>1.7</c:v>
                </c:pt>
                <c:pt idx="6964">
                  <c:v>1.7</c:v>
                </c:pt>
                <c:pt idx="6965">
                  <c:v>1.7</c:v>
                </c:pt>
                <c:pt idx="6966">
                  <c:v>1.7</c:v>
                </c:pt>
                <c:pt idx="6967">
                  <c:v>1.7</c:v>
                </c:pt>
                <c:pt idx="6968">
                  <c:v>1.7</c:v>
                </c:pt>
                <c:pt idx="6969">
                  <c:v>1.7</c:v>
                </c:pt>
                <c:pt idx="6970">
                  <c:v>1.7</c:v>
                </c:pt>
                <c:pt idx="6971">
                  <c:v>1.7</c:v>
                </c:pt>
                <c:pt idx="6972">
                  <c:v>1.7</c:v>
                </c:pt>
                <c:pt idx="6973">
                  <c:v>1.7</c:v>
                </c:pt>
                <c:pt idx="6974">
                  <c:v>1.7</c:v>
                </c:pt>
                <c:pt idx="6975">
                  <c:v>1.7</c:v>
                </c:pt>
                <c:pt idx="6976">
                  <c:v>1.7</c:v>
                </c:pt>
                <c:pt idx="6977">
                  <c:v>1.7</c:v>
                </c:pt>
                <c:pt idx="6978">
                  <c:v>1.7</c:v>
                </c:pt>
                <c:pt idx="6979">
                  <c:v>1.7</c:v>
                </c:pt>
                <c:pt idx="6980">
                  <c:v>1.7</c:v>
                </c:pt>
                <c:pt idx="6981">
                  <c:v>1.7</c:v>
                </c:pt>
                <c:pt idx="6982">
                  <c:v>1.7</c:v>
                </c:pt>
                <c:pt idx="6983">
                  <c:v>1.7</c:v>
                </c:pt>
                <c:pt idx="6984">
                  <c:v>1.7</c:v>
                </c:pt>
                <c:pt idx="6985">
                  <c:v>1.7</c:v>
                </c:pt>
                <c:pt idx="6986">
                  <c:v>1.7</c:v>
                </c:pt>
                <c:pt idx="6987">
                  <c:v>1.7</c:v>
                </c:pt>
                <c:pt idx="6988">
                  <c:v>1.7</c:v>
                </c:pt>
                <c:pt idx="6989">
                  <c:v>1.7</c:v>
                </c:pt>
                <c:pt idx="6990">
                  <c:v>1.7</c:v>
                </c:pt>
                <c:pt idx="6991">
                  <c:v>1.7</c:v>
                </c:pt>
                <c:pt idx="6992">
                  <c:v>1.7</c:v>
                </c:pt>
                <c:pt idx="6993">
                  <c:v>1.7</c:v>
                </c:pt>
                <c:pt idx="6994">
                  <c:v>1.7</c:v>
                </c:pt>
                <c:pt idx="6995">
                  <c:v>1.7</c:v>
                </c:pt>
                <c:pt idx="6996">
                  <c:v>1.7</c:v>
                </c:pt>
                <c:pt idx="6997">
                  <c:v>1.7</c:v>
                </c:pt>
                <c:pt idx="6998">
                  <c:v>1.7</c:v>
                </c:pt>
                <c:pt idx="6999">
                  <c:v>1.7</c:v>
                </c:pt>
                <c:pt idx="7000">
                  <c:v>1.7</c:v>
                </c:pt>
                <c:pt idx="7001">
                  <c:v>1.7</c:v>
                </c:pt>
                <c:pt idx="7002">
                  <c:v>1.7</c:v>
                </c:pt>
                <c:pt idx="7003">
                  <c:v>1.7</c:v>
                </c:pt>
                <c:pt idx="7004">
                  <c:v>1.7</c:v>
                </c:pt>
                <c:pt idx="7005">
                  <c:v>1.7</c:v>
                </c:pt>
                <c:pt idx="7006">
                  <c:v>1.7</c:v>
                </c:pt>
                <c:pt idx="7007">
                  <c:v>1.7</c:v>
                </c:pt>
                <c:pt idx="7008">
                  <c:v>1.7</c:v>
                </c:pt>
                <c:pt idx="7009">
                  <c:v>1.7</c:v>
                </c:pt>
                <c:pt idx="7010">
                  <c:v>1.7</c:v>
                </c:pt>
                <c:pt idx="7011">
                  <c:v>1.7</c:v>
                </c:pt>
                <c:pt idx="7012">
                  <c:v>1.7</c:v>
                </c:pt>
                <c:pt idx="7013">
                  <c:v>1.7</c:v>
                </c:pt>
                <c:pt idx="7014">
                  <c:v>1.7</c:v>
                </c:pt>
                <c:pt idx="7015">
                  <c:v>1.7</c:v>
                </c:pt>
                <c:pt idx="7016">
                  <c:v>1.7</c:v>
                </c:pt>
                <c:pt idx="7017">
                  <c:v>1.7</c:v>
                </c:pt>
                <c:pt idx="7018">
                  <c:v>1.7</c:v>
                </c:pt>
                <c:pt idx="7019">
                  <c:v>1.7</c:v>
                </c:pt>
                <c:pt idx="7020">
                  <c:v>1.7</c:v>
                </c:pt>
                <c:pt idx="7021">
                  <c:v>1.7</c:v>
                </c:pt>
                <c:pt idx="7022">
                  <c:v>1.7</c:v>
                </c:pt>
                <c:pt idx="7023">
                  <c:v>1.7</c:v>
                </c:pt>
                <c:pt idx="7024">
                  <c:v>1.7</c:v>
                </c:pt>
                <c:pt idx="7025">
                  <c:v>1.7</c:v>
                </c:pt>
                <c:pt idx="7026">
                  <c:v>1.7</c:v>
                </c:pt>
                <c:pt idx="7027">
                  <c:v>1.7</c:v>
                </c:pt>
                <c:pt idx="7028">
                  <c:v>1.7</c:v>
                </c:pt>
                <c:pt idx="7029">
                  <c:v>1.7</c:v>
                </c:pt>
                <c:pt idx="7030">
                  <c:v>1.7</c:v>
                </c:pt>
                <c:pt idx="7031">
                  <c:v>1.7</c:v>
                </c:pt>
                <c:pt idx="7032">
                  <c:v>1.7</c:v>
                </c:pt>
                <c:pt idx="7033">
                  <c:v>1.7</c:v>
                </c:pt>
                <c:pt idx="7034">
                  <c:v>1.7</c:v>
                </c:pt>
                <c:pt idx="7035">
                  <c:v>1.7</c:v>
                </c:pt>
                <c:pt idx="7036">
                  <c:v>1.7</c:v>
                </c:pt>
                <c:pt idx="7037">
                  <c:v>1.7</c:v>
                </c:pt>
                <c:pt idx="7038">
                  <c:v>1.7</c:v>
                </c:pt>
                <c:pt idx="7039">
                  <c:v>1.7</c:v>
                </c:pt>
                <c:pt idx="7040">
                  <c:v>1.7</c:v>
                </c:pt>
                <c:pt idx="7041">
                  <c:v>1.7</c:v>
                </c:pt>
                <c:pt idx="7042">
                  <c:v>1.7</c:v>
                </c:pt>
                <c:pt idx="7043">
                  <c:v>1.7</c:v>
                </c:pt>
                <c:pt idx="7044">
                  <c:v>1.7</c:v>
                </c:pt>
                <c:pt idx="7045">
                  <c:v>1.7</c:v>
                </c:pt>
                <c:pt idx="7046">
                  <c:v>1.7</c:v>
                </c:pt>
                <c:pt idx="7047">
                  <c:v>1.7</c:v>
                </c:pt>
                <c:pt idx="7048">
                  <c:v>1.7</c:v>
                </c:pt>
                <c:pt idx="7049">
                  <c:v>1.7</c:v>
                </c:pt>
                <c:pt idx="7050">
                  <c:v>1.7</c:v>
                </c:pt>
                <c:pt idx="7051">
                  <c:v>1.7</c:v>
                </c:pt>
                <c:pt idx="7052">
                  <c:v>1.7</c:v>
                </c:pt>
                <c:pt idx="7053">
                  <c:v>1.7</c:v>
                </c:pt>
                <c:pt idx="7054">
                  <c:v>1.7</c:v>
                </c:pt>
                <c:pt idx="7055">
                  <c:v>1.7</c:v>
                </c:pt>
                <c:pt idx="7056">
                  <c:v>1.7</c:v>
                </c:pt>
                <c:pt idx="7057">
                  <c:v>1.7</c:v>
                </c:pt>
                <c:pt idx="7058">
                  <c:v>1.7</c:v>
                </c:pt>
                <c:pt idx="7059">
                  <c:v>1.7</c:v>
                </c:pt>
                <c:pt idx="7060">
                  <c:v>1.7</c:v>
                </c:pt>
                <c:pt idx="7061">
                  <c:v>1.7</c:v>
                </c:pt>
                <c:pt idx="7062">
                  <c:v>1.7</c:v>
                </c:pt>
                <c:pt idx="7063">
                  <c:v>1.7</c:v>
                </c:pt>
                <c:pt idx="7064">
                  <c:v>1.7</c:v>
                </c:pt>
                <c:pt idx="7065">
                  <c:v>1.7</c:v>
                </c:pt>
                <c:pt idx="7066">
                  <c:v>1.7</c:v>
                </c:pt>
                <c:pt idx="7067">
                  <c:v>1.7</c:v>
                </c:pt>
                <c:pt idx="7068">
                  <c:v>1.7</c:v>
                </c:pt>
                <c:pt idx="7069">
                  <c:v>1.7</c:v>
                </c:pt>
                <c:pt idx="7070">
                  <c:v>1.7</c:v>
                </c:pt>
                <c:pt idx="7071">
                  <c:v>1.7</c:v>
                </c:pt>
                <c:pt idx="7072">
                  <c:v>1.7</c:v>
                </c:pt>
                <c:pt idx="7073">
                  <c:v>1.7</c:v>
                </c:pt>
                <c:pt idx="7074">
                  <c:v>1.7</c:v>
                </c:pt>
                <c:pt idx="7075">
                  <c:v>1.7</c:v>
                </c:pt>
                <c:pt idx="7076">
                  <c:v>1.7</c:v>
                </c:pt>
                <c:pt idx="7077">
                  <c:v>1.7</c:v>
                </c:pt>
                <c:pt idx="7078">
                  <c:v>1.7</c:v>
                </c:pt>
                <c:pt idx="7079">
                  <c:v>1.7</c:v>
                </c:pt>
                <c:pt idx="7080">
                  <c:v>1.7</c:v>
                </c:pt>
                <c:pt idx="7081">
                  <c:v>1.7</c:v>
                </c:pt>
                <c:pt idx="7082">
                  <c:v>1.7</c:v>
                </c:pt>
                <c:pt idx="7083">
                  <c:v>1.7</c:v>
                </c:pt>
                <c:pt idx="7084">
                  <c:v>1.7</c:v>
                </c:pt>
                <c:pt idx="7085">
                  <c:v>1.7</c:v>
                </c:pt>
                <c:pt idx="7086">
                  <c:v>1.7</c:v>
                </c:pt>
                <c:pt idx="7087">
                  <c:v>1.7</c:v>
                </c:pt>
                <c:pt idx="7088">
                  <c:v>1.7</c:v>
                </c:pt>
                <c:pt idx="7089">
                  <c:v>1.7</c:v>
                </c:pt>
                <c:pt idx="7090">
                  <c:v>1.7</c:v>
                </c:pt>
                <c:pt idx="7091">
                  <c:v>1.7</c:v>
                </c:pt>
                <c:pt idx="7092">
                  <c:v>1.7</c:v>
                </c:pt>
                <c:pt idx="7093">
                  <c:v>1.7</c:v>
                </c:pt>
                <c:pt idx="7094">
                  <c:v>1.7</c:v>
                </c:pt>
                <c:pt idx="7095">
                  <c:v>1.7</c:v>
                </c:pt>
                <c:pt idx="7096">
                  <c:v>1.7</c:v>
                </c:pt>
                <c:pt idx="7097">
                  <c:v>1.7</c:v>
                </c:pt>
                <c:pt idx="7098">
                  <c:v>1.7</c:v>
                </c:pt>
                <c:pt idx="7099">
                  <c:v>1.7</c:v>
                </c:pt>
                <c:pt idx="7100">
                  <c:v>1.7</c:v>
                </c:pt>
                <c:pt idx="7101">
                  <c:v>1.7</c:v>
                </c:pt>
                <c:pt idx="7102">
                  <c:v>1.7</c:v>
                </c:pt>
                <c:pt idx="7103">
                  <c:v>1.7</c:v>
                </c:pt>
                <c:pt idx="7104">
                  <c:v>1.7</c:v>
                </c:pt>
                <c:pt idx="7105">
                  <c:v>1.7</c:v>
                </c:pt>
                <c:pt idx="7106">
                  <c:v>1.7</c:v>
                </c:pt>
                <c:pt idx="7107">
                  <c:v>1.7</c:v>
                </c:pt>
                <c:pt idx="7108">
                  <c:v>1.7</c:v>
                </c:pt>
                <c:pt idx="7109">
                  <c:v>1.7</c:v>
                </c:pt>
                <c:pt idx="7110">
                  <c:v>1.7</c:v>
                </c:pt>
                <c:pt idx="7111">
                  <c:v>1.7</c:v>
                </c:pt>
                <c:pt idx="7112">
                  <c:v>1.7</c:v>
                </c:pt>
                <c:pt idx="7113">
                  <c:v>1.7</c:v>
                </c:pt>
                <c:pt idx="7114">
                  <c:v>1.7</c:v>
                </c:pt>
                <c:pt idx="7115">
                  <c:v>1.7</c:v>
                </c:pt>
                <c:pt idx="7116">
                  <c:v>1.7</c:v>
                </c:pt>
                <c:pt idx="7117">
                  <c:v>1.7</c:v>
                </c:pt>
                <c:pt idx="7118">
                  <c:v>1.7</c:v>
                </c:pt>
                <c:pt idx="7119">
                  <c:v>1.7</c:v>
                </c:pt>
                <c:pt idx="7120">
                  <c:v>1.7</c:v>
                </c:pt>
                <c:pt idx="7121">
                  <c:v>1.7</c:v>
                </c:pt>
                <c:pt idx="7122">
                  <c:v>1.7</c:v>
                </c:pt>
                <c:pt idx="7123">
                  <c:v>1.7</c:v>
                </c:pt>
                <c:pt idx="7124">
                  <c:v>1.7</c:v>
                </c:pt>
                <c:pt idx="7125">
                  <c:v>1.7</c:v>
                </c:pt>
                <c:pt idx="7126">
                  <c:v>1.7</c:v>
                </c:pt>
                <c:pt idx="7127">
                  <c:v>1.7</c:v>
                </c:pt>
                <c:pt idx="7128">
                  <c:v>1.7</c:v>
                </c:pt>
                <c:pt idx="7129">
                  <c:v>1.7</c:v>
                </c:pt>
                <c:pt idx="7130">
                  <c:v>1.7</c:v>
                </c:pt>
                <c:pt idx="7131">
                  <c:v>1.7</c:v>
                </c:pt>
                <c:pt idx="7132">
                  <c:v>1.7</c:v>
                </c:pt>
                <c:pt idx="7133">
                  <c:v>1.7</c:v>
                </c:pt>
                <c:pt idx="7134">
                  <c:v>1.7</c:v>
                </c:pt>
                <c:pt idx="7135">
                  <c:v>1.7</c:v>
                </c:pt>
                <c:pt idx="7136">
                  <c:v>1.7</c:v>
                </c:pt>
                <c:pt idx="7137">
                  <c:v>1.7</c:v>
                </c:pt>
                <c:pt idx="7138">
                  <c:v>1.7</c:v>
                </c:pt>
                <c:pt idx="7139">
                  <c:v>1.7</c:v>
                </c:pt>
                <c:pt idx="7140">
                  <c:v>1.7</c:v>
                </c:pt>
                <c:pt idx="7141">
                  <c:v>1.7</c:v>
                </c:pt>
                <c:pt idx="7142">
                  <c:v>1.7</c:v>
                </c:pt>
                <c:pt idx="7143">
                  <c:v>1.7</c:v>
                </c:pt>
                <c:pt idx="7144">
                  <c:v>1.7</c:v>
                </c:pt>
                <c:pt idx="7145">
                  <c:v>1.7</c:v>
                </c:pt>
                <c:pt idx="7146">
                  <c:v>1.7</c:v>
                </c:pt>
                <c:pt idx="7147">
                  <c:v>1.7</c:v>
                </c:pt>
                <c:pt idx="7148">
                  <c:v>1.7</c:v>
                </c:pt>
                <c:pt idx="7149">
                  <c:v>1.7</c:v>
                </c:pt>
                <c:pt idx="7150">
                  <c:v>1.7</c:v>
                </c:pt>
                <c:pt idx="7151">
                  <c:v>1.7</c:v>
                </c:pt>
                <c:pt idx="7152">
                  <c:v>1.7</c:v>
                </c:pt>
                <c:pt idx="7153">
                  <c:v>1.7</c:v>
                </c:pt>
                <c:pt idx="7154">
                  <c:v>1.7</c:v>
                </c:pt>
                <c:pt idx="7155">
                  <c:v>1.7</c:v>
                </c:pt>
                <c:pt idx="7156">
                  <c:v>1.7</c:v>
                </c:pt>
                <c:pt idx="7157">
                  <c:v>1.7</c:v>
                </c:pt>
                <c:pt idx="7158">
                  <c:v>1.7</c:v>
                </c:pt>
                <c:pt idx="7159">
                  <c:v>1.7</c:v>
                </c:pt>
                <c:pt idx="7160">
                  <c:v>1.7</c:v>
                </c:pt>
                <c:pt idx="7161">
                  <c:v>1.7</c:v>
                </c:pt>
                <c:pt idx="7162">
                  <c:v>1.7</c:v>
                </c:pt>
                <c:pt idx="7163">
                  <c:v>1.7</c:v>
                </c:pt>
                <c:pt idx="7164">
                  <c:v>1.7</c:v>
                </c:pt>
                <c:pt idx="7165">
                  <c:v>1.7</c:v>
                </c:pt>
                <c:pt idx="7166">
                  <c:v>1.7</c:v>
                </c:pt>
                <c:pt idx="7167">
                  <c:v>1.7</c:v>
                </c:pt>
                <c:pt idx="7168">
                  <c:v>1.7</c:v>
                </c:pt>
                <c:pt idx="7169">
                  <c:v>1.7</c:v>
                </c:pt>
                <c:pt idx="7170">
                  <c:v>1.7</c:v>
                </c:pt>
                <c:pt idx="7171">
                  <c:v>1.7</c:v>
                </c:pt>
                <c:pt idx="7172">
                  <c:v>1.7</c:v>
                </c:pt>
                <c:pt idx="7173">
                  <c:v>1.7</c:v>
                </c:pt>
                <c:pt idx="7174">
                  <c:v>1.7</c:v>
                </c:pt>
                <c:pt idx="7175">
                  <c:v>1.7</c:v>
                </c:pt>
                <c:pt idx="7176">
                  <c:v>1.7</c:v>
                </c:pt>
                <c:pt idx="7177">
                  <c:v>1.7</c:v>
                </c:pt>
                <c:pt idx="7178">
                  <c:v>1.7</c:v>
                </c:pt>
                <c:pt idx="7179">
                  <c:v>1.7</c:v>
                </c:pt>
                <c:pt idx="7180">
                  <c:v>1.7</c:v>
                </c:pt>
                <c:pt idx="7181">
                  <c:v>1.7</c:v>
                </c:pt>
                <c:pt idx="7182">
                  <c:v>1.7</c:v>
                </c:pt>
                <c:pt idx="7183">
                  <c:v>1.7</c:v>
                </c:pt>
                <c:pt idx="7184">
                  <c:v>1.7</c:v>
                </c:pt>
                <c:pt idx="7185">
                  <c:v>1.7</c:v>
                </c:pt>
                <c:pt idx="7186">
                  <c:v>1.7</c:v>
                </c:pt>
                <c:pt idx="7187">
                  <c:v>1.7</c:v>
                </c:pt>
                <c:pt idx="7188">
                  <c:v>1.7</c:v>
                </c:pt>
                <c:pt idx="7189">
                  <c:v>1.7</c:v>
                </c:pt>
                <c:pt idx="7190">
                  <c:v>1.7</c:v>
                </c:pt>
                <c:pt idx="7191">
                  <c:v>1.7</c:v>
                </c:pt>
                <c:pt idx="7192">
                  <c:v>1.7</c:v>
                </c:pt>
                <c:pt idx="7193">
                  <c:v>1.7</c:v>
                </c:pt>
                <c:pt idx="7194">
                  <c:v>1.7</c:v>
                </c:pt>
                <c:pt idx="7195">
                  <c:v>1.7</c:v>
                </c:pt>
                <c:pt idx="7196">
                  <c:v>1.7</c:v>
                </c:pt>
                <c:pt idx="7197">
                  <c:v>1.7</c:v>
                </c:pt>
                <c:pt idx="7198">
                  <c:v>1.7</c:v>
                </c:pt>
                <c:pt idx="7199">
                  <c:v>1.7</c:v>
                </c:pt>
                <c:pt idx="7200">
                  <c:v>1.7</c:v>
                </c:pt>
                <c:pt idx="7201">
                  <c:v>1.7</c:v>
                </c:pt>
                <c:pt idx="7202">
                  <c:v>1.7</c:v>
                </c:pt>
                <c:pt idx="7203">
                  <c:v>1.7</c:v>
                </c:pt>
                <c:pt idx="7204">
                  <c:v>1.7</c:v>
                </c:pt>
                <c:pt idx="7205">
                  <c:v>1.7</c:v>
                </c:pt>
                <c:pt idx="7206">
                  <c:v>1.7</c:v>
                </c:pt>
                <c:pt idx="7207">
                  <c:v>1.7</c:v>
                </c:pt>
                <c:pt idx="7208">
                  <c:v>1.7</c:v>
                </c:pt>
                <c:pt idx="7209">
                  <c:v>1.7</c:v>
                </c:pt>
                <c:pt idx="7210">
                  <c:v>1.7</c:v>
                </c:pt>
                <c:pt idx="7211">
                  <c:v>1.7</c:v>
                </c:pt>
                <c:pt idx="7212">
                  <c:v>1.7</c:v>
                </c:pt>
                <c:pt idx="7213">
                  <c:v>1.7</c:v>
                </c:pt>
                <c:pt idx="7214">
                  <c:v>1.7</c:v>
                </c:pt>
                <c:pt idx="7215">
                  <c:v>1.7</c:v>
                </c:pt>
                <c:pt idx="7216">
                  <c:v>1.7</c:v>
                </c:pt>
                <c:pt idx="7217">
                  <c:v>1.7</c:v>
                </c:pt>
                <c:pt idx="7218">
                  <c:v>1.7</c:v>
                </c:pt>
                <c:pt idx="7219">
                  <c:v>1.7</c:v>
                </c:pt>
                <c:pt idx="7220">
                  <c:v>1.7</c:v>
                </c:pt>
                <c:pt idx="7221">
                  <c:v>1.7</c:v>
                </c:pt>
                <c:pt idx="7222">
                  <c:v>1.7</c:v>
                </c:pt>
                <c:pt idx="7223">
                  <c:v>1.7</c:v>
                </c:pt>
                <c:pt idx="7224">
                  <c:v>1.7</c:v>
                </c:pt>
                <c:pt idx="7225">
                  <c:v>1.7</c:v>
                </c:pt>
                <c:pt idx="7226">
                  <c:v>1.7</c:v>
                </c:pt>
                <c:pt idx="7227">
                  <c:v>1.7</c:v>
                </c:pt>
                <c:pt idx="7228">
                  <c:v>1.7</c:v>
                </c:pt>
                <c:pt idx="7229">
                  <c:v>1.7</c:v>
                </c:pt>
                <c:pt idx="7230">
                  <c:v>1.7</c:v>
                </c:pt>
                <c:pt idx="7231">
                  <c:v>1.7</c:v>
                </c:pt>
                <c:pt idx="7232">
                  <c:v>1.7</c:v>
                </c:pt>
                <c:pt idx="7233">
                  <c:v>1.7</c:v>
                </c:pt>
                <c:pt idx="7234">
                  <c:v>1.7</c:v>
                </c:pt>
                <c:pt idx="7235">
                  <c:v>1.7</c:v>
                </c:pt>
                <c:pt idx="7236">
                  <c:v>1.7</c:v>
                </c:pt>
                <c:pt idx="7237">
                  <c:v>1.7</c:v>
                </c:pt>
                <c:pt idx="7238">
                  <c:v>1.7</c:v>
                </c:pt>
                <c:pt idx="7239">
                  <c:v>1.7</c:v>
                </c:pt>
                <c:pt idx="7240">
                  <c:v>1.7</c:v>
                </c:pt>
                <c:pt idx="7241">
                  <c:v>1.7</c:v>
                </c:pt>
                <c:pt idx="7242">
                  <c:v>1.7</c:v>
                </c:pt>
                <c:pt idx="7243">
                  <c:v>1.7</c:v>
                </c:pt>
                <c:pt idx="7244">
                  <c:v>1.7</c:v>
                </c:pt>
                <c:pt idx="7245">
                  <c:v>1.7</c:v>
                </c:pt>
                <c:pt idx="7246">
                  <c:v>1.7</c:v>
                </c:pt>
                <c:pt idx="7247">
                  <c:v>1.7</c:v>
                </c:pt>
                <c:pt idx="7248">
                  <c:v>1.7</c:v>
                </c:pt>
                <c:pt idx="7249">
                  <c:v>1.7</c:v>
                </c:pt>
                <c:pt idx="7250">
                  <c:v>1.7</c:v>
                </c:pt>
                <c:pt idx="7251">
                  <c:v>1.7</c:v>
                </c:pt>
                <c:pt idx="7252">
                  <c:v>1.7</c:v>
                </c:pt>
                <c:pt idx="7253">
                  <c:v>1.7</c:v>
                </c:pt>
                <c:pt idx="7254">
                  <c:v>1.7</c:v>
                </c:pt>
                <c:pt idx="7255">
                  <c:v>1.7</c:v>
                </c:pt>
                <c:pt idx="7256">
                  <c:v>1.7</c:v>
                </c:pt>
                <c:pt idx="7257">
                  <c:v>1.7</c:v>
                </c:pt>
                <c:pt idx="7258">
                  <c:v>1.7</c:v>
                </c:pt>
                <c:pt idx="7259">
                  <c:v>1.7</c:v>
                </c:pt>
                <c:pt idx="7260">
                  <c:v>1.7</c:v>
                </c:pt>
                <c:pt idx="7261">
                  <c:v>1.7</c:v>
                </c:pt>
                <c:pt idx="7262">
                  <c:v>1.7</c:v>
                </c:pt>
                <c:pt idx="7263">
                  <c:v>1.7</c:v>
                </c:pt>
                <c:pt idx="7264">
                  <c:v>1.7</c:v>
                </c:pt>
                <c:pt idx="7265">
                  <c:v>1.7</c:v>
                </c:pt>
                <c:pt idx="7266">
                  <c:v>1.7</c:v>
                </c:pt>
                <c:pt idx="7267">
                  <c:v>1.7</c:v>
                </c:pt>
                <c:pt idx="7268">
                  <c:v>1.7</c:v>
                </c:pt>
                <c:pt idx="7269">
                  <c:v>1.7</c:v>
                </c:pt>
                <c:pt idx="7270">
                  <c:v>1.7</c:v>
                </c:pt>
                <c:pt idx="7271">
                  <c:v>1.7</c:v>
                </c:pt>
                <c:pt idx="7272">
                  <c:v>1.7</c:v>
                </c:pt>
                <c:pt idx="7273">
                  <c:v>1.7</c:v>
                </c:pt>
                <c:pt idx="7274">
                  <c:v>1.7</c:v>
                </c:pt>
                <c:pt idx="7275">
                  <c:v>1.7</c:v>
                </c:pt>
                <c:pt idx="7276">
                  <c:v>1.7</c:v>
                </c:pt>
                <c:pt idx="7277">
                  <c:v>1.7</c:v>
                </c:pt>
                <c:pt idx="7278">
                  <c:v>1.7</c:v>
                </c:pt>
                <c:pt idx="7279">
                  <c:v>1.7</c:v>
                </c:pt>
                <c:pt idx="7280">
                  <c:v>1.7</c:v>
                </c:pt>
                <c:pt idx="7281">
                  <c:v>1.7</c:v>
                </c:pt>
                <c:pt idx="7282">
                  <c:v>1.7</c:v>
                </c:pt>
                <c:pt idx="7283">
                  <c:v>1.7</c:v>
                </c:pt>
                <c:pt idx="7284">
                  <c:v>1.7</c:v>
                </c:pt>
                <c:pt idx="7285">
                  <c:v>1.7</c:v>
                </c:pt>
                <c:pt idx="7286">
                  <c:v>1.7</c:v>
                </c:pt>
                <c:pt idx="7287">
                  <c:v>1.7</c:v>
                </c:pt>
                <c:pt idx="7288">
                  <c:v>1.7</c:v>
                </c:pt>
                <c:pt idx="7289">
                  <c:v>1.7</c:v>
                </c:pt>
                <c:pt idx="7290">
                  <c:v>1.7</c:v>
                </c:pt>
                <c:pt idx="7291">
                  <c:v>1.7</c:v>
                </c:pt>
                <c:pt idx="7292">
                  <c:v>1.7</c:v>
                </c:pt>
                <c:pt idx="7293">
                  <c:v>1.7</c:v>
                </c:pt>
                <c:pt idx="7294">
                  <c:v>1.7</c:v>
                </c:pt>
                <c:pt idx="7295">
                  <c:v>1.7</c:v>
                </c:pt>
                <c:pt idx="7296">
                  <c:v>1.7</c:v>
                </c:pt>
                <c:pt idx="7297">
                  <c:v>1.7</c:v>
                </c:pt>
                <c:pt idx="7298">
                  <c:v>1.7</c:v>
                </c:pt>
                <c:pt idx="7299">
                  <c:v>1.7</c:v>
                </c:pt>
                <c:pt idx="7300">
                  <c:v>1.7</c:v>
                </c:pt>
                <c:pt idx="7301">
                  <c:v>1.7</c:v>
                </c:pt>
                <c:pt idx="7302">
                  <c:v>1.7</c:v>
                </c:pt>
                <c:pt idx="7303">
                  <c:v>1.7</c:v>
                </c:pt>
                <c:pt idx="7304">
                  <c:v>1.7</c:v>
                </c:pt>
                <c:pt idx="7305">
                  <c:v>1.7</c:v>
                </c:pt>
                <c:pt idx="7306">
                  <c:v>1.7</c:v>
                </c:pt>
                <c:pt idx="7307">
                  <c:v>1.7</c:v>
                </c:pt>
                <c:pt idx="7308">
                  <c:v>1.7</c:v>
                </c:pt>
                <c:pt idx="7309">
                  <c:v>1.7</c:v>
                </c:pt>
                <c:pt idx="7310">
                  <c:v>1.7</c:v>
                </c:pt>
                <c:pt idx="7311">
                  <c:v>1.7</c:v>
                </c:pt>
                <c:pt idx="7312">
                  <c:v>1.7</c:v>
                </c:pt>
                <c:pt idx="7313">
                  <c:v>1.7</c:v>
                </c:pt>
                <c:pt idx="7314">
                  <c:v>1.7</c:v>
                </c:pt>
                <c:pt idx="7315">
                  <c:v>1.7</c:v>
                </c:pt>
                <c:pt idx="7316">
                  <c:v>1.7</c:v>
                </c:pt>
                <c:pt idx="7317">
                  <c:v>1.7</c:v>
                </c:pt>
                <c:pt idx="7318">
                  <c:v>1.7</c:v>
                </c:pt>
                <c:pt idx="7319">
                  <c:v>1.7</c:v>
                </c:pt>
                <c:pt idx="7320">
                  <c:v>1.7</c:v>
                </c:pt>
                <c:pt idx="7321">
                  <c:v>1.7</c:v>
                </c:pt>
                <c:pt idx="7322">
                  <c:v>1.7</c:v>
                </c:pt>
                <c:pt idx="7323">
                  <c:v>1.7</c:v>
                </c:pt>
                <c:pt idx="7324">
                  <c:v>1.7</c:v>
                </c:pt>
                <c:pt idx="7325">
                  <c:v>1.7</c:v>
                </c:pt>
                <c:pt idx="7326">
                  <c:v>1.7</c:v>
                </c:pt>
                <c:pt idx="7327">
                  <c:v>1.7</c:v>
                </c:pt>
                <c:pt idx="7328">
                  <c:v>1.7</c:v>
                </c:pt>
                <c:pt idx="7329">
                  <c:v>1.7</c:v>
                </c:pt>
                <c:pt idx="7330">
                  <c:v>1.7</c:v>
                </c:pt>
                <c:pt idx="7331">
                  <c:v>1.7</c:v>
                </c:pt>
                <c:pt idx="7332">
                  <c:v>1.7</c:v>
                </c:pt>
                <c:pt idx="7333">
                  <c:v>1.7</c:v>
                </c:pt>
                <c:pt idx="7334">
                  <c:v>1.7</c:v>
                </c:pt>
                <c:pt idx="7335">
                  <c:v>1.7</c:v>
                </c:pt>
                <c:pt idx="7336">
                  <c:v>1.7</c:v>
                </c:pt>
                <c:pt idx="7337">
                  <c:v>1.7</c:v>
                </c:pt>
                <c:pt idx="7338">
                  <c:v>1.7</c:v>
                </c:pt>
                <c:pt idx="7339">
                  <c:v>1.7</c:v>
                </c:pt>
                <c:pt idx="7340">
                  <c:v>1.7</c:v>
                </c:pt>
                <c:pt idx="7341">
                  <c:v>1.7</c:v>
                </c:pt>
                <c:pt idx="7342">
                  <c:v>1.7</c:v>
                </c:pt>
                <c:pt idx="7343">
                  <c:v>1.7</c:v>
                </c:pt>
                <c:pt idx="7344">
                  <c:v>1.7</c:v>
                </c:pt>
                <c:pt idx="7345">
                  <c:v>1.7</c:v>
                </c:pt>
                <c:pt idx="7346">
                  <c:v>1.7</c:v>
                </c:pt>
                <c:pt idx="7347">
                  <c:v>1.7</c:v>
                </c:pt>
                <c:pt idx="7348">
                  <c:v>1.7</c:v>
                </c:pt>
                <c:pt idx="7349">
                  <c:v>1.7</c:v>
                </c:pt>
                <c:pt idx="7350">
                  <c:v>1.7</c:v>
                </c:pt>
                <c:pt idx="7351">
                  <c:v>1.7</c:v>
                </c:pt>
                <c:pt idx="7352">
                  <c:v>1.7</c:v>
                </c:pt>
                <c:pt idx="7353">
                  <c:v>1.7</c:v>
                </c:pt>
                <c:pt idx="7354">
                  <c:v>1.7</c:v>
                </c:pt>
                <c:pt idx="7355">
                  <c:v>1.7</c:v>
                </c:pt>
                <c:pt idx="7356">
                  <c:v>1.7</c:v>
                </c:pt>
                <c:pt idx="7357">
                  <c:v>1.7</c:v>
                </c:pt>
                <c:pt idx="7358">
                  <c:v>1.7</c:v>
                </c:pt>
                <c:pt idx="7359">
                  <c:v>1.7</c:v>
                </c:pt>
                <c:pt idx="7360">
                  <c:v>1.7</c:v>
                </c:pt>
                <c:pt idx="7361">
                  <c:v>1.7</c:v>
                </c:pt>
                <c:pt idx="7362">
                  <c:v>1.7</c:v>
                </c:pt>
                <c:pt idx="7363">
                  <c:v>1.7</c:v>
                </c:pt>
                <c:pt idx="7364">
                  <c:v>1.7</c:v>
                </c:pt>
                <c:pt idx="7365">
                  <c:v>1.7</c:v>
                </c:pt>
                <c:pt idx="7366">
                  <c:v>1.7</c:v>
                </c:pt>
                <c:pt idx="7367">
                  <c:v>1.7</c:v>
                </c:pt>
                <c:pt idx="7368">
                  <c:v>1.7</c:v>
                </c:pt>
                <c:pt idx="7369">
                  <c:v>1.7</c:v>
                </c:pt>
                <c:pt idx="7370">
                  <c:v>1.7</c:v>
                </c:pt>
                <c:pt idx="7371">
                  <c:v>1.7</c:v>
                </c:pt>
                <c:pt idx="7372">
                  <c:v>1.7</c:v>
                </c:pt>
                <c:pt idx="7373">
                  <c:v>1.7</c:v>
                </c:pt>
                <c:pt idx="7374">
                  <c:v>1.7</c:v>
                </c:pt>
                <c:pt idx="7375">
                  <c:v>1.7</c:v>
                </c:pt>
                <c:pt idx="7376">
                  <c:v>1.7</c:v>
                </c:pt>
                <c:pt idx="7377">
                  <c:v>1.7</c:v>
                </c:pt>
                <c:pt idx="7378">
                  <c:v>1.7</c:v>
                </c:pt>
                <c:pt idx="7379">
                  <c:v>1.7</c:v>
                </c:pt>
                <c:pt idx="7380">
                  <c:v>1.7</c:v>
                </c:pt>
                <c:pt idx="7381">
                  <c:v>1.7</c:v>
                </c:pt>
                <c:pt idx="7382">
                  <c:v>1.7</c:v>
                </c:pt>
                <c:pt idx="7383">
                  <c:v>1.7</c:v>
                </c:pt>
                <c:pt idx="7384">
                  <c:v>1.7</c:v>
                </c:pt>
                <c:pt idx="7385">
                  <c:v>1.7</c:v>
                </c:pt>
                <c:pt idx="7386">
                  <c:v>1.7</c:v>
                </c:pt>
                <c:pt idx="7387">
                  <c:v>1.7</c:v>
                </c:pt>
                <c:pt idx="7388">
                  <c:v>1.7</c:v>
                </c:pt>
                <c:pt idx="7389">
                  <c:v>1.7</c:v>
                </c:pt>
                <c:pt idx="7390">
                  <c:v>1.7</c:v>
                </c:pt>
                <c:pt idx="7391">
                  <c:v>1.7</c:v>
                </c:pt>
                <c:pt idx="7392">
                  <c:v>1.7</c:v>
                </c:pt>
                <c:pt idx="7393">
                  <c:v>1.7</c:v>
                </c:pt>
                <c:pt idx="7394">
                  <c:v>1.7</c:v>
                </c:pt>
                <c:pt idx="7395">
                  <c:v>1.7</c:v>
                </c:pt>
                <c:pt idx="7396">
                  <c:v>1.7</c:v>
                </c:pt>
                <c:pt idx="7397">
                  <c:v>1.7</c:v>
                </c:pt>
                <c:pt idx="7398">
                  <c:v>1.7</c:v>
                </c:pt>
                <c:pt idx="7399">
                  <c:v>1.7</c:v>
                </c:pt>
                <c:pt idx="7400">
                  <c:v>1.7</c:v>
                </c:pt>
                <c:pt idx="7401">
                  <c:v>1.7</c:v>
                </c:pt>
                <c:pt idx="7402">
                  <c:v>1.7</c:v>
                </c:pt>
                <c:pt idx="7403">
                  <c:v>1.7</c:v>
                </c:pt>
                <c:pt idx="7404">
                  <c:v>1.7</c:v>
                </c:pt>
                <c:pt idx="7405">
                  <c:v>1.7</c:v>
                </c:pt>
                <c:pt idx="7406">
                  <c:v>1.7</c:v>
                </c:pt>
                <c:pt idx="7407">
                  <c:v>1.7</c:v>
                </c:pt>
                <c:pt idx="7408">
                  <c:v>1.7</c:v>
                </c:pt>
                <c:pt idx="7409">
                  <c:v>1.7</c:v>
                </c:pt>
                <c:pt idx="7410">
                  <c:v>1.7</c:v>
                </c:pt>
                <c:pt idx="7411">
                  <c:v>1.7</c:v>
                </c:pt>
                <c:pt idx="7412">
                  <c:v>1.7</c:v>
                </c:pt>
                <c:pt idx="7413">
                  <c:v>1.7</c:v>
                </c:pt>
                <c:pt idx="7414">
                  <c:v>1.7</c:v>
                </c:pt>
                <c:pt idx="7415">
                  <c:v>1.7</c:v>
                </c:pt>
                <c:pt idx="7416">
                  <c:v>1.7</c:v>
                </c:pt>
                <c:pt idx="7417">
                  <c:v>1.7</c:v>
                </c:pt>
                <c:pt idx="7418">
                  <c:v>1.7</c:v>
                </c:pt>
                <c:pt idx="7419">
                  <c:v>1.7</c:v>
                </c:pt>
                <c:pt idx="7420">
                  <c:v>1.7</c:v>
                </c:pt>
                <c:pt idx="7421">
                  <c:v>1.7</c:v>
                </c:pt>
                <c:pt idx="7422">
                  <c:v>1.7</c:v>
                </c:pt>
                <c:pt idx="7423">
                  <c:v>1.7</c:v>
                </c:pt>
                <c:pt idx="7424">
                  <c:v>1.7</c:v>
                </c:pt>
                <c:pt idx="7425">
                  <c:v>1.7</c:v>
                </c:pt>
                <c:pt idx="7426">
                  <c:v>1.7</c:v>
                </c:pt>
                <c:pt idx="7427">
                  <c:v>1.7</c:v>
                </c:pt>
                <c:pt idx="7428">
                  <c:v>1.7</c:v>
                </c:pt>
                <c:pt idx="7429">
                  <c:v>1.7</c:v>
                </c:pt>
                <c:pt idx="7430">
                  <c:v>1.7</c:v>
                </c:pt>
                <c:pt idx="7431">
                  <c:v>1.7</c:v>
                </c:pt>
                <c:pt idx="7432">
                  <c:v>1.7</c:v>
                </c:pt>
                <c:pt idx="7433">
                  <c:v>1.7</c:v>
                </c:pt>
                <c:pt idx="7434">
                  <c:v>1.7</c:v>
                </c:pt>
                <c:pt idx="7435">
                  <c:v>1.7</c:v>
                </c:pt>
                <c:pt idx="7436">
                  <c:v>1.7</c:v>
                </c:pt>
                <c:pt idx="7437">
                  <c:v>1.7</c:v>
                </c:pt>
                <c:pt idx="7438">
                  <c:v>1.7</c:v>
                </c:pt>
                <c:pt idx="7439">
                  <c:v>1.7</c:v>
                </c:pt>
                <c:pt idx="7440">
                  <c:v>1.7</c:v>
                </c:pt>
                <c:pt idx="7441">
                  <c:v>1.7</c:v>
                </c:pt>
                <c:pt idx="7442">
                  <c:v>1.7</c:v>
                </c:pt>
                <c:pt idx="7443">
                  <c:v>1.7</c:v>
                </c:pt>
                <c:pt idx="7444">
                  <c:v>1.7</c:v>
                </c:pt>
                <c:pt idx="7445">
                  <c:v>1.7</c:v>
                </c:pt>
                <c:pt idx="7446">
                  <c:v>1.7</c:v>
                </c:pt>
                <c:pt idx="7447">
                  <c:v>1.7</c:v>
                </c:pt>
                <c:pt idx="7448">
                  <c:v>1.7</c:v>
                </c:pt>
                <c:pt idx="7449">
                  <c:v>1.7</c:v>
                </c:pt>
                <c:pt idx="7450">
                  <c:v>1.7</c:v>
                </c:pt>
                <c:pt idx="7451">
                  <c:v>1.7</c:v>
                </c:pt>
                <c:pt idx="7452">
                  <c:v>1.7</c:v>
                </c:pt>
                <c:pt idx="7453">
                  <c:v>1.7</c:v>
                </c:pt>
                <c:pt idx="7454">
                  <c:v>1.7</c:v>
                </c:pt>
                <c:pt idx="7455">
                  <c:v>1.7</c:v>
                </c:pt>
                <c:pt idx="7456">
                  <c:v>1.7</c:v>
                </c:pt>
                <c:pt idx="7457">
                  <c:v>1.7</c:v>
                </c:pt>
                <c:pt idx="7458">
                  <c:v>1.7</c:v>
                </c:pt>
                <c:pt idx="7459">
                  <c:v>1.7</c:v>
                </c:pt>
                <c:pt idx="7460">
                  <c:v>1.7</c:v>
                </c:pt>
                <c:pt idx="7461">
                  <c:v>1.7</c:v>
                </c:pt>
                <c:pt idx="7462">
                  <c:v>1.7</c:v>
                </c:pt>
                <c:pt idx="7463">
                  <c:v>1.7</c:v>
                </c:pt>
                <c:pt idx="7464">
                  <c:v>1.7</c:v>
                </c:pt>
                <c:pt idx="7465">
                  <c:v>1.7</c:v>
                </c:pt>
                <c:pt idx="7466">
                  <c:v>1.7</c:v>
                </c:pt>
                <c:pt idx="7467">
                  <c:v>1.7</c:v>
                </c:pt>
                <c:pt idx="7468">
                  <c:v>1.7</c:v>
                </c:pt>
                <c:pt idx="7469">
                  <c:v>1.7</c:v>
                </c:pt>
                <c:pt idx="7470">
                  <c:v>1.7</c:v>
                </c:pt>
                <c:pt idx="7471">
                  <c:v>1.7</c:v>
                </c:pt>
                <c:pt idx="7472">
                  <c:v>1.7</c:v>
                </c:pt>
                <c:pt idx="7473">
                  <c:v>1.7</c:v>
                </c:pt>
                <c:pt idx="7474">
                  <c:v>1.7</c:v>
                </c:pt>
                <c:pt idx="7475">
                  <c:v>1.7</c:v>
                </c:pt>
                <c:pt idx="7476">
                  <c:v>1.7</c:v>
                </c:pt>
                <c:pt idx="7477">
                  <c:v>1.7</c:v>
                </c:pt>
                <c:pt idx="7478">
                  <c:v>1.7</c:v>
                </c:pt>
                <c:pt idx="7479">
                  <c:v>1.7</c:v>
                </c:pt>
                <c:pt idx="7480">
                  <c:v>1.7</c:v>
                </c:pt>
                <c:pt idx="7481">
                  <c:v>1.7</c:v>
                </c:pt>
                <c:pt idx="7482">
                  <c:v>1.7</c:v>
                </c:pt>
                <c:pt idx="7483">
                  <c:v>1.7</c:v>
                </c:pt>
                <c:pt idx="7484">
                  <c:v>1.7</c:v>
                </c:pt>
                <c:pt idx="7485">
                  <c:v>1.7</c:v>
                </c:pt>
                <c:pt idx="7486">
                  <c:v>1.7</c:v>
                </c:pt>
                <c:pt idx="7487">
                  <c:v>1.7</c:v>
                </c:pt>
                <c:pt idx="7488">
                  <c:v>1.7</c:v>
                </c:pt>
                <c:pt idx="7489">
                  <c:v>1.7</c:v>
                </c:pt>
                <c:pt idx="7490">
                  <c:v>1.7</c:v>
                </c:pt>
                <c:pt idx="7491">
                  <c:v>1.7</c:v>
                </c:pt>
                <c:pt idx="7492">
                  <c:v>1.7</c:v>
                </c:pt>
                <c:pt idx="7493">
                  <c:v>1.7</c:v>
                </c:pt>
                <c:pt idx="7494">
                  <c:v>1.7</c:v>
                </c:pt>
                <c:pt idx="7495">
                  <c:v>1.7</c:v>
                </c:pt>
                <c:pt idx="7496">
                  <c:v>1.7</c:v>
                </c:pt>
                <c:pt idx="7497">
                  <c:v>1.7</c:v>
                </c:pt>
                <c:pt idx="7498">
                  <c:v>1.7</c:v>
                </c:pt>
                <c:pt idx="7499">
                  <c:v>1.7</c:v>
                </c:pt>
                <c:pt idx="7500">
                  <c:v>1.7</c:v>
                </c:pt>
                <c:pt idx="7501">
                  <c:v>1.7</c:v>
                </c:pt>
                <c:pt idx="7502">
                  <c:v>1.7</c:v>
                </c:pt>
                <c:pt idx="7503">
                  <c:v>1.7</c:v>
                </c:pt>
                <c:pt idx="7504">
                  <c:v>1.7</c:v>
                </c:pt>
                <c:pt idx="7505">
                  <c:v>1.7</c:v>
                </c:pt>
                <c:pt idx="7506">
                  <c:v>1.7</c:v>
                </c:pt>
                <c:pt idx="7507">
                  <c:v>1.7</c:v>
                </c:pt>
                <c:pt idx="7508">
                  <c:v>1.7</c:v>
                </c:pt>
                <c:pt idx="7509">
                  <c:v>1.7</c:v>
                </c:pt>
                <c:pt idx="7510">
                  <c:v>1.7</c:v>
                </c:pt>
                <c:pt idx="7511">
                  <c:v>1.7</c:v>
                </c:pt>
                <c:pt idx="7512">
                  <c:v>1.7</c:v>
                </c:pt>
                <c:pt idx="7513">
                  <c:v>1.7</c:v>
                </c:pt>
                <c:pt idx="7514">
                  <c:v>1.7</c:v>
                </c:pt>
                <c:pt idx="7515">
                  <c:v>1.7</c:v>
                </c:pt>
                <c:pt idx="7516">
                  <c:v>1.7</c:v>
                </c:pt>
                <c:pt idx="7517">
                  <c:v>1.7</c:v>
                </c:pt>
                <c:pt idx="7518">
                  <c:v>1.7</c:v>
                </c:pt>
                <c:pt idx="7519">
                  <c:v>1.7</c:v>
                </c:pt>
                <c:pt idx="7520">
                  <c:v>1.7</c:v>
                </c:pt>
                <c:pt idx="7521">
                  <c:v>1.7</c:v>
                </c:pt>
                <c:pt idx="7522">
                  <c:v>1.7</c:v>
                </c:pt>
                <c:pt idx="7523">
                  <c:v>1.7</c:v>
                </c:pt>
                <c:pt idx="7524">
                  <c:v>1.7</c:v>
                </c:pt>
                <c:pt idx="7525">
                  <c:v>1.7</c:v>
                </c:pt>
                <c:pt idx="7526">
                  <c:v>1.7</c:v>
                </c:pt>
                <c:pt idx="7527">
                  <c:v>1.7</c:v>
                </c:pt>
                <c:pt idx="7528">
                  <c:v>1.7</c:v>
                </c:pt>
                <c:pt idx="7529">
                  <c:v>1.7</c:v>
                </c:pt>
                <c:pt idx="7530">
                  <c:v>1.7</c:v>
                </c:pt>
                <c:pt idx="7531">
                  <c:v>1.7</c:v>
                </c:pt>
                <c:pt idx="7532">
                  <c:v>1.7</c:v>
                </c:pt>
                <c:pt idx="7533">
                  <c:v>1.7</c:v>
                </c:pt>
                <c:pt idx="7534">
                  <c:v>1.7</c:v>
                </c:pt>
                <c:pt idx="7535">
                  <c:v>1.7</c:v>
                </c:pt>
                <c:pt idx="7536">
                  <c:v>1.7</c:v>
                </c:pt>
                <c:pt idx="7537">
                  <c:v>1.7</c:v>
                </c:pt>
                <c:pt idx="7538">
                  <c:v>1.7</c:v>
                </c:pt>
                <c:pt idx="7539">
                  <c:v>1.7</c:v>
                </c:pt>
                <c:pt idx="7540">
                  <c:v>1.7</c:v>
                </c:pt>
                <c:pt idx="7541">
                  <c:v>1.7</c:v>
                </c:pt>
                <c:pt idx="7542">
                  <c:v>1.7</c:v>
                </c:pt>
                <c:pt idx="7543">
                  <c:v>1.7</c:v>
                </c:pt>
                <c:pt idx="7544">
                  <c:v>1.7</c:v>
                </c:pt>
                <c:pt idx="7545">
                  <c:v>1.7</c:v>
                </c:pt>
                <c:pt idx="7546">
                  <c:v>1.7</c:v>
                </c:pt>
                <c:pt idx="7547">
                  <c:v>1.7</c:v>
                </c:pt>
                <c:pt idx="7548">
                  <c:v>1.7</c:v>
                </c:pt>
                <c:pt idx="7549">
                  <c:v>1.7</c:v>
                </c:pt>
                <c:pt idx="7550">
                  <c:v>1.7</c:v>
                </c:pt>
                <c:pt idx="7551">
                  <c:v>1.7</c:v>
                </c:pt>
                <c:pt idx="7552">
                  <c:v>1.7</c:v>
                </c:pt>
                <c:pt idx="7553">
                  <c:v>1.7</c:v>
                </c:pt>
                <c:pt idx="7554">
                  <c:v>1.7</c:v>
                </c:pt>
                <c:pt idx="7555">
                  <c:v>1.7</c:v>
                </c:pt>
                <c:pt idx="7556">
                  <c:v>1.7</c:v>
                </c:pt>
                <c:pt idx="7557">
                  <c:v>1.7</c:v>
                </c:pt>
                <c:pt idx="7558">
                  <c:v>1.7</c:v>
                </c:pt>
                <c:pt idx="7559">
                  <c:v>1.7</c:v>
                </c:pt>
                <c:pt idx="7560">
                  <c:v>1.7</c:v>
                </c:pt>
                <c:pt idx="7561">
                  <c:v>1.7</c:v>
                </c:pt>
                <c:pt idx="7562">
                  <c:v>1.7</c:v>
                </c:pt>
                <c:pt idx="7563">
                  <c:v>1.7</c:v>
                </c:pt>
                <c:pt idx="7564">
                  <c:v>1.7</c:v>
                </c:pt>
                <c:pt idx="7565">
                  <c:v>1.7</c:v>
                </c:pt>
                <c:pt idx="7566">
                  <c:v>1.7</c:v>
                </c:pt>
                <c:pt idx="7567">
                  <c:v>1.7</c:v>
                </c:pt>
                <c:pt idx="7568">
                  <c:v>1.7</c:v>
                </c:pt>
                <c:pt idx="7569">
                  <c:v>1.7</c:v>
                </c:pt>
                <c:pt idx="7570">
                  <c:v>1.7</c:v>
                </c:pt>
                <c:pt idx="7571">
                  <c:v>1.7</c:v>
                </c:pt>
                <c:pt idx="7572">
                  <c:v>1.7</c:v>
                </c:pt>
                <c:pt idx="7573">
                  <c:v>1.7</c:v>
                </c:pt>
                <c:pt idx="7574">
                  <c:v>1.7</c:v>
                </c:pt>
                <c:pt idx="7575">
                  <c:v>1.7</c:v>
                </c:pt>
                <c:pt idx="7576">
                  <c:v>1.7</c:v>
                </c:pt>
                <c:pt idx="7577">
                  <c:v>1.7</c:v>
                </c:pt>
                <c:pt idx="7578">
                  <c:v>1.7</c:v>
                </c:pt>
                <c:pt idx="7579">
                  <c:v>1.7</c:v>
                </c:pt>
                <c:pt idx="7580">
                  <c:v>1.7</c:v>
                </c:pt>
                <c:pt idx="7581">
                  <c:v>1.7</c:v>
                </c:pt>
                <c:pt idx="7582">
                  <c:v>1.7</c:v>
                </c:pt>
                <c:pt idx="7583">
                  <c:v>1.7</c:v>
                </c:pt>
                <c:pt idx="7584">
                  <c:v>1.7</c:v>
                </c:pt>
                <c:pt idx="7585">
                  <c:v>1.7</c:v>
                </c:pt>
                <c:pt idx="7586">
                  <c:v>1.7</c:v>
                </c:pt>
                <c:pt idx="7587">
                  <c:v>1.7</c:v>
                </c:pt>
                <c:pt idx="7588">
                  <c:v>1.7</c:v>
                </c:pt>
                <c:pt idx="7589">
                  <c:v>1.7</c:v>
                </c:pt>
                <c:pt idx="7590">
                  <c:v>1.7</c:v>
                </c:pt>
                <c:pt idx="7591">
                  <c:v>1.7</c:v>
                </c:pt>
                <c:pt idx="7592">
                  <c:v>1.7</c:v>
                </c:pt>
                <c:pt idx="7593">
                  <c:v>1.7</c:v>
                </c:pt>
                <c:pt idx="7594">
                  <c:v>1.7</c:v>
                </c:pt>
                <c:pt idx="7595">
                  <c:v>1.7</c:v>
                </c:pt>
                <c:pt idx="7596">
                  <c:v>1.7</c:v>
                </c:pt>
                <c:pt idx="7597">
                  <c:v>1.7</c:v>
                </c:pt>
                <c:pt idx="7598">
                  <c:v>1.7</c:v>
                </c:pt>
                <c:pt idx="7599">
                  <c:v>1.7</c:v>
                </c:pt>
                <c:pt idx="7600">
                  <c:v>1.7</c:v>
                </c:pt>
                <c:pt idx="7601">
                  <c:v>1.7</c:v>
                </c:pt>
                <c:pt idx="7602">
                  <c:v>1.7</c:v>
                </c:pt>
                <c:pt idx="7603">
                  <c:v>1.7</c:v>
                </c:pt>
                <c:pt idx="7604">
                  <c:v>1.7</c:v>
                </c:pt>
                <c:pt idx="7605">
                  <c:v>1.7</c:v>
                </c:pt>
                <c:pt idx="7606">
                  <c:v>1.7</c:v>
                </c:pt>
                <c:pt idx="7607">
                  <c:v>1.7</c:v>
                </c:pt>
                <c:pt idx="7608">
                  <c:v>1.7</c:v>
                </c:pt>
                <c:pt idx="7609">
                  <c:v>1.7</c:v>
                </c:pt>
                <c:pt idx="7610">
                  <c:v>1.7</c:v>
                </c:pt>
                <c:pt idx="7611">
                  <c:v>1.7</c:v>
                </c:pt>
                <c:pt idx="7612">
                  <c:v>1.7</c:v>
                </c:pt>
                <c:pt idx="7613">
                  <c:v>1.7</c:v>
                </c:pt>
                <c:pt idx="7614">
                  <c:v>1.7</c:v>
                </c:pt>
                <c:pt idx="7615">
                  <c:v>1.7</c:v>
                </c:pt>
                <c:pt idx="7616">
                  <c:v>1.7</c:v>
                </c:pt>
                <c:pt idx="7617">
                  <c:v>1.7</c:v>
                </c:pt>
                <c:pt idx="7618">
                  <c:v>1.7</c:v>
                </c:pt>
                <c:pt idx="7619">
                  <c:v>1.7</c:v>
                </c:pt>
                <c:pt idx="7620">
                  <c:v>1.7</c:v>
                </c:pt>
                <c:pt idx="7621">
                  <c:v>1.7</c:v>
                </c:pt>
                <c:pt idx="7622">
                  <c:v>1.7</c:v>
                </c:pt>
                <c:pt idx="7623">
                  <c:v>1.7</c:v>
                </c:pt>
                <c:pt idx="7624">
                  <c:v>1.7</c:v>
                </c:pt>
                <c:pt idx="7625">
                  <c:v>1.7</c:v>
                </c:pt>
                <c:pt idx="7626">
                  <c:v>1.7</c:v>
                </c:pt>
                <c:pt idx="7627">
                  <c:v>1.7</c:v>
                </c:pt>
                <c:pt idx="7628">
                  <c:v>1.7</c:v>
                </c:pt>
                <c:pt idx="7629">
                  <c:v>1.7</c:v>
                </c:pt>
                <c:pt idx="7630">
                  <c:v>1.7</c:v>
                </c:pt>
                <c:pt idx="7631">
                  <c:v>1.7</c:v>
                </c:pt>
                <c:pt idx="7632">
                  <c:v>1.7</c:v>
                </c:pt>
                <c:pt idx="7633">
                  <c:v>1.7</c:v>
                </c:pt>
                <c:pt idx="7634">
                  <c:v>1.7</c:v>
                </c:pt>
                <c:pt idx="7635">
                  <c:v>1.7</c:v>
                </c:pt>
                <c:pt idx="7636">
                  <c:v>1.7</c:v>
                </c:pt>
                <c:pt idx="7637">
                  <c:v>1.7</c:v>
                </c:pt>
                <c:pt idx="7638">
                  <c:v>1.7</c:v>
                </c:pt>
                <c:pt idx="7639">
                  <c:v>1.7</c:v>
                </c:pt>
                <c:pt idx="7640">
                  <c:v>1.7</c:v>
                </c:pt>
                <c:pt idx="7641">
                  <c:v>1.7</c:v>
                </c:pt>
                <c:pt idx="7642">
                  <c:v>1.7</c:v>
                </c:pt>
                <c:pt idx="7643">
                  <c:v>1.7</c:v>
                </c:pt>
                <c:pt idx="7644">
                  <c:v>1.7</c:v>
                </c:pt>
                <c:pt idx="7645">
                  <c:v>1.7</c:v>
                </c:pt>
                <c:pt idx="7646">
                  <c:v>1.7</c:v>
                </c:pt>
                <c:pt idx="7647">
                  <c:v>1.7</c:v>
                </c:pt>
                <c:pt idx="7648">
                  <c:v>1.7</c:v>
                </c:pt>
                <c:pt idx="7649">
                  <c:v>1.7</c:v>
                </c:pt>
                <c:pt idx="7650">
                  <c:v>1.7</c:v>
                </c:pt>
                <c:pt idx="7651">
                  <c:v>1.7</c:v>
                </c:pt>
                <c:pt idx="7652">
                  <c:v>1.7</c:v>
                </c:pt>
                <c:pt idx="7653">
                  <c:v>1.7</c:v>
                </c:pt>
                <c:pt idx="7654">
                  <c:v>1.7</c:v>
                </c:pt>
                <c:pt idx="7655">
                  <c:v>1.7</c:v>
                </c:pt>
                <c:pt idx="7656">
                  <c:v>1.7</c:v>
                </c:pt>
                <c:pt idx="7657">
                  <c:v>1.7</c:v>
                </c:pt>
                <c:pt idx="7658">
                  <c:v>1.7</c:v>
                </c:pt>
                <c:pt idx="7659">
                  <c:v>1.7</c:v>
                </c:pt>
                <c:pt idx="7660">
                  <c:v>1.7</c:v>
                </c:pt>
                <c:pt idx="7661">
                  <c:v>1.7</c:v>
                </c:pt>
                <c:pt idx="7662">
                  <c:v>1.7</c:v>
                </c:pt>
                <c:pt idx="7663">
                  <c:v>1.7</c:v>
                </c:pt>
                <c:pt idx="7664">
                  <c:v>1.7</c:v>
                </c:pt>
                <c:pt idx="7665">
                  <c:v>1.7</c:v>
                </c:pt>
                <c:pt idx="7666">
                  <c:v>1.7</c:v>
                </c:pt>
                <c:pt idx="7667">
                  <c:v>1.7</c:v>
                </c:pt>
                <c:pt idx="7668">
                  <c:v>1.7</c:v>
                </c:pt>
                <c:pt idx="7669">
                  <c:v>1.7</c:v>
                </c:pt>
                <c:pt idx="7670">
                  <c:v>1.7</c:v>
                </c:pt>
                <c:pt idx="7671">
                  <c:v>1.7</c:v>
                </c:pt>
                <c:pt idx="7672">
                  <c:v>1.7</c:v>
                </c:pt>
                <c:pt idx="7673">
                  <c:v>1.7</c:v>
                </c:pt>
                <c:pt idx="7674">
                  <c:v>1.7</c:v>
                </c:pt>
                <c:pt idx="7675">
                  <c:v>1.7</c:v>
                </c:pt>
                <c:pt idx="7676">
                  <c:v>1.7</c:v>
                </c:pt>
                <c:pt idx="7677">
                  <c:v>1.7</c:v>
                </c:pt>
                <c:pt idx="7678">
                  <c:v>1.7</c:v>
                </c:pt>
                <c:pt idx="7679">
                  <c:v>1.7</c:v>
                </c:pt>
                <c:pt idx="7680">
                  <c:v>1.7</c:v>
                </c:pt>
                <c:pt idx="7681">
                  <c:v>1.7</c:v>
                </c:pt>
                <c:pt idx="7682">
                  <c:v>1.7</c:v>
                </c:pt>
                <c:pt idx="7683">
                  <c:v>1.7</c:v>
                </c:pt>
                <c:pt idx="7684">
                  <c:v>1.7</c:v>
                </c:pt>
                <c:pt idx="7685">
                  <c:v>1.7</c:v>
                </c:pt>
                <c:pt idx="7686">
                  <c:v>1.7</c:v>
                </c:pt>
                <c:pt idx="7687">
                  <c:v>1.7</c:v>
                </c:pt>
                <c:pt idx="7688">
                  <c:v>1.7</c:v>
                </c:pt>
                <c:pt idx="7689">
                  <c:v>1.7</c:v>
                </c:pt>
                <c:pt idx="7690">
                  <c:v>1.7</c:v>
                </c:pt>
                <c:pt idx="7691">
                  <c:v>1.7</c:v>
                </c:pt>
                <c:pt idx="7692">
                  <c:v>1.7</c:v>
                </c:pt>
                <c:pt idx="7693">
                  <c:v>1.7</c:v>
                </c:pt>
                <c:pt idx="7694">
                  <c:v>1.7</c:v>
                </c:pt>
                <c:pt idx="7695">
                  <c:v>1.7</c:v>
                </c:pt>
                <c:pt idx="7696">
                  <c:v>1.7</c:v>
                </c:pt>
                <c:pt idx="7697">
                  <c:v>1.7</c:v>
                </c:pt>
                <c:pt idx="7698">
                  <c:v>1.7</c:v>
                </c:pt>
                <c:pt idx="7699">
                  <c:v>1.7</c:v>
                </c:pt>
                <c:pt idx="7700">
                  <c:v>1.7</c:v>
                </c:pt>
                <c:pt idx="7701">
                  <c:v>1.7</c:v>
                </c:pt>
                <c:pt idx="7702">
                  <c:v>1.7</c:v>
                </c:pt>
                <c:pt idx="7703">
                  <c:v>1.7</c:v>
                </c:pt>
                <c:pt idx="7704">
                  <c:v>1.7</c:v>
                </c:pt>
                <c:pt idx="7705">
                  <c:v>1.7</c:v>
                </c:pt>
                <c:pt idx="7706">
                  <c:v>1.7</c:v>
                </c:pt>
                <c:pt idx="7707">
                  <c:v>1.7</c:v>
                </c:pt>
                <c:pt idx="7708">
                  <c:v>1.7</c:v>
                </c:pt>
                <c:pt idx="7709">
                  <c:v>1.7</c:v>
                </c:pt>
                <c:pt idx="7710">
                  <c:v>1.7</c:v>
                </c:pt>
                <c:pt idx="7711">
                  <c:v>1.7</c:v>
                </c:pt>
                <c:pt idx="7712">
                  <c:v>1.7</c:v>
                </c:pt>
                <c:pt idx="7713">
                  <c:v>1.7</c:v>
                </c:pt>
                <c:pt idx="7714">
                  <c:v>1.7</c:v>
                </c:pt>
                <c:pt idx="7715">
                  <c:v>1.7</c:v>
                </c:pt>
                <c:pt idx="7716">
                  <c:v>1.7</c:v>
                </c:pt>
                <c:pt idx="7717">
                  <c:v>1.7</c:v>
                </c:pt>
                <c:pt idx="7718">
                  <c:v>1.7</c:v>
                </c:pt>
                <c:pt idx="7719">
                  <c:v>1.7</c:v>
                </c:pt>
                <c:pt idx="7720">
                  <c:v>1.7</c:v>
                </c:pt>
                <c:pt idx="7721">
                  <c:v>1.7</c:v>
                </c:pt>
                <c:pt idx="7722">
                  <c:v>1.7</c:v>
                </c:pt>
                <c:pt idx="7723">
                  <c:v>1.7</c:v>
                </c:pt>
                <c:pt idx="7724">
                  <c:v>1.7</c:v>
                </c:pt>
                <c:pt idx="7725">
                  <c:v>1.7</c:v>
                </c:pt>
                <c:pt idx="7726">
                  <c:v>1.7</c:v>
                </c:pt>
                <c:pt idx="7727">
                  <c:v>1.7</c:v>
                </c:pt>
                <c:pt idx="7728">
                  <c:v>1.7</c:v>
                </c:pt>
                <c:pt idx="7729">
                  <c:v>1.7</c:v>
                </c:pt>
                <c:pt idx="7730">
                  <c:v>1.7</c:v>
                </c:pt>
                <c:pt idx="7731">
                  <c:v>1.7</c:v>
                </c:pt>
                <c:pt idx="7732">
                  <c:v>1.7</c:v>
                </c:pt>
                <c:pt idx="7733">
                  <c:v>1.7</c:v>
                </c:pt>
                <c:pt idx="7734">
                  <c:v>1.7</c:v>
                </c:pt>
                <c:pt idx="7735">
                  <c:v>1.7</c:v>
                </c:pt>
                <c:pt idx="7736">
                  <c:v>1.7</c:v>
                </c:pt>
                <c:pt idx="7737">
                  <c:v>1.7</c:v>
                </c:pt>
                <c:pt idx="7738">
                  <c:v>1.7</c:v>
                </c:pt>
                <c:pt idx="7739">
                  <c:v>1.7</c:v>
                </c:pt>
                <c:pt idx="7740">
                  <c:v>1.7</c:v>
                </c:pt>
                <c:pt idx="7741">
                  <c:v>1.7</c:v>
                </c:pt>
                <c:pt idx="7742">
                  <c:v>1.7</c:v>
                </c:pt>
                <c:pt idx="7743">
                  <c:v>1.7</c:v>
                </c:pt>
                <c:pt idx="7744">
                  <c:v>1.7</c:v>
                </c:pt>
                <c:pt idx="7745">
                  <c:v>1.7</c:v>
                </c:pt>
                <c:pt idx="7746">
                  <c:v>1.7</c:v>
                </c:pt>
                <c:pt idx="7747">
                  <c:v>1.7</c:v>
                </c:pt>
                <c:pt idx="7748">
                  <c:v>1.7</c:v>
                </c:pt>
                <c:pt idx="7749">
                  <c:v>1.7</c:v>
                </c:pt>
                <c:pt idx="7750">
                  <c:v>1.7</c:v>
                </c:pt>
                <c:pt idx="7751">
                  <c:v>1.7</c:v>
                </c:pt>
                <c:pt idx="7752">
                  <c:v>1.7</c:v>
                </c:pt>
                <c:pt idx="7753">
                  <c:v>1.7</c:v>
                </c:pt>
                <c:pt idx="7754">
                  <c:v>1.7</c:v>
                </c:pt>
                <c:pt idx="7755">
                  <c:v>1.7</c:v>
                </c:pt>
                <c:pt idx="7756">
                  <c:v>1.7</c:v>
                </c:pt>
                <c:pt idx="7757">
                  <c:v>1.7</c:v>
                </c:pt>
                <c:pt idx="7758">
                  <c:v>1.7</c:v>
                </c:pt>
                <c:pt idx="7759">
                  <c:v>1.7</c:v>
                </c:pt>
                <c:pt idx="7760">
                  <c:v>1.7</c:v>
                </c:pt>
                <c:pt idx="7761">
                  <c:v>1.7</c:v>
                </c:pt>
                <c:pt idx="7762">
                  <c:v>1.7</c:v>
                </c:pt>
                <c:pt idx="7763">
                  <c:v>1.7</c:v>
                </c:pt>
                <c:pt idx="7764">
                  <c:v>1.7</c:v>
                </c:pt>
                <c:pt idx="7765">
                  <c:v>1.7</c:v>
                </c:pt>
                <c:pt idx="7766">
                  <c:v>1.7</c:v>
                </c:pt>
                <c:pt idx="7767">
                  <c:v>1.7</c:v>
                </c:pt>
                <c:pt idx="7768">
                  <c:v>1.7</c:v>
                </c:pt>
                <c:pt idx="7769">
                  <c:v>1.7</c:v>
                </c:pt>
                <c:pt idx="7770">
                  <c:v>1.7</c:v>
                </c:pt>
                <c:pt idx="7771">
                  <c:v>1.7</c:v>
                </c:pt>
                <c:pt idx="7772">
                  <c:v>1.7</c:v>
                </c:pt>
                <c:pt idx="7773">
                  <c:v>1.7</c:v>
                </c:pt>
                <c:pt idx="7774">
                  <c:v>1.7</c:v>
                </c:pt>
                <c:pt idx="7775">
                  <c:v>1.7</c:v>
                </c:pt>
                <c:pt idx="7776">
                  <c:v>1.7</c:v>
                </c:pt>
                <c:pt idx="7777">
                  <c:v>1.7</c:v>
                </c:pt>
                <c:pt idx="7778">
                  <c:v>1.7</c:v>
                </c:pt>
                <c:pt idx="7779">
                  <c:v>1.7</c:v>
                </c:pt>
                <c:pt idx="7780">
                  <c:v>1.7</c:v>
                </c:pt>
                <c:pt idx="7781">
                  <c:v>1.7</c:v>
                </c:pt>
                <c:pt idx="7782">
                  <c:v>1.7</c:v>
                </c:pt>
                <c:pt idx="7783">
                  <c:v>1.7</c:v>
                </c:pt>
                <c:pt idx="7784">
                  <c:v>1.7</c:v>
                </c:pt>
                <c:pt idx="7785">
                  <c:v>1.7</c:v>
                </c:pt>
                <c:pt idx="7786">
                  <c:v>1.7</c:v>
                </c:pt>
                <c:pt idx="7787">
                  <c:v>1.7</c:v>
                </c:pt>
                <c:pt idx="7788">
                  <c:v>1.7</c:v>
                </c:pt>
                <c:pt idx="7789">
                  <c:v>1.7</c:v>
                </c:pt>
                <c:pt idx="7790">
                  <c:v>1.7</c:v>
                </c:pt>
                <c:pt idx="7791">
                  <c:v>1.7</c:v>
                </c:pt>
                <c:pt idx="7792">
                  <c:v>1.7</c:v>
                </c:pt>
                <c:pt idx="7793">
                  <c:v>1.7</c:v>
                </c:pt>
                <c:pt idx="7794">
                  <c:v>1.7</c:v>
                </c:pt>
                <c:pt idx="7795">
                  <c:v>1.7</c:v>
                </c:pt>
                <c:pt idx="7796">
                  <c:v>1.7</c:v>
                </c:pt>
                <c:pt idx="7797">
                  <c:v>1.7</c:v>
                </c:pt>
                <c:pt idx="7798">
                  <c:v>1.7</c:v>
                </c:pt>
                <c:pt idx="7799">
                  <c:v>1.7</c:v>
                </c:pt>
                <c:pt idx="7800">
                  <c:v>1.7</c:v>
                </c:pt>
                <c:pt idx="7801">
                  <c:v>1.7</c:v>
                </c:pt>
                <c:pt idx="7802">
                  <c:v>1.7</c:v>
                </c:pt>
                <c:pt idx="7803">
                  <c:v>1.7</c:v>
                </c:pt>
                <c:pt idx="7804">
                  <c:v>1.7</c:v>
                </c:pt>
                <c:pt idx="7805">
                  <c:v>1.7</c:v>
                </c:pt>
                <c:pt idx="7806">
                  <c:v>1.7</c:v>
                </c:pt>
                <c:pt idx="7807">
                  <c:v>1.7</c:v>
                </c:pt>
                <c:pt idx="7808">
                  <c:v>1.7</c:v>
                </c:pt>
                <c:pt idx="7809">
                  <c:v>1.7</c:v>
                </c:pt>
                <c:pt idx="7810">
                  <c:v>1.7</c:v>
                </c:pt>
                <c:pt idx="7811">
                  <c:v>1.7</c:v>
                </c:pt>
                <c:pt idx="7812">
                  <c:v>1.7</c:v>
                </c:pt>
                <c:pt idx="7813">
                  <c:v>1.7</c:v>
                </c:pt>
                <c:pt idx="7814">
                  <c:v>1.7</c:v>
                </c:pt>
                <c:pt idx="7815">
                  <c:v>1.7</c:v>
                </c:pt>
                <c:pt idx="7816">
                  <c:v>1.7</c:v>
                </c:pt>
                <c:pt idx="7817">
                  <c:v>1.7</c:v>
                </c:pt>
                <c:pt idx="7818">
                  <c:v>1.7</c:v>
                </c:pt>
                <c:pt idx="7819">
                  <c:v>1.7</c:v>
                </c:pt>
                <c:pt idx="7820">
                  <c:v>1.7</c:v>
                </c:pt>
                <c:pt idx="7821">
                  <c:v>1.7</c:v>
                </c:pt>
                <c:pt idx="7822">
                  <c:v>1.7</c:v>
                </c:pt>
                <c:pt idx="7823">
                  <c:v>1.7</c:v>
                </c:pt>
                <c:pt idx="7824">
                  <c:v>1.7</c:v>
                </c:pt>
                <c:pt idx="7825">
                  <c:v>1.7</c:v>
                </c:pt>
                <c:pt idx="7826">
                  <c:v>1.7</c:v>
                </c:pt>
                <c:pt idx="7827">
                  <c:v>1.7</c:v>
                </c:pt>
                <c:pt idx="7828">
                  <c:v>1.7</c:v>
                </c:pt>
                <c:pt idx="7829">
                  <c:v>1.7</c:v>
                </c:pt>
                <c:pt idx="7830">
                  <c:v>1.7</c:v>
                </c:pt>
                <c:pt idx="7831">
                  <c:v>1.7</c:v>
                </c:pt>
                <c:pt idx="7832">
                  <c:v>1.7</c:v>
                </c:pt>
                <c:pt idx="7833">
                  <c:v>1.7</c:v>
                </c:pt>
                <c:pt idx="7834">
                  <c:v>1.7</c:v>
                </c:pt>
                <c:pt idx="7835">
                  <c:v>1.7</c:v>
                </c:pt>
                <c:pt idx="7836">
                  <c:v>1.7</c:v>
                </c:pt>
                <c:pt idx="7837">
                  <c:v>1.7</c:v>
                </c:pt>
                <c:pt idx="7838">
                  <c:v>1.7</c:v>
                </c:pt>
                <c:pt idx="7839">
                  <c:v>1.7</c:v>
                </c:pt>
                <c:pt idx="7840">
                  <c:v>1.7</c:v>
                </c:pt>
                <c:pt idx="7841">
                  <c:v>1.7</c:v>
                </c:pt>
                <c:pt idx="7842">
                  <c:v>1.7</c:v>
                </c:pt>
                <c:pt idx="7843">
                  <c:v>1.7</c:v>
                </c:pt>
                <c:pt idx="7844">
                  <c:v>1.7</c:v>
                </c:pt>
                <c:pt idx="7845">
                  <c:v>1.7</c:v>
                </c:pt>
                <c:pt idx="7846">
                  <c:v>1.7</c:v>
                </c:pt>
                <c:pt idx="7847">
                  <c:v>1.7</c:v>
                </c:pt>
                <c:pt idx="7848">
                  <c:v>1.7</c:v>
                </c:pt>
                <c:pt idx="7849">
                  <c:v>1.7</c:v>
                </c:pt>
                <c:pt idx="7850">
                  <c:v>1.7</c:v>
                </c:pt>
                <c:pt idx="7851">
                  <c:v>1.7</c:v>
                </c:pt>
                <c:pt idx="7852">
                  <c:v>1.7</c:v>
                </c:pt>
                <c:pt idx="7853">
                  <c:v>1.7</c:v>
                </c:pt>
                <c:pt idx="7854">
                  <c:v>1.7</c:v>
                </c:pt>
                <c:pt idx="7855">
                  <c:v>1.7</c:v>
                </c:pt>
                <c:pt idx="7856">
                  <c:v>1.7</c:v>
                </c:pt>
                <c:pt idx="7857">
                  <c:v>1.7</c:v>
                </c:pt>
                <c:pt idx="7858">
                  <c:v>1.7</c:v>
                </c:pt>
                <c:pt idx="7859">
                  <c:v>1.7</c:v>
                </c:pt>
                <c:pt idx="7860">
                  <c:v>1.7</c:v>
                </c:pt>
                <c:pt idx="7861">
                  <c:v>1.7</c:v>
                </c:pt>
                <c:pt idx="7862">
                  <c:v>1.7</c:v>
                </c:pt>
                <c:pt idx="7863">
                  <c:v>1.7</c:v>
                </c:pt>
                <c:pt idx="7864">
                  <c:v>1.7</c:v>
                </c:pt>
                <c:pt idx="7865">
                  <c:v>1.7</c:v>
                </c:pt>
                <c:pt idx="7866">
                  <c:v>1.7</c:v>
                </c:pt>
                <c:pt idx="7867">
                  <c:v>1.7</c:v>
                </c:pt>
                <c:pt idx="7868">
                  <c:v>1.7</c:v>
                </c:pt>
                <c:pt idx="7869">
                  <c:v>1.7</c:v>
                </c:pt>
                <c:pt idx="7870">
                  <c:v>1.7</c:v>
                </c:pt>
                <c:pt idx="7871">
                  <c:v>1.7</c:v>
                </c:pt>
                <c:pt idx="7872">
                  <c:v>1.7</c:v>
                </c:pt>
                <c:pt idx="7873">
                  <c:v>1.7</c:v>
                </c:pt>
                <c:pt idx="7874">
                  <c:v>1.7</c:v>
                </c:pt>
                <c:pt idx="7875">
                  <c:v>1.7</c:v>
                </c:pt>
                <c:pt idx="7876">
                  <c:v>1.7</c:v>
                </c:pt>
                <c:pt idx="7877">
                  <c:v>1.7</c:v>
                </c:pt>
                <c:pt idx="7878">
                  <c:v>1.7</c:v>
                </c:pt>
                <c:pt idx="7879">
                  <c:v>1.7</c:v>
                </c:pt>
                <c:pt idx="7880">
                  <c:v>1.7</c:v>
                </c:pt>
                <c:pt idx="7881">
                  <c:v>1.7</c:v>
                </c:pt>
                <c:pt idx="7882">
                  <c:v>1.7</c:v>
                </c:pt>
                <c:pt idx="7883">
                  <c:v>1.7</c:v>
                </c:pt>
                <c:pt idx="7884">
                  <c:v>1.7</c:v>
                </c:pt>
                <c:pt idx="7885">
                  <c:v>1.7</c:v>
                </c:pt>
                <c:pt idx="7886">
                  <c:v>1.7</c:v>
                </c:pt>
                <c:pt idx="7887">
                  <c:v>1.7</c:v>
                </c:pt>
                <c:pt idx="7888">
                  <c:v>1.7</c:v>
                </c:pt>
                <c:pt idx="7889">
                  <c:v>1.7</c:v>
                </c:pt>
                <c:pt idx="7890">
                  <c:v>1.7</c:v>
                </c:pt>
                <c:pt idx="7891">
                  <c:v>1.7</c:v>
                </c:pt>
                <c:pt idx="7892">
                  <c:v>1.7</c:v>
                </c:pt>
                <c:pt idx="7893">
                  <c:v>1.7</c:v>
                </c:pt>
                <c:pt idx="7894">
                  <c:v>1.7</c:v>
                </c:pt>
                <c:pt idx="7895">
                  <c:v>1.7</c:v>
                </c:pt>
                <c:pt idx="7896">
                  <c:v>1.7</c:v>
                </c:pt>
                <c:pt idx="7897">
                  <c:v>1.7</c:v>
                </c:pt>
                <c:pt idx="7898">
                  <c:v>1.7</c:v>
                </c:pt>
                <c:pt idx="7899">
                  <c:v>1.7</c:v>
                </c:pt>
                <c:pt idx="7900">
                  <c:v>1.7</c:v>
                </c:pt>
                <c:pt idx="7901">
                  <c:v>1.7</c:v>
                </c:pt>
                <c:pt idx="7902">
                  <c:v>1.7</c:v>
                </c:pt>
                <c:pt idx="7903">
                  <c:v>1.7</c:v>
                </c:pt>
                <c:pt idx="7904">
                  <c:v>1.7</c:v>
                </c:pt>
                <c:pt idx="7905">
                  <c:v>1.7</c:v>
                </c:pt>
                <c:pt idx="7906">
                  <c:v>1.7</c:v>
                </c:pt>
                <c:pt idx="7907">
                  <c:v>1.7</c:v>
                </c:pt>
                <c:pt idx="7908">
                  <c:v>1.7</c:v>
                </c:pt>
                <c:pt idx="7909">
                  <c:v>1.7</c:v>
                </c:pt>
                <c:pt idx="7910">
                  <c:v>1.7</c:v>
                </c:pt>
                <c:pt idx="7911">
                  <c:v>1.7</c:v>
                </c:pt>
                <c:pt idx="7912">
                  <c:v>1.7</c:v>
                </c:pt>
                <c:pt idx="7913">
                  <c:v>1.7</c:v>
                </c:pt>
                <c:pt idx="7914">
                  <c:v>1.7</c:v>
                </c:pt>
                <c:pt idx="7915">
                  <c:v>1.7</c:v>
                </c:pt>
                <c:pt idx="7916">
                  <c:v>1.7</c:v>
                </c:pt>
                <c:pt idx="7917">
                  <c:v>1.7</c:v>
                </c:pt>
                <c:pt idx="7918">
                  <c:v>1.7</c:v>
                </c:pt>
                <c:pt idx="7919">
                  <c:v>1.7</c:v>
                </c:pt>
                <c:pt idx="7920">
                  <c:v>1.7</c:v>
                </c:pt>
                <c:pt idx="7921">
                  <c:v>1.7</c:v>
                </c:pt>
                <c:pt idx="7922">
                  <c:v>1.7</c:v>
                </c:pt>
                <c:pt idx="7923">
                  <c:v>1.7</c:v>
                </c:pt>
                <c:pt idx="7924">
                  <c:v>1.7</c:v>
                </c:pt>
                <c:pt idx="7925">
                  <c:v>1.7</c:v>
                </c:pt>
                <c:pt idx="7926">
                  <c:v>1.7</c:v>
                </c:pt>
                <c:pt idx="7927">
                  <c:v>1.7</c:v>
                </c:pt>
                <c:pt idx="7928">
                  <c:v>1.7</c:v>
                </c:pt>
                <c:pt idx="7929">
                  <c:v>1.7</c:v>
                </c:pt>
                <c:pt idx="7930">
                  <c:v>1.7</c:v>
                </c:pt>
                <c:pt idx="7931">
                  <c:v>1.7</c:v>
                </c:pt>
                <c:pt idx="7932">
                  <c:v>1.7</c:v>
                </c:pt>
                <c:pt idx="7933">
                  <c:v>1.7</c:v>
                </c:pt>
                <c:pt idx="7934">
                  <c:v>1.7</c:v>
                </c:pt>
                <c:pt idx="7935">
                  <c:v>1.7</c:v>
                </c:pt>
                <c:pt idx="7936">
                  <c:v>1.7</c:v>
                </c:pt>
                <c:pt idx="7937">
                  <c:v>1.7</c:v>
                </c:pt>
                <c:pt idx="7938">
                  <c:v>1.7</c:v>
                </c:pt>
                <c:pt idx="7939">
                  <c:v>1.7</c:v>
                </c:pt>
                <c:pt idx="7940">
                  <c:v>1.7</c:v>
                </c:pt>
                <c:pt idx="7941">
                  <c:v>1.7</c:v>
                </c:pt>
                <c:pt idx="7942">
                  <c:v>1.7</c:v>
                </c:pt>
                <c:pt idx="7943">
                  <c:v>1.7</c:v>
                </c:pt>
                <c:pt idx="7944">
                  <c:v>1.7</c:v>
                </c:pt>
                <c:pt idx="7945">
                  <c:v>1.7</c:v>
                </c:pt>
                <c:pt idx="7946">
                  <c:v>1.7</c:v>
                </c:pt>
                <c:pt idx="7947">
                  <c:v>1.7</c:v>
                </c:pt>
                <c:pt idx="7948">
                  <c:v>1.7</c:v>
                </c:pt>
                <c:pt idx="7949">
                  <c:v>1.7</c:v>
                </c:pt>
                <c:pt idx="7950">
                  <c:v>1.7</c:v>
                </c:pt>
                <c:pt idx="7951">
                  <c:v>1.7</c:v>
                </c:pt>
                <c:pt idx="7952">
                  <c:v>1.7</c:v>
                </c:pt>
                <c:pt idx="7953">
                  <c:v>1.7</c:v>
                </c:pt>
                <c:pt idx="7954">
                  <c:v>1.7</c:v>
                </c:pt>
                <c:pt idx="7955">
                  <c:v>1.7</c:v>
                </c:pt>
                <c:pt idx="7956">
                  <c:v>1.7</c:v>
                </c:pt>
                <c:pt idx="7957">
                  <c:v>1.7</c:v>
                </c:pt>
                <c:pt idx="7958">
                  <c:v>1.7</c:v>
                </c:pt>
                <c:pt idx="7959">
                  <c:v>1.7</c:v>
                </c:pt>
                <c:pt idx="7960">
                  <c:v>1.7</c:v>
                </c:pt>
                <c:pt idx="7961">
                  <c:v>1.7</c:v>
                </c:pt>
                <c:pt idx="7962">
                  <c:v>1.7</c:v>
                </c:pt>
                <c:pt idx="7963">
                  <c:v>1.7</c:v>
                </c:pt>
                <c:pt idx="7964">
                  <c:v>1.7</c:v>
                </c:pt>
                <c:pt idx="7965">
                  <c:v>1.7</c:v>
                </c:pt>
                <c:pt idx="7966">
                  <c:v>1.7</c:v>
                </c:pt>
                <c:pt idx="7967">
                  <c:v>1.7</c:v>
                </c:pt>
                <c:pt idx="7968">
                  <c:v>1.7</c:v>
                </c:pt>
                <c:pt idx="7969">
                  <c:v>1.7</c:v>
                </c:pt>
                <c:pt idx="7970">
                  <c:v>1.7</c:v>
                </c:pt>
                <c:pt idx="7971">
                  <c:v>1.7</c:v>
                </c:pt>
                <c:pt idx="7972">
                  <c:v>1.7</c:v>
                </c:pt>
                <c:pt idx="7973">
                  <c:v>1.7</c:v>
                </c:pt>
                <c:pt idx="7974">
                  <c:v>1.7</c:v>
                </c:pt>
                <c:pt idx="7975">
                  <c:v>1.7</c:v>
                </c:pt>
                <c:pt idx="7976">
                  <c:v>1.7</c:v>
                </c:pt>
                <c:pt idx="7977">
                  <c:v>1.7</c:v>
                </c:pt>
                <c:pt idx="7978">
                  <c:v>1.7</c:v>
                </c:pt>
                <c:pt idx="7979">
                  <c:v>1.7</c:v>
                </c:pt>
                <c:pt idx="7980">
                  <c:v>1.7</c:v>
                </c:pt>
                <c:pt idx="7981">
                  <c:v>1.7</c:v>
                </c:pt>
                <c:pt idx="7982">
                  <c:v>1.7</c:v>
                </c:pt>
                <c:pt idx="7983">
                  <c:v>1.7</c:v>
                </c:pt>
                <c:pt idx="7984">
                  <c:v>1.7</c:v>
                </c:pt>
                <c:pt idx="7985">
                  <c:v>1.7</c:v>
                </c:pt>
                <c:pt idx="7986">
                  <c:v>1.7</c:v>
                </c:pt>
                <c:pt idx="7987">
                  <c:v>1.7</c:v>
                </c:pt>
                <c:pt idx="7988">
                  <c:v>1.7</c:v>
                </c:pt>
                <c:pt idx="7989">
                  <c:v>1.7</c:v>
                </c:pt>
                <c:pt idx="7990">
                  <c:v>1.7</c:v>
                </c:pt>
                <c:pt idx="7991">
                  <c:v>1.7</c:v>
                </c:pt>
                <c:pt idx="7992">
                  <c:v>1.7</c:v>
                </c:pt>
                <c:pt idx="7993">
                  <c:v>1.7</c:v>
                </c:pt>
                <c:pt idx="7994">
                  <c:v>1.7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23F-4AA8-AB03-CF5B887470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960376"/>
        <c:axId val="2131951752"/>
      </c:scatterChart>
      <c:valAx>
        <c:axId val="213196037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51752"/>
        <c:crossesAt val="-0.5"/>
        <c:crossBetween val="midCat"/>
      </c:valAx>
      <c:valAx>
        <c:axId val="2131951752"/>
        <c:scaling>
          <c:orientation val="minMax"/>
          <c:min val="-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60376"/>
        <c:crosses val="autoZero"/>
        <c:crossBetween val="midCat"/>
      </c:valAx>
      <c:spPr>
        <a:noFill/>
        <a:ln w="38100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i="1"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0.62868</cdr:x>
      <cdr:y>0.1413</cdr:y>
    </cdr:from>
    <cdr:to>
      <cdr:x>0.7213</cdr:x>
      <cdr:y>0.81709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235922" y="652027"/>
          <a:ext cx="771318" cy="3118467"/>
        </a:xfrm>
        <a:custGeom xmlns:a="http://schemas.openxmlformats.org/drawingml/2006/main">
          <a:avLst/>
          <a:gdLst>
            <a:gd name="connsiteX0" fmla="*/ 0 w 733529"/>
            <a:gd name="connsiteY0" fmla="*/ 0 h 3094892"/>
            <a:gd name="connsiteX1" fmla="*/ 241160 w 733529"/>
            <a:gd name="connsiteY1" fmla="*/ 351692 h 3094892"/>
            <a:gd name="connsiteX2" fmla="*/ 321547 w 733529"/>
            <a:gd name="connsiteY2" fmla="*/ 733530 h 3094892"/>
            <a:gd name="connsiteX3" fmla="*/ 733529 w 733529"/>
            <a:gd name="connsiteY3" fmla="*/ 3094892 h 3094892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733529" h="3094892">
              <a:moveTo>
                <a:pt x="0" y="0"/>
              </a:moveTo>
              <a:cubicBezTo>
                <a:pt x="93784" y="114718"/>
                <a:pt x="187569" y="229437"/>
                <a:pt x="241160" y="351692"/>
              </a:cubicBezTo>
              <a:cubicBezTo>
                <a:pt x="294751" y="473947"/>
                <a:pt x="239486" y="276330"/>
                <a:pt x="321547" y="733530"/>
              </a:cubicBezTo>
              <a:cubicBezTo>
                <a:pt x="403608" y="1190730"/>
                <a:pt x="659841" y="2679560"/>
                <a:pt x="733529" y="3094892"/>
              </a:cubicBezTo>
            </a:path>
          </a:pathLst>
        </a:custGeom>
        <a:noFill xmlns:a="http://schemas.openxmlformats.org/drawingml/2006/main"/>
        <a:ln xmlns:a="http://schemas.openxmlformats.org/drawingml/2006/main" w="5715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0.74543</cdr:x>
      <cdr:y>0.84975</cdr:y>
    </cdr:from>
    <cdr:to>
      <cdr:x>0.8662</cdr:x>
      <cdr:y>0.84975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BF4E8AA4-3988-477E-A6B4-96DA3D4FFD8C}"/>
            </a:ext>
          </a:extLst>
        </cdr:cNvPr>
        <cdr:cNvCxnSpPr/>
      </cdr:nvCxnSpPr>
      <cdr:spPr>
        <a:xfrm xmlns:a="http://schemas.openxmlformats.org/drawingml/2006/main">
          <a:off x="6208206" y="3921220"/>
          <a:ext cx="1005840" cy="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0.7213</cdr:x>
      <cdr:y>0.81709</cdr:y>
    </cdr:from>
    <cdr:to>
      <cdr:x>0.74543</cdr:x>
      <cdr:y>0.84757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5392597-9AB7-413F-95EE-0170065197F4}"/>
            </a:ext>
          </a:extLst>
        </cdr:cNvPr>
        <cdr:cNvCxnSpPr>
          <a:stCxn xmlns:a="http://schemas.openxmlformats.org/drawingml/2006/main" id="3" idx="3"/>
        </cdr:cNvCxnSpPr>
      </cdr:nvCxnSpPr>
      <cdr:spPr>
        <a:xfrm xmlns:a="http://schemas.openxmlformats.org/drawingml/2006/main">
          <a:off x="6007240" y="3770494"/>
          <a:ext cx="200966" cy="140677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0.62868</cdr:x>
      <cdr:y>0.37993</cdr:y>
    </cdr:from>
    <cdr:to>
      <cdr:x>0.85925</cdr:x>
      <cdr:y>0.37993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DBA4F44E-97B6-4B53-B126-AACC270CA3B2}"/>
            </a:ext>
          </a:extLst>
        </cdr:cNvPr>
        <cdr:cNvCxnSpPr/>
      </cdr:nvCxnSpPr>
      <cdr:spPr>
        <a:xfrm xmlns:a="http://schemas.openxmlformats.org/drawingml/2006/main">
          <a:off x="5235944" y="1753204"/>
          <a:ext cx="192024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0000FF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0.62868</cdr:x>
      <cdr:y>0.1413</cdr:y>
    </cdr:from>
    <cdr:to>
      <cdr:x>0.7213</cdr:x>
      <cdr:y>0.81709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235922" y="652027"/>
          <a:ext cx="771318" cy="3118467"/>
        </a:xfrm>
        <a:custGeom xmlns:a="http://schemas.openxmlformats.org/drawingml/2006/main">
          <a:avLst/>
          <a:gdLst>
            <a:gd name="connsiteX0" fmla="*/ 0 w 733529"/>
            <a:gd name="connsiteY0" fmla="*/ 0 h 3094892"/>
            <a:gd name="connsiteX1" fmla="*/ 241160 w 733529"/>
            <a:gd name="connsiteY1" fmla="*/ 351692 h 3094892"/>
            <a:gd name="connsiteX2" fmla="*/ 321547 w 733529"/>
            <a:gd name="connsiteY2" fmla="*/ 733530 h 3094892"/>
            <a:gd name="connsiteX3" fmla="*/ 733529 w 733529"/>
            <a:gd name="connsiteY3" fmla="*/ 3094892 h 3094892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733529" h="3094892">
              <a:moveTo>
                <a:pt x="0" y="0"/>
              </a:moveTo>
              <a:cubicBezTo>
                <a:pt x="93784" y="114718"/>
                <a:pt x="187569" y="229437"/>
                <a:pt x="241160" y="351692"/>
              </a:cubicBezTo>
              <a:cubicBezTo>
                <a:pt x="294751" y="473947"/>
                <a:pt x="239486" y="276330"/>
                <a:pt x="321547" y="733530"/>
              </a:cubicBezTo>
              <a:cubicBezTo>
                <a:pt x="403608" y="1190730"/>
                <a:pt x="659841" y="2679560"/>
                <a:pt x="733529" y="3094892"/>
              </a:cubicBezTo>
            </a:path>
          </a:pathLst>
        </a:custGeom>
        <a:noFill xmlns:a="http://schemas.openxmlformats.org/drawingml/2006/main"/>
        <a:ln xmlns:a="http://schemas.openxmlformats.org/drawingml/2006/main" w="5715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0.74543</cdr:x>
      <cdr:y>0.84975</cdr:y>
    </cdr:from>
    <cdr:to>
      <cdr:x>0.8662</cdr:x>
      <cdr:y>0.84975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BF4E8AA4-3988-477E-A6B4-96DA3D4FFD8C}"/>
            </a:ext>
          </a:extLst>
        </cdr:cNvPr>
        <cdr:cNvCxnSpPr/>
      </cdr:nvCxnSpPr>
      <cdr:spPr>
        <a:xfrm xmlns:a="http://schemas.openxmlformats.org/drawingml/2006/main">
          <a:off x="6208206" y="3921220"/>
          <a:ext cx="1005840" cy="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0.7213</cdr:x>
      <cdr:y>0.81709</cdr:y>
    </cdr:from>
    <cdr:to>
      <cdr:x>0.74543</cdr:x>
      <cdr:y>0.84757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5392597-9AB7-413F-95EE-0170065197F4}"/>
            </a:ext>
          </a:extLst>
        </cdr:cNvPr>
        <cdr:cNvCxnSpPr>
          <a:stCxn xmlns:a="http://schemas.openxmlformats.org/drawingml/2006/main" id="3" idx="3"/>
        </cdr:cNvCxnSpPr>
      </cdr:nvCxnSpPr>
      <cdr:spPr>
        <a:xfrm xmlns:a="http://schemas.openxmlformats.org/drawingml/2006/main">
          <a:off x="6007240" y="3770494"/>
          <a:ext cx="200966" cy="140677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0.62868</cdr:x>
      <cdr:y>0.37993</cdr:y>
    </cdr:from>
    <cdr:to>
      <cdr:x>0.85925</cdr:x>
      <cdr:y>0.37993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DBA4F44E-97B6-4B53-B126-AACC270CA3B2}"/>
            </a:ext>
          </a:extLst>
        </cdr:cNvPr>
        <cdr:cNvCxnSpPr/>
      </cdr:nvCxnSpPr>
      <cdr:spPr>
        <a:xfrm xmlns:a="http://schemas.openxmlformats.org/drawingml/2006/main">
          <a:off x="5235944" y="1753204"/>
          <a:ext cx="192024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0000FF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0.62868</cdr:x>
      <cdr:y>0.1413</cdr:y>
    </cdr:from>
    <cdr:to>
      <cdr:x>0.7213</cdr:x>
      <cdr:y>0.81709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235922" y="652027"/>
          <a:ext cx="771318" cy="3118467"/>
        </a:xfrm>
        <a:custGeom xmlns:a="http://schemas.openxmlformats.org/drawingml/2006/main">
          <a:avLst/>
          <a:gdLst>
            <a:gd name="connsiteX0" fmla="*/ 0 w 733529"/>
            <a:gd name="connsiteY0" fmla="*/ 0 h 3094892"/>
            <a:gd name="connsiteX1" fmla="*/ 241160 w 733529"/>
            <a:gd name="connsiteY1" fmla="*/ 351692 h 3094892"/>
            <a:gd name="connsiteX2" fmla="*/ 321547 w 733529"/>
            <a:gd name="connsiteY2" fmla="*/ 733530 h 3094892"/>
            <a:gd name="connsiteX3" fmla="*/ 733529 w 733529"/>
            <a:gd name="connsiteY3" fmla="*/ 3094892 h 3094892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733529" h="3094892">
              <a:moveTo>
                <a:pt x="0" y="0"/>
              </a:moveTo>
              <a:cubicBezTo>
                <a:pt x="93784" y="114718"/>
                <a:pt x="187569" y="229437"/>
                <a:pt x="241160" y="351692"/>
              </a:cubicBezTo>
              <a:cubicBezTo>
                <a:pt x="294751" y="473947"/>
                <a:pt x="239486" y="276330"/>
                <a:pt x="321547" y="733530"/>
              </a:cubicBezTo>
              <a:cubicBezTo>
                <a:pt x="403608" y="1190730"/>
                <a:pt x="659841" y="2679560"/>
                <a:pt x="733529" y="3094892"/>
              </a:cubicBezTo>
            </a:path>
          </a:pathLst>
        </a:custGeom>
        <a:noFill xmlns:a="http://schemas.openxmlformats.org/drawingml/2006/main"/>
        <a:ln xmlns:a="http://schemas.openxmlformats.org/drawingml/2006/main" w="5715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0.74543</cdr:x>
      <cdr:y>0.84975</cdr:y>
    </cdr:from>
    <cdr:to>
      <cdr:x>0.8662</cdr:x>
      <cdr:y>0.84975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622F583B-D78B-4EE8-A53C-B1FCCD9BCFB8}"/>
            </a:ext>
          </a:extLst>
        </cdr:cNvPr>
        <cdr:cNvCxnSpPr/>
      </cdr:nvCxnSpPr>
      <cdr:spPr>
        <a:xfrm xmlns:a="http://schemas.openxmlformats.org/drawingml/2006/main">
          <a:off x="6208206" y="3921220"/>
          <a:ext cx="1005840" cy="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0.7213</cdr:x>
      <cdr:y>0.81709</cdr:y>
    </cdr:from>
    <cdr:to>
      <cdr:x>0.74543</cdr:x>
      <cdr:y>0.84757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F2A85AA3-BBE0-45E7-8FDB-91EEE1D7E097}"/>
            </a:ext>
          </a:extLst>
        </cdr:cNvPr>
        <cdr:cNvCxnSpPr>
          <a:stCxn xmlns:a="http://schemas.openxmlformats.org/drawingml/2006/main" id="3" idx="3"/>
        </cdr:cNvCxnSpPr>
      </cdr:nvCxnSpPr>
      <cdr:spPr>
        <a:xfrm xmlns:a="http://schemas.openxmlformats.org/drawingml/2006/main">
          <a:off x="6007240" y="3770494"/>
          <a:ext cx="200966" cy="140677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0.62868</cdr:x>
      <cdr:y>0.37993</cdr:y>
    </cdr:from>
    <cdr:to>
      <cdr:x>0.85925</cdr:x>
      <cdr:y>0.37993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39D46B89-2B0A-4933-8A08-1CE7EB78351E}"/>
            </a:ext>
          </a:extLst>
        </cdr:cNvPr>
        <cdr:cNvCxnSpPr/>
      </cdr:nvCxnSpPr>
      <cdr:spPr>
        <a:xfrm xmlns:a="http://schemas.openxmlformats.org/drawingml/2006/main">
          <a:off x="5235944" y="1753204"/>
          <a:ext cx="192024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0000FF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B5540-25DA-4897-9018-6718A1FF7A92}" type="datetimeFigureOut">
              <a:rPr lang="en-US" smtClean="0"/>
              <a:t>2020/12/04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D6BC2-70D5-487E-84CD-440F09C6D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Command/Data Energy</a:t>
            </a:r>
          </a:p>
          <a:p>
            <a:r>
              <a:rPr lang="en-US" dirty="0"/>
              <a:t>Up to 10 Gb</a:t>
            </a:r>
          </a:p>
          <a:p>
            <a:r>
              <a:rPr lang="en-US" dirty="0"/>
              <a:t>L1 KB</a:t>
            </a:r>
          </a:p>
          <a:p>
            <a:r>
              <a:rPr lang="en-US" dirty="0"/>
              <a:t>L2 100 KB</a:t>
            </a:r>
          </a:p>
          <a:p>
            <a:r>
              <a:rPr lang="en-US" dirty="0"/>
              <a:t>L3 10 MB</a:t>
            </a:r>
          </a:p>
          <a:p>
            <a:r>
              <a:rPr lang="en-US" dirty="0"/>
              <a:t>Per core? E.g. 8 core system</a:t>
            </a:r>
          </a:p>
          <a:p>
            <a:r>
              <a:rPr lang="en-US" dirty="0"/>
              <a:t>ADM </a:t>
            </a:r>
            <a:r>
              <a:rPr lang="en-US" dirty="0">
                <a:sym typeface="Wingdings" panose="05000000000000000000" pitchFamily="2" charset="2"/>
              </a:rPr>
              <a:t> div between </a:t>
            </a:r>
            <a:r>
              <a:rPr lang="en-US" dirty="0" err="1">
                <a:sym typeface="Wingdings" panose="05000000000000000000" pitchFamily="2" charset="2"/>
              </a:rPr>
              <a:t>llc</a:t>
            </a:r>
            <a:r>
              <a:rPr lang="en-US" dirty="0">
                <a:sym typeface="Wingdings" panose="05000000000000000000" pitchFamily="2" charset="2"/>
              </a:rPr>
              <a:t> type perf-centric </a:t>
            </a:r>
            <a:r>
              <a:rPr lang="en-US" dirty="0" err="1">
                <a:sym typeface="Wingdings" panose="05000000000000000000" pitchFamily="2" charset="2"/>
              </a:rPr>
              <a:t>ipm</a:t>
            </a:r>
            <a:r>
              <a:rPr lang="en-US" dirty="0">
                <a:sym typeface="Wingdings" panose="05000000000000000000" pitchFamily="2" charset="2"/>
              </a:rPr>
              <a:t>; vs high cap</a:t>
            </a:r>
          </a:p>
          <a:p>
            <a:r>
              <a:rPr lang="en-US" dirty="0">
                <a:sym typeface="Wingdings" panose="05000000000000000000" pitchFamily="2" charset="2"/>
              </a:rPr>
              <a:t>Energy/bit dependence on arch (MUX/data width/page size)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5D4DD-00E8-46B1-9D82-463B3B42F3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40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05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72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19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Monolithic – 100nm via-via bond @100nm pitch</a:t>
            </a:r>
          </a:p>
          <a:p>
            <a:r>
              <a:rPr lang="en-US" dirty="0"/>
              <a:t>WoW – 500nm pitch,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5D4DD-00E8-46B1-9D82-463B3B42F3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77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76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29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09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98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051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270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99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52" y="2961597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err="1"/>
              <a:t>36pt</a:t>
            </a:r>
            <a:r>
              <a:rPr lang="en-US"/>
              <a:t> Intel Clear Light Presentation Title</a:t>
            </a:r>
            <a:br>
              <a:rPr lang="en-US"/>
            </a:br>
            <a:r>
              <a:rPr lang="en-US"/>
              <a:t>Title of Presentation Line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651631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1" baseline="0">
                <a:solidFill>
                  <a:schemeClr val="bg1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16pt</a:t>
            </a:r>
            <a:r>
              <a:rPr lang="en-US"/>
              <a:t> Intel Clear Bolded Subhead, Date, Etc.</a:t>
            </a:r>
          </a:p>
        </p:txBody>
      </p:sp>
      <p:pic>
        <p:nvPicPr>
          <p:cNvPr id="1027" name="Picture 3" descr="W:\Clients\Intel\PRODUCTION\2012_13_Production\ASSETS_LOGOS_2012-13\Assets_Complete_2012-13\ PEEL AWAY\Intel_Peels\Intel_Peels_RGB\Peel_rgb_png\peel_rt_btm_drkBlue_rgb_2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3188" y="5394580"/>
            <a:ext cx="2523744" cy="146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7485" y="6470534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  <p:pic>
        <p:nvPicPr>
          <p:cNvPr id="1026" name="Picture 2" descr="\\.psf\Home\Desktop\IntelLookInsideCLEAR_W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96" y="2023454"/>
            <a:ext cx="27328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159449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accent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err="1"/>
              <a:t>36pt</a:t>
            </a:r>
            <a:r>
              <a:rPr lang="en-US"/>
              <a:t> Intel Clear Light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3670234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16pt</a:t>
            </a:r>
            <a:r>
              <a:rPr lang="en-US"/>
              <a:t> Intel Clear Bolded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181982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.psf\Home\Desktop\NewIntelFooterWHT4x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6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159449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err="1"/>
              <a:t>36pt</a:t>
            </a:r>
            <a:r>
              <a:rPr lang="en-US"/>
              <a:t> Intel Clear Light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3670234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baseline="0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16pt</a:t>
            </a:r>
            <a:r>
              <a:rPr lang="en-US"/>
              <a:t> Intel Clear Bolded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2E9BCC-3A89-44B8-A7AC-069689E99668}" type="slidenum">
              <a:rPr lang="en-US" smtClean="0">
                <a:solidFill>
                  <a:srgbClr val="0071C5"/>
                </a:solidFill>
              </a:rPr>
              <a:pPr/>
              <a:t>‹#›</a:t>
            </a:fld>
            <a:endParaRPr lang="en-US">
              <a:solidFill>
                <a:srgbClr val="0071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23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Section Break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.psf\Home\Desktop\NewIntelFooterWHT4x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6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71402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err="1"/>
              <a:t>36pt</a:t>
            </a:r>
            <a:r>
              <a:rPr lang="en-US"/>
              <a:t> Intel Clear Light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82188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16pt</a:t>
            </a:r>
            <a:r>
              <a:rPr lang="en-US"/>
              <a:t> Intel Clear Bolded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2E9BCC-3A89-44B8-A7AC-069689E99668}" type="slidenum">
              <a:rPr lang="en-US" smtClean="0">
                <a:solidFill>
                  <a:srgbClr val="0071C5"/>
                </a:solidFill>
              </a:rPr>
              <a:pPr/>
              <a:t>‹#›</a:t>
            </a:fld>
            <a:endParaRPr lang="en-US">
              <a:solidFill>
                <a:srgbClr val="0071C5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2512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2947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42278"/>
            <a:ext cx="10970683" cy="988746"/>
          </a:xfrm>
        </p:spPr>
        <p:txBody>
          <a:bodyPr/>
          <a:lstStyle/>
          <a:p>
            <a:r>
              <a:rPr lang="en-US" err="1"/>
              <a:t>36pt</a:t>
            </a:r>
            <a:r>
              <a:rPr lang="en-US"/>
              <a:t> Intel Clear Light Headline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62367"/>
            <a:ext cx="2844800" cy="365125"/>
          </a:xfrm>
        </p:spPr>
        <p:txBody>
          <a:bodyPr/>
          <a:lstStyle/>
          <a:p>
            <a:fld id="{0156927E-2E5A-4B52-8DEC-15BCCC4BB2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3299237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F905-898F-40AF-8C64-904070AC5C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2866048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.psf\Home\Desktop\Inte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822" y="2606672"/>
            <a:ext cx="3329676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7485" y="6470534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</p:spTree>
    <p:extLst>
      <p:ext uri="{BB962C8B-B14F-4D97-AF65-F5344CB8AC3E}">
        <p14:creationId xmlns:p14="http://schemas.microsoft.com/office/powerpoint/2010/main" val="345675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0871200" cy="609600"/>
          </a:xfrm>
        </p:spPr>
        <p:txBody>
          <a:bodyPr/>
          <a:lstStyle>
            <a:lvl1pPr algn="l">
              <a:defRPr sz="3400" baseline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7AA94235-6FCA-46C1-A35F-3C178C2765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2875552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28pt</a:t>
            </a:r>
            <a:r>
              <a:rPr lang="en-US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16pt Intel Clear bullet one</a:t>
            </a:r>
          </a:p>
          <a:p>
            <a:pPr lvl="2"/>
            <a:r>
              <a:rPr lang="en-US"/>
              <a:t>16pt Intel Clear sub-bullet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762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28pt</a:t>
            </a:r>
            <a:r>
              <a:rPr lang="en-US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16pt Intel Clear bullet one</a:t>
            </a:r>
          </a:p>
          <a:p>
            <a:pPr lvl="2"/>
            <a:r>
              <a:rPr lang="en-US"/>
              <a:t>16pt Intel Clear sub-bullet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662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28pt</a:t>
            </a:r>
            <a:r>
              <a:rPr lang="en-US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16pt Intel Clear bullet one</a:t>
            </a:r>
          </a:p>
          <a:p>
            <a:pPr lvl="2"/>
            <a:r>
              <a:rPr lang="en-US"/>
              <a:t>16pt Intel Clear sub-bullet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52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52" y="3140901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err="1"/>
              <a:t>36pt</a:t>
            </a:r>
            <a:r>
              <a:rPr lang="en-US"/>
              <a:t> Intel Clear Light Presentation Title</a:t>
            </a:r>
            <a:br>
              <a:rPr lang="en-US"/>
            </a:br>
            <a:r>
              <a:rPr lang="en-US"/>
              <a:t>Title of Presentation Line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830935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1" baseline="0">
                <a:solidFill>
                  <a:srgbClr val="FFDA00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16pt</a:t>
            </a:r>
            <a:r>
              <a:rPr lang="en-US"/>
              <a:t> Intel Clear Bolded Subhead, Date, Etc.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7485" y="6470534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  <p:sp>
        <p:nvSpPr>
          <p:cNvPr id="5" name="Freeform 4"/>
          <p:cNvSpPr/>
          <p:nvPr/>
        </p:nvSpPr>
        <p:spPr>
          <a:xfrm>
            <a:off x="-13823" y="0"/>
            <a:ext cx="12211409" cy="911412"/>
          </a:xfrm>
          <a:custGeom>
            <a:avLst/>
            <a:gdLst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605118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591991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48189 w 9158942"/>
              <a:gd name="connsiteY4" fmla="*/ 601837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48711"/>
              <a:gd name="connsiteY0" fmla="*/ 0 h 911412"/>
              <a:gd name="connsiteX1" fmla="*/ 0 w 9148711"/>
              <a:gd name="connsiteY1" fmla="*/ 903941 h 911412"/>
              <a:gd name="connsiteX2" fmla="*/ 5393765 w 9148711"/>
              <a:gd name="connsiteY2" fmla="*/ 911412 h 911412"/>
              <a:gd name="connsiteX3" fmla="*/ 5909236 w 9148711"/>
              <a:gd name="connsiteY3" fmla="*/ 597647 h 911412"/>
              <a:gd name="connsiteX4" fmla="*/ 9148189 w 9148711"/>
              <a:gd name="connsiteY4" fmla="*/ 601837 h 911412"/>
              <a:gd name="connsiteX5" fmla="*/ 9145816 w 9148711"/>
              <a:gd name="connsiteY5" fmla="*/ 0 h 911412"/>
              <a:gd name="connsiteX6" fmla="*/ 7471 w 9148711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48189 w 9155661"/>
              <a:gd name="connsiteY4" fmla="*/ 601837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7471 w 9158556"/>
              <a:gd name="connsiteY0" fmla="*/ 0 h 911412"/>
              <a:gd name="connsiteX1" fmla="*/ 0 w 9158556"/>
              <a:gd name="connsiteY1" fmla="*/ 903941 h 911412"/>
              <a:gd name="connsiteX2" fmla="*/ 5393765 w 9158556"/>
              <a:gd name="connsiteY2" fmla="*/ 911412 h 911412"/>
              <a:gd name="connsiteX3" fmla="*/ 5909236 w 9158556"/>
              <a:gd name="connsiteY3" fmla="*/ 597647 h 911412"/>
              <a:gd name="connsiteX4" fmla="*/ 9158034 w 9158556"/>
              <a:gd name="connsiteY4" fmla="*/ 598555 h 911412"/>
              <a:gd name="connsiteX5" fmla="*/ 9155661 w 9158556"/>
              <a:gd name="connsiteY5" fmla="*/ 0 h 911412"/>
              <a:gd name="connsiteX6" fmla="*/ 7471 w 9158556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51470 w 9155661"/>
              <a:gd name="connsiteY4" fmla="*/ 595274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522 w 9158557"/>
              <a:gd name="connsiteY0" fmla="*/ 0 h 911412"/>
              <a:gd name="connsiteX1" fmla="*/ 2896 w 9158557"/>
              <a:gd name="connsiteY1" fmla="*/ 903941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  <a:gd name="connsiteX0" fmla="*/ 522 w 9158557"/>
              <a:gd name="connsiteY0" fmla="*/ 0 h 917068"/>
              <a:gd name="connsiteX1" fmla="*/ 2896 w 9158557"/>
              <a:gd name="connsiteY1" fmla="*/ 917068 h 917068"/>
              <a:gd name="connsiteX2" fmla="*/ 5396661 w 9158557"/>
              <a:gd name="connsiteY2" fmla="*/ 911412 h 917068"/>
              <a:gd name="connsiteX3" fmla="*/ 5912132 w 9158557"/>
              <a:gd name="connsiteY3" fmla="*/ 597647 h 917068"/>
              <a:gd name="connsiteX4" fmla="*/ 9154366 w 9158557"/>
              <a:gd name="connsiteY4" fmla="*/ 595274 h 917068"/>
              <a:gd name="connsiteX5" fmla="*/ 9158557 w 9158557"/>
              <a:gd name="connsiteY5" fmla="*/ 0 h 917068"/>
              <a:gd name="connsiteX6" fmla="*/ 522 w 9158557"/>
              <a:gd name="connsiteY6" fmla="*/ 0 h 917068"/>
              <a:gd name="connsiteX0" fmla="*/ 522 w 9158557"/>
              <a:gd name="connsiteY0" fmla="*/ 0 h 911412"/>
              <a:gd name="connsiteX1" fmla="*/ 2896 w 9158557"/>
              <a:gd name="connsiteY1" fmla="*/ 910555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557" h="911412">
                <a:moveTo>
                  <a:pt x="522" y="0"/>
                </a:moveTo>
                <a:cubicBezTo>
                  <a:pt x="-1968" y="301314"/>
                  <a:pt x="5386" y="609241"/>
                  <a:pt x="2896" y="910555"/>
                </a:cubicBezTo>
                <a:lnTo>
                  <a:pt x="5396661" y="911412"/>
                </a:lnTo>
                <a:lnTo>
                  <a:pt x="5912132" y="597647"/>
                </a:lnTo>
                <a:lnTo>
                  <a:pt x="9154366" y="595274"/>
                </a:lnTo>
                <a:cubicBezTo>
                  <a:pt x="9156856" y="393568"/>
                  <a:pt x="9156067" y="201706"/>
                  <a:pt x="9158557" y="0"/>
                </a:cubicBezTo>
                <a:lnTo>
                  <a:pt x="5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2" descr="\\.psf\Home\Desktop\Inte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5" y="1813263"/>
            <a:ext cx="1627841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75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28pt</a:t>
            </a:r>
            <a:r>
              <a:rPr lang="en-US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16pt Intel Clear bullet one</a:t>
            </a:r>
          </a:p>
          <a:p>
            <a:pPr lvl="2"/>
            <a:r>
              <a:rPr lang="en-US"/>
              <a:t>16pt Intel Clear sub-bullet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4178131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28pt</a:t>
            </a:r>
            <a:r>
              <a:rPr lang="en-US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16pt Intel Clear bullet one</a:t>
            </a:r>
          </a:p>
          <a:p>
            <a:pPr lvl="2"/>
            <a:r>
              <a:rPr lang="en-US"/>
              <a:t>16pt Intel Clear sub-bullet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772164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ocks Top Right _ Title +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6476AD-0A28-C341-902D-722413995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-397" y="10581"/>
            <a:ext cx="12192397" cy="6857777"/>
          </a:xfrm>
          <a:prstGeom prst="rect">
            <a:avLst/>
          </a:prstGeom>
        </p:spPr>
      </p:pic>
      <p:sp>
        <p:nvSpPr>
          <p:cNvPr id="6" name="Title Placeholder 45">
            <a:extLst>
              <a:ext uri="{FF2B5EF4-FFF2-40B4-BE49-F238E27FC236}">
                <a16:creationId xmlns:a16="http://schemas.microsoft.com/office/drawing/2014/main" id="{7AAA4A76-A9E9-384A-B5B6-39406124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67" y="681942"/>
            <a:ext cx="10515600" cy="521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DB5F9-CC46-9242-A214-F30800D30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551" y="1213666"/>
            <a:ext cx="10515600" cy="235723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95848-202C-1446-80F9-91859128F834}"/>
              </a:ext>
            </a:extLst>
          </p:cNvPr>
          <p:cNvSpPr txBox="1"/>
          <p:nvPr userDrawn="1"/>
        </p:nvSpPr>
        <p:spPr>
          <a:xfrm>
            <a:off x="-533435" y="3365500"/>
            <a:ext cx="65" cy="8463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endParaRPr lang="en-US" sz="550" err="1">
              <a:solidFill>
                <a:srgbClr val="003C7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309D9D-3B8C-0A43-826B-10C269116C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6450726"/>
            <a:ext cx="612284" cy="2976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A4ED01-3CDA-8B4E-88C9-0C1D01A944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702" y="6421290"/>
            <a:ext cx="479116" cy="3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11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7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1790"/>
            <a:ext cx="10970683" cy="457041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sz="2200"/>
            </a:lvl2pPr>
            <a:lvl3pPr>
              <a:defRPr sz="2200"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err="1"/>
              <a:t>22pt</a:t>
            </a:r>
            <a:r>
              <a:rPr lang="en-US"/>
              <a:t> Intel Clear body text</a:t>
            </a:r>
          </a:p>
          <a:p>
            <a:pPr lvl="1"/>
            <a:r>
              <a:rPr lang="en-US" err="1"/>
              <a:t>22pt</a:t>
            </a:r>
            <a:r>
              <a:rPr lang="en-US"/>
              <a:t> Intel Clear large bullet one</a:t>
            </a:r>
          </a:p>
          <a:p>
            <a:pPr lvl="2"/>
            <a:r>
              <a:rPr lang="en-US" err="1"/>
              <a:t>22pt</a:t>
            </a:r>
            <a:r>
              <a:rPr lang="en-US"/>
              <a:t> Intel Clear sub-bullet</a:t>
            </a:r>
          </a:p>
          <a:p>
            <a:pPr lvl="3"/>
            <a:r>
              <a:rPr lang="en-US" err="1"/>
              <a:t>16pt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F31A3-D9F3-4C21-B536-BE555B6BD0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36pt</a:t>
            </a:r>
            <a:r>
              <a:rPr lang="en-US"/>
              <a:t> Intel Clear Light Headline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117874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1790"/>
            <a:ext cx="10970683" cy="457041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lang="en-US" sz="1800" kern="1200" baseline="0" dirty="0" err="1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err="1"/>
              <a:t>22pt</a:t>
            </a:r>
            <a:r>
              <a:rPr lang="en-US"/>
              <a:t> Intel Clear body text</a:t>
            </a:r>
          </a:p>
          <a:p>
            <a:pPr lvl="1"/>
            <a:r>
              <a:rPr lang="en-US" err="1"/>
              <a:t>18pt</a:t>
            </a:r>
            <a:r>
              <a:rPr lang="en-US"/>
              <a:t> Intel Clear bullet one</a:t>
            </a:r>
          </a:p>
          <a:p>
            <a:pPr marL="571500" lvl="2" indent="-228600" algn="l" defTabSz="457200" rtl="0" eaLnBrk="1" latinLnBrk="0" hangingPunct="1">
              <a:spcBef>
                <a:spcPts val="800"/>
              </a:spcBef>
              <a:buFont typeface="Wingdings" charset="2"/>
              <a:buChar char="§"/>
            </a:pPr>
            <a:r>
              <a:rPr lang="en-US" err="1"/>
              <a:t>18pt</a:t>
            </a:r>
            <a:r>
              <a:rPr lang="en-US"/>
              <a:t> Intel Clear sub-bullet</a:t>
            </a:r>
          </a:p>
          <a:p>
            <a:pPr lvl="3"/>
            <a:r>
              <a:rPr lang="en-US" err="1"/>
              <a:t>16pt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3E0B8-ABE1-4E92-A108-B94432DE65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36pt</a:t>
            </a:r>
            <a:r>
              <a:rPr lang="en-US"/>
              <a:t> Intel Clear Light Headline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429144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42278"/>
            <a:ext cx="10970683" cy="1143000"/>
          </a:xfrm>
        </p:spPr>
        <p:txBody>
          <a:bodyPr/>
          <a:lstStyle/>
          <a:p>
            <a:r>
              <a:rPr lang="en-US" err="1"/>
              <a:t>36pt</a:t>
            </a:r>
            <a:r>
              <a:rPr lang="en-US"/>
              <a:t> Intel Clear Light Headline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41CB-B12B-48A0-A7CE-C086B29F5B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17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err="1"/>
              <a:t>22pt</a:t>
            </a:r>
            <a:r>
              <a:rPr lang="en-US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err="1"/>
              <a:t>18pt</a:t>
            </a:r>
            <a:r>
              <a:rPr lang="en-US"/>
              <a:t> Intel Clear bullet one</a:t>
            </a:r>
          </a:p>
          <a:p>
            <a:pPr lvl="2"/>
            <a:r>
              <a:rPr lang="en-US" err="1"/>
              <a:t>16pt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7" y="16017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err="1"/>
              <a:t>22pt</a:t>
            </a:r>
            <a:r>
              <a:rPr lang="en-US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err="1"/>
              <a:t>18pt</a:t>
            </a:r>
            <a:r>
              <a:rPr lang="en-US"/>
              <a:t> Intel Clear bullet one</a:t>
            </a:r>
          </a:p>
          <a:p>
            <a:pPr lvl="2"/>
            <a:r>
              <a:rPr lang="en-US" err="1"/>
              <a:t>16pt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294898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 and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42278"/>
            <a:ext cx="10970683" cy="1143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0" i="0" u="none" strike="noStrike" baseline="0" smtClean="0"/>
            </a:lvl1pPr>
          </a:lstStyle>
          <a:p>
            <a:r>
              <a:rPr lang="en-US" err="1"/>
              <a:t>36pt</a:t>
            </a:r>
            <a:r>
              <a:rPr lang="en-US"/>
              <a:t> Intel Clear Light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3" y="1601790"/>
            <a:ext cx="10970684" cy="4570411"/>
          </a:xfrm>
        </p:spPr>
        <p:txBody>
          <a:bodyPr anchor="ctr" anchorCtr="0"/>
          <a:lstStyle>
            <a:lvl1pPr marL="204788" indent="-204788">
              <a:defRPr sz="4800" baseline="0">
                <a:solidFill>
                  <a:schemeClr val="accent2"/>
                </a:solidFill>
                <a:latin typeface="+mj-lt"/>
                <a:cs typeface="Intel Clear Light" panose="020B0404020203020204" pitchFamily="34" charset="0"/>
              </a:defRPr>
            </a:lvl1pPr>
            <a:lvl2pPr marL="417513" indent="-225425">
              <a:buFont typeface="Lucida Grande"/>
              <a:buChar char="−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defRPr sz="12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“</a:t>
            </a:r>
            <a:r>
              <a:rPr lang="en-US" err="1"/>
              <a:t>48pt</a:t>
            </a:r>
            <a:r>
              <a:rPr lang="en-US"/>
              <a:t> Intel Clear Light Text”</a:t>
            </a:r>
          </a:p>
          <a:p>
            <a:pPr lvl="1"/>
            <a:r>
              <a:rPr lang="en-US" err="1"/>
              <a:t>16pt</a:t>
            </a:r>
            <a:r>
              <a:rPr lang="en-US"/>
              <a:t> Attribution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486-0FB3-4BD5-B4DE-35B44A882C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115154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42278"/>
            <a:ext cx="10970683" cy="11430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err="1"/>
              <a:t>36pt</a:t>
            </a:r>
            <a:r>
              <a:rPr lang="en-US"/>
              <a:t> Intel Clear Light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D2B79A1-7861-45A5-A53D-F790137C7E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182259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32175"/>
            <a:ext cx="12192000" cy="34258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32118"/>
            <a:ext cx="10970683" cy="1143000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err="1"/>
              <a:t>36pt</a:t>
            </a:r>
            <a:r>
              <a:rPr lang="en-US"/>
              <a:t> Intel Clear Light Headline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E0BF660E-9E7C-4E70-AD2F-E46607FF82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607484" y="1601789"/>
            <a:ext cx="5342467" cy="17446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err="1"/>
              <a:t>22pt</a:t>
            </a:r>
            <a:r>
              <a:rPr lang="en-US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err="1"/>
              <a:t>18pt</a:t>
            </a:r>
            <a:r>
              <a:rPr lang="en-US"/>
              <a:t> Intel Clear bullet one</a:t>
            </a:r>
          </a:p>
          <a:p>
            <a:pPr lvl="2"/>
            <a:r>
              <a:rPr lang="en-US" err="1"/>
              <a:t>16pt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7" hasCustomPrompt="1"/>
          </p:nvPr>
        </p:nvSpPr>
        <p:spPr>
          <a:xfrm>
            <a:off x="6235700" y="1601789"/>
            <a:ext cx="5342467" cy="17446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err="1"/>
              <a:t>22pt</a:t>
            </a:r>
            <a:r>
              <a:rPr lang="en-US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err="1"/>
              <a:t>18pt</a:t>
            </a:r>
            <a:r>
              <a:rPr lang="en-US"/>
              <a:t> Intel Clear bullet one</a:t>
            </a:r>
          </a:p>
          <a:p>
            <a:pPr lvl="2"/>
            <a:r>
              <a:rPr lang="en-US" err="1"/>
              <a:t>16pt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420741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37817" y="1"/>
            <a:ext cx="5954183" cy="685799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52438"/>
            <a:ext cx="5342467" cy="1143000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err="1"/>
              <a:t>36pt</a:t>
            </a:r>
            <a:r>
              <a:rPr lang="en-US"/>
              <a:t> Intel Clear Light Headline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F9C3FA7C-5754-482E-8870-85D4574A7B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8049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err="1"/>
              <a:t>22pt</a:t>
            </a:r>
            <a:r>
              <a:rPr lang="en-US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err="1"/>
              <a:t>18pt</a:t>
            </a:r>
            <a:r>
              <a:rPr lang="en-US"/>
              <a:t> Intel Clear bullet one</a:t>
            </a:r>
          </a:p>
          <a:p>
            <a:pPr lvl="2"/>
            <a:r>
              <a:rPr lang="en-US" err="1"/>
              <a:t>16pt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185603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36pt Intel Clear Light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84" y="1601790"/>
            <a:ext cx="10970683" cy="4570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err="1"/>
              <a:t>22pt</a:t>
            </a:r>
            <a:r>
              <a:rPr lang="en-US"/>
              <a:t> Intel Clear body text</a:t>
            </a:r>
          </a:p>
          <a:p>
            <a:pPr lvl="1"/>
            <a:r>
              <a:rPr lang="en-US" err="1"/>
              <a:t>18pt</a:t>
            </a:r>
            <a:r>
              <a:rPr lang="en-US"/>
              <a:t> Intel Clear bullet one</a:t>
            </a:r>
          </a:p>
          <a:p>
            <a:pPr lvl="2"/>
            <a:r>
              <a:rPr lang="en-US" err="1"/>
              <a:t>18pt</a:t>
            </a:r>
            <a:r>
              <a:rPr lang="en-US"/>
              <a:t> Intel Clear sub-bullet</a:t>
            </a:r>
          </a:p>
          <a:p>
            <a:pPr lvl="3"/>
            <a:r>
              <a:rPr lang="en-US" err="1"/>
              <a:t>16pt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4913FEE-CFF8-4B3B-B10B-6748847CE1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2020/12/04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5619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  <a:cs typeface="Intel Clear Light" panose="020B0404020203020204" pitchFamily="34" charset="0"/>
              </a:defRPr>
            </a:lvl1pPr>
          </a:lstStyle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\\.psf\Home\Desktop\NewIntelFooter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10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22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225425" indent="-225425" algn="l" defTabSz="457200" rtl="0" eaLnBrk="1" latinLnBrk="0" hangingPunct="1">
        <a:spcBef>
          <a:spcPts val="1200"/>
        </a:spcBef>
        <a:buFont typeface="Wingdings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2pPr>
      <a:lvl3pPr marL="571500" indent="-228600" algn="l" defTabSz="457200" rtl="0" eaLnBrk="1" latinLnBrk="0" hangingPunct="1">
        <a:spcBef>
          <a:spcPts val="800"/>
        </a:spcBef>
        <a:buFont typeface="Wingdings" charset="2"/>
        <a:buChar char="§"/>
        <a:defRPr sz="18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3pPr>
      <a:lvl4pPr marL="969963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4pPr>
      <a:lvl5pPr marL="1319213" indent="-228600" algn="l" defTabSz="45720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file:///\\VMSPFSFSJF17\Vertical_ADM\Vertical%20flows%20with%201x35.ppt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487F-9415-4C3C-9870-97C47ECD7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48" y="336454"/>
            <a:ext cx="11892104" cy="505861"/>
          </a:xfrm>
        </p:spPr>
        <p:txBody>
          <a:bodyPr/>
          <a:lstStyle/>
          <a:p>
            <a:r>
              <a:rPr lang="en-US" sz="2800" b="1" dirty="0"/>
              <a:t>TCM/IPM Landscape of High Bandwidth Options for System Performance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2B208ACA-3EC1-41DC-A293-F235552EB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288636"/>
              </p:ext>
            </p:extLst>
          </p:nvPr>
        </p:nvGraphicFramePr>
        <p:xfrm>
          <a:off x="1" y="1173480"/>
          <a:ext cx="12089415" cy="575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984">
                  <a:extLst>
                    <a:ext uri="{9D8B030D-6E8A-4147-A177-3AD203B41FA5}">
                      <a16:colId xmlns:a16="http://schemas.microsoft.com/office/drawing/2014/main" val="2573740616"/>
                    </a:ext>
                  </a:extLst>
                </a:gridCol>
                <a:gridCol w="679984">
                  <a:extLst>
                    <a:ext uri="{9D8B030D-6E8A-4147-A177-3AD203B41FA5}">
                      <a16:colId xmlns:a16="http://schemas.microsoft.com/office/drawing/2014/main" val="1166836483"/>
                    </a:ext>
                  </a:extLst>
                </a:gridCol>
                <a:gridCol w="829034">
                  <a:extLst>
                    <a:ext uri="{9D8B030D-6E8A-4147-A177-3AD203B41FA5}">
                      <a16:colId xmlns:a16="http://schemas.microsoft.com/office/drawing/2014/main" val="1045015875"/>
                    </a:ext>
                  </a:extLst>
                </a:gridCol>
                <a:gridCol w="713569">
                  <a:extLst>
                    <a:ext uri="{9D8B030D-6E8A-4147-A177-3AD203B41FA5}">
                      <a16:colId xmlns:a16="http://schemas.microsoft.com/office/drawing/2014/main" val="936346671"/>
                    </a:ext>
                  </a:extLst>
                </a:gridCol>
                <a:gridCol w="607144">
                  <a:extLst>
                    <a:ext uri="{9D8B030D-6E8A-4147-A177-3AD203B41FA5}">
                      <a16:colId xmlns:a16="http://schemas.microsoft.com/office/drawing/2014/main" val="2094116003"/>
                    </a:ext>
                  </a:extLst>
                </a:gridCol>
                <a:gridCol w="442289">
                  <a:extLst>
                    <a:ext uri="{9D8B030D-6E8A-4147-A177-3AD203B41FA5}">
                      <a16:colId xmlns:a16="http://schemas.microsoft.com/office/drawing/2014/main" val="2960874069"/>
                    </a:ext>
                  </a:extLst>
                </a:gridCol>
                <a:gridCol w="559859">
                  <a:extLst>
                    <a:ext uri="{9D8B030D-6E8A-4147-A177-3AD203B41FA5}">
                      <a16:colId xmlns:a16="http://schemas.microsoft.com/office/drawing/2014/main" val="828206361"/>
                    </a:ext>
                  </a:extLst>
                </a:gridCol>
                <a:gridCol w="460783">
                  <a:extLst>
                    <a:ext uri="{9D8B030D-6E8A-4147-A177-3AD203B41FA5}">
                      <a16:colId xmlns:a16="http://schemas.microsoft.com/office/drawing/2014/main" val="36321106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713693287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314031608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17339257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836007768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4040476627"/>
                    </a:ext>
                  </a:extLst>
                </a:gridCol>
                <a:gridCol w="823107">
                  <a:extLst>
                    <a:ext uri="{9D8B030D-6E8A-4147-A177-3AD203B41FA5}">
                      <a16:colId xmlns:a16="http://schemas.microsoft.com/office/drawing/2014/main" val="770182214"/>
                    </a:ext>
                  </a:extLst>
                </a:gridCol>
                <a:gridCol w="1182072">
                  <a:extLst>
                    <a:ext uri="{9D8B030D-6E8A-4147-A177-3AD203B41FA5}">
                      <a16:colId xmlns:a16="http://schemas.microsoft.com/office/drawing/2014/main" val="8194869"/>
                    </a:ext>
                  </a:extLst>
                </a:gridCol>
                <a:gridCol w="2037516">
                  <a:extLst>
                    <a:ext uri="{9D8B030D-6E8A-4147-A177-3AD203B41FA5}">
                      <a16:colId xmlns:a16="http://schemas.microsoft.com/office/drawing/2014/main" val="1931264554"/>
                    </a:ext>
                  </a:extLst>
                </a:gridCol>
              </a:tblGrid>
              <a:tr h="66548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Technology </a:t>
                      </a:r>
                    </a:p>
                    <a:p>
                      <a:pPr algn="ctr"/>
                      <a:r>
                        <a:rPr lang="en-US" sz="1100" b="0" dirty="0"/>
                        <a:t>(Foundry Options)</a:t>
                      </a:r>
                      <a:endParaRPr lang="en-US" sz="1600" b="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Density</a:t>
                      </a:r>
                    </a:p>
                    <a:p>
                      <a:pPr algn="ctr"/>
                      <a:r>
                        <a:rPr lang="en-US" sz="1100" b="0" dirty="0"/>
                        <a:t>(Gb/mm</a:t>
                      </a:r>
                      <a:r>
                        <a:rPr lang="en-US" sz="1100" b="0" baseline="30000" dirty="0"/>
                        <a:t>2</a:t>
                      </a:r>
                      <a:r>
                        <a:rPr lang="en-US" sz="1100" b="0" dirty="0"/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Capacity (GB/die)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Bandwidth density</a:t>
                      </a:r>
                    </a:p>
                    <a:p>
                      <a:pPr algn="ctr"/>
                      <a:r>
                        <a:rPr lang="en-US" sz="1100" b="0" dirty="0"/>
                        <a:t>(TB/s/GB)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Latency (ns)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Masks</a:t>
                      </a:r>
                    </a:p>
                    <a:p>
                      <a:pPr algn="ctr"/>
                      <a:r>
                        <a:rPr lang="en-US" sz="1100" b="0" dirty="0"/>
                        <a:t>(#)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Array Energy (</a:t>
                      </a:r>
                      <a:r>
                        <a:rPr lang="en-US" sz="1100" b="0" dirty="0" err="1"/>
                        <a:t>pJ</a:t>
                      </a:r>
                      <a:r>
                        <a:rPr lang="en-US" sz="1100" b="0" dirty="0"/>
                        <a:t>/bit)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Process Tech</a:t>
                      </a:r>
                    </a:p>
                    <a:p>
                      <a:pPr algn="ctr"/>
                      <a:r>
                        <a:rPr lang="en-US" sz="1100" b="0" dirty="0"/>
                        <a:t>Readiness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Limitations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Ex-Industry Engagements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859076"/>
                  </a:ext>
                </a:extLst>
              </a:tr>
              <a:tr h="35759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R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W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W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Read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100" b="0" dirty="0"/>
                        <a:t>Write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err="1"/>
                        <a:t>IdleP</a:t>
                      </a:r>
                      <a:r>
                        <a:rPr lang="en-US" sz="1100" b="0" dirty="0"/>
                        <a:t>/GB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403193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eDRAM</a:t>
                      </a:r>
                      <a:endParaRPr lang="en-US" sz="11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ADM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16/4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70m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Medium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Slow cap access, high </a:t>
                      </a:r>
                      <a:r>
                        <a:rPr lang="en-US" sz="1600" b="0" dirty="0" err="1"/>
                        <a:t>tRC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ADM 90x60 </a:t>
                      </a:r>
                      <a:r>
                        <a:rPr lang="en-US" sz="1200" b="0" dirty="0" err="1"/>
                        <a:t>bitcell</a:t>
                      </a:r>
                      <a:r>
                        <a:rPr lang="en-US" sz="1200" b="0" dirty="0"/>
                        <a:t>, 2L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0916039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16/4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“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&gt;100m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58873035"/>
                  </a:ext>
                </a:extLst>
              </a:tr>
              <a:tr h="183382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SRAM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30/8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“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&gt;100m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Low density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SAINT-S, Intel-RAMBO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1072740"/>
                  </a:ext>
                </a:extLst>
              </a:tr>
              <a:tr h="183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3T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30/8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“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&gt;100m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Moderate density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64350467"/>
                  </a:ext>
                </a:extLst>
              </a:tr>
              <a:tr h="183382">
                <a:tc rowSpan="3"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DRAM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HBM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3.75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22m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Samsung, Hynix, Micron, Renesas 1z HBM3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3872468"/>
                  </a:ext>
                </a:extLst>
              </a:tr>
              <a:tr h="183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DBM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9417380"/>
                  </a:ext>
                </a:extLst>
              </a:tr>
              <a:tr h="183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LL-DRAM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1456425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STT/SOT-MRAM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Classic STTM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0259579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SOT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543998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E51A466-E158-4856-B23B-6775DF6477B4}"/>
              </a:ext>
            </a:extLst>
          </p:cNvPr>
          <p:cNvSpPr txBox="1"/>
          <p:nvPr/>
        </p:nvSpPr>
        <p:spPr>
          <a:xfrm>
            <a:off x="323385" y="884787"/>
            <a:ext cx="2986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*DB level comparisons, 100mm2 die</a:t>
            </a:r>
          </a:p>
        </p:txBody>
      </p:sp>
    </p:spTree>
    <p:extLst>
      <p:ext uri="{BB962C8B-B14F-4D97-AF65-F5344CB8AC3E}">
        <p14:creationId xmlns:p14="http://schemas.microsoft.com/office/powerpoint/2010/main" val="12858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556C5-CE8C-6547-B838-EA80C61A4AF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 Light" panose="020B04040202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 Light" panose="020B0404020203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Trends on Memory Stacking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899"/>
          <a:stretch/>
        </p:blipFill>
        <p:spPr>
          <a:xfrm>
            <a:off x="6093884" y="1205250"/>
            <a:ext cx="5331501" cy="3746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59" y="1004464"/>
            <a:ext cx="4263349" cy="378164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610100" y="2453640"/>
            <a:ext cx="4324350" cy="114681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84" y="4716953"/>
            <a:ext cx="8058150" cy="13239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383" y="6040928"/>
            <a:ext cx="9572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HBM roadmap includes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bumpless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stacking  with TSVs or with Hybrid Bonding</a:t>
            </a:r>
          </a:p>
        </p:txBody>
      </p:sp>
    </p:spTree>
    <p:extLst>
      <p:ext uri="{BB962C8B-B14F-4D97-AF65-F5344CB8AC3E}">
        <p14:creationId xmlns:p14="http://schemas.microsoft.com/office/powerpoint/2010/main" val="372593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8748C3-110E-44F2-A367-6AD84B51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2AF9E8-6870-4912-B3DB-9A379F9D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Power within ADM IP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BC131E-C96F-4E91-87E7-CB6F1A14F047}"/>
              </a:ext>
            </a:extLst>
          </p:cNvPr>
          <p:cNvGrpSpPr/>
          <p:nvPr/>
        </p:nvGrpSpPr>
        <p:grpSpPr>
          <a:xfrm>
            <a:off x="607484" y="885191"/>
            <a:ext cx="11531630" cy="5530532"/>
            <a:chOff x="3944010" y="885191"/>
            <a:chExt cx="8195104" cy="5471160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E42C6BD1-042A-4DBD-9131-BB3D04662AE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313342" y="885191"/>
            <a:ext cx="7825772" cy="54711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6BCB67-270B-4EA3-90C0-9C7B4AE41832}"/>
                </a:ext>
              </a:extLst>
            </p:cNvPr>
            <p:cNvSpPr txBox="1"/>
            <p:nvPr/>
          </p:nvSpPr>
          <p:spPr>
            <a:xfrm rot="16200000">
              <a:off x="3007525" y="2664996"/>
              <a:ext cx="2242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Energy (</a:t>
              </a:r>
              <a:r>
                <a:rPr kumimoji="0" lang="en-US" sz="18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pJ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/bit)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B8A470D-26A2-41B2-AE23-23CD9EC193B3}"/>
                </a:ext>
              </a:extLst>
            </p:cNvPr>
            <p:cNvCxnSpPr>
              <a:cxnSpLocks/>
            </p:cNvCxnSpPr>
            <p:nvPr/>
          </p:nvCxnSpPr>
          <p:spPr>
            <a:xfrm>
              <a:off x="6212233" y="2808226"/>
              <a:ext cx="1091392" cy="620774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3C8B259-FF73-4824-A74C-831736C4AFBE}"/>
                </a:ext>
              </a:extLst>
            </p:cNvPr>
            <p:cNvCxnSpPr>
              <a:cxnSpLocks/>
            </p:cNvCxnSpPr>
            <p:nvPr/>
          </p:nvCxnSpPr>
          <p:spPr>
            <a:xfrm>
              <a:off x="6296627" y="4190035"/>
              <a:ext cx="1006998" cy="104173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7B88254-81F9-4539-B55D-E2970CB05D41}"/>
                </a:ext>
              </a:extLst>
            </p:cNvPr>
            <p:cNvCxnSpPr>
              <a:cxnSpLocks/>
            </p:cNvCxnSpPr>
            <p:nvPr/>
          </p:nvCxnSpPr>
          <p:spPr>
            <a:xfrm>
              <a:off x="8007625" y="3429000"/>
              <a:ext cx="962755" cy="367496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DD5FDFA-8F03-445B-946B-80C8E2F53487}"/>
                </a:ext>
              </a:extLst>
            </p:cNvPr>
            <p:cNvCxnSpPr>
              <a:cxnSpLocks/>
            </p:cNvCxnSpPr>
            <p:nvPr/>
          </p:nvCxnSpPr>
          <p:spPr>
            <a:xfrm>
              <a:off x="7963382" y="4294208"/>
              <a:ext cx="1006998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E3261F9-38F0-463A-BC49-FF06CB26E449}"/>
                </a:ext>
              </a:extLst>
            </p:cNvPr>
            <p:cNvCxnSpPr>
              <a:cxnSpLocks/>
            </p:cNvCxnSpPr>
            <p:nvPr/>
          </p:nvCxnSpPr>
          <p:spPr>
            <a:xfrm>
              <a:off x="8007625" y="3452613"/>
              <a:ext cx="2652660" cy="436481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3283F65-F7BC-4E65-85C4-B1330D94F2BE}"/>
                </a:ext>
              </a:extLst>
            </p:cNvPr>
            <p:cNvCxnSpPr>
              <a:cxnSpLocks/>
            </p:cNvCxnSpPr>
            <p:nvPr/>
          </p:nvCxnSpPr>
          <p:spPr>
            <a:xfrm>
              <a:off x="8007625" y="4294208"/>
              <a:ext cx="2673753" cy="20256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CFAAE9-437B-4A07-8057-70D38883457C}"/>
                </a:ext>
              </a:extLst>
            </p:cNvPr>
            <p:cNvSpPr txBox="1"/>
            <p:nvPr/>
          </p:nvSpPr>
          <p:spPr>
            <a:xfrm>
              <a:off x="6241506" y="2398268"/>
              <a:ext cx="1527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Die size reduction ~2.5x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A214CD-9690-4C16-9E8E-B79E38E54A6F}"/>
                </a:ext>
              </a:extLst>
            </p:cNvPr>
            <p:cNvSpPr txBox="1"/>
            <p:nvPr/>
          </p:nvSpPr>
          <p:spPr>
            <a:xfrm>
              <a:off x="8019200" y="3100199"/>
              <a:ext cx="1527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AG 40% lower 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6864A0-CD1B-4894-9F16-798A4C7537F8}"/>
                </a:ext>
              </a:extLst>
            </p:cNvPr>
            <p:cNvSpPr txBox="1"/>
            <p:nvPr/>
          </p:nvSpPr>
          <p:spPr>
            <a:xfrm>
              <a:off x="9726280" y="3191003"/>
              <a:ext cx="21426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Lower AR for 2x better C, higher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cond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 by 2x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491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D58AB-492D-40D6-9E92-A2FB8036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E8BB10-A535-4B4C-A04E-A6E35556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287" y="36392"/>
            <a:ext cx="6605181" cy="674524"/>
          </a:xfrm>
        </p:spPr>
        <p:txBody>
          <a:bodyPr/>
          <a:lstStyle/>
          <a:p>
            <a:pPr algn="ctr"/>
            <a:r>
              <a:rPr lang="en-US" b="1">
                <a:latin typeface="+mn-lt"/>
              </a:rPr>
              <a:t>Can the </a:t>
            </a:r>
            <a:r>
              <a:rPr lang="en-US" b="1" err="1">
                <a:latin typeface="+mn-lt"/>
              </a:rPr>
              <a:t>pJ</a:t>
            </a:r>
            <a:r>
              <a:rPr lang="en-US" b="1">
                <a:latin typeface="+mn-lt"/>
              </a:rPr>
              <a:t>/bit be lowered? (0.85/0.75 voltages?)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A45A07-943A-4C5F-A4D6-CF87FAF1EC61}"/>
              </a:ext>
            </a:extLst>
          </p:cNvPr>
          <p:cNvGrpSpPr>
            <a:grpSpLocks noChangeAspect="1"/>
          </p:cNvGrpSpPr>
          <p:nvPr/>
        </p:nvGrpSpPr>
        <p:grpSpPr>
          <a:xfrm>
            <a:off x="477809" y="520041"/>
            <a:ext cx="2785205" cy="1165878"/>
            <a:chOff x="7042155" y="1218927"/>
            <a:chExt cx="4450632" cy="18630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D4D080-A813-4789-B805-48A8A9E423C1}"/>
                </a:ext>
              </a:extLst>
            </p:cNvPr>
            <p:cNvGrpSpPr/>
            <p:nvPr/>
          </p:nvGrpSpPr>
          <p:grpSpPr>
            <a:xfrm>
              <a:off x="7042155" y="1218927"/>
              <a:ext cx="4450632" cy="1428952"/>
              <a:chOff x="7058608" y="3619614"/>
              <a:chExt cx="4450632" cy="142895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9F73777-3068-41F0-91EB-3994AEE2E060}"/>
                  </a:ext>
                </a:extLst>
              </p:cNvPr>
              <p:cNvSpPr/>
              <p:nvPr/>
            </p:nvSpPr>
            <p:spPr>
              <a:xfrm>
                <a:off x="7058608" y="3619614"/>
                <a:ext cx="4439999" cy="14183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68240B-1CA8-4AF2-81DF-19379B65E3E3}"/>
                  </a:ext>
                </a:extLst>
              </p:cNvPr>
              <p:cNvSpPr/>
              <p:nvPr/>
            </p:nvSpPr>
            <p:spPr>
              <a:xfrm>
                <a:off x="8204695" y="4496065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layer0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36E6BFD-0EEB-431E-9D4A-72DA2A3DC839}"/>
                  </a:ext>
                </a:extLst>
              </p:cNvPr>
              <p:cNvSpPr/>
              <p:nvPr/>
            </p:nvSpPr>
            <p:spPr>
              <a:xfrm>
                <a:off x="7058608" y="4778963"/>
                <a:ext cx="3639312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B31BA6-FF94-4BDE-B6D9-99EBE85ACAF0}"/>
                  </a:ext>
                </a:extLst>
              </p:cNvPr>
              <p:cNvSpPr/>
              <p:nvPr/>
            </p:nvSpPr>
            <p:spPr>
              <a:xfrm>
                <a:off x="10701127" y="4783939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F158928-158F-4F24-8062-A5254EAFFB47}"/>
                  </a:ext>
                </a:extLst>
              </p:cNvPr>
              <p:cNvSpPr/>
              <p:nvPr/>
            </p:nvSpPr>
            <p:spPr>
              <a:xfrm>
                <a:off x="8204693" y="4235903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layer1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AF5CFA0-5B60-4766-A5FC-07F4351999ED}"/>
                  </a:ext>
                </a:extLst>
              </p:cNvPr>
              <p:cNvSpPr/>
              <p:nvPr/>
            </p:nvSpPr>
            <p:spPr>
              <a:xfrm>
                <a:off x="8204695" y="3972632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layer2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7FFB2F-7463-42FC-84F3-42C62296EC17}"/>
                </a:ext>
              </a:extLst>
            </p:cNvPr>
            <p:cNvSpPr/>
            <p:nvPr/>
          </p:nvSpPr>
          <p:spPr>
            <a:xfrm>
              <a:off x="7042155" y="2647879"/>
              <a:ext cx="4439998" cy="4340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Substrate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9526A0-F40C-47FF-A083-A5FB9E6F47B6}"/>
              </a:ext>
            </a:extLst>
          </p:cNvPr>
          <p:cNvGrpSpPr>
            <a:grpSpLocks noChangeAspect="1"/>
          </p:cNvGrpSpPr>
          <p:nvPr/>
        </p:nvGrpSpPr>
        <p:grpSpPr>
          <a:xfrm>
            <a:off x="360745" y="2495905"/>
            <a:ext cx="3072653" cy="1552539"/>
            <a:chOff x="6523281" y="3790178"/>
            <a:chExt cx="4787693" cy="24191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55BFD3-D6DE-4BAF-BFEC-C247C6EA6770}"/>
                </a:ext>
              </a:extLst>
            </p:cNvPr>
            <p:cNvGrpSpPr/>
            <p:nvPr/>
          </p:nvGrpSpPr>
          <p:grpSpPr>
            <a:xfrm>
              <a:off x="6602817" y="5073684"/>
              <a:ext cx="4571999" cy="1121450"/>
              <a:chOff x="6634716" y="5073684"/>
              <a:chExt cx="4571999" cy="112145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1062C6-C0D9-442F-9A9F-7D63D991FFAB}"/>
                  </a:ext>
                </a:extLst>
              </p:cNvPr>
              <p:cNvSpPr/>
              <p:nvPr/>
            </p:nvSpPr>
            <p:spPr>
              <a:xfrm>
                <a:off x="6643080" y="5473142"/>
                <a:ext cx="4562549" cy="72199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Substrate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4797B0-2DFE-4C59-8B13-E51AA160CDAB}"/>
                  </a:ext>
                </a:extLst>
              </p:cNvPr>
              <p:cNvSpPr/>
              <p:nvPr/>
            </p:nvSpPr>
            <p:spPr>
              <a:xfrm>
                <a:off x="6634716" y="5073684"/>
                <a:ext cx="4571999" cy="4284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762728C-E574-4596-AC59-58D9A99FB1E1}"/>
                  </a:ext>
                </a:extLst>
              </p:cNvPr>
              <p:cNvSpPr/>
              <p:nvPr/>
            </p:nvSpPr>
            <p:spPr>
              <a:xfrm>
                <a:off x="7387555" y="5219197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491CEAE-0BF6-419E-A9A9-DA4ACE61F616}"/>
                  </a:ext>
                </a:extLst>
              </p:cNvPr>
              <p:cNvSpPr/>
              <p:nvPr/>
            </p:nvSpPr>
            <p:spPr>
              <a:xfrm>
                <a:off x="7151347" y="5502095"/>
                <a:ext cx="2722007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E4DDF8F-B128-4BEC-8BDB-C6537075BA0F}"/>
                  </a:ext>
                </a:extLst>
              </p:cNvPr>
              <p:cNvSpPr/>
              <p:nvPr/>
            </p:nvSpPr>
            <p:spPr>
              <a:xfrm>
                <a:off x="9873354" y="5496438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99B2FD9-265C-48AC-BE30-A5E0AF94B9A9}"/>
                </a:ext>
              </a:extLst>
            </p:cNvPr>
            <p:cNvGrpSpPr/>
            <p:nvPr/>
          </p:nvGrpSpPr>
          <p:grpSpPr>
            <a:xfrm>
              <a:off x="6597077" y="3793698"/>
              <a:ext cx="4571999" cy="1121450"/>
              <a:chOff x="6634716" y="5073684"/>
              <a:chExt cx="4571999" cy="112145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452C11-AA30-4785-A013-687AF9EF0E69}"/>
                  </a:ext>
                </a:extLst>
              </p:cNvPr>
              <p:cNvSpPr/>
              <p:nvPr/>
            </p:nvSpPr>
            <p:spPr>
              <a:xfrm>
                <a:off x="6643080" y="5473142"/>
                <a:ext cx="4562549" cy="72199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Substrate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4467DED-CD05-46F6-9990-072F33F26EE7}"/>
                  </a:ext>
                </a:extLst>
              </p:cNvPr>
              <p:cNvSpPr/>
              <p:nvPr/>
            </p:nvSpPr>
            <p:spPr>
              <a:xfrm>
                <a:off x="6634716" y="5073684"/>
                <a:ext cx="4571999" cy="4284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2EFAAA-8407-4128-945C-5C447A55EA20}"/>
                  </a:ext>
                </a:extLst>
              </p:cNvPr>
              <p:cNvSpPr/>
              <p:nvPr/>
            </p:nvSpPr>
            <p:spPr>
              <a:xfrm>
                <a:off x="7387555" y="5219197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6943C59-BBD9-4976-95F0-D825CA7C9F60}"/>
                  </a:ext>
                </a:extLst>
              </p:cNvPr>
              <p:cNvSpPr/>
              <p:nvPr/>
            </p:nvSpPr>
            <p:spPr>
              <a:xfrm>
                <a:off x="7151347" y="5502095"/>
                <a:ext cx="2722007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6ED7B9-E3AD-4FF0-9065-9EF643B7032C}"/>
                  </a:ext>
                </a:extLst>
              </p:cNvPr>
              <p:cNvSpPr/>
              <p:nvPr/>
            </p:nvSpPr>
            <p:spPr>
              <a:xfrm>
                <a:off x="9873354" y="5496438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</p:grp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37D1B9F4-7AC8-4292-A758-E809E6E4A15B}"/>
                </a:ext>
              </a:extLst>
            </p:cNvPr>
            <p:cNvSpPr/>
            <p:nvPr/>
          </p:nvSpPr>
          <p:spPr>
            <a:xfrm>
              <a:off x="6681277" y="379369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0C9DBAE2-E981-4FDE-9601-C9697C8A76B4}"/>
                </a:ext>
              </a:extLst>
            </p:cNvPr>
            <p:cNvSpPr/>
            <p:nvPr/>
          </p:nvSpPr>
          <p:spPr>
            <a:xfrm>
              <a:off x="6683923" y="502694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157157A-2B22-4218-938B-B9D754702CDF}"/>
                </a:ext>
              </a:extLst>
            </p:cNvPr>
            <p:cNvSpPr/>
            <p:nvPr/>
          </p:nvSpPr>
          <p:spPr>
            <a:xfrm>
              <a:off x="6523281" y="4908506"/>
              <a:ext cx="736637" cy="15059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3B39A57C-1C40-4F17-8BDA-5EEB82D3A799}"/>
                </a:ext>
              </a:extLst>
            </p:cNvPr>
            <p:cNvSpPr/>
            <p:nvPr/>
          </p:nvSpPr>
          <p:spPr>
            <a:xfrm>
              <a:off x="10732335" y="379017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1" name="Flowchart: Manual Operation 20">
              <a:extLst>
                <a:ext uri="{FF2B5EF4-FFF2-40B4-BE49-F238E27FC236}">
                  <a16:creationId xmlns:a16="http://schemas.microsoft.com/office/drawing/2014/main" id="{76D0E317-8A70-465F-BCCA-B37B45180422}"/>
                </a:ext>
              </a:extLst>
            </p:cNvPr>
            <p:cNvSpPr/>
            <p:nvPr/>
          </p:nvSpPr>
          <p:spPr>
            <a:xfrm>
              <a:off x="10734981" y="502342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94A6B1-2B22-4F87-86EC-0BF5811CCD91}"/>
                </a:ext>
              </a:extLst>
            </p:cNvPr>
            <p:cNvSpPr/>
            <p:nvPr/>
          </p:nvSpPr>
          <p:spPr>
            <a:xfrm>
              <a:off x="10574337" y="4904986"/>
              <a:ext cx="736637" cy="15059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F11F3D-A899-4C0E-AD0C-2CF09CE75851}"/>
              </a:ext>
            </a:extLst>
          </p:cNvPr>
          <p:cNvGrpSpPr/>
          <p:nvPr/>
        </p:nvGrpSpPr>
        <p:grpSpPr>
          <a:xfrm>
            <a:off x="420772" y="4872522"/>
            <a:ext cx="2956308" cy="1143002"/>
            <a:chOff x="6514437" y="4524560"/>
            <a:chExt cx="2956308" cy="114300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1183B10-E5E9-4407-BDEE-7FFA14195A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14437" y="4524560"/>
              <a:ext cx="2956308" cy="1143002"/>
              <a:chOff x="6649150" y="4727704"/>
              <a:chExt cx="4577739" cy="176990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5D09F42-30B0-4DCC-8652-F518327D4484}"/>
                  </a:ext>
                </a:extLst>
              </p:cNvPr>
              <p:cNvGrpSpPr/>
              <p:nvPr/>
            </p:nvGrpSpPr>
            <p:grpSpPr>
              <a:xfrm>
                <a:off x="6654890" y="5604709"/>
                <a:ext cx="4571999" cy="864605"/>
                <a:chOff x="6634716" y="5073684"/>
                <a:chExt cx="4571999" cy="864605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FE40F2F-2161-4E2B-880A-D6299051F7F1}"/>
                    </a:ext>
                  </a:extLst>
                </p:cNvPr>
                <p:cNvSpPr/>
                <p:nvPr/>
              </p:nvSpPr>
              <p:spPr>
                <a:xfrm>
                  <a:off x="6643080" y="5473142"/>
                  <a:ext cx="4562549" cy="46514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Substrate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13E5190-25F8-41AE-84EC-22AAD2B7AC26}"/>
                    </a:ext>
                  </a:extLst>
                </p:cNvPr>
                <p:cNvSpPr/>
                <p:nvPr/>
              </p:nvSpPr>
              <p:spPr>
                <a:xfrm>
                  <a:off x="6634716" y="5073684"/>
                  <a:ext cx="4571999" cy="4284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7C4E16C-EDCC-41C5-8469-17113814A52A}"/>
                    </a:ext>
                  </a:extLst>
                </p:cNvPr>
                <p:cNvSpPr/>
                <p:nvPr/>
              </p:nvSpPr>
              <p:spPr>
                <a:xfrm>
                  <a:off x="7387555" y="5219197"/>
                  <a:ext cx="2249593" cy="26462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ADM layer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6F44CDD7-2B39-4C5B-875B-AD232BBE0BF2}"/>
                    </a:ext>
                  </a:extLst>
                </p:cNvPr>
                <p:cNvSpPr/>
                <p:nvPr/>
              </p:nvSpPr>
              <p:spPr>
                <a:xfrm>
                  <a:off x="7151347" y="5502095"/>
                  <a:ext cx="2722007" cy="26462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CMOS Peripherals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C04C851-7513-4098-8C86-FCC5E0161C04}"/>
                    </a:ext>
                  </a:extLst>
                </p:cNvPr>
                <p:cNvSpPr/>
                <p:nvPr/>
              </p:nvSpPr>
              <p:spPr>
                <a:xfrm>
                  <a:off x="9873354" y="5496438"/>
                  <a:ext cx="808113" cy="264627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ML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031E134-F318-4F02-96FF-FB7AC70DE13C}"/>
                  </a:ext>
                </a:extLst>
              </p:cNvPr>
              <p:cNvGrpSpPr/>
              <p:nvPr/>
            </p:nvGrpSpPr>
            <p:grpSpPr>
              <a:xfrm>
                <a:off x="6649150" y="4727704"/>
                <a:ext cx="4571999" cy="902888"/>
                <a:chOff x="6634716" y="5073684"/>
                <a:chExt cx="4571999" cy="902888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78A8FEA-38E8-46B0-857C-7B30752856A1}"/>
                    </a:ext>
                  </a:extLst>
                </p:cNvPr>
                <p:cNvSpPr/>
                <p:nvPr/>
              </p:nvSpPr>
              <p:spPr>
                <a:xfrm>
                  <a:off x="6643080" y="5473142"/>
                  <a:ext cx="4562549" cy="50343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Substrate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0A41EC2-466C-45FD-825C-4A9AE5C7A91C}"/>
                    </a:ext>
                  </a:extLst>
                </p:cNvPr>
                <p:cNvSpPr/>
                <p:nvPr/>
              </p:nvSpPr>
              <p:spPr>
                <a:xfrm>
                  <a:off x="6634716" y="5073684"/>
                  <a:ext cx="4571999" cy="4284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714FAE1-0E68-4B8E-A7A7-50CD950F3523}"/>
                    </a:ext>
                  </a:extLst>
                </p:cNvPr>
                <p:cNvSpPr/>
                <p:nvPr/>
              </p:nvSpPr>
              <p:spPr>
                <a:xfrm>
                  <a:off x="7387555" y="5219197"/>
                  <a:ext cx="2249593" cy="26462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ADM layer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265D968-4743-4245-91C8-1A20168C1678}"/>
                    </a:ext>
                  </a:extLst>
                </p:cNvPr>
                <p:cNvSpPr/>
                <p:nvPr/>
              </p:nvSpPr>
              <p:spPr>
                <a:xfrm>
                  <a:off x="7151347" y="5485630"/>
                  <a:ext cx="2722008" cy="26462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CMOS Peripherals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01A2783-7C98-498E-A64A-59CD586930A2}"/>
                    </a:ext>
                  </a:extLst>
                </p:cNvPr>
                <p:cNvSpPr/>
                <p:nvPr/>
              </p:nvSpPr>
              <p:spPr>
                <a:xfrm>
                  <a:off x="9873354" y="5496438"/>
                  <a:ext cx="808113" cy="264627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ML</a:t>
                  </a:r>
                </a:p>
              </p:txBody>
            </p:sp>
          </p:grpSp>
          <p:sp>
            <p:nvSpPr>
              <p:cNvPr id="41" name="Flowchart: Manual Operation 40">
                <a:extLst>
                  <a:ext uri="{FF2B5EF4-FFF2-40B4-BE49-F238E27FC236}">
                    <a16:creationId xmlns:a16="http://schemas.microsoft.com/office/drawing/2014/main" id="{EF1B5D97-3BC7-49E2-BD16-135F3D4CAF88}"/>
                  </a:ext>
                </a:extLst>
              </p:cNvPr>
              <p:cNvSpPr/>
              <p:nvPr/>
            </p:nvSpPr>
            <p:spPr>
              <a:xfrm>
                <a:off x="6712725" y="4747126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42" name="Flowchart: Manual Operation 41">
                <a:extLst>
                  <a:ext uri="{FF2B5EF4-FFF2-40B4-BE49-F238E27FC236}">
                    <a16:creationId xmlns:a16="http://schemas.microsoft.com/office/drawing/2014/main" id="{F68B5DCF-5652-4810-B647-1BC752504E75}"/>
                  </a:ext>
                </a:extLst>
              </p:cNvPr>
              <p:cNvSpPr/>
              <p:nvPr/>
            </p:nvSpPr>
            <p:spPr>
              <a:xfrm>
                <a:off x="6715372" y="5609294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43" name="Flowchart: Manual Operation 42">
                <a:extLst>
                  <a:ext uri="{FF2B5EF4-FFF2-40B4-BE49-F238E27FC236}">
                    <a16:creationId xmlns:a16="http://schemas.microsoft.com/office/drawing/2014/main" id="{904359D2-684A-4E6F-A7C5-B910A85A30B6}"/>
                  </a:ext>
                </a:extLst>
              </p:cNvPr>
              <p:cNvSpPr/>
              <p:nvPr/>
            </p:nvSpPr>
            <p:spPr>
              <a:xfrm>
                <a:off x="10763783" y="4744667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44" name="Flowchart: Manual Operation 43">
                <a:extLst>
                  <a:ext uri="{FF2B5EF4-FFF2-40B4-BE49-F238E27FC236}">
                    <a16:creationId xmlns:a16="http://schemas.microsoft.com/office/drawing/2014/main" id="{0DD763DB-CA4D-49B2-973A-ADB3FFA747FC}"/>
                  </a:ext>
                </a:extLst>
              </p:cNvPr>
              <p:cNvSpPr/>
              <p:nvPr/>
            </p:nvSpPr>
            <p:spPr>
              <a:xfrm>
                <a:off x="10766428" y="5605773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</p:grpSp>
        <p:sp>
          <p:nvSpPr>
            <p:cNvPr id="35" name="Flowchart: Manual Operation 34">
              <a:extLst>
                <a:ext uri="{FF2B5EF4-FFF2-40B4-BE49-F238E27FC236}">
                  <a16:creationId xmlns:a16="http://schemas.microsoft.com/office/drawing/2014/main" id="{8F34B2C1-660F-437B-8C89-0252DACE2413}"/>
                </a:ext>
              </a:extLst>
            </p:cNvPr>
            <p:cNvSpPr/>
            <p:nvPr/>
          </p:nvSpPr>
          <p:spPr>
            <a:xfrm>
              <a:off x="6721589" y="4532423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6" name="Flowchart: Manual Operation 35">
              <a:extLst>
                <a:ext uri="{FF2B5EF4-FFF2-40B4-BE49-F238E27FC236}">
                  <a16:creationId xmlns:a16="http://schemas.microsoft.com/office/drawing/2014/main" id="{6C3F9A3D-CB71-4294-8DB8-82FAA0C37A38}"/>
                </a:ext>
              </a:extLst>
            </p:cNvPr>
            <p:cNvSpPr/>
            <p:nvPr/>
          </p:nvSpPr>
          <p:spPr>
            <a:xfrm>
              <a:off x="6723298" y="5089211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165B0287-5A59-4E47-A1CC-BA8508C69B92}"/>
                </a:ext>
              </a:extLst>
            </p:cNvPr>
            <p:cNvSpPr/>
            <p:nvPr/>
          </p:nvSpPr>
          <p:spPr>
            <a:xfrm>
              <a:off x="9337766" y="4530835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8" name="Flowchart: Manual Operation 37">
              <a:extLst>
                <a:ext uri="{FF2B5EF4-FFF2-40B4-BE49-F238E27FC236}">
                  <a16:creationId xmlns:a16="http://schemas.microsoft.com/office/drawing/2014/main" id="{64172513-1B7F-490E-A21F-8F58726B716E}"/>
                </a:ext>
              </a:extLst>
            </p:cNvPr>
            <p:cNvSpPr/>
            <p:nvPr/>
          </p:nvSpPr>
          <p:spPr>
            <a:xfrm>
              <a:off x="9339474" y="5086937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858EA94-C47C-47B7-B2F4-8D29FBCFD490}"/>
              </a:ext>
            </a:extLst>
          </p:cNvPr>
          <p:cNvSpPr txBox="1"/>
          <p:nvPr/>
        </p:nvSpPr>
        <p:spPr>
          <a:xfrm>
            <a:off x="91440" y="167803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Monolithic Stacking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76B878E-CA85-4A03-AAC5-6BC37E589E92}"/>
              </a:ext>
            </a:extLst>
          </p:cNvPr>
          <p:cNvSpPr txBox="1"/>
          <p:nvPr/>
        </p:nvSpPr>
        <p:spPr>
          <a:xfrm>
            <a:off x="91440" y="402314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Die Stacking (bumps)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E75B5B5-7088-4527-BF0C-50F09E4D339E}"/>
              </a:ext>
            </a:extLst>
          </p:cNvPr>
          <p:cNvSpPr txBox="1"/>
          <p:nvPr/>
        </p:nvSpPr>
        <p:spPr>
          <a:xfrm>
            <a:off x="91440" y="600353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Thin Die Stacking (bumps)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94BA7C-8D2E-4291-89A2-49CB17E89A8D}"/>
              </a:ext>
            </a:extLst>
          </p:cNvPr>
          <p:cNvSpPr txBox="1"/>
          <p:nvPr/>
        </p:nvSpPr>
        <p:spPr>
          <a:xfrm rot="16200000">
            <a:off x="2935098" y="2732144"/>
            <a:ext cx="2242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Energy (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pJ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/bit)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A3FDCA-77B3-4263-8616-2A3C3BDDB6C9}"/>
              </a:ext>
            </a:extLst>
          </p:cNvPr>
          <p:cNvSpPr txBox="1"/>
          <p:nvPr/>
        </p:nvSpPr>
        <p:spPr>
          <a:xfrm>
            <a:off x="6362619" y="4822514"/>
            <a:ext cx="1875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DRAM options</a:t>
            </a:r>
          </a:p>
        </p:txBody>
      </p:sp>
      <p:graphicFrame>
        <p:nvGraphicFramePr>
          <p:cNvPr id="64" name="Chart 63">
            <a:extLst>
              <a:ext uri="{FF2B5EF4-FFF2-40B4-BE49-F238E27FC236}">
                <a16:creationId xmlns:a16="http://schemas.microsoft.com/office/drawing/2014/main" id="{5AC4861C-5806-42AD-8EA7-F4AC51CDF21E}"/>
              </a:ext>
            </a:extLst>
          </p:cNvPr>
          <p:cNvGraphicFramePr>
            <a:graphicFrameLocks/>
          </p:cNvGraphicFramePr>
          <p:nvPr/>
        </p:nvGraphicFramePr>
        <p:xfrm>
          <a:off x="4462144" y="1407625"/>
          <a:ext cx="6986502" cy="3402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3FD9075-CDA2-4E1C-8824-FFB14050D091}"/>
              </a:ext>
            </a:extLst>
          </p:cNvPr>
          <p:cNvSpPr txBox="1"/>
          <p:nvPr/>
        </p:nvSpPr>
        <p:spPr>
          <a:xfrm>
            <a:off x="8332120" y="4820709"/>
            <a:ext cx="24450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Break down into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Roadmap – voltage and area shrink show separately (what gets us to voltage and die size shrink separately)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What are the gaps? Targets, enablers; add-in 1207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etc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How can HBM be made into the same</a:t>
            </a:r>
          </a:p>
        </p:txBody>
      </p:sp>
    </p:spTree>
    <p:extLst>
      <p:ext uri="{BB962C8B-B14F-4D97-AF65-F5344CB8AC3E}">
        <p14:creationId xmlns:p14="http://schemas.microsoft.com/office/powerpoint/2010/main" val="1046317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366225" y="1062628"/>
          <a:ext cx="8328408" cy="461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Freeform 16"/>
          <p:cNvSpPr/>
          <p:nvPr/>
        </p:nvSpPr>
        <p:spPr>
          <a:xfrm>
            <a:off x="6718563" y="2818721"/>
            <a:ext cx="849118" cy="768009"/>
          </a:xfrm>
          <a:custGeom>
            <a:avLst/>
            <a:gdLst>
              <a:gd name="connsiteX0" fmla="*/ 0 w 952500"/>
              <a:gd name="connsiteY0" fmla="*/ 0 h 768009"/>
              <a:gd name="connsiteX1" fmla="*/ 80010 w 952500"/>
              <a:gd name="connsiteY1" fmla="*/ 41910 h 768009"/>
              <a:gd name="connsiteX2" fmla="*/ 160020 w 952500"/>
              <a:gd name="connsiteY2" fmla="*/ 137160 h 768009"/>
              <a:gd name="connsiteX3" fmla="*/ 224790 w 952500"/>
              <a:gd name="connsiteY3" fmla="*/ 369570 h 768009"/>
              <a:gd name="connsiteX4" fmla="*/ 274320 w 952500"/>
              <a:gd name="connsiteY4" fmla="*/ 697230 h 768009"/>
              <a:gd name="connsiteX5" fmla="*/ 289560 w 952500"/>
              <a:gd name="connsiteY5" fmla="*/ 742950 h 768009"/>
              <a:gd name="connsiteX6" fmla="*/ 331470 w 952500"/>
              <a:gd name="connsiteY6" fmla="*/ 765810 h 768009"/>
              <a:gd name="connsiteX7" fmla="*/ 952500 w 952500"/>
              <a:gd name="connsiteY7" fmla="*/ 765810 h 76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768009">
                <a:moveTo>
                  <a:pt x="0" y="0"/>
                </a:moveTo>
                <a:cubicBezTo>
                  <a:pt x="26670" y="9525"/>
                  <a:pt x="53340" y="19050"/>
                  <a:pt x="80010" y="41910"/>
                </a:cubicBezTo>
                <a:cubicBezTo>
                  <a:pt x="106680" y="64770"/>
                  <a:pt x="135890" y="82550"/>
                  <a:pt x="160020" y="137160"/>
                </a:cubicBezTo>
                <a:cubicBezTo>
                  <a:pt x="184150" y="191770"/>
                  <a:pt x="205740" y="276225"/>
                  <a:pt x="224790" y="369570"/>
                </a:cubicBezTo>
                <a:cubicBezTo>
                  <a:pt x="243840" y="462915"/>
                  <a:pt x="263525" y="635000"/>
                  <a:pt x="274320" y="697230"/>
                </a:cubicBezTo>
                <a:cubicBezTo>
                  <a:pt x="285115" y="759460"/>
                  <a:pt x="280035" y="731520"/>
                  <a:pt x="289560" y="742950"/>
                </a:cubicBezTo>
                <a:cubicBezTo>
                  <a:pt x="299085" y="754380"/>
                  <a:pt x="220980" y="762000"/>
                  <a:pt x="331470" y="765810"/>
                </a:cubicBezTo>
                <a:cubicBezTo>
                  <a:pt x="441960" y="769620"/>
                  <a:pt x="697230" y="767715"/>
                  <a:pt x="952500" y="76581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618775" y="2814911"/>
            <a:ext cx="1067430" cy="3810"/>
          </a:xfrm>
          <a:prstGeom prst="line">
            <a:avLst/>
          </a:prstGeom>
          <a:ln w="317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95141" y="2814911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8447" y="1400179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2779" y="3586730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5141" y="4107547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B1BAB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B1BAB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SAEN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113058" y="4345855"/>
            <a:ext cx="0" cy="73866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138938" y="4708493"/>
            <a:ext cx="5149970" cy="350146"/>
            <a:chOff x="2138938" y="4708493"/>
            <a:chExt cx="5149970" cy="35014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2138938" y="5058639"/>
              <a:ext cx="51499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737327" y="4708493"/>
              <a:ext cx="5415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</a:t>
              </a:r>
              <a:r>
                <a:rPr kumimoji="0" lang="en-US" sz="1600" b="1" i="0" u="none" strike="noStrike" kern="1200" cap="none" spc="0" normalizeH="0" baseline="-2500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RC</a:t>
              </a:r>
              <a:endPara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>
            <a:off x="4108679" y="2443730"/>
            <a:ext cx="0" cy="22860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123143" y="4261844"/>
            <a:ext cx="1985536" cy="338554"/>
            <a:chOff x="2123143" y="4261844"/>
            <a:chExt cx="1985536" cy="338554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2123143" y="4555449"/>
              <a:ext cx="1985536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8018" y="4261844"/>
              <a:ext cx="7011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</a:t>
              </a:r>
              <a:r>
                <a:rPr kumimoji="0" lang="en-US" sz="1600" b="1" i="0" u="none" strike="noStrike" kern="1200" cap="none" spc="0" normalizeH="0" baseline="-2500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RCD</a:t>
              </a:r>
              <a:endPara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sp>
        <p:nvSpPr>
          <p:cNvPr id="30" name="Freeform 29"/>
          <p:cNvSpPr/>
          <p:nvPr/>
        </p:nvSpPr>
        <p:spPr>
          <a:xfrm>
            <a:off x="2984326" y="1797857"/>
            <a:ext cx="983411" cy="974785"/>
          </a:xfrm>
          <a:custGeom>
            <a:avLst/>
            <a:gdLst>
              <a:gd name="connsiteX0" fmla="*/ 0 w 983411"/>
              <a:gd name="connsiteY0" fmla="*/ 0 h 974785"/>
              <a:gd name="connsiteX1" fmla="*/ 741872 w 983411"/>
              <a:gd name="connsiteY1" fmla="*/ 241539 h 974785"/>
              <a:gd name="connsiteX2" fmla="*/ 983411 w 983411"/>
              <a:gd name="connsiteY2" fmla="*/ 974785 h 9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11" h="974785">
                <a:moveTo>
                  <a:pt x="0" y="0"/>
                </a:moveTo>
                <a:cubicBezTo>
                  <a:pt x="288985" y="39537"/>
                  <a:pt x="577970" y="79075"/>
                  <a:pt x="741872" y="241539"/>
                </a:cubicBezTo>
                <a:cubicBezTo>
                  <a:pt x="905774" y="404003"/>
                  <a:pt x="944592" y="856891"/>
                  <a:pt x="983411" y="974785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910936" y="2672330"/>
            <a:ext cx="0" cy="9144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972830" y="3494396"/>
            <a:ext cx="914400" cy="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400518" y="3573971"/>
            <a:ext cx="1138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</a:t>
            </a:r>
            <a:r>
              <a:rPr kumimoji="0" lang="en-US" sz="1600" b="1" i="0" u="none" strike="noStrike" kern="1200" cap="none" spc="0" normalizeH="0" baseline="-2500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WB</a:t>
            </a:r>
            <a:endParaRPr kumimoji="0" lang="en-US" sz="1600" b="1" i="0" u="none" strike="noStrike" kern="1200" cap="none" spc="0" normalizeH="0" baseline="-25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-370618" y="2877916"/>
            <a:ext cx="1319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Voltage (V)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7737" y="5628586"/>
            <a:ext cx="1319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time (s)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307437"/>
            <a:ext cx="10972800" cy="1143000"/>
          </a:xfrm>
        </p:spPr>
        <p:txBody>
          <a:bodyPr/>
          <a:lstStyle/>
          <a:p>
            <a:r>
              <a:rPr lang="en-US" b="1">
                <a:latin typeface="+mn-lt"/>
              </a:rPr>
              <a:t>Timing Analysis of </a:t>
            </a:r>
            <a:r>
              <a:rPr lang="en-US" b="1" err="1">
                <a:latin typeface="+mn-lt"/>
              </a:rPr>
              <a:t>eDRAM</a:t>
            </a:r>
            <a:endParaRPr lang="en-US" b="1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07652"/>
            <a:ext cx="11389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Three key sections of DRAM timing determine latency, row cycle time and hence BW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15647" y="1270915"/>
            <a:ext cx="1005456" cy="3891064"/>
            <a:chOff x="1915647" y="1270915"/>
            <a:chExt cx="1005456" cy="3891064"/>
          </a:xfrm>
        </p:grpSpPr>
        <p:sp>
          <p:nvSpPr>
            <p:cNvPr id="13" name="Rectangle 12"/>
            <p:cNvSpPr/>
            <p:nvPr/>
          </p:nvSpPr>
          <p:spPr>
            <a:xfrm>
              <a:off x="2113707" y="1270915"/>
              <a:ext cx="807396" cy="3891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80" name="TextBox 679"/>
            <p:cNvSpPr txBox="1"/>
            <p:nvPr/>
          </p:nvSpPr>
          <p:spPr>
            <a:xfrm>
              <a:off x="1915647" y="1652318"/>
              <a:ext cx="80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WL rise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94515" y="1264509"/>
            <a:ext cx="991680" cy="3891064"/>
            <a:chOff x="11044674" y="2998130"/>
            <a:chExt cx="991680" cy="3891064"/>
          </a:xfrm>
        </p:grpSpPr>
        <p:sp>
          <p:nvSpPr>
            <p:cNvPr id="681" name="Rectangle 680"/>
            <p:cNvSpPr/>
            <p:nvPr/>
          </p:nvSpPr>
          <p:spPr>
            <a:xfrm>
              <a:off x="11044674" y="2998130"/>
              <a:ext cx="807396" cy="389106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84" name="TextBox 683"/>
            <p:cNvSpPr txBox="1"/>
            <p:nvPr/>
          </p:nvSpPr>
          <p:spPr>
            <a:xfrm>
              <a:off x="11228958" y="4224601"/>
              <a:ext cx="80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BL dev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86579" y="1264509"/>
            <a:ext cx="938741" cy="3891064"/>
            <a:chOff x="12393746" y="2986955"/>
            <a:chExt cx="938741" cy="3891064"/>
          </a:xfrm>
        </p:grpSpPr>
        <p:sp>
          <p:nvSpPr>
            <p:cNvPr id="682" name="Rectangle 681"/>
            <p:cNvSpPr/>
            <p:nvPr/>
          </p:nvSpPr>
          <p:spPr>
            <a:xfrm>
              <a:off x="12459419" y="2986955"/>
              <a:ext cx="807396" cy="389106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12393746" y="3514884"/>
              <a:ext cx="938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428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Writeback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28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688" name="Group 687"/>
          <p:cNvGrpSpPr/>
          <p:nvPr/>
        </p:nvGrpSpPr>
        <p:grpSpPr>
          <a:xfrm>
            <a:off x="2643943" y="3198866"/>
            <a:ext cx="1292064" cy="669287"/>
            <a:chOff x="2643943" y="3198866"/>
            <a:chExt cx="1292064" cy="669287"/>
          </a:xfrm>
        </p:grpSpPr>
        <p:cxnSp>
          <p:nvCxnSpPr>
            <p:cNvPr id="679" name="Straight Connector 678"/>
            <p:cNvCxnSpPr/>
            <p:nvPr/>
          </p:nvCxnSpPr>
          <p:spPr>
            <a:xfrm>
              <a:off x="2643943" y="3586730"/>
              <a:ext cx="1292064" cy="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Arrow Connector 686"/>
            <p:cNvCxnSpPr/>
            <p:nvPr/>
          </p:nvCxnSpPr>
          <p:spPr>
            <a:xfrm>
              <a:off x="3586195" y="3198866"/>
              <a:ext cx="0" cy="295530"/>
            </a:xfrm>
            <a:prstGeom prst="straightConnector1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3586195" y="3572623"/>
              <a:ext cx="0" cy="295530"/>
            </a:xfrm>
            <a:prstGeom prst="straightConnector1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BA21F26-554A-4D88-B920-A97E67E02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921" y="907018"/>
            <a:ext cx="6233054" cy="38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8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366225" y="1062628"/>
          <a:ext cx="8328408" cy="461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Freeform 16"/>
          <p:cNvSpPr/>
          <p:nvPr/>
        </p:nvSpPr>
        <p:spPr>
          <a:xfrm>
            <a:off x="6718563" y="2818721"/>
            <a:ext cx="849118" cy="768009"/>
          </a:xfrm>
          <a:custGeom>
            <a:avLst/>
            <a:gdLst>
              <a:gd name="connsiteX0" fmla="*/ 0 w 952500"/>
              <a:gd name="connsiteY0" fmla="*/ 0 h 768009"/>
              <a:gd name="connsiteX1" fmla="*/ 80010 w 952500"/>
              <a:gd name="connsiteY1" fmla="*/ 41910 h 768009"/>
              <a:gd name="connsiteX2" fmla="*/ 160020 w 952500"/>
              <a:gd name="connsiteY2" fmla="*/ 137160 h 768009"/>
              <a:gd name="connsiteX3" fmla="*/ 224790 w 952500"/>
              <a:gd name="connsiteY3" fmla="*/ 369570 h 768009"/>
              <a:gd name="connsiteX4" fmla="*/ 274320 w 952500"/>
              <a:gd name="connsiteY4" fmla="*/ 697230 h 768009"/>
              <a:gd name="connsiteX5" fmla="*/ 289560 w 952500"/>
              <a:gd name="connsiteY5" fmla="*/ 742950 h 768009"/>
              <a:gd name="connsiteX6" fmla="*/ 331470 w 952500"/>
              <a:gd name="connsiteY6" fmla="*/ 765810 h 768009"/>
              <a:gd name="connsiteX7" fmla="*/ 952500 w 952500"/>
              <a:gd name="connsiteY7" fmla="*/ 765810 h 76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768009">
                <a:moveTo>
                  <a:pt x="0" y="0"/>
                </a:moveTo>
                <a:cubicBezTo>
                  <a:pt x="26670" y="9525"/>
                  <a:pt x="53340" y="19050"/>
                  <a:pt x="80010" y="41910"/>
                </a:cubicBezTo>
                <a:cubicBezTo>
                  <a:pt x="106680" y="64770"/>
                  <a:pt x="135890" y="82550"/>
                  <a:pt x="160020" y="137160"/>
                </a:cubicBezTo>
                <a:cubicBezTo>
                  <a:pt x="184150" y="191770"/>
                  <a:pt x="205740" y="276225"/>
                  <a:pt x="224790" y="369570"/>
                </a:cubicBezTo>
                <a:cubicBezTo>
                  <a:pt x="243840" y="462915"/>
                  <a:pt x="263525" y="635000"/>
                  <a:pt x="274320" y="697230"/>
                </a:cubicBezTo>
                <a:cubicBezTo>
                  <a:pt x="285115" y="759460"/>
                  <a:pt x="280035" y="731520"/>
                  <a:pt x="289560" y="742950"/>
                </a:cubicBezTo>
                <a:cubicBezTo>
                  <a:pt x="299085" y="754380"/>
                  <a:pt x="220980" y="762000"/>
                  <a:pt x="331470" y="765810"/>
                </a:cubicBezTo>
                <a:cubicBezTo>
                  <a:pt x="441960" y="769620"/>
                  <a:pt x="697230" y="767715"/>
                  <a:pt x="952500" y="76581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618775" y="2814911"/>
            <a:ext cx="1067430" cy="3810"/>
          </a:xfrm>
          <a:prstGeom prst="line">
            <a:avLst/>
          </a:prstGeom>
          <a:ln w="317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95141" y="2814911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8447" y="1400179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2779" y="3586730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5141" y="4107547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B1BAB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B1BAB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SAEN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113058" y="4345855"/>
            <a:ext cx="0" cy="73866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306160" y="3239662"/>
            <a:ext cx="0" cy="191591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138938" y="4708493"/>
            <a:ext cx="5149970" cy="350146"/>
            <a:chOff x="2138938" y="4708493"/>
            <a:chExt cx="5149970" cy="35014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2138938" y="5058639"/>
              <a:ext cx="51499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737327" y="4708493"/>
              <a:ext cx="5415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</a:t>
              </a:r>
              <a:r>
                <a:rPr kumimoji="0" lang="en-US" sz="1600" b="1" i="0" u="none" strike="noStrike" kern="1200" cap="none" spc="0" normalizeH="0" baseline="-2500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RC</a:t>
              </a:r>
              <a:endPara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>
            <a:off x="4108679" y="2443730"/>
            <a:ext cx="0" cy="22860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123143" y="4261844"/>
            <a:ext cx="1985536" cy="338554"/>
            <a:chOff x="2123143" y="4261844"/>
            <a:chExt cx="1985536" cy="338554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2123143" y="4555449"/>
              <a:ext cx="1985536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8018" y="4261844"/>
              <a:ext cx="7011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</a:t>
              </a:r>
              <a:r>
                <a:rPr kumimoji="0" lang="en-US" sz="1600" b="1" i="0" u="none" strike="noStrike" kern="1200" cap="none" spc="0" normalizeH="0" baseline="-2500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RCD</a:t>
              </a:r>
              <a:endPara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sp>
        <p:nvSpPr>
          <p:cNvPr id="30" name="Freeform 29"/>
          <p:cNvSpPr/>
          <p:nvPr/>
        </p:nvSpPr>
        <p:spPr>
          <a:xfrm>
            <a:off x="2984326" y="1797857"/>
            <a:ext cx="983411" cy="974785"/>
          </a:xfrm>
          <a:custGeom>
            <a:avLst/>
            <a:gdLst>
              <a:gd name="connsiteX0" fmla="*/ 0 w 983411"/>
              <a:gd name="connsiteY0" fmla="*/ 0 h 974785"/>
              <a:gd name="connsiteX1" fmla="*/ 741872 w 983411"/>
              <a:gd name="connsiteY1" fmla="*/ 241539 h 974785"/>
              <a:gd name="connsiteX2" fmla="*/ 983411 w 983411"/>
              <a:gd name="connsiteY2" fmla="*/ 974785 h 9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11" h="974785">
                <a:moveTo>
                  <a:pt x="0" y="0"/>
                </a:moveTo>
                <a:cubicBezTo>
                  <a:pt x="288985" y="39537"/>
                  <a:pt x="577970" y="79075"/>
                  <a:pt x="741872" y="241539"/>
                </a:cubicBezTo>
                <a:cubicBezTo>
                  <a:pt x="905774" y="404003"/>
                  <a:pt x="944592" y="856891"/>
                  <a:pt x="983411" y="974785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910936" y="2672330"/>
            <a:ext cx="0" cy="9144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972830" y="3494396"/>
            <a:ext cx="914400" cy="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400518" y="3573971"/>
            <a:ext cx="1138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</a:t>
            </a:r>
            <a:r>
              <a:rPr kumimoji="0" lang="en-US" sz="1600" b="1" i="0" u="none" strike="noStrike" kern="1200" cap="none" spc="0" normalizeH="0" baseline="-2500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WB</a:t>
            </a:r>
            <a:endParaRPr kumimoji="0" lang="en-US" sz="1600" b="1" i="0" u="none" strike="noStrike" kern="1200" cap="none" spc="0" normalizeH="0" baseline="-25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-370618" y="2877916"/>
            <a:ext cx="1319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Voltage (V)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7737" y="5628586"/>
            <a:ext cx="1319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time (s)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307437"/>
            <a:ext cx="10972800" cy="1143000"/>
          </a:xfrm>
        </p:spPr>
        <p:txBody>
          <a:bodyPr/>
          <a:lstStyle/>
          <a:p>
            <a:r>
              <a:rPr lang="en-US" b="1">
                <a:latin typeface="+mn-lt"/>
              </a:rPr>
              <a:t>Timing Analysis of </a:t>
            </a:r>
            <a:r>
              <a:rPr lang="en-US" b="1" err="1">
                <a:latin typeface="+mn-lt"/>
              </a:rPr>
              <a:t>eDRAM</a:t>
            </a:r>
            <a:endParaRPr lang="en-US" b="1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07652"/>
            <a:ext cx="11389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Three key sections of DRAM timing determine latency, row cycle time and hence BW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15647" y="1270915"/>
            <a:ext cx="1005456" cy="3891064"/>
            <a:chOff x="1915647" y="1270915"/>
            <a:chExt cx="1005456" cy="3891064"/>
          </a:xfrm>
        </p:grpSpPr>
        <p:sp>
          <p:nvSpPr>
            <p:cNvPr id="13" name="Rectangle 12"/>
            <p:cNvSpPr/>
            <p:nvPr/>
          </p:nvSpPr>
          <p:spPr>
            <a:xfrm>
              <a:off x="2113707" y="1270915"/>
              <a:ext cx="807396" cy="3891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80" name="TextBox 679"/>
            <p:cNvSpPr txBox="1"/>
            <p:nvPr/>
          </p:nvSpPr>
          <p:spPr>
            <a:xfrm>
              <a:off x="1915647" y="1652318"/>
              <a:ext cx="80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WL rise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94515" y="1264509"/>
            <a:ext cx="991680" cy="3891064"/>
            <a:chOff x="11044674" y="2998130"/>
            <a:chExt cx="991680" cy="3891064"/>
          </a:xfrm>
        </p:grpSpPr>
        <p:sp>
          <p:nvSpPr>
            <p:cNvPr id="681" name="Rectangle 680"/>
            <p:cNvSpPr/>
            <p:nvPr/>
          </p:nvSpPr>
          <p:spPr>
            <a:xfrm>
              <a:off x="11044674" y="2998130"/>
              <a:ext cx="807396" cy="389106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84" name="TextBox 683"/>
            <p:cNvSpPr txBox="1"/>
            <p:nvPr/>
          </p:nvSpPr>
          <p:spPr>
            <a:xfrm>
              <a:off x="11228958" y="4224601"/>
              <a:ext cx="80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BL dev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86579" y="1264509"/>
            <a:ext cx="938741" cy="3891064"/>
            <a:chOff x="12393746" y="2986955"/>
            <a:chExt cx="938741" cy="3891064"/>
          </a:xfrm>
        </p:grpSpPr>
        <p:sp>
          <p:nvSpPr>
            <p:cNvPr id="682" name="Rectangle 681"/>
            <p:cNvSpPr/>
            <p:nvPr/>
          </p:nvSpPr>
          <p:spPr>
            <a:xfrm>
              <a:off x="12459419" y="2986955"/>
              <a:ext cx="807396" cy="389106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12393746" y="3514884"/>
              <a:ext cx="938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428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Writeback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28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pic>
        <p:nvPicPr>
          <p:cNvPr id="672" name="Picture 6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13" y="289345"/>
            <a:ext cx="4061567" cy="50511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673" name="TextBox 672"/>
          <p:cNvSpPr txBox="1"/>
          <p:nvPr/>
        </p:nvSpPr>
        <p:spPr>
          <a:xfrm>
            <a:off x="10471737" y="2713743"/>
            <a:ext cx="610341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380323" y="134860"/>
            <a:ext cx="55485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20541" y="876808"/>
            <a:ext cx="55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</a:p>
        </p:txBody>
      </p:sp>
      <p:cxnSp>
        <p:nvCxnSpPr>
          <p:cNvPr id="675" name="Straight Arrow Connector 674"/>
          <p:cNvCxnSpPr/>
          <p:nvPr/>
        </p:nvCxnSpPr>
        <p:spPr>
          <a:xfrm flipH="1">
            <a:off x="10189281" y="460067"/>
            <a:ext cx="231096" cy="1049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8" name="Group 687"/>
          <p:cNvGrpSpPr/>
          <p:nvPr/>
        </p:nvGrpSpPr>
        <p:grpSpPr>
          <a:xfrm>
            <a:off x="2643943" y="3198866"/>
            <a:ext cx="1292064" cy="669287"/>
            <a:chOff x="2643943" y="3198866"/>
            <a:chExt cx="1292064" cy="669287"/>
          </a:xfrm>
        </p:grpSpPr>
        <p:cxnSp>
          <p:nvCxnSpPr>
            <p:cNvPr id="679" name="Straight Connector 678"/>
            <p:cNvCxnSpPr/>
            <p:nvPr/>
          </p:nvCxnSpPr>
          <p:spPr>
            <a:xfrm>
              <a:off x="2643943" y="3586730"/>
              <a:ext cx="1292064" cy="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Arrow Connector 686"/>
            <p:cNvCxnSpPr/>
            <p:nvPr/>
          </p:nvCxnSpPr>
          <p:spPr>
            <a:xfrm>
              <a:off x="3586195" y="3198866"/>
              <a:ext cx="0" cy="295530"/>
            </a:xfrm>
            <a:prstGeom prst="straightConnector1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3586195" y="3572623"/>
              <a:ext cx="0" cy="295530"/>
            </a:xfrm>
            <a:prstGeom prst="straightConnector1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656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7158"/>
            <a:ext cx="10972800" cy="1143000"/>
          </a:xfrm>
        </p:spPr>
        <p:txBody>
          <a:bodyPr/>
          <a:lstStyle/>
          <a:p>
            <a:r>
              <a:rPr lang="en-US" b="1">
                <a:latin typeface="+mn-lt"/>
              </a:rPr>
              <a:t>Performance Limiters in </a:t>
            </a:r>
            <a:r>
              <a:rPr lang="en-US" b="1" err="1">
                <a:latin typeface="+mn-lt"/>
              </a:rPr>
              <a:t>eDRAM</a:t>
            </a:r>
            <a:endParaRPr lang="en-US" b="1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2202" b="17105"/>
          <a:stretch/>
        </p:blipFill>
        <p:spPr>
          <a:xfrm>
            <a:off x="5274560" y="4781506"/>
            <a:ext cx="3539394" cy="1454156"/>
          </a:xfrm>
          <a:prstGeom prst="rect">
            <a:avLst/>
          </a:prstGeom>
        </p:spPr>
      </p:pic>
      <p:pic>
        <p:nvPicPr>
          <p:cNvPr id="538" name="Picture 537"/>
          <p:cNvPicPr>
            <a:picLocks noChangeAspect="1"/>
          </p:cNvPicPr>
          <p:nvPr/>
        </p:nvPicPr>
        <p:blipFill rotWithShape="1">
          <a:blip r:embed="rId3"/>
          <a:srcRect l="46835" b="15601"/>
          <a:stretch/>
        </p:blipFill>
        <p:spPr>
          <a:xfrm>
            <a:off x="4727768" y="622963"/>
            <a:ext cx="3936827" cy="1480537"/>
          </a:xfrm>
          <a:prstGeom prst="rect">
            <a:avLst/>
          </a:prstGeom>
        </p:spPr>
      </p:pic>
      <p:grpSp>
        <p:nvGrpSpPr>
          <p:cNvPr id="539" name="Group 538"/>
          <p:cNvGrpSpPr/>
          <p:nvPr/>
        </p:nvGrpSpPr>
        <p:grpSpPr>
          <a:xfrm>
            <a:off x="989298" y="1080133"/>
            <a:ext cx="4179455" cy="5586484"/>
            <a:chOff x="8045164" y="367164"/>
            <a:chExt cx="4179455" cy="5586484"/>
          </a:xfrm>
        </p:grpSpPr>
        <p:grpSp>
          <p:nvGrpSpPr>
            <p:cNvPr id="540" name="Group 539"/>
            <p:cNvGrpSpPr/>
            <p:nvPr/>
          </p:nvGrpSpPr>
          <p:grpSpPr>
            <a:xfrm>
              <a:off x="8045164" y="367164"/>
              <a:ext cx="4179455" cy="5586484"/>
              <a:chOff x="8045164" y="367164"/>
              <a:chExt cx="4179455" cy="5586484"/>
            </a:xfrm>
          </p:grpSpPr>
          <p:grpSp>
            <p:nvGrpSpPr>
              <p:cNvPr id="542" name="Group 541"/>
              <p:cNvGrpSpPr/>
              <p:nvPr/>
            </p:nvGrpSpPr>
            <p:grpSpPr>
              <a:xfrm rot="10800000">
                <a:off x="8981581" y="388915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62" name="Straight Connector 761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Straight Connector 762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Straight Connector 763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5" name="Straight Connector 764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Straight Connector 765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Straight Connector 766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Straight Connector 767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3" name="Straight Connector 542"/>
              <p:cNvCxnSpPr/>
              <p:nvPr/>
            </p:nvCxnSpPr>
            <p:spPr>
              <a:xfrm rot="5400000">
                <a:off x="9116475" y="870184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/>
              <p:cNvCxnSpPr/>
              <p:nvPr/>
            </p:nvCxnSpPr>
            <p:spPr>
              <a:xfrm rot="5400000">
                <a:off x="8947082" y="1106567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/>
              <p:cNvCxnSpPr/>
              <p:nvPr/>
            </p:nvCxnSpPr>
            <p:spPr>
              <a:xfrm>
                <a:off x="9081518" y="96940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/>
              <p:cNvCxnSpPr/>
              <p:nvPr/>
            </p:nvCxnSpPr>
            <p:spPr>
              <a:xfrm>
                <a:off x="9075140" y="77507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/>
              <p:cNvCxnSpPr/>
              <p:nvPr/>
            </p:nvCxnSpPr>
            <p:spPr>
              <a:xfrm rot="5400000">
                <a:off x="9158385" y="86651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>
                <a:off x="9249825" y="853183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9" name="Group 548"/>
              <p:cNvGrpSpPr/>
              <p:nvPr/>
            </p:nvGrpSpPr>
            <p:grpSpPr>
              <a:xfrm rot="10800000">
                <a:off x="9509901" y="385168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55" name="Straight Connector 754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6" name="Straight Connector 755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Straight Connector 757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9" name="Straight Connector 758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Straight Connector 759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Straight Connector 760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0" name="Straight Connector 549"/>
              <p:cNvCxnSpPr/>
              <p:nvPr/>
            </p:nvCxnSpPr>
            <p:spPr>
              <a:xfrm rot="5400000">
                <a:off x="9644795" y="86643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/>
              <p:nvPr/>
            </p:nvCxnSpPr>
            <p:spPr>
              <a:xfrm rot="5400000">
                <a:off x="9475402" y="1102820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>
                <a:off x="9609838" y="965660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>
                <a:off x="9603460" y="77133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/>
              <p:nvPr/>
            </p:nvCxnSpPr>
            <p:spPr>
              <a:xfrm rot="5400000">
                <a:off x="9686705" y="862771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/>
              <p:nvPr/>
            </p:nvCxnSpPr>
            <p:spPr>
              <a:xfrm>
                <a:off x="9778145" y="84943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6" name="Group 555"/>
              <p:cNvGrpSpPr/>
              <p:nvPr/>
            </p:nvGrpSpPr>
            <p:grpSpPr>
              <a:xfrm rot="10800000">
                <a:off x="10546221" y="367164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48" name="Straight Connector 747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Straight Connector 748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0" name="Straight Connector 749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1" name="Straight Connector 750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2" name="Straight Connector 751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3" name="Straight Connector 752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4" name="Straight Connector 753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7" name="Straight Connector 556"/>
              <p:cNvCxnSpPr/>
              <p:nvPr/>
            </p:nvCxnSpPr>
            <p:spPr>
              <a:xfrm rot="5400000">
                <a:off x="10681115" y="848433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/>
              <p:nvPr/>
            </p:nvCxnSpPr>
            <p:spPr>
              <a:xfrm rot="5400000">
                <a:off x="10511722" y="1084816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/>
              <p:cNvCxnSpPr/>
              <p:nvPr/>
            </p:nvCxnSpPr>
            <p:spPr>
              <a:xfrm>
                <a:off x="10646158" y="94765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>
                <a:off x="10639780" y="75332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/>
              <p:cNvCxnSpPr/>
              <p:nvPr/>
            </p:nvCxnSpPr>
            <p:spPr>
              <a:xfrm rot="5400000">
                <a:off x="10723025" y="84476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/>
              <p:cNvCxnSpPr/>
              <p:nvPr/>
            </p:nvCxnSpPr>
            <p:spPr>
              <a:xfrm>
                <a:off x="10814465" y="83143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3" name="Group 562"/>
              <p:cNvGrpSpPr/>
              <p:nvPr/>
            </p:nvGrpSpPr>
            <p:grpSpPr>
              <a:xfrm>
                <a:off x="8700194" y="1148063"/>
                <a:ext cx="345642" cy="172821"/>
                <a:chOff x="6588244" y="3313787"/>
                <a:chExt cx="460857" cy="230428"/>
              </a:xfrm>
            </p:grpSpPr>
            <p:cxnSp>
              <p:nvCxnSpPr>
                <p:cNvPr id="742" name="Straight Connector 741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Straight Connector 742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Straight Connector 743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Straight Connector 744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Straight Connector 745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7" name="Straight Connector 746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4" name="Group 563"/>
              <p:cNvGrpSpPr/>
              <p:nvPr/>
            </p:nvGrpSpPr>
            <p:grpSpPr>
              <a:xfrm>
                <a:off x="8049768" y="797483"/>
                <a:ext cx="611557" cy="877972"/>
                <a:chOff x="5969761" y="1771583"/>
                <a:chExt cx="611557" cy="877972"/>
              </a:xfrm>
            </p:grpSpPr>
            <p:grpSp>
              <p:nvGrpSpPr>
                <p:cNvPr id="733" name="Group 732"/>
                <p:cNvGrpSpPr/>
                <p:nvPr/>
              </p:nvGrpSpPr>
              <p:grpSpPr>
                <a:xfrm>
                  <a:off x="6101722" y="2038126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740" name="Isosceles Triangle 739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Oval 740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34" name="Group 733"/>
                <p:cNvGrpSpPr/>
                <p:nvPr/>
              </p:nvGrpSpPr>
              <p:grpSpPr>
                <a:xfrm rot="10800000">
                  <a:off x="6065108" y="1771583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738" name="Isosceles Triangle 737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Oval 738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735" name="Elbow Connector 734"/>
                <p:cNvCxnSpPr>
                  <a:stCxn id="739" idx="6"/>
                  <a:endCxn id="740" idx="3"/>
                </p:cNvCxnSpPr>
                <p:nvPr/>
              </p:nvCxnSpPr>
              <p:spPr>
                <a:xfrm rot="10800000" flipH="1" flipV="1">
                  <a:off x="6065108" y="1944404"/>
                  <a:ext cx="36614" cy="266543"/>
                </a:xfrm>
                <a:prstGeom prst="bentConnector3">
                  <a:avLst>
                    <a:gd name="adj1" fmla="val -145682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Elbow Connector 735"/>
                <p:cNvCxnSpPr>
                  <a:stCxn id="738" idx="3"/>
                </p:cNvCxnSpPr>
                <p:nvPr/>
              </p:nvCxnSpPr>
              <p:spPr>
                <a:xfrm>
                  <a:off x="6432204" y="1944404"/>
                  <a:ext cx="88799" cy="259200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7" name="TextBox 736"/>
                <p:cNvSpPr txBox="1"/>
                <p:nvPr/>
              </p:nvSpPr>
              <p:spPr>
                <a:xfrm>
                  <a:off x="5969761" y="2403334"/>
                  <a:ext cx="6115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SA</a:t>
                  </a:r>
                </a:p>
              </p:txBody>
            </p:sp>
          </p:grpSp>
          <p:cxnSp>
            <p:nvCxnSpPr>
              <p:cNvPr id="565" name="Straight Connector 564"/>
              <p:cNvCxnSpPr/>
              <p:nvPr/>
            </p:nvCxnSpPr>
            <p:spPr>
              <a:xfrm flipV="1">
                <a:off x="9052408" y="1232136"/>
                <a:ext cx="237759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/>
              <p:nvPr/>
            </p:nvCxnSpPr>
            <p:spPr>
              <a:xfrm flipV="1">
                <a:off x="8556268" y="1234473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9382600" y="657994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>
                <a:off x="9918408" y="675999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10411432" y="663914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>
                <a:off x="10947240" y="681919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1" name="Group 570"/>
              <p:cNvGrpSpPr/>
              <p:nvPr/>
            </p:nvGrpSpPr>
            <p:grpSpPr>
              <a:xfrm rot="10800000">
                <a:off x="8976977" y="403825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26" name="Straight Connector 725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Straight Connector 726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Straight Connector 727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9" name="Straight Connector 728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0" name="Straight Connector 729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Straight Connector 730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Straight Connector 731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72" name="Straight Connector 571"/>
              <p:cNvCxnSpPr/>
              <p:nvPr/>
            </p:nvCxnSpPr>
            <p:spPr>
              <a:xfrm rot="5400000">
                <a:off x="9111871" y="4519525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 rot="5400000">
                <a:off x="8942478" y="4755908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/>
              <p:cNvCxnSpPr/>
              <p:nvPr/>
            </p:nvCxnSpPr>
            <p:spPr>
              <a:xfrm>
                <a:off x="9076914" y="461874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/>
              <p:cNvCxnSpPr/>
              <p:nvPr/>
            </p:nvCxnSpPr>
            <p:spPr>
              <a:xfrm>
                <a:off x="9070536" y="442441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 rot="5400000">
                <a:off x="9153781" y="4515859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>
                <a:off x="9245221" y="4502524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8" name="Group 577"/>
              <p:cNvGrpSpPr/>
              <p:nvPr/>
            </p:nvGrpSpPr>
            <p:grpSpPr>
              <a:xfrm rot="10800000">
                <a:off x="9505297" y="4034509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19" name="Straight Connector 718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Straight Connector 719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Straight Connector 720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Straight Connector 721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Straight Connector 722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Straight Connector 723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Straight Connector 724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79" name="Straight Connector 578"/>
              <p:cNvCxnSpPr/>
              <p:nvPr/>
            </p:nvCxnSpPr>
            <p:spPr>
              <a:xfrm rot="5400000">
                <a:off x="9640191" y="451577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 rot="5400000">
                <a:off x="9470798" y="4752161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>
                <a:off x="9605234" y="461500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>
              <a:xfrm>
                <a:off x="9598856" y="442067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>
              <a:xfrm rot="5400000">
                <a:off x="9682101" y="4512112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>
                <a:off x="9773541" y="449877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5" name="Group 584"/>
              <p:cNvGrpSpPr/>
              <p:nvPr/>
            </p:nvGrpSpPr>
            <p:grpSpPr>
              <a:xfrm rot="10800000">
                <a:off x="10541617" y="4016505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12" name="Straight Connector 711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Straight Connector 712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Straight Connector 713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Straight Connector 714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Straight Connector 715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Straight Connector 716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Straight Connector 717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6" name="Straight Connector 585"/>
              <p:cNvCxnSpPr/>
              <p:nvPr/>
            </p:nvCxnSpPr>
            <p:spPr>
              <a:xfrm rot="5400000">
                <a:off x="10676511" y="4497774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/>
              <p:cNvCxnSpPr/>
              <p:nvPr/>
            </p:nvCxnSpPr>
            <p:spPr>
              <a:xfrm rot="5400000">
                <a:off x="10507118" y="4734157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/>
              <p:cNvCxnSpPr/>
              <p:nvPr/>
            </p:nvCxnSpPr>
            <p:spPr>
              <a:xfrm>
                <a:off x="10641554" y="459699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/>
              <p:nvPr/>
            </p:nvCxnSpPr>
            <p:spPr>
              <a:xfrm>
                <a:off x="10635176" y="440266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/>
              <p:nvPr/>
            </p:nvCxnSpPr>
            <p:spPr>
              <a:xfrm rot="5400000">
                <a:off x="10718421" y="449410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/>
              <p:nvPr/>
            </p:nvCxnSpPr>
            <p:spPr>
              <a:xfrm>
                <a:off x="10809861" y="4480773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2" name="Group 591"/>
              <p:cNvGrpSpPr/>
              <p:nvPr/>
            </p:nvGrpSpPr>
            <p:grpSpPr>
              <a:xfrm>
                <a:off x="8695590" y="4797404"/>
                <a:ext cx="345642" cy="172821"/>
                <a:chOff x="6588244" y="3313787"/>
                <a:chExt cx="460857" cy="230428"/>
              </a:xfrm>
            </p:grpSpPr>
            <p:cxnSp>
              <p:nvCxnSpPr>
                <p:cNvPr id="706" name="Straight Connector 705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Straight Connector 706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8" name="Straight Connector 707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9" name="Straight Connector 708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Straight Connector 709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1" name="Straight Connector 710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3" name="Group 592"/>
              <p:cNvGrpSpPr/>
              <p:nvPr/>
            </p:nvGrpSpPr>
            <p:grpSpPr>
              <a:xfrm>
                <a:off x="8045164" y="4446824"/>
                <a:ext cx="611557" cy="877972"/>
                <a:chOff x="5969761" y="1771583"/>
                <a:chExt cx="611557" cy="877972"/>
              </a:xfrm>
            </p:grpSpPr>
            <p:grpSp>
              <p:nvGrpSpPr>
                <p:cNvPr id="697" name="Group 696"/>
                <p:cNvGrpSpPr/>
                <p:nvPr/>
              </p:nvGrpSpPr>
              <p:grpSpPr>
                <a:xfrm>
                  <a:off x="6101722" y="2038126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704" name="Isosceles Triangle 703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" name="Oval 704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98" name="Group 697"/>
                <p:cNvGrpSpPr/>
                <p:nvPr/>
              </p:nvGrpSpPr>
              <p:grpSpPr>
                <a:xfrm rot="10800000">
                  <a:off x="6065108" y="1771583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702" name="Isosceles Triangle 701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Oval 702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699" name="Elbow Connector 698"/>
                <p:cNvCxnSpPr>
                  <a:stCxn id="703" idx="6"/>
                  <a:endCxn id="704" idx="3"/>
                </p:cNvCxnSpPr>
                <p:nvPr/>
              </p:nvCxnSpPr>
              <p:spPr>
                <a:xfrm rot="10800000" flipH="1" flipV="1">
                  <a:off x="6065108" y="1944404"/>
                  <a:ext cx="36614" cy="266543"/>
                </a:xfrm>
                <a:prstGeom prst="bentConnector3">
                  <a:avLst>
                    <a:gd name="adj1" fmla="val -145682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0" name="Elbow Connector 699"/>
                <p:cNvCxnSpPr>
                  <a:stCxn id="702" idx="3"/>
                </p:cNvCxnSpPr>
                <p:nvPr/>
              </p:nvCxnSpPr>
              <p:spPr>
                <a:xfrm>
                  <a:off x="6432204" y="1944404"/>
                  <a:ext cx="88799" cy="259200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1" name="TextBox 700"/>
                <p:cNvSpPr txBox="1"/>
                <p:nvPr/>
              </p:nvSpPr>
              <p:spPr>
                <a:xfrm>
                  <a:off x="5969761" y="2403334"/>
                  <a:ext cx="6115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SA</a:t>
                  </a:r>
                </a:p>
              </p:txBody>
            </p:sp>
          </p:grpSp>
          <p:cxnSp>
            <p:nvCxnSpPr>
              <p:cNvPr id="594" name="Straight Connector 593"/>
              <p:cNvCxnSpPr/>
              <p:nvPr/>
            </p:nvCxnSpPr>
            <p:spPr>
              <a:xfrm flipV="1">
                <a:off x="9047804" y="4881477"/>
                <a:ext cx="237759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/>
              <p:nvPr/>
            </p:nvCxnSpPr>
            <p:spPr>
              <a:xfrm flipV="1">
                <a:off x="8551664" y="4883814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/>
              <p:nvPr/>
            </p:nvCxnSpPr>
            <p:spPr>
              <a:xfrm>
                <a:off x="10009532" y="947656"/>
                <a:ext cx="30973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7" name="Group 596"/>
              <p:cNvGrpSpPr/>
              <p:nvPr/>
            </p:nvGrpSpPr>
            <p:grpSpPr>
              <a:xfrm rot="10800000">
                <a:off x="8978650" y="1353975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90" name="Straight Connector 689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1" name="Straight Connector 690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Straight Connector 691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3" name="Straight Connector 692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4" name="Straight Connector 693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Straight Connector 694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6" name="Straight Connector 695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8" name="Straight Connector 597"/>
              <p:cNvCxnSpPr/>
              <p:nvPr/>
            </p:nvCxnSpPr>
            <p:spPr>
              <a:xfrm rot="5400000">
                <a:off x="9113544" y="1835244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/>
              <p:nvPr/>
            </p:nvCxnSpPr>
            <p:spPr>
              <a:xfrm rot="5400000">
                <a:off x="8944151" y="2071627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/>
              <p:cNvCxnSpPr/>
              <p:nvPr/>
            </p:nvCxnSpPr>
            <p:spPr>
              <a:xfrm>
                <a:off x="9078587" y="193446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/>
              <p:cNvCxnSpPr/>
              <p:nvPr/>
            </p:nvCxnSpPr>
            <p:spPr>
              <a:xfrm>
                <a:off x="9072209" y="174013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 rot="5400000">
                <a:off x="9155454" y="183157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>
                <a:off x="9246894" y="1818243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4" name="Group 603"/>
              <p:cNvGrpSpPr/>
              <p:nvPr/>
            </p:nvGrpSpPr>
            <p:grpSpPr>
              <a:xfrm rot="10800000">
                <a:off x="9506970" y="1350228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83" name="Straight Connector 68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4" name="Straight Connector 68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Straight Connector 68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6" name="Straight Connector 68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7" name="Straight Connector 68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Straight Connector 68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5" name="Straight Connector 604"/>
              <p:cNvCxnSpPr/>
              <p:nvPr/>
            </p:nvCxnSpPr>
            <p:spPr>
              <a:xfrm rot="5400000">
                <a:off x="9641864" y="183149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>
                <a:off x="9472471" y="2067880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>
                <a:off x="9606907" y="1930720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>
                <a:off x="9600529" y="173639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rot="5400000">
                <a:off x="9683774" y="1827831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>
                <a:off x="9775214" y="181449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1" name="Group 610"/>
              <p:cNvGrpSpPr/>
              <p:nvPr/>
            </p:nvGrpSpPr>
            <p:grpSpPr>
              <a:xfrm rot="10800000">
                <a:off x="10543290" y="1332224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76" name="Straight Connector 675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677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0" name="Straight Connector 679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1" name="Straight Connector 680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2" name="Straight Connector 681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2" name="Straight Connector 611"/>
              <p:cNvCxnSpPr/>
              <p:nvPr/>
            </p:nvCxnSpPr>
            <p:spPr>
              <a:xfrm rot="5400000">
                <a:off x="10678184" y="1813493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 rot="5400000">
                <a:off x="10508791" y="2049876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>
                <a:off x="10643227" y="191271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10636849" y="171838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 rot="5400000">
                <a:off x="10720094" y="180982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>
                <a:off x="10811534" y="179649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8" name="Group 617"/>
              <p:cNvGrpSpPr/>
              <p:nvPr/>
            </p:nvGrpSpPr>
            <p:grpSpPr>
              <a:xfrm>
                <a:off x="8697263" y="2113123"/>
                <a:ext cx="345642" cy="172821"/>
                <a:chOff x="6588244" y="3313787"/>
                <a:chExt cx="460857" cy="230428"/>
              </a:xfrm>
            </p:grpSpPr>
            <p:cxnSp>
              <p:nvCxnSpPr>
                <p:cNvPr id="670" name="Straight Connector 669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670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2" name="Straight Connector 671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Straight Connector 672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674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/>
              <p:cNvGrpSpPr/>
              <p:nvPr/>
            </p:nvGrpSpPr>
            <p:grpSpPr>
              <a:xfrm>
                <a:off x="8046837" y="1762543"/>
                <a:ext cx="611557" cy="877972"/>
                <a:chOff x="5969761" y="1771583"/>
                <a:chExt cx="611557" cy="877972"/>
              </a:xfrm>
            </p:grpSpPr>
            <p:grpSp>
              <p:nvGrpSpPr>
                <p:cNvPr id="661" name="Group 660"/>
                <p:cNvGrpSpPr/>
                <p:nvPr/>
              </p:nvGrpSpPr>
              <p:grpSpPr>
                <a:xfrm>
                  <a:off x="6101722" y="2038126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668" name="Isosceles Triangle 667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Oval 668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62" name="Group 661"/>
                <p:cNvGrpSpPr/>
                <p:nvPr/>
              </p:nvGrpSpPr>
              <p:grpSpPr>
                <a:xfrm rot="10800000">
                  <a:off x="6065108" y="1771583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666" name="Isosceles Triangle 665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Oval 666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663" name="Elbow Connector 662"/>
                <p:cNvCxnSpPr>
                  <a:stCxn id="667" idx="6"/>
                  <a:endCxn id="668" idx="3"/>
                </p:cNvCxnSpPr>
                <p:nvPr/>
              </p:nvCxnSpPr>
              <p:spPr>
                <a:xfrm rot="10800000" flipH="1" flipV="1">
                  <a:off x="6065108" y="1944404"/>
                  <a:ext cx="36614" cy="266543"/>
                </a:xfrm>
                <a:prstGeom prst="bentConnector3">
                  <a:avLst>
                    <a:gd name="adj1" fmla="val -145682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Elbow Connector 663"/>
                <p:cNvCxnSpPr>
                  <a:stCxn id="666" idx="3"/>
                </p:cNvCxnSpPr>
                <p:nvPr/>
              </p:nvCxnSpPr>
              <p:spPr>
                <a:xfrm>
                  <a:off x="6432204" y="1944404"/>
                  <a:ext cx="88799" cy="259200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5" name="TextBox 664"/>
                <p:cNvSpPr txBox="1"/>
                <p:nvPr/>
              </p:nvSpPr>
              <p:spPr>
                <a:xfrm>
                  <a:off x="5969761" y="2403334"/>
                  <a:ext cx="6115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SA</a:t>
                  </a:r>
                </a:p>
              </p:txBody>
            </p:sp>
          </p:grpSp>
          <p:cxnSp>
            <p:nvCxnSpPr>
              <p:cNvPr id="620" name="Straight Connector 619"/>
              <p:cNvCxnSpPr/>
              <p:nvPr/>
            </p:nvCxnSpPr>
            <p:spPr>
              <a:xfrm flipV="1">
                <a:off x="9049477" y="2197196"/>
                <a:ext cx="237759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 flipV="1">
                <a:off x="8553337" y="2199533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>
                <a:off x="9129307" y="2575237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>
                <a:off x="9731631" y="2575237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>
                <a:off x="10207537" y="2586682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/>
              <p:nvPr/>
            </p:nvCxnSpPr>
            <p:spPr>
              <a:xfrm>
                <a:off x="10809861" y="2586682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6" name="Group 625"/>
              <p:cNvGrpSpPr/>
              <p:nvPr/>
            </p:nvGrpSpPr>
            <p:grpSpPr>
              <a:xfrm rot="16200000">
                <a:off x="9209894" y="5246320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659" name="Isosceles Triangle 658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Oval 659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7" name="Group 626"/>
              <p:cNvGrpSpPr/>
              <p:nvPr/>
            </p:nvGrpSpPr>
            <p:grpSpPr>
              <a:xfrm rot="16200000">
                <a:off x="9742298" y="5222546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657" name="Isosceles Triangle 656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Oval 657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8" name="Group 627"/>
              <p:cNvGrpSpPr/>
              <p:nvPr/>
            </p:nvGrpSpPr>
            <p:grpSpPr>
              <a:xfrm rot="16200000">
                <a:off x="10236956" y="5244488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655" name="Isosceles Triangle 654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Oval 655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9" name="Group 628"/>
              <p:cNvGrpSpPr/>
              <p:nvPr/>
            </p:nvGrpSpPr>
            <p:grpSpPr>
              <a:xfrm rot="16200000">
                <a:off x="10780935" y="5220714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653" name="Isosceles Triangle 652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Oval 653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0" name="TextBox 629"/>
              <p:cNvSpPr txBox="1"/>
              <p:nvPr/>
            </p:nvSpPr>
            <p:spPr>
              <a:xfrm>
                <a:off x="9349891" y="5645871"/>
                <a:ext cx="16401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WL driver</a:t>
                </a:r>
              </a:p>
            </p:txBody>
          </p:sp>
          <p:cxnSp>
            <p:nvCxnSpPr>
              <p:cNvPr id="631" name="Straight Connector 630"/>
              <p:cNvCxnSpPr/>
              <p:nvPr/>
            </p:nvCxnSpPr>
            <p:spPr>
              <a:xfrm>
                <a:off x="10031347" y="1740057"/>
                <a:ext cx="30973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>
                <a:off x="10009532" y="4480773"/>
                <a:ext cx="30973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3" name="Group 632"/>
              <p:cNvGrpSpPr/>
              <p:nvPr/>
            </p:nvGrpSpPr>
            <p:grpSpPr>
              <a:xfrm rot="3313873">
                <a:off x="10755294" y="4583718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649" name="Straight Connector 648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Straight Connector 649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1" name="Straight Connector 650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2" name="Straight Connector 651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4" name="TextBox 633"/>
              <p:cNvSpPr txBox="1"/>
              <p:nvPr/>
            </p:nvSpPr>
            <p:spPr>
              <a:xfrm>
                <a:off x="10885600" y="4489459"/>
                <a:ext cx="7468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C</a:t>
                </a:r>
                <a:r>
                  <a:rPr kumimoji="0" 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BL-WL</a:t>
                </a:r>
              </a:p>
            </p:txBody>
          </p:sp>
          <p:grpSp>
            <p:nvGrpSpPr>
              <p:cNvPr id="635" name="Group 634"/>
              <p:cNvGrpSpPr/>
              <p:nvPr/>
            </p:nvGrpSpPr>
            <p:grpSpPr>
              <a:xfrm rot="16200000">
                <a:off x="10589017" y="2212337"/>
                <a:ext cx="223963" cy="432431"/>
                <a:chOff x="8539985" y="5749859"/>
                <a:chExt cx="187115" cy="571812"/>
              </a:xfrm>
            </p:grpSpPr>
            <p:cxnSp>
              <p:nvCxnSpPr>
                <p:cNvPr id="645" name="Straight Connector 644"/>
                <p:cNvCxnSpPr/>
                <p:nvPr/>
              </p:nvCxnSpPr>
              <p:spPr>
                <a:xfrm flipH="1">
                  <a:off x="8626046" y="5749859"/>
                  <a:ext cx="0" cy="182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Straight Connector 645"/>
                <p:cNvCxnSpPr/>
                <p:nvPr/>
              </p:nvCxnSpPr>
              <p:spPr>
                <a:xfrm flipH="1">
                  <a:off x="8539985" y="593273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646"/>
                <p:cNvCxnSpPr/>
                <p:nvPr/>
              </p:nvCxnSpPr>
              <p:spPr>
                <a:xfrm flipH="1">
                  <a:off x="8544220" y="597655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8" name="Straight Connector 647"/>
                <p:cNvCxnSpPr/>
                <p:nvPr/>
              </p:nvCxnSpPr>
              <p:spPr>
                <a:xfrm flipH="1">
                  <a:off x="8626046" y="5975791"/>
                  <a:ext cx="0" cy="345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6" name="TextBox 635"/>
              <p:cNvSpPr txBox="1"/>
              <p:nvPr/>
            </p:nvSpPr>
            <p:spPr>
              <a:xfrm>
                <a:off x="10469230" y="2531697"/>
                <a:ext cx="873528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C</a:t>
                </a:r>
                <a:r>
                  <a:rPr kumimoji="0" 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WL-WL</a:t>
                </a:r>
              </a:p>
            </p:txBody>
          </p:sp>
          <p:grpSp>
            <p:nvGrpSpPr>
              <p:cNvPr id="637" name="Group 636"/>
              <p:cNvGrpSpPr/>
              <p:nvPr/>
            </p:nvGrpSpPr>
            <p:grpSpPr>
              <a:xfrm rot="10800000">
                <a:off x="11144766" y="1250763"/>
                <a:ext cx="202576" cy="916578"/>
                <a:chOff x="8539985" y="5749859"/>
                <a:chExt cx="187115" cy="571812"/>
              </a:xfrm>
            </p:grpSpPr>
            <p:cxnSp>
              <p:nvCxnSpPr>
                <p:cNvPr id="641" name="Straight Connector 640"/>
                <p:cNvCxnSpPr/>
                <p:nvPr/>
              </p:nvCxnSpPr>
              <p:spPr>
                <a:xfrm flipH="1">
                  <a:off x="8626046" y="5749859"/>
                  <a:ext cx="0" cy="182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Straight Connector 641"/>
                <p:cNvCxnSpPr/>
                <p:nvPr/>
              </p:nvCxnSpPr>
              <p:spPr>
                <a:xfrm flipH="1">
                  <a:off x="8539985" y="593273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Straight Connector 642"/>
                <p:cNvCxnSpPr/>
                <p:nvPr/>
              </p:nvCxnSpPr>
              <p:spPr>
                <a:xfrm flipH="1">
                  <a:off x="8544220" y="597655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Straight Connector 643"/>
                <p:cNvCxnSpPr/>
                <p:nvPr/>
              </p:nvCxnSpPr>
              <p:spPr>
                <a:xfrm flipH="1">
                  <a:off x="8626046" y="5975791"/>
                  <a:ext cx="0" cy="345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8" name="TextBox 637"/>
              <p:cNvSpPr txBox="1"/>
              <p:nvPr/>
            </p:nvSpPr>
            <p:spPr>
              <a:xfrm>
                <a:off x="11393216" y="1549619"/>
                <a:ext cx="722876" cy="34809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C</a:t>
                </a:r>
                <a:r>
                  <a:rPr kumimoji="0" 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BL-BL</a:t>
                </a:r>
              </a:p>
            </p:txBody>
          </p:sp>
          <p:sp>
            <p:nvSpPr>
              <p:cNvPr id="639" name="TextBox 638"/>
              <p:cNvSpPr txBox="1"/>
              <p:nvPr/>
            </p:nvSpPr>
            <p:spPr>
              <a:xfrm>
                <a:off x="11096293" y="5270059"/>
                <a:ext cx="11283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R</a:t>
                </a:r>
                <a:r>
                  <a:rPr kumimoji="0" lang="en-US" sz="1200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WLD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, C</a:t>
                </a:r>
                <a:r>
                  <a:rPr kumimoji="0" lang="en-US" sz="1200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WLD</a:t>
                </a:r>
              </a:p>
            </p:txBody>
          </p:sp>
          <p:sp>
            <p:nvSpPr>
              <p:cNvPr id="640" name="TextBox 639"/>
              <p:cNvSpPr txBox="1"/>
              <p:nvPr/>
            </p:nvSpPr>
            <p:spPr>
              <a:xfrm>
                <a:off x="11092467" y="733293"/>
                <a:ext cx="526223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C</a:t>
                </a:r>
                <a:r>
                  <a:rPr kumimoji="0" 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OV</a:t>
                </a:r>
              </a:p>
            </p:txBody>
          </p:sp>
        </p:grpSp>
        <p:pic>
          <p:nvPicPr>
            <p:cNvPr id="541" name="Picture 5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20142" y="824730"/>
              <a:ext cx="304826" cy="140220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</p:spPr>
        </p:pic>
      </p:grpSp>
      <p:sp>
        <p:nvSpPr>
          <p:cNvPr id="17" name="Freeform 16"/>
          <p:cNvSpPr/>
          <p:nvPr/>
        </p:nvSpPr>
        <p:spPr>
          <a:xfrm>
            <a:off x="4472586" y="1856094"/>
            <a:ext cx="333195" cy="316854"/>
          </a:xfrm>
          <a:custGeom>
            <a:avLst/>
            <a:gdLst>
              <a:gd name="connsiteX0" fmla="*/ 1226917 w 1226917"/>
              <a:gd name="connsiteY0" fmla="*/ 0 h 787078"/>
              <a:gd name="connsiteX1" fmla="*/ 0 w 1226917"/>
              <a:gd name="connsiteY1" fmla="*/ 78707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917" h="787078">
                <a:moveTo>
                  <a:pt x="1226917" y="0"/>
                </a:moveTo>
                <a:lnTo>
                  <a:pt x="0" y="787078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769" name="Freeform 768"/>
          <p:cNvSpPr/>
          <p:nvPr/>
        </p:nvSpPr>
        <p:spPr>
          <a:xfrm flipV="1">
            <a:off x="4424270" y="3583219"/>
            <a:ext cx="1147911" cy="1367395"/>
          </a:xfrm>
          <a:custGeom>
            <a:avLst/>
            <a:gdLst>
              <a:gd name="connsiteX0" fmla="*/ 1226917 w 1226917"/>
              <a:gd name="connsiteY0" fmla="*/ 0 h 787078"/>
              <a:gd name="connsiteX1" fmla="*/ 0 w 1226917"/>
              <a:gd name="connsiteY1" fmla="*/ 78707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917" h="787078">
                <a:moveTo>
                  <a:pt x="1226917" y="0"/>
                </a:moveTo>
                <a:lnTo>
                  <a:pt x="0" y="787078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1959" y="1370963"/>
            <a:ext cx="923791" cy="46448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1861080" y="5853595"/>
            <a:ext cx="3113945" cy="5451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7006" y="6063739"/>
            <a:ext cx="199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CMOS limiters of performance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5260012" y="1932479"/>
            <a:ext cx="328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Array limiters to 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Metal lines (BL/WL), capacitance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etc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4360242" y="2774990"/>
            <a:ext cx="3137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Bitcell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limiters to 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Transistor resistance, capacitance, COB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etc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99200" y="1984379"/>
            <a:ext cx="487570" cy="937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245" name="Freeform 244"/>
          <p:cNvSpPr/>
          <p:nvPr/>
        </p:nvSpPr>
        <p:spPr>
          <a:xfrm flipV="1">
            <a:off x="3762087" y="2742478"/>
            <a:ext cx="710499" cy="152685"/>
          </a:xfrm>
          <a:custGeom>
            <a:avLst/>
            <a:gdLst>
              <a:gd name="connsiteX0" fmla="*/ 1226917 w 1226917"/>
              <a:gd name="connsiteY0" fmla="*/ 0 h 787078"/>
              <a:gd name="connsiteX1" fmla="*/ 0 w 1226917"/>
              <a:gd name="connsiteY1" fmla="*/ 78707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917" h="787078">
                <a:moveTo>
                  <a:pt x="1226917" y="0"/>
                </a:moveTo>
                <a:lnTo>
                  <a:pt x="0" y="787078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49352" y="2934766"/>
            <a:ext cx="3423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Additionally organizational limiters to performance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 not covered in this talk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8549352" y="4346937"/>
            <a:ext cx="3448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RC delays impact the timing </a:t>
            </a:r>
          </a:p>
        </p:txBody>
      </p:sp>
    </p:spTree>
    <p:extLst>
      <p:ext uri="{BB962C8B-B14F-4D97-AF65-F5344CB8AC3E}">
        <p14:creationId xmlns:p14="http://schemas.microsoft.com/office/powerpoint/2010/main" val="149389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69" grpId="0" animBg="1"/>
      <p:bldP spid="2" grpId="0" animBg="1"/>
      <p:bldP spid="240" grpId="0" animBg="1"/>
      <p:bldP spid="5" grpId="0"/>
      <p:bldP spid="242" grpId="0"/>
      <p:bldP spid="243" grpId="0"/>
      <p:bldP spid="6" grpId="0" animBg="1"/>
      <p:bldP spid="245" grpId="0" animBg="1"/>
      <p:bldP spid="8" grpId="0"/>
      <p:bldP spid="2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366225" y="1062628"/>
          <a:ext cx="8328408" cy="461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Freeform 16"/>
          <p:cNvSpPr/>
          <p:nvPr/>
        </p:nvSpPr>
        <p:spPr>
          <a:xfrm>
            <a:off x="6718563" y="2818721"/>
            <a:ext cx="849118" cy="768009"/>
          </a:xfrm>
          <a:custGeom>
            <a:avLst/>
            <a:gdLst>
              <a:gd name="connsiteX0" fmla="*/ 0 w 952500"/>
              <a:gd name="connsiteY0" fmla="*/ 0 h 768009"/>
              <a:gd name="connsiteX1" fmla="*/ 80010 w 952500"/>
              <a:gd name="connsiteY1" fmla="*/ 41910 h 768009"/>
              <a:gd name="connsiteX2" fmla="*/ 160020 w 952500"/>
              <a:gd name="connsiteY2" fmla="*/ 137160 h 768009"/>
              <a:gd name="connsiteX3" fmla="*/ 224790 w 952500"/>
              <a:gd name="connsiteY3" fmla="*/ 369570 h 768009"/>
              <a:gd name="connsiteX4" fmla="*/ 274320 w 952500"/>
              <a:gd name="connsiteY4" fmla="*/ 697230 h 768009"/>
              <a:gd name="connsiteX5" fmla="*/ 289560 w 952500"/>
              <a:gd name="connsiteY5" fmla="*/ 742950 h 768009"/>
              <a:gd name="connsiteX6" fmla="*/ 331470 w 952500"/>
              <a:gd name="connsiteY6" fmla="*/ 765810 h 768009"/>
              <a:gd name="connsiteX7" fmla="*/ 952500 w 952500"/>
              <a:gd name="connsiteY7" fmla="*/ 765810 h 76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768009">
                <a:moveTo>
                  <a:pt x="0" y="0"/>
                </a:moveTo>
                <a:cubicBezTo>
                  <a:pt x="26670" y="9525"/>
                  <a:pt x="53340" y="19050"/>
                  <a:pt x="80010" y="41910"/>
                </a:cubicBezTo>
                <a:cubicBezTo>
                  <a:pt x="106680" y="64770"/>
                  <a:pt x="135890" y="82550"/>
                  <a:pt x="160020" y="137160"/>
                </a:cubicBezTo>
                <a:cubicBezTo>
                  <a:pt x="184150" y="191770"/>
                  <a:pt x="205740" y="276225"/>
                  <a:pt x="224790" y="369570"/>
                </a:cubicBezTo>
                <a:cubicBezTo>
                  <a:pt x="243840" y="462915"/>
                  <a:pt x="263525" y="635000"/>
                  <a:pt x="274320" y="697230"/>
                </a:cubicBezTo>
                <a:cubicBezTo>
                  <a:pt x="285115" y="759460"/>
                  <a:pt x="280035" y="731520"/>
                  <a:pt x="289560" y="742950"/>
                </a:cubicBezTo>
                <a:cubicBezTo>
                  <a:pt x="299085" y="754380"/>
                  <a:pt x="220980" y="762000"/>
                  <a:pt x="331470" y="765810"/>
                </a:cubicBezTo>
                <a:cubicBezTo>
                  <a:pt x="441960" y="769620"/>
                  <a:pt x="697230" y="767715"/>
                  <a:pt x="952500" y="76581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618775" y="2814911"/>
            <a:ext cx="1067430" cy="3810"/>
          </a:xfrm>
          <a:prstGeom prst="line">
            <a:avLst/>
          </a:prstGeom>
          <a:ln w="317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95141" y="2814911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8447" y="1400179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2779" y="3586730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5141" y="4107547"/>
            <a:ext cx="55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B1BAB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B1BAB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SAEN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113058" y="4345855"/>
            <a:ext cx="0" cy="73866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306160" y="3239662"/>
            <a:ext cx="0" cy="191591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138938" y="4708493"/>
            <a:ext cx="5149970" cy="350146"/>
            <a:chOff x="2138938" y="4708493"/>
            <a:chExt cx="5149970" cy="35014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2138938" y="5058639"/>
              <a:ext cx="51499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737327" y="4708493"/>
              <a:ext cx="5415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</a:t>
              </a:r>
              <a:r>
                <a:rPr kumimoji="0" lang="en-US" sz="1600" b="1" i="0" u="none" strike="noStrike" kern="1200" cap="none" spc="0" normalizeH="0" baseline="-2500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RC</a:t>
              </a:r>
              <a:endPara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>
            <a:off x="4108679" y="2443730"/>
            <a:ext cx="0" cy="22860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123143" y="4261844"/>
            <a:ext cx="1985536" cy="338554"/>
            <a:chOff x="2123143" y="4261844"/>
            <a:chExt cx="1985536" cy="338554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2123143" y="4555449"/>
              <a:ext cx="1985536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8018" y="4261844"/>
              <a:ext cx="7011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</a:t>
              </a:r>
              <a:r>
                <a:rPr kumimoji="0" lang="en-US" sz="1600" b="1" i="0" u="none" strike="noStrike" kern="1200" cap="none" spc="0" normalizeH="0" baseline="-2500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RCD</a:t>
              </a:r>
              <a:endPara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sp>
        <p:nvSpPr>
          <p:cNvPr id="30" name="Freeform 29"/>
          <p:cNvSpPr/>
          <p:nvPr/>
        </p:nvSpPr>
        <p:spPr>
          <a:xfrm>
            <a:off x="2984326" y="1797857"/>
            <a:ext cx="983411" cy="974785"/>
          </a:xfrm>
          <a:custGeom>
            <a:avLst/>
            <a:gdLst>
              <a:gd name="connsiteX0" fmla="*/ 0 w 983411"/>
              <a:gd name="connsiteY0" fmla="*/ 0 h 974785"/>
              <a:gd name="connsiteX1" fmla="*/ 741872 w 983411"/>
              <a:gd name="connsiteY1" fmla="*/ 241539 h 974785"/>
              <a:gd name="connsiteX2" fmla="*/ 983411 w 983411"/>
              <a:gd name="connsiteY2" fmla="*/ 974785 h 9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11" h="974785">
                <a:moveTo>
                  <a:pt x="0" y="0"/>
                </a:moveTo>
                <a:cubicBezTo>
                  <a:pt x="288985" y="39537"/>
                  <a:pt x="577970" y="79075"/>
                  <a:pt x="741872" y="241539"/>
                </a:cubicBezTo>
                <a:cubicBezTo>
                  <a:pt x="905774" y="404003"/>
                  <a:pt x="944592" y="856891"/>
                  <a:pt x="983411" y="974785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910936" y="2672330"/>
            <a:ext cx="0" cy="9144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972830" y="3494396"/>
            <a:ext cx="914400" cy="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400518" y="3573971"/>
            <a:ext cx="1138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</a:t>
            </a:r>
            <a:r>
              <a:rPr kumimoji="0" lang="en-US" sz="1600" b="1" i="0" u="none" strike="noStrike" kern="1200" cap="none" spc="0" normalizeH="0" baseline="-2500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WB</a:t>
            </a:r>
            <a:endParaRPr kumimoji="0" lang="en-US" sz="1600" b="1" i="0" u="none" strike="noStrike" kern="1200" cap="none" spc="0" normalizeH="0" baseline="-25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-370618" y="2877916"/>
            <a:ext cx="1319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Voltage (V)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7737" y="5628586"/>
            <a:ext cx="1319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time (s)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307437"/>
            <a:ext cx="10972800" cy="1143000"/>
          </a:xfrm>
        </p:spPr>
        <p:txBody>
          <a:bodyPr/>
          <a:lstStyle/>
          <a:p>
            <a:r>
              <a:rPr lang="en-US" b="1">
                <a:latin typeface="+mn-lt"/>
              </a:rPr>
              <a:t>Timing Analysis of </a:t>
            </a:r>
            <a:r>
              <a:rPr lang="en-US" b="1" err="1">
                <a:latin typeface="+mn-lt"/>
              </a:rPr>
              <a:t>eDRAM</a:t>
            </a:r>
            <a:endParaRPr lang="en-US" b="1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07652"/>
            <a:ext cx="11389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Three key sections of DRAM timing determine latency, row cycle time and hence BW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15647" y="1270915"/>
            <a:ext cx="1005456" cy="3891064"/>
            <a:chOff x="1915647" y="1270915"/>
            <a:chExt cx="1005456" cy="3891064"/>
          </a:xfrm>
        </p:grpSpPr>
        <p:sp>
          <p:nvSpPr>
            <p:cNvPr id="13" name="Rectangle 12"/>
            <p:cNvSpPr/>
            <p:nvPr/>
          </p:nvSpPr>
          <p:spPr>
            <a:xfrm>
              <a:off x="2113707" y="1270915"/>
              <a:ext cx="807396" cy="3891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80" name="TextBox 679"/>
            <p:cNvSpPr txBox="1"/>
            <p:nvPr/>
          </p:nvSpPr>
          <p:spPr>
            <a:xfrm>
              <a:off x="1915647" y="1652318"/>
              <a:ext cx="80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WL rise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94515" y="1264509"/>
            <a:ext cx="991680" cy="3891064"/>
            <a:chOff x="11044674" y="2998130"/>
            <a:chExt cx="991680" cy="3891064"/>
          </a:xfrm>
        </p:grpSpPr>
        <p:sp>
          <p:nvSpPr>
            <p:cNvPr id="681" name="Rectangle 680"/>
            <p:cNvSpPr/>
            <p:nvPr/>
          </p:nvSpPr>
          <p:spPr>
            <a:xfrm>
              <a:off x="11044674" y="2998130"/>
              <a:ext cx="807396" cy="389106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84" name="TextBox 683"/>
            <p:cNvSpPr txBox="1"/>
            <p:nvPr/>
          </p:nvSpPr>
          <p:spPr>
            <a:xfrm>
              <a:off x="11228958" y="4224601"/>
              <a:ext cx="80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BL dev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86579" y="1264509"/>
            <a:ext cx="938741" cy="3891064"/>
            <a:chOff x="12393746" y="2986955"/>
            <a:chExt cx="938741" cy="3891064"/>
          </a:xfrm>
        </p:grpSpPr>
        <p:sp>
          <p:nvSpPr>
            <p:cNvPr id="682" name="Rectangle 681"/>
            <p:cNvSpPr/>
            <p:nvPr/>
          </p:nvSpPr>
          <p:spPr>
            <a:xfrm>
              <a:off x="12459419" y="2986955"/>
              <a:ext cx="807396" cy="389106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12393746" y="3514884"/>
              <a:ext cx="938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428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Writeback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28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pic>
        <p:nvPicPr>
          <p:cNvPr id="672" name="Picture 6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13" y="289345"/>
            <a:ext cx="4061567" cy="50511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673" name="TextBox 672"/>
          <p:cNvSpPr txBox="1"/>
          <p:nvPr/>
        </p:nvSpPr>
        <p:spPr>
          <a:xfrm>
            <a:off x="10471737" y="2713743"/>
            <a:ext cx="610341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380323" y="134860"/>
            <a:ext cx="55485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20541" y="876808"/>
            <a:ext cx="55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V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</a:p>
        </p:txBody>
      </p:sp>
      <p:cxnSp>
        <p:nvCxnSpPr>
          <p:cNvPr id="675" name="Straight Arrow Connector 674"/>
          <p:cNvCxnSpPr/>
          <p:nvPr/>
        </p:nvCxnSpPr>
        <p:spPr>
          <a:xfrm flipH="1">
            <a:off x="10189281" y="460067"/>
            <a:ext cx="231096" cy="1049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8" name="Group 687"/>
          <p:cNvGrpSpPr/>
          <p:nvPr/>
        </p:nvGrpSpPr>
        <p:grpSpPr>
          <a:xfrm>
            <a:off x="2643943" y="3198866"/>
            <a:ext cx="1292064" cy="669287"/>
            <a:chOff x="2643943" y="3198866"/>
            <a:chExt cx="1292064" cy="669287"/>
          </a:xfrm>
        </p:grpSpPr>
        <p:cxnSp>
          <p:nvCxnSpPr>
            <p:cNvPr id="679" name="Straight Connector 678"/>
            <p:cNvCxnSpPr/>
            <p:nvPr/>
          </p:nvCxnSpPr>
          <p:spPr>
            <a:xfrm>
              <a:off x="2643943" y="3586730"/>
              <a:ext cx="1292064" cy="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Arrow Connector 686"/>
            <p:cNvCxnSpPr/>
            <p:nvPr/>
          </p:nvCxnSpPr>
          <p:spPr>
            <a:xfrm>
              <a:off x="3586195" y="3198866"/>
              <a:ext cx="0" cy="295530"/>
            </a:xfrm>
            <a:prstGeom prst="straightConnector1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3586195" y="3572623"/>
              <a:ext cx="0" cy="295530"/>
            </a:xfrm>
            <a:prstGeom prst="straightConnector1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9" name="Slide Number Placeholder 6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E9BCC-3A89-44B8-A7AC-069689E99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 Light" panose="020B04040202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 Light" panose="020B04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6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8462" y="96272"/>
            <a:ext cx="10972800" cy="1143000"/>
          </a:xfrm>
        </p:spPr>
        <p:txBody>
          <a:bodyPr/>
          <a:lstStyle/>
          <a:p>
            <a:r>
              <a:rPr lang="en-US" b="1">
                <a:latin typeface="+mn-lt"/>
              </a:rPr>
              <a:t>Timing Analysis of </a:t>
            </a:r>
            <a:r>
              <a:rPr lang="en-US" b="1" err="1">
                <a:latin typeface="+mn-lt"/>
              </a:rPr>
              <a:t>eDRAM</a:t>
            </a:r>
            <a:r>
              <a:rPr lang="en-US" b="1">
                <a:latin typeface="+mn-lt"/>
              </a:rPr>
              <a:t>: WL Rise/Fall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8" y="1012303"/>
            <a:ext cx="5077000" cy="2945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866" y="33801"/>
            <a:ext cx="1490792" cy="20218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7484" y="3877292"/>
            <a:ext cx="614419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1222.6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=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</a:t>
            </a:r>
            <a:r>
              <a:rPr kumimoji="0" lang="en-US" sz="1400" b="1" i="0" u="none" strike="noStrike" kern="1200" cap="none" spc="0" normalizeH="0" baseline="-2500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WL_dr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</a:t>
            </a:r>
            <a:r>
              <a:rPr kumimoji="0" lang="en-US" sz="1400" b="1" i="0" u="none" strike="noStrike" kern="1200" cap="none" spc="0" normalizeH="0" baseline="-2500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WL_dr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*(1))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*(n-1)*(C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*(1))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WLem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=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1300*(3f +250f)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+ 2k*(250f/2)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+ 4*0.24f; </a:t>
            </a: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= 1.5ns</a:t>
            </a:r>
            <a:endParaRPr kumimoji="0" lang="en-US" sz="1400" b="1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663430" y="2693585"/>
            <a:ext cx="573932" cy="1421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00504" y="4300353"/>
            <a:ext cx="19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Equally WL RC and driver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ABDD82C0-D6B7-4FDE-BBA0-4109508B852D}"/>
              </a:ext>
            </a:extLst>
          </p:cNvPr>
          <p:cNvSpPr txBox="1"/>
          <p:nvPr/>
        </p:nvSpPr>
        <p:spPr>
          <a:xfrm>
            <a:off x="607484" y="4962743"/>
            <a:ext cx="50770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50x50 </a:t>
            </a:r>
            <a:r>
              <a:rPr kumimoji="0" lang="en-US" sz="14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FinFET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=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</a:t>
            </a:r>
            <a:r>
              <a:rPr kumimoji="0" lang="en-US" sz="1400" b="1" i="0" u="none" strike="noStrike" kern="1200" cap="none" spc="0" normalizeH="0" baseline="-2500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WL_dr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</a:t>
            </a:r>
            <a:r>
              <a:rPr kumimoji="0" lang="en-US" sz="1400" b="1" i="0" u="none" strike="noStrike" kern="1200" cap="none" spc="0" normalizeH="0" baseline="-2500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WL_dr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*(1))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*(n-1)*(C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*(1))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=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1300*(3f +152f)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+ 7.8k*(152f/2)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+ 4.3*0.14f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= 2.38ns</a:t>
            </a:r>
            <a:endParaRPr kumimoji="0" lang="en-US" sz="1400" b="1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67487D31-AB6E-4DB2-86E2-AE556FF93AB0}"/>
              </a:ext>
            </a:extLst>
          </p:cNvPr>
          <p:cNvSpPr txBox="1"/>
          <p:nvPr/>
        </p:nvSpPr>
        <p:spPr>
          <a:xfrm>
            <a:off x="4115618" y="5171296"/>
            <a:ext cx="1955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Mostly WL RC dominated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Need Cu WL or </a:t>
            </a:r>
          </a:p>
        </p:txBody>
      </p:sp>
      <p:pic>
        <p:nvPicPr>
          <p:cNvPr id="233" name="Picture 232">
            <a:extLst>
              <a:ext uri="{FF2B5EF4-FFF2-40B4-BE49-F238E27FC236}">
                <a16:creationId xmlns:a16="http://schemas.microsoft.com/office/drawing/2014/main" id="{8BA78941-0723-4002-9410-37A16AC2B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345" y="684178"/>
            <a:ext cx="4310949" cy="3601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9CFD87-162C-43F3-A8A0-DDE834EB8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78" y="2480082"/>
            <a:ext cx="3476403" cy="17049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680252-F7F6-42A2-931B-082652C3A4D2}"/>
              </a:ext>
            </a:extLst>
          </p:cNvPr>
          <p:cNvSpPr txBox="1"/>
          <p:nvPr/>
        </p:nvSpPr>
        <p:spPr>
          <a:xfrm>
            <a:off x="6347631" y="4300353"/>
            <a:ext cx="30618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Transistors used for driver: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108nm pitch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72nm Lg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120nm Z per leg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High voltage peak 1.8V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9C330130-7376-49BA-9ECC-3498C660047B}"/>
              </a:ext>
            </a:extLst>
          </p:cNvPr>
          <p:cNvSpPr txBox="1"/>
          <p:nvPr/>
        </p:nvSpPr>
        <p:spPr>
          <a:xfrm>
            <a:off x="9177504" y="4300353"/>
            <a:ext cx="3061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Transistors used for group driver: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90nm pitch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40nm Lg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120nm Z per leg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High voltage peak 1.1V</a:t>
            </a:r>
          </a:p>
        </p:txBody>
      </p:sp>
    </p:spTree>
    <p:extLst>
      <p:ext uri="{BB962C8B-B14F-4D97-AF65-F5344CB8AC3E}">
        <p14:creationId xmlns:p14="http://schemas.microsoft.com/office/powerpoint/2010/main" val="706398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Timing Analysis of </a:t>
            </a:r>
            <a:r>
              <a:rPr lang="en-US" b="1" err="1">
                <a:latin typeface="+mn-lt"/>
              </a:rPr>
              <a:t>eDRAM</a:t>
            </a:r>
            <a:r>
              <a:rPr lang="en-US" b="1">
                <a:latin typeface="+mn-lt"/>
              </a:rPr>
              <a:t>: BL development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8" y="1012303"/>
            <a:ext cx="5077000" cy="2945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866" y="33801"/>
            <a:ext cx="1490792" cy="2021819"/>
          </a:xfrm>
          <a:prstGeom prst="rect">
            <a:avLst/>
          </a:prstGeom>
        </p:spPr>
      </p:pic>
      <p:sp>
        <p:nvSpPr>
          <p:cNvPr id="686" name="TextBox 685"/>
          <p:cNvSpPr txBox="1"/>
          <p:nvPr/>
        </p:nvSpPr>
        <p:spPr>
          <a:xfrm>
            <a:off x="627476" y="3832101"/>
            <a:ext cx="4613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1222.6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WL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=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ADM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*(1)+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)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*(n-1)*(C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)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*(1)*C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WB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=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1e5*(12f +5f)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+ 700*(12f/2 + 5f)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+ 5*5f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= 1.7ns</a:t>
            </a:r>
            <a:endParaRPr kumimoji="0" lang="en-US" sz="1400" b="1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cxnSp>
        <p:nvCxnSpPr>
          <p:cNvPr id="690" name="Straight Arrow Connector 689"/>
          <p:cNvCxnSpPr/>
          <p:nvPr/>
        </p:nvCxnSpPr>
        <p:spPr>
          <a:xfrm flipH="1" flipV="1">
            <a:off x="1780162" y="2351034"/>
            <a:ext cx="457200" cy="1763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2" name="TextBox 451"/>
          <p:cNvSpPr txBox="1"/>
          <p:nvPr/>
        </p:nvSpPr>
        <p:spPr>
          <a:xfrm>
            <a:off x="1547707" y="6154057"/>
            <a:ext cx="7425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Mostly AT resistance dominated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43A9BE90-9255-4548-B4CE-9361F82CBA54}"/>
              </a:ext>
            </a:extLst>
          </p:cNvPr>
          <p:cNvSpPr txBox="1"/>
          <p:nvPr/>
        </p:nvSpPr>
        <p:spPr>
          <a:xfrm>
            <a:off x="627475" y="5044011"/>
            <a:ext cx="60710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50x50 </a:t>
            </a:r>
            <a:r>
              <a:rPr kumimoji="0" lang="en-US" sz="14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FinFET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WB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=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ADM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*(1)+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)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*(n-1)*(C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*(n-1) + 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)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R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BL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*(1)*C</a:t>
            </a:r>
            <a:r>
              <a:rPr kumimoji="0" 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WBprecorrection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=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1e5*(14.6f +5f)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+ 7.8k*(14.6f/2 + 5f)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+ 5*5f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τ</a:t>
            </a:r>
            <a:r>
              <a:rPr kumimoji="0" lang="en-US" sz="14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WB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= 5.5ns</a:t>
            </a:r>
            <a:endParaRPr kumimoji="0" lang="en-US" sz="1400" b="1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8A45F-CFFE-4790-B98A-13A8427C3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573" y="1203484"/>
            <a:ext cx="5475294" cy="2990419"/>
          </a:xfrm>
          <a:prstGeom prst="rect">
            <a:avLst/>
          </a:prstGeom>
        </p:spPr>
      </p:pic>
      <p:sp>
        <p:nvSpPr>
          <p:cNvPr id="456" name="TextBox 455">
            <a:extLst>
              <a:ext uri="{FF2B5EF4-FFF2-40B4-BE49-F238E27FC236}">
                <a16:creationId xmlns:a16="http://schemas.microsoft.com/office/drawing/2014/main" id="{5F32E2E1-5775-442D-AC24-1D01C1C5691E}"/>
              </a:ext>
            </a:extLst>
          </p:cNvPr>
          <p:cNvSpPr txBox="1"/>
          <p:nvPr/>
        </p:nvSpPr>
        <p:spPr>
          <a:xfrm>
            <a:off x="6886904" y="4266039"/>
            <a:ext cx="3828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Transistors used for group driver: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90nm pitch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40nm Lg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120nm Z per leg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High voltage peak 1.1V</a:t>
            </a:r>
          </a:p>
        </p:txBody>
      </p:sp>
    </p:spTree>
    <p:extLst>
      <p:ext uri="{BB962C8B-B14F-4D97-AF65-F5344CB8AC3E}">
        <p14:creationId xmlns:p14="http://schemas.microsoft.com/office/powerpoint/2010/main" val="315540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EF35-B6CF-4047-A0A9-36C687F4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SRAM Reference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1363B2D-B208-47DB-962C-3B8D07464849}"/>
              </a:ext>
            </a:extLst>
          </p:cNvPr>
          <p:cNvGraphicFramePr>
            <a:graphicFrameLocks noGrp="1"/>
          </p:cNvGraphicFramePr>
          <p:nvPr>
            <p:ph sz="quarter" idx="27"/>
          </p:nvPr>
        </p:nvGraphicFramePr>
        <p:xfrm>
          <a:off x="571500" y="2610230"/>
          <a:ext cx="5287962" cy="3177415"/>
        </p:xfrm>
        <a:graphic>
          <a:graphicData uri="http://schemas.openxmlformats.org/drawingml/2006/table">
            <a:tbl>
              <a:tblPr firstRow="1" firstCol="1" bandRow="1"/>
              <a:tblGrid>
                <a:gridCol w="1340585">
                  <a:extLst>
                    <a:ext uri="{9D8B030D-6E8A-4147-A177-3AD203B41FA5}">
                      <a16:colId xmlns:a16="http://schemas.microsoft.com/office/drawing/2014/main" val="2232711127"/>
                    </a:ext>
                  </a:extLst>
                </a:gridCol>
                <a:gridCol w="1323924">
                  <a:extLst>
                    <a:ext uri="{9D8B030D-6E8A-4147-A177-3AD203B41FA5}">
                      <a16:colId xmlns:a16="http://schemas.microsoft.com/office/drawing/2014/main" val="3423563972"/>
                    </a:ext>
                  </a:extLst>
                </a:gridCol>
                <a:gridCol w="1117452">
                  <a:extLst>
                    <a:ext uri="{9D8B030D-6E8A-4147-A177-3AD203B41FA5}">
                      <a16:colId xmlns:a16="http://schemas.microsoft.com/office/drawing/2014/main" val="3494085125"/>
                    </a:ext>
                  </a:extLst>
                </a:gridCol>
                <a:gridCol w="1506001">
                  <a:extLst>
                    <a:ext uri="{9D8B030D-6E8A-4147-A177-3AD203B41FA5}">
                      <a16:colId xmlns:a16="http://schemas.microsoft.com/office/drawing/2014/main" val="4005221168"/>
                    </a:ext>
                  </a:extLst>
                </a:gridCol>
              </a:tblGrid>
              <a:tr h="3141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Parameters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Samsung SAINT-S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Intel - RAMBO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Intel - RAMBO normalized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251608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Process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7nm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10nm+++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10nm+++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643400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Die size (mm2)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81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14.73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81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127262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Capacity (MB)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256 (estimated)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82.48472505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82428"/>
                  </a:ext>
                </a:extLst>
              </a:tr>
              <a:tr h="1785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Vdd (V)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0.85/1.0/1.8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0.65-0.85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0.65-0.85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285884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Freq (MHz)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760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2000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2000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317915"/>
                  </a:ext>
                </a:extLst>
              </a:tr>
              <a:tr h="3141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#Chan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128bit/2ch*mult factor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512bit/4ch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512bit/4ch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046389"/>
                  </a:ext>
                </a:extLst>
              </a:tr>
              <a:tr h="3141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Power (W) SRAM/TSVIO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0.156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340985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Bandwidth (GB/s)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1555.2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429.15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429.15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920977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Latency (ns)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7.2/RD; 2.6/WR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2.00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2.00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844663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Mb/mm2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8.15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8.15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206889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mm2/GB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324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1005.57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1005.57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378119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GB/s/GB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6220.8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29296.88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5327.69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386510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pJ/b (1R/1W)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3.21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0.28 DB only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0.28 DB only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915203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pJ/b (TSV/link)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0.12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0.12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36727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Mult factor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32</a:t>
                      </a: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62" marR="64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164055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721FC68-3E92-4B25-8E59-C8658DC0C99A}"/>
              </a:ext>
            </a:extLst>
          </p:cNvPr>
          <p:cNvGraphicFramePr>
            <a:graphicFrameLocks noGrp="1"/>
          </p:cNvGraphicFramePr>
          <p:nvPr>
            <p:ph sz="quarter" idx="28"/>
          </p:nvPr>
        </p:nvGraphicFramePr>
        <p:xfrm>
          <a:off x="6289675" y="3536561"/>
          <a:ext cx="5287963" cy="1324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4648">
                  <a:extLst>
                    <a:ext uri="{9D8B030D-6E8A-4147-A177-3AD203B41FA5}">
                      <a16:colId xmlns:a16="http://schemas.microsoft.com/office/drawing/2014/main" val="3381950347"/>
                    </a:ext>
                  </a:extLst>
                </a:gridCol>
                <a:gridCol w="1203315">
                  <a:extLst>
                    <a:ext uri="{9D8B030D-6E8A-4147-A177-3AD203B41FA5}">
                      <a16:colId xmlns:a16="http://schemas.microsoft.com/office/drawing/2014/main" val="2554968726"/>
                    </a:ext>
                  </a:extLst>
                </a:gridCol>
              </a:tblGrid>
              <a:tr h="165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PVC BGEMM  Kernel based data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Value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extLst>
                  <a:ext uri="{0D108BD9-81ED-4DB2-BD59-A6C34878D82A}">
                    <a16:rowId xmlns:a16="http://schemas.microsoft.com/office/drawing/2014/main" val="2954838554"/>
                  </a:ext>
                </a:extLst>
              </a:tr>
              <a:tr h="165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L3 RD BW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34.60%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extLst>
                  <a:ext uri="{0D108BD9-81ED-4DB2-BD59-A6C34878D82A}">
                    <a16:rowId xmlns:a16="http://schemas.microsoft.com/office/drawing/2014/main" val="709302085"/>
                  </a:ext>
                </a:extLst>
              </a:tr>
              <a:tr h="165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L3 WR BW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2.23%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extLst>
                  <a:ext uri="{0D108BD9-81ED-4DB2-BD59-A6C34878D82A}">
                    <a16:rowId xmlns:a16="http://schemas.microsoft.com/office/drawing/2014/main" val="787855152"/>
                  </a:ext>
                </a:extLst>
              </a:tr>
              <a:tr h="165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Rambo total cdyn with kernel BW above [pF]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2910.90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extLst>
                  <a:ext uri="{0D108BD9-81ED-4DB2-BD59-A6C34878D82A}">
                    <a16:rowId xmlns:a16="http://schemas.microsoft.com/office/drawing/2014/main" val="3170942466"/>
                  </a:ext>
                </a:extLst>
              </a:tr>
              <a:tr h="165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Rambo total cdyn with 100% BW ( one RD transaction ) [pF]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7903.60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extLst>
                  <a:ext uri="{0D108BD9-81ED-4DB2-BD59-A6C34878D82A}">
                    <a16:rowId xmlns:a16="http://schemas.microsoft.com/office/drawing/2014/main" val="817565994"/>
                  </a:ext>
                </a:extLst>
              </a:tr>
              <a:tr h="165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Rambo total cdyn with 100% BW ( one WR transaction ) [pF]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8006.52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extLst>
                  <a:ext uri="{0D108BD9-81ED-4DB2-BD59-A6C34878D82A}">
                    <a16:rowId xmlns:a16="http://schemas.microsoft.com/office/drawing/2014/main" val="2088615646"/>
                  </a:ext>
                </a:extLst>
              </a:tr>
              <a:tr h="165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Rambo Bank Energy per bit [pJ] for one RD  @ TR=36.58%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0.408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extLst>
                  <a:ext uri="{0D108BD9-81ED-4DB2-BD59-A6C34878D82A}">
                    <a16:rowId xmlns:a16="http://schemas.microsoft.com/office/drawing/2014/main" val="105977374"/>
                  </a:ext>
                </a:extLst>
              </a:tr>
              <a:tr h="165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Rambo Bank Energy per bit [pJ] for one WR @ TR=36.58%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0.413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9614" marR="59614" marT="0" marB="0" anchor="b"/>
                </a:tc>
                <a:extLst>
                  <a:ext uri="{0D108BD9-81ED-4DB2-BD59-A6C34878D82A}">
                    <a16:rowId xmlns:a16="http://schemas.microsoft.com/office/drawing/2014/main" val="787833205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D2811-DC0E-4F85-93D2-34FD4FE9097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RAMBO and SAINT-S</a:t>
            </a:r>
          </a:p>
        </p:txBody>
      </p:sp>
    </p:spTree>
    <p:extLst>
      <p:ext uri="{BB962C8B-B14F-4D97-AF65-F5344CB8AC3E}">
        <p14:creationId xmlns:p14="http://schemas.microsoft.com/office/powerpoint/2010/main" val="13646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03648D-B39D-480D-90E4-D595AD919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52011"/>
              </p:ext>
            </p:extLst>
          </p:nvPr>
        </p:nvGraphicFramePr>
        <p:xfrm>
          <a:off x="162047" y="411480"/>
          <a:ext cx="11867905" cy="6035040"/>
        </p:xfrm>
        <a:graphic>
          <a:graphicData uri="http://schemas.openxmlformats.org/drawingml/2006/table">
            <a:tbl>
              <a:tblPr/>
              <a:tblGrid>
                <a:gridCol w="1284947">
                  <a:extLst>
                    <a:ext uri="{9D8B030D-6E8A-4147-A177-3AD203B41FA5}">
                      <a16:colId xmlns:a16="http://schemas.microsoft.com/office/drawing/2014/main" val="3626017624"/>
                    </a:ext>
                  </a:extLst>
                </a:gridCol>
                <a:gridCol w="687090">
                  <a:extLst>
                    <a:ext uri="{9D8B030D-6E8A-4147-A177-3AD203B41FA5}">
                      <a16:colId xmlns:a16="http://schemas.microsoft.com/office/drawing/2014/main" val="991447078"/>
                    </a:ext>
                  </a:extLst>
                </a:gridCol>
                <a:gridCol w="660320">
                  <a:extLst>
                    <a:ext uri="{9D8B030D-6E8A-4147-A177-3AD203B41FA5}">
                      <a16:colId xmlns:a16="http://schemas.microsoft.com/office/drawing/2014/main" val="3054274591"/>
                    </a:ext>
                  </a:extLst>
                </a:gridCol>
                <a:gridCol w="1044019">
                  <a:extLst>
                    <a:ext uri="{9D8B030D-6E8A-4147-A177-3AD203B41FA5}">
                      <a16:colId xmlns:a16="http://schemas.microsoft.com/office/drawing/2014/main" val="2950973133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2095849245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1084151979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915840983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3480482449"/>
                    </a:ext>
                  </a:extLst>
                </a:gridCol>
                <a:gridCol w="740629">
                  <a:extLst>
                    <a:ext uri="{9D8B030D-6E8A-4147-A177-3AD203B41FA5}">
                      <a16:colId xmlns:a16="http://schemas.microsoft.com/office/drawing/2014/main" val="3294429041"/>
                    </a:ext>
                  </a:extLst>
                </a:gridCol>
                <a:gridCol w="740629">
                  <a:extLst>
                    <a:ext uri="{9D8B030D-6E8A-4147-A177-3AD203B41FA5}">
                      <a16:colId xmlns:a16="http://schemas.microsoft.com/office/drawing/2014/main" val="3727087598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830782628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3478792357"/>
                    </a:ext>
                  </a:extLst>
                </a:gridCol>
                <a:gridCol w="410469">
                  <a:extLst>
                    <a:ext uri="{9D8B030D-6E8A-4147-A177-3AD203B41FA5}">
                      <a16:colId xmlns:a16="http://schemas.microsoft.com/office/drawing/2014/main" val="326163780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2934354699"/>
                    </a:ext>
                  </a:extLst>
                </a:gridCol>
                <a:gridCol w="499702">
                  <a:extLst>
                    <a:ext uri="{9D8B030D-6E8A-4147-A177-3AD203B41FA5}">
                      <a16:colId xmlns:a16="http://schemas.microsoft.com/office/drawing/2014/main" val="403285458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3130272875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3016833955"/>
                    </a:ext>
                  </a:extLst>
                </a:gridCol>
                <a:gridCol w="580010">
                  <a:extLst>
                    <a:ext uri="{9D8B030D-6E8A-4147-A177-3AD203B41FA5}">
                      <a16:colId xmlns:a16="http://schemas.microsoft.com/office/drawing/2014/main" val="659861772"/>
                    </a:ext>
                  </a:extLst>
                </a:gridCol>
              </a:tblGrid>
              <a:tr h="393869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Owner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Industry Players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Volume Est (YR)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(GB)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BW (GB/s)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Rate (GT/s)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BW/Cap (GB/s/GB)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Latency (ns)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(pJ/b)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Standby Power (mw)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Vol/NV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Endurance?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 Size (mm2)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Manuf. Cost </a:t>
                      </a:r>
                      <a:b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($/GB)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 $/GB </a:t>
                      </a:r>
                      <a:b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(60% GM)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829281"/>
                  </a:ext>
                </a:extLst>
              </a:tr>
              <a:tr h="131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Industry Standard (Volume)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expectation is that we'll have the most complete picture on these technologies and they're likely useful as a baseline. Don't go too detailed such that it slows us down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555744"/>
                  </a:ext>
                </a:extLst>
              </a:tr>
              <a:tr h="393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DDR5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Kuljit's xls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Samsung,Hynix, Micron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16-32Gb die -512 GB/DIMM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67.2 (x64 DIMM)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 to 8.4GT/s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(tRCD+tAA)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28pj/b (x4 DIMM)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704mW (2Rx8) 44mW / die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&gt;1E15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16Gb, 1Znm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60mm^2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$1.38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$3.45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120480"/>
                  </a:ext>
                </a:extLst>
              </a:tr>
              <a:tr h="3822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LPDDR5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Kuljit's xls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Samsung,Hynix, Micron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16Gb die - 32GB pkg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67.2 (x64 ch)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 to 8 GT/s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&gt;1E15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12Gb, 1Znm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43mm^2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$1.54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$3.85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444835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HBM2E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Kuljit's xls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Samsung,Hynix, Micron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16Gb die - 16GB pkg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2.8-3.6GT/s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1040mW (8H)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&gt;1E15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16Gb, 1Ynm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110mm^2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$6.13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$15.33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23960"/>
                  </a:ext>
                </a:extLst>
              </a:tr>
              <a:tr h="3822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HBM3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Kuljit's xls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Samsung,Hynix, Micron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32Gb die -64GB(16 Hi)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4.8-7.2 GT/s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1400mW (8H)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&gt;1E15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16Gb, 1Znm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121mm^2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$6.44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$16.10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12495"/>
                  </a:ext>
                </a:extLst>
              </a:tr>
              <a:tr h="3822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GDDR6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Kuljit's xls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Samsung,Hynix, Micron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-16Gb 8GB/ch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 (x64)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8-24 GT/s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&gt;1E15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8Gb, 1Znm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66mm^2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$1.99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$4.98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174414"/>
                  </a:ext>
                </a:extLst>
              </a:tr>
              <a:tr h="131289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635913"/>
                  </a:ext>
                </a:extLst>
              </a:tr>
              <a:tr h="254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 Roadmap Products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Again, we'll likely have the most detail here. Its value is as an internal baseline unless we think there are things on the roadmap that shouldn't be.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624009"/>
                  </a:ext>
                </a:extLst>
              </a:tr>
              <a:tr h="787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eDRAM (22nm)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Fatih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2013-2019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was 100GB/s but could have been designed for 8TB/s/GB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8Gt/s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0.8TB/s/GB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~12ns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~4pJ/b w/ OPIO at 78mm2 die level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200mW/128MB @50C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1E14+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 die 1E-07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78mm2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162911"/>
                  </a:ext>
                </a:extLst>
              </a:tr>
              <a:tr h="1312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SRAM (on die)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Fatih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69779"/>
                  </a:ext>
                </a:extLst>
              </a:tr>
              <a:tr h="1312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RAMBO SRAM (in package)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Wilfred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093304"/>
                  </a:ext>
                </a:extLst>
              </a:tr>
              <a:tr h="393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S15 3DXP (Gen 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Derchang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Micron, Hynix, IBM/Macronix   in pathfinding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1.6/.55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0.1/.034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110/465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73/168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2.00E-04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952412"/>
                  </a:ext>
                </a:extLst>
              </a:tr>
              <a:tr h="1312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S26 3DXP (Gen 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Derchang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1.6/.8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0.05/0.025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105/465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54/118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2.00E-04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909834"/>
                  </a:ext>
                </a:extLst>
              </a:tr>
              <a:tr h="393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A-Falls 3DXP (Gen 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Derchang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3.2/1.1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drive to 3.2/1.6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0.1/.05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100/465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Drive-to 100/320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47/86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2.00E-04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11836"/>
                  </a:ext>
                </a:extLst>
              </a:tr>
              <a:tr h="393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eDRAM (ADM Gen 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Fatih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2H'22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 to 6TB/s/GB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5ns @1MB Macro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0.6pJ/b @1MB Macro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&lt;100mW/GB @50C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&lt;=1E-06 @Time0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0.22mm2 @1MB Macro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$12-$14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8759491"/>
                  </a:ext>
                </a:extLst>
              </a:tr>
              <a:tr h="393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eDRAM (ADM Gen 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Fatih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2H'23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 to 6TB/s/GB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6ns @2MB Macro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0.7pJ/b @2MB Macro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&lt;75mW/GB @50C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&lt;=1E-06 @Time0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0.26mm2 @2MB Macro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$7.5-$9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850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487F-9415-4C3C-9870-97C47ECD7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84527"/>
            <a:ext cx="11892104" cy="505861"/>
          </a:xfrm>
        </p:spPr>
        <p:txBody>
          <a:bodyPr/>
          <a:lstStyle/>
          <a:p>
            <a:r>
              <a:rPr lang="en-US" sz="2800" b="1" dirty="0"/>
              <a:t>TCM/IPM Landscape of High Bandwidth Options for System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423DF-A7C0-4346-8BD5-F5F07CD6EF82}"/>
              </a:ext>
            </a:extLst>
          </p:cNvPr>
          <p:cNvSpPr txBox="1"/>
          <p:nvPr/>
        </p:nvSpPr>
        <p:spPr>
          <a:xfrm>
            <a:off x="533955" y="6439120"/>
            <a:ext cx="1261564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2B208ACA-3EC1-41DC-A293-F235552EB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132549"/>
              </p:ext>
            </p:extLst>
          </p:nvPr>
        </p:nvGraphicFramePr>
        <p:xfrm>
          <a:off x="114301" y="656410"/>
          <a:ext cx="11963397" cy="6201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94">
                  <a:extLst>
                    <a:ext uri="{9D8B030D-6E8A-4147-A177-3AD203B41FA5}">
                      <a16:colId xmlns:a16="http://schemas.microsoft.com/office/drawing/2014/main" val="2573740616"/>
                    </a:ext>
                  </a:extLst>
                </a:gridCol>
                <a:gridCol w="677194">
                  <a:extLst>
                    <a:ext uri="{9D8B030D-6E8A-4147-A177-3AD203B41FA5}">
                      <a16:colId xmlns:a16="http://schemas.microsoft.com/office/drawing/2014/main" val="1437352172"/>
                    </a:ext>
                  </a:extLst>
                </a:gridCol>
                <a:gridCol w="973394">
                  <a:extLst>
                    <a:ext uri="{9D8B030D-6E8A-4147-A177-3AD203B41FA5}">
                      <a16:colId xmlns:a16="http://schemas.microsoft.com/office/drawing/2014/main" val="1045015875"/>
                    </a:ext>
                  </a:extLst>
                </a:gridCol>
                <a:gridCol w="894736">
                  <a:extLst>
                    <a:ext uri="{9D8B030D-6E8A-4147-A177-3AD203B41FA5}">
                      <a16:colId xmlns:a16="http://schemas.microsoft.com/office/drawing/2014/main" val="936346671"/>
                    </a:ext>
                  </a:extLst>
                </a:gridCol>
                <a:gridCol w="1032387">
                  <a:extLst>
                    <a:ext uri="{9D8B030D-6E8A-4147-A177-3AD203B41FA5}">
                      <a16:colId xmlns:a16="http://schemas.microsoft.com/office/drawing/2014/main" val="2094116003"/>
                    </a:ext>
                  </a:extLst>
                </a:gridCol>
                <a:gridCol w="599767">
                  <a:extLst>
                    <a:ext uri="{9D8B030D-6E8A-4147-A177-3AD203B41FA5}">
                      <a16:colId xmlns:a16="http://schemas.microsoft.com/office/drawing/2014/main" val="713693287"/>
                    </a:ext>
                  </a:extLst>
                </a:gridCol>
                <a:gridCol w="639097">
                  <a:extLst>
                    <a:ext uri="{9D8B030D-6E8A-4147-A177-3AD203B41FA5}">
                      <a16:colId xmlns:a16="http://schemas.microsoft.com/office/drawing/2014/main" val="4173392575"/>
                    </a:ext>
                  </a:extLst>
                </a:gridCol>
                <a:gridCol w="737419">
                  <a:extLst>
                    <a:ext uri="{9D8B030D-6E8A-4147-A177-3AD203B41FA5}">
                      <a16:colId xmlns:a16="http://schemas.microsoft.com/office/drawing/2014/main" val="836007768"/>
                    </a:ext>
                  </a:extLst>
                </a:gridCol>
                <a:gridCol w="761367">
                  <a:extLst>
                    <a:ext uri="{9D8B030D-6E8A-4147-A177-3AD203B41FA5}">
                      <a16:colId xmlns:a16="http://schemas.microsoft.com/office/drawing/2014/main" val="4040476627"/>
                    </a:ext>
                  </a:extLst>
                </a:gridCol>
                <a:gridCol w="725743">
                  <a:extLst>
                    <a:ext uri="{9D8B030D-6E8A-4147-A177-3AD203B41FA5}">
                      <a16:colId xmlns:a16="http://schemas.microsoft.com/office/drawing/2014/main" val="770182214"/>
                    </a:ext>
                  </a:extLst>
                </a:gridCol>
                <a:gridCol w="1038724">
                  <a:extLst>
                    <a:ext uri="{9D8B030D-6E8A-4147-A177-3AD203B41FA5}">
                      <a16:colId xmlns:a16="http://schemas.microsoft.com/office/drawing/2014/main" val="682781202"/>
                    </a:ext>
                  </a:extLst>
                </a:gridCol>
                <a:gridCol w="1177221">
                  <a:extLst>
                    <a:ext uri="{9D8B030D-6E8A-4147-A177-3AD203B41FA5}">
                      <a16:colId xmlns:a16="http://schemas.microsoft.com/office/drawing/2014/main" val="8194869"/>
                    </a:ext>
                  </a:extLst>
                </a:gridCol>
                <a:gridCol w="2029154">
                  <a:extLst>
                    <a:ext uri="{9D8B030D-6E8A-4147-A177-3AD203B41FA5}">
                      <a16:colId xmlns:a16="http://schemas.microsoft.com/office/drawing/2014/main" val="1931264554"/>
                    </a:ext>
                  </a:extLst>
                </a:gridCol>
              </a:tblGrid>
              <a:tr h="357595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Technology </a:t>
                      </a:r>
                    </a:p>
                    <a:p>
                      <a:pPr algn="ctr"/>
                      <a:r>
                        <a:rPr lang="en-US" sz="1100" b="0" dirty="0"/>
                        <a:t>(Foundry Options)</a:t>
                      </a:r>
                      <a:endParaRPr lang="en-US" sz="1600" b="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Density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Scalability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Bandwidth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Masks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Energy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Process Tech</a:t>
                      </a:r>
                    </a:p>
                    <a:p>
                      <a:pPr algn="ctr"/>
                      <a:r>
                        <a:rPr lang="en-US" sz="1100" b="0" dirty="0"/>
                        <a:t>Ready?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/>
                        <a:t>Eco-System Readiness</a:t>
                      </a:r>
                      <a:endParaRPr lang="en-US" sz="1100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3D integration limitations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Ex-Industry Engagements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859076"/>
                  </a:ext>
                </a:extLst>
              </a:tr>
              <a:tr h="35759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Macro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PHY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I/O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403193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Mono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4+TB/s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TSMC, Samsung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30334478"/>
                  </a:ext>
                </a:extLst>
              </a:tr>
              <a:tr h="234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WoW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4+TB/s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23146668"/>
                  </a:ext>
                </a:extLst>
              </a:tr>
              <a:tr h="133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DoW</a:t>
                      </a:r>
                      <a:endParaRPr lang="en-US" sz="11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4+TB/s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663652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Bumps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 TB/s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01780753"/>
                  </a:ext>
                </a:extLst>
              </a:tr>
              <a:tr h="192551"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eDRAM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Mono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1-4 TB/s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IBM, TSMC (sunset), Samsung DBM, Micron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09160393"/>
                  </a:ext>
                </a:extLst>
              </a:tr>
              <a:tr h="26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WoW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4+ TB/s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72266588"/>
                  </a:ext>
                </a:extLst>
              </a:tr>
              <a:tr h="192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DoW</a:t>
                      </a:r>
                      <a:endParaRPr lang="en-US" sz="11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4+ TB/s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274144"/>
                  </a:ext>
                </a:extLst>
              </a:tr>
              <a:tr h="192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Bumps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1.5 TB/s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70110578"/>
                  </a:ext>
                </a:extLst>
              </a:tr>
              <a:tr h="279520">
                <a:tc rowSpan="4"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Mono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Samsung, Hynix, Micron,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3872468"/>
                  </a:ext>
                </a:extLst>
              </a:tr>
              <a:tr h="19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WoW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5871432"/>
                  </a:ext>
                </a:extLst>
              </a:tr>
              <a:tr h="137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DoW</a:t>
                      </a:r>
                      <a:endParaRPr lang="en-US" sz="11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6745469"/>
                  </a:ext>
                </a:extLst>
              </a:tr>
              <a:tr h="137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Bumps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1.2 TB/s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5722135"/>
                  </a:ext>
                </a:extLst>
              </a:tr>
              <a:tr h="148590">
                <a:tc rowSpan="4"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STT/SOT-MRAM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Mono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SAMSUNG, TSMC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0259579"/>
                  </a:ext>
                </a:extLst>
              </a:tr>
              <a:tr h="186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WoW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11599813"/>
                  </a:ext>
                </a:extLst>
              </a:tr>
              <a:tr h="148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DoW</a:t>
                      </a:r>
                      <a:endParaRPr lang="en-US" sz="11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96553475"/>
                  </a:ext>
                </a:extLst>
              </a:tr>
              <a:tr h="148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Bumps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62499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83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E0F13-5AAE-41A2-A968-438B7FD0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55DDF5-CC26-4194-8CCE-9D9C8B24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1744"/>
            <a:ext cx="5520213" cy="1143000"/>
          </a:xfrm>
        </p:spPr>
        <p:txBody>
          <a:bodyPr/>
          <a:lstStyle/>
          <a:p>
            <a:r>
              <a:rPr lang="en-US" b="1">
                <a:latin typeface="+mn-lt"/>
              </a:rPr>
              <a:t>Power Components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3076ED-2D7B-480A-99D9-5FA46C698223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4731871" y="2900453"/>
            <a:ext cx="6589058" cy="1061201"/>
            <a:chOff x="607484" y="1103217"/>
            <a:chExt cx="9198864" cy="14815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A89C9A-9A5E-46A2-A098-179630B40672}"/>
                </a:ext>
              </a:extLst>
            </p:cNvPr>
            <p:cNvSpPr/>
            <p:nvPr/>
          </p:nvSpPr>
          <p:spPr>
            <a:xfrm>
              <a:off x="607484" y="1627808"/>
              <a:ext cx="9198864" cy="9144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6E338B0-9467-4DD5-86DA-8FCDB86F6F9E}"/>
                </a:ext>
              </a:extLst>
            </p:cNvPr>
            <p:cNvSpPr/>
            <p:nvPr/>
          </p:nvSpPr>
          <p:spPr>
            <a:xfrm>
              <a:off x="686357" y="1668403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E153796-FF64-49A5-85BC-47454FE1E903}"/>
                </a:ext>
              </a:extLst>
            </p:cNvPr>
            <p:cNvSpPr/>
            <p:nvPr/>
          </p:nvSpPr>
          <p:spPr>
            <a:xfrm>
              <a:off x="2423773" y="1669371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E3DE10-90DB-465B-939C-946647CE1B21}"/>
                </a:ext>
              </a:extLst>
            </p:cNvPr>
            <p:cNvSpPr/>
            <p:nvPr/>
          </p:nvSpPr>
          <p:spPr>
            <a:xfrm>
              <a:off x="8015767" y="1670340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1MB ADM DB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5721EEB-0BD3-4B26-BDF3-E34C0C97F292}"/>
                </a:ext>
              </a:extLst>
            </p:cNvPr>
            <p:cNvSpPr/>
            <p:nvPr/>
          </p:nvSpPr>
          <p:spPr>
            <a:xfrm>
              <a:off x="6279869" y="1667917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C4AC213-00DA-4040-B592-AFFAFC1E600C}"/>
                </a:ext>
              </a:extLst>
            </p:cNvPr>
            <p:cNvSpPr/>
            <p:nvPr/>
          </p:nvSpPr>
          <p:spPr>
            <a:xfrm>
              <a:off x="4538042" y="1667917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073C5FC-0238-4F82-8E66-517C1AC66A45}"/>
                </a:ext>
              </a:extLst>
            </p:cNvPr>
            <p:cNvSpPr/>
            <p:nvPr/>
          </p:nvSpPr>
          <p:spPr>
            <a:xfrm>
              <a:off x="4189334" y="1667916"/>
              <a:ext cx="157184" cy="83127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51F1DA0-77C1-4A0F-946D-C8D3F8DFEE2D}"/>
                </a:ext>
              </a:extLst>
            </p:cNvPr>
            <p:cNvCxnSpPr>
              <a:cxnSpLocks/>
              <a:stCxn id="43" idx="0"/>
              <a:endCxn id="43" idx="2"/>
            </p:cNvCxnSpPr>
            <p:nvPr/>
          </p:nvCxnSpPr>
          <p:spPr>
            <a:xfrm>
              <a:off x="1541321" y="1668403"/>
              <a:ext cx="0" cy="83127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84A4879-7F7F-411E-954D-288FDB28684B}"/>
                </a:ext>
              </a:extLst>
            </p:cNvPr>
            <p:cNvCxnSpPr>
              <a:cxnSpLocks/>
              <a:stCxn id="44" idx="1"/>
              <a:endCxn id="44" idx="3"/>
            </p:cNvCxnSpPr>
            <p:nvPr/>
          </p:nvCxnSpPr>
          <p:spPr>
            <a:xfrm>
              <a:off x="2423773" y="2085008"/>
              <a:ext cx="17099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42A5739-352E-4AE8-8E28-16C86EAFCFE5}"/>
                </a:ext>
              </a:extLst>
            </p:cNvPr>
            <p:cNvSpPr txBox="1"/>
            <p:nvPr/>
          </p:nvSpPr>
          <p:spPr>
            <a:xfrm>
              <a:off x="2831605" y="1829615"/>
              <a:ext cx="901017" cy="27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622.08 µm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3D63DE-0D80-45B1-A085-2439E8703E4B}"/>
                </a:ext>
              </a:extLst>
            </p:cNvPr>
            <p:cNvSpPr txBox="1"/>
            <p:nvPr/>
          </p:nvSpPr>
          <p:spPr>
            <a:xfrm rot="16200000">
              <a:off x="922518" y="1975092"/>
              <a:ext cx="940003" cy="27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357.84 µm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BB9D885-95AB-45A9-BADC-573F81ABB8C0}"/>
                </a:ext>
              </a:extLst>
            </p:cNvPr>
            <p:cNvSpPr/>
            <p:nvPr/>
          </p:nvSpPr>
          <p:spPr>
            <a:xfrm>
              <a:off x="4346491" y="1665571"/>
              <a:ext cx="157184" cy="83127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7D7AB60-5941-4F15-91D1-57CFA704D70A}"/>
                </a:ext>
              </a:extLst>
            </p:cNvPr>
            <p:cNvSpPr txBox="1"/>
            <p:nvPr/>
          </p:nvSpPr>
          <p:spPr>
            <a:xfrm>
              <a:off x="3578097" y="1103217"/>
              <a:ext cx="1502575" cy="60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AEEF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Charge Pump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428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+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LDO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(7%)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78E730C-7815-43E0-B603-E7F0D3B9ACDB}"/>
              </a:ext>
            </a:extLst>
          </p:cNvPr>
          <p:cNvGrpSpPr/>
          <p:nvPr/>
        </p:nvGrpSpPr>
        <p:grpSpPr>
          <a:xfrm>
            <a:off x="7896926" y="1236147"/>
            <a:ext cx="3715550" cy="4640003"/>
            <a:chOff x="507965" y="1099623"/>
            <a:chExt cx="3715550" cy="464000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CC60A49-244D-441B-AF21-468CD3AA7EFF}"/>
                </a:ext>
              </a:extLst>
            </p:cNvPr>
            <p:cNvSpPr/>
            <p:nvPr/>
          </p:nvSpPr>
          <p:spPr>
            <a:xfrm>
              <a:off x="1977656" y="1099624"/>
              <a:ext cx="1031358" cy="20050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158AB35-3AAD-401E-9E5B-68CE1C84E23B}"/>
                </a:ext>
              </a:extLst>
            </p:cNvPr>
            <p:cNvSpPr/>
            <p:nvPr/>
          </p:nvSpPr>
          <p:spPr>
            <a:xfrm>
              <a:off x="3192157" y="1099623"/>
              <a:ext cx="1031358" cy="20050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CC6584E-F393-4232-815B-C663BFAFAAB7}"/>
                </a:ext>
              </a:extLst>
            </p:cNvPr>
            <p:cNvSpPr/>
            <p:nvPr/>
          </p:nvSpPr>
          <p:spPr>
            <a:xfrm>
              <a:off x="1977656" y="3727986"/>
              <a:ext cx="1031358" cy="20050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1AB8E70-0279-4EF3-A09E-D4E3B7071E1B}"/>
                </a:ext>
              </a:extLst>
            </p:cNvPr>
            <p:cNvSpPr/>
            <p:nvPr/>
          </p:nvSpPr>
          <p:spPr>
            <a:xfrm>
              <a:off x="3192157" y="3727985"/>
              <a:ext cx="1031358" cy="20050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9E98312-4C22-4B8B-A1B2-F9E0D606163E}"/>
                </a:ext>
              </a:extLst>
            </p:cNvPr>
            <p:cNvSpPr/>
            <p:nvPr/>
          </p:nvSpPr>
          <p:spPr>
            <a:xfrm>
              <a:off x="2879320" y="1099623"/>
              <a:ext cx="1344195" cy="200507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Col_IO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BE85704-C5B6-48D8-98C6-1B96A5C28EB4}"/>
                </a:ext>
              </a:extLst>
            </p:cNvPr>
            <p:cNvSpPr/>
            <p:nvPr/>
          </p:nvSpPr>
          <p:spPr>
            <a:xfrm>
              <a:off x="2870685" y="3721395"/>
              <a:ext cx="1344195" cy="200507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3CE604A-1FC1-434C-A1D5-398C192F040C}"/>
                </a:ext>
              </a:extLst>
            </p:cNvPr>
            <p:cNvSpPr/>
            <p:nvPr/>
          </p:nvSpPr>
          <p:spPr>
            <a:xfrm>
              <a:off x="1977656" y="3227334"/>
              <a:ext cx="2245859" cy="382065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WL0, WL1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5E85E31-75CE-46FB-BC7A-ABA2E960B9E0}"/>
                </a:ext>
              </a:extLst>
            </p:cNvPr>
            <p:cNvSpPr/>
            <p:nvPr/>
          </p:nvSpPr>
          <p:spPr>
            <a:xfrm>
              <a:off x="1988289" y="2753832"/>
              <a:ext cx="893029" cy="3402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Timer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CC7497D-2975-4D5A-8E70-C25888EA9FBF}"/>
                </a:ext>
              </a:extLst>
            </p:cNvPr>
            <p:cNvSpPr/>
            <p:nvPr/>
          </p:nvSpPr>
          <p:spPr>
            <a:xfrm>
              <a:off x="1979654" y="3742661"/>
              <a:ext cx="893029" cy="3402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Timer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0E1236E-EAD1-4E71-B9AC-54E37571BEF7}"/>
                </a:ext>
              </a:extLst>
            </p:cNvPr>
            <p:cNvSpPr/>
            <p:nvPr/>
          </p:nvSpPr>
          <p:spPr>
            <a:xfrm>
              <a:off x="2129827" y="1932044"/>
              <a:ext cx="609951" cy="34023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HVCC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5432321-7706-45EC-9315-90DB5590292B}"/>
                </a:ext>
              </a:extLst>
            </p:cNvPr>
            <p:cNvSpPr/>
            <p:nvPr/>
          </p:nvSpPr>
          <p:spPr>
            <a:xfrm>
              <a:off x="2119195" y="4560407"/>
              <a:ext cx="609951" cy="34023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HVCC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13377D-3F9D-4445-B8E5-B242A9E65EE1}"/>
                </a:ext>
              </a:extLst>
            </p:cNvPr>
            <p:cNvSpPr/>
            <p:nvPr/>
          </p:nvSpPr>
          <p:spPr>
            <a:xfrm>
              <a:off x="536712" y="1658679"/>
              <a:ext cx="541303" cy="4704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6BFB98E-36C7-4E1E-8B80-F464F45712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965" y="1099623"/>
              <a:ext cx="1480324" cy="58190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65900E8-7E53-4A10-9EF1-3817966B5A9A}"/>
                </a:ext>
              </a:extLst>
            </p:cNvPr>
            <p:cNvCxnSpPr>
              <a:cxnSpLocks/>
            </p:cNvCxnSpPr>
            <p:nvPr/>
          </p:nvCxnSpPr>
          <p:spPr>
            <a:xfrm>
              <a:off x="528077" y="2122540"/>
              <a:ext cx="1440969" cy="361708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CD5AA90-4B12-4763-891C-5A34BDDA0E0A}"/>
              </a:ext>
            </a:extLst>
          </p:cNvPr>
          <p:cNvGrpSpPr>
            <a:grpSpLocks noChangeAspect="1"/>
          </p:cNvGrpSpPr>
          <p:nvPr/>
        </p:nvGrpSpPr>
        <p:grpSpPr>
          <a:xfrm>
            <a:off x="9096943" y="119951"/>
            <a:ext cx="2785205" cy="935662"/>
            <a:chOff x="7042155" y="1586802"/>
            <a:chExt cx="4450632" cy="149514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CF460E1-53D1-40CA-BDA9-CF3ADD5ECAEA}"/>
                </a:ext>
              </a:extLst>
            </p:cNvPr>
            <p:cNvGrpSpPr/>
            <p:nvPr/>
          </p:nvGrpSpPr>
          <p:grpSpPr>
            <a:xfrm>
              <a:off x="7042155" y="1586802"/>
              <a:ext cx="4450632" cy="1061077"/>
              <a:chOff x="7058608" y="3987489"/>
              <a:chExt cx="4450632" cy="1061077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2A6DCF9-3699-4F47-B974-D1FFB195DBCD}"/>
                  </a:ext>
                </a:extLst>
              </p:cNvPr>
              <p:cNvSpPr/>
              <p:nvPr/>
            </p:nvSpPr>
            <p:spPr>
              <a:xfrm>
                <a:off x="7058608" y="3987489"/>
                <a:ext cx="4439999" cy="10504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84FA1BA-1861-440A-A35B-7726CD74EA18}"/>
                  </a:ext>
                </a:extLst>
              </p:cNvPr>
              <p:cNvSpPr/>
              <p:nvPr/>
            </p:nvSpPr>
            <p:spPr>
              <a:xfrm>
                <a:off x="8204695" y="4496065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layer0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F8C7358-6C9B-44CD-83A0-D4024E915EEF}"/>
                  </a:ext>
                </a:extLst>
              </p:cNvPr>
              <p:cNvSpPr/>
              <p:nvPr/>
            </p:nvSpPr>
            <p:spPr>
              <a:xfrm>
                <a:off x="7058608" y="4778963"/>
                <a:ext cx="3639312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7B19FCA-DA6C-4F2E-B7C3-7C4930E356AC}"/>
                  </a:ext>
                </a:extLst>
              </p:cNvPr>
              <p:cNvSpPr/>
              <p:nvPr/>
            </p:nvSpPr>
            <p:spPr>
              <a:xfrm>
                <a:off x="10701127" y="4783939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A753A02-F75D-4360-AC9B-D3CAD74CAC0C}"/>
                  </a:ext>
                </a:extLst>
              </p:cNvPr>
              <p:cNvSpPr/>
              <p:nvPr/>
            </p:nvSpPr>
            <p:spPr>
              <a:xfrm>
                <a:off x="8204693" y="4235903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layer1</a:t>
                </a: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4F46280-2868-4989-A5C0-E3B89AE6937E}"/>
                </a:ext>
              </a:extLst>
            </p:cNvPr>
            <p:cNvSpPr/>
            <p:nvPr/>
          </p:nvSpPr>
          <p:spPr>
            <a:xfrm>
              <a:off x="7042155" y="2647879"/>
              <a:ext cx="4439998" cy="4340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Substrate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5BF6953-58D1-48A3-92CE-B624A8C8AC30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4087024" y="2896346"/>
            <a:ext cx="6589058" cy="1061201"/>
            <a:chOff x="607484" y="1103217"/>
            <a:chExt cx="9198864" cy="1481523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F019804-CD0E-4F5C-B5CF-BF286313E7B0}"/>
                </a:ext>
              </a:extLst>
            </p:cNvPr>
            <p:cNvSpPr/>
            <p:nvPr/>
          </p:nvSpPr>
          <p:spPr>
            <a:xfrm>
              <a:off x="607484" y="1627808"/>
              <a:ext cx="9198864" cy="9144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48FF6CB-43B0-4212-B7FE-7D411A1A419C}"/>
                </a:ext>
              </a:extLst>
            </p:cNvPr>
            <p:cNvSpPr/>
            <p:nvPr/>
          </p:nvSpPr>
          <p:spPr>
            <a:xfrm>
              <a:off x="686357" y="1668403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8302585-6275-4218-B48F-005E9266EEE5}"/>
                </a:ext>
              </a:extLst>
            </p:cNvPr>
            <p:cNvSpPr/>
            <p:nvPr/>
          </p:nvSpPr>
          <p:spPr>
            <a:xfrm>
              <a:off x="2423773" y="1669371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7B81238-8954-47B9-8727-93F64FA0BBD0}"/>
                </a:ext>
              </a:extLst>
            </p:cNvPr>
            <p:cNvSpPr/>
            <p:nvPr/>
          </p:nvSpPr>
          <p:spPr>
            <a:xfrm>
              <a:off x="8015767" y="1670340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1MB ADM DB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9D9735E-0D18-4A76-8F70-8750AEA86498}"/>
                </a:ext>
              </a:extLst>
            </p:cNvPr>
            <p:cNvSpPr/>
            <p:nvPr/>
          </p:nvSpPr>
          <p:spPr>
            <a:xfrm>
              <a:off x="6279869" y="1667917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1B9D061-2D8D-4E9E-9EBB-509A99D1EF6A}"/>
                </a:ext>
              </a:extLst>
            </p:cNvPr>
            <p:cNvSpPr/>
            <p:nvPr/>
          </p:nvSpPr>
          <p:spPr>
            <a:xfrm>
              <a:off x="4538042" y="1667917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88B5B53-940C-4CC9-BA3F-95B474A435AF}"/>
                </a:ext>
              </a:extLst>
            </p:cNvPr>
            <p:cNvSpPr/>
            <p:nvPr/>
          </p:nvSpPr>
          <p:spPr>
            <a:xfrm>
              <a:off x="4189334" y="1667916"/>
              <a:ext cx="157184" cy="83127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46C806E-9E2A-4B02-89F0-6D4032E4EA2C}"/>
                </a:ext>
              </a:extLst>
            </p:cNvPr>
            <p:cNvCxnSpPr>
              <a:cxnSpLocks/>
              <a:stCxn id="80" idx="0"/>
              <a:endCxn id="80" idx="2"/>
            </p:cNvCxnSpPr>
            <p:nvPr/>
          </p:nvCxnSpPr>
          <p:spPr>
            <a:xfrm>
              <a:off x="1541321" y="1668403"/>
              <a:ext cx="0" cy="83127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842CDE9E-086F-4A0A-B944-BBDBC6D375CE}"/>
                </a:ext>
              </a:extLst>
            </p:cNvPr>
            <p:cNvCxnSpPr>
              <a:cxnSpLocks/>
              <a:stCxn id="81" idx="1"/>
              <a:endCxn id="81" idx="3"/>
            </p:cNvCxnSpPr>
            <p:nvPr/>
          </p:nvCxnSpPr>
          <p:spPr>
            <a:xfrm>
              <a:off x="2423773" y="2085008"/>
              <a:ext cx="17099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C0CADFE-DB07-4F22-B512-94B583EDE84B}"/>
                </a:ext>
              </a:extLst>
            </p:cNvPr>
            <p:cNvSpPr txBox="1"/>
            <p:nvPr/>
          </p:nvSpPr>
          <p:spPr>
            <a:xfrm>
              <a:off x="2831605" y="1829615"/>
              <a:ext cx="901017" cy="27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622.08 µm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773A664-E289-497A-83C7-5E9B7795550D}"/>
                </a:ext>
              </a:extLst>
            </p:cNvPr>
            <p:cNvSpPr txBox="1"/>
            <p:nvPr/>
          </p:nvSpPr>
          <p:spPr>
            <a:xfrm rot="16200000">
              <a:off x="922518" y="1975092"/>
              <a:ext cx="940003" cy="27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357.84 µm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0AF2DFE-210F-429B-B2EE-D230DCC086ED}"/>
                </a:ext>
              </a:extLst>
            </p:cNvPr>
            <p:cNvSpPr/>
            <p:nvPr/>
          </p:nvSpPr>
          <p:spPr>
            <a:xfrm>
              <a:off x="4346491" y="1665571"/>
              <a:ext cx="157184" cy="83127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6B21B85-AE95-4860-8C42-87E458C0FEE9}"/>
                </a:ext>
              </a:extLst>
            </p:cNvPr>
            <p:cNvSpPr txBox="1"/>
            <p:nvPr/>
          </p:nvSpPr>
          <p:spPr>
            <a:xfrm>
              <a:off x="3578097" y="1103217"/>
              <a:ext cx="1502575" cy="60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AEEF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Charge Pump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428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+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LDO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(7%)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6B95880-BF4F-4B9E-AECE-73D4CF0EF42F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449292" y="2896346"/>
            <a:ext cx="6589058" cy="1061201"/>
            <a:chOff x="607484" y="1103217"/>
            <a:chExt cx="9198864" cy="148152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2F7E5D2-98AB-46E3-BCE6-18C8F91C4F4E}"/>
                </a:ext>
              </a:extLst>
            </p:cNvPr>
            <p:cNvSpPr/>
            <p:nvPr/>
          </p:nvSpPr>
          <p:spPr>
            <a:xfrm>
              <a:off x="607484" y="1627808"/>
              <a:ext cx="9198864" cy="9144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4347492-6C1A-469B-8FFE-665A9D54FCBE}"/>
                </a:ext>
              </a:extLst>
            </p:cNvPr>
            <p:cNvSpPr/>
            <p:nvPr/>
          </p:nvSpPr>
          <p:spPr>
            <a:xfrm>
              <a:off x="686357" y="1668403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12C061B-C877-459D-80DD-00D51A20F609}"/>
                </a:ext>
              </a:extLst>
            </p:cNvPr>
            <p:cNvSpPr/>
            <p:nvPr/>
          </p:nvSpPr>
          <p:spPr>
            <a:xfrm>
              <a:off x="2423773" y="1669371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8A5710-4B05-4A25-A17C-2A4EE2252FCE}"/>
                </a:ext>
              </a:extLst>
            </p:cNvPr>
            <p:cNvSpPr/>
            <p:nvPr/>
          </p:nvSpPr>
          <p:spPr>
            <a:xfrm>
              <a:off x="8015767" y="1670340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1MB ADM DB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B8830DD-A4F0-41F7-96DE-FCDC2DDAA3FF}"/>
                </a:ext>
              </a:extLst>
            </p:cNvPr>
            <p:cNvSpPr/>
            <p:nvPr/>
          </p:nvSpPr>
          <p:spPr>
            <a:xfrm>
              <a:off x="6279869" y="1667917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91C634D-5A7F-4F48-AA27-047589FA5B6B}"/>
                </a:ext>
              </a:extLst>
            </p:cNvPr>
            <p:cNvSpPr/>
            <p:nvPr/>
          </p:nvSpPr>
          <p:spPr>
            <a:xfrm>
              <a:off x="4538042" y="1667917"/>
              <a:ext cx="1709928" cy="83127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662F09B-406E-46BC-98AB-CEBFBB646DFF}"/>
                </a:ext>
              </a:extLst>
            </p:cNvPr>
            <p:cNvSpPr/>
            <p:nvPr/>
          </p:nvSpPr>
          <p:spPr>
            <a:xfrm>
              <a:off x="4189334" y="1667916"/>
              <a:ext cx="157184" cy="83127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C82A7D84-FE50-479F-B6A4-8745E33710D2}"/>
                </a:ext>
              </a:extLst>
            </p:cNvPr>
            <p:cNvCxnSpPr>
              <a:cxnSpLocks/>
              <a:stCxn id="94" idx="0"/>
              <a:endCxn id="94" idx="2"/>
            </p:cNvCxnSpPr>
            <p:nvPr/>
          </p:nvCxnSpPr>
          <p:spPr>
            <a:xfrm>
              <a:off x="1541321" y="1668403"/>
              <a:ext cx="0" cy="83127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5B0BA9F5-81BB-4C13-9DDE-B91FDA68CA43}"/>
                </a:ext>
              </a:extLst>
            </p:cNvPr>
            <p:cNvCxnSpPr>
              <a:cxnSpLocks/>
              <a:stCxn id="95" idx="1"/>
              <a:endCxn id="95" idx="3"/>
            </p:cNvCxnSpPr>
            <p:nvPr/>
          </p:nvCxnSpPr>
          <p:spPr>
            <a:xfrm>
              <a:off x="2423773" y="2085008"/>
              <a:ext cx="17099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9796ED8-5713-46AB-BA3C-E5AA9121C17C}"/>
                </a:ext>
              </a:extLst>
            </p:cNvPr>
            <p:cNvSpPr txBox="1"/>
            <p:nvPr/>
          </p:nvSpPr>
          <p:spPr>
            <a:xfrm>
              <a:off x="2831605" y="1829615"/>
              <a:ext cx="901017" cy="27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622.08 µm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C9C00E9-0660-4BDF-8C4E-F7D407F0E94E}"/>
                </a:ext>
              </a:extLst>
            </p:cNvPr>
            <p:cNvSpPr txBox="1"/>
            <p:nvPr/>
          </p:nvSpPr>
          <p:spPr>
            <a:xfrm rot="16200000">
              <a:off x="922518" y="1975092"/>
              <a:ext cx="940003" cy="27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357.84 µm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15A482-C84D-44F5-A4B5-2B76495DB710}"/>
                </a:ext>
              </a:extLst>
            </p:cNvPr>
            <p:cNvSpPr/>
            <p:nvPr/>
          </p:nvSpPr>
          <p:spPr>
            <a:xfrm>
              <a:off x="4346491" y="1665571"/>
              <a:ext cx="157184" cy="83127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0780529-18D9-47CC-AE21-16D3A397EDC6}"/>
                </a:ext>
              </a:extLst>
            </p:cNvPr>
            <p:cNvSpPr txBox="1"/>
            <p:nvPr/>
          </p:nvSpPr>
          <p:spPr>
            <a:xfrm>
              <a:off x="3578097" y="1103217"/>
              <a:ext cx="1502575" cy="60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AEEF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Charge Pump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428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+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LDO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(7%)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2FEB0A0-1F3D-427D-B2BD-FE6ACFA9E8FF}"/>
              </a:ext>
            </a:extLst>
          </p:cNvPr>
          <p:cNvGrpSpPr>
            <a:grpSpLocks noChangeAspect="1"/>
          </p:cNvGrpSpPr>
          <p:nvPr/>
        </p:nvGrpSpPr>
        <p:grpSpPr>
          <a:xfrm>
            <a:off x="1565870" y="1269728"/>
            <a:ext cx="3072653" cy="1552539"/>
            <a:chOff x="6523281" y="3790178"/>
            <a:chExt cx="4787693" cy="2419109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5F427F1-273B-48E6-BC2F-20C42A2A01D3}"/>
                </a:ext>
              </a:extLst>
            </p:cNvPr>
            <p:cNvGrpSpPr/>
            <p:nvPr/>
          </p:nvGrpSpPr>
          <p:grpSpPr>
            <a:xfrm>
              <a:off x="6602817" y="5073684"/>
              <a:ext cx="4571999" cy="1121450"/>
              <a:chOff x="6634716" y="5073684"/>
              <a:chExt cx="4571999" cy="1121450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A00A9CD9-350F-4300-BC77-BDEEEEE7E600}"/>
                  </a:ext>
                </a:extLst>
              </p:cNvPr>
              <p:cNvSpPr/>
              <p:nvPr/>
            </p:nvSpPr>
            <p:spPr>
              <a:xfrm>
                <a:off x="6643080" y="5473142"/>
                <a:ext cx="4562549" cy="72199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Substrate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1AC3734-4872-41B1-857C-DBFA0E635B84}"/>
                  </a:ext>
                </a:extLst>
              </p:cNvPr>
              <p:cNvSpPr/>
              <p:nvPr/>
            </p:nvSpPr>
            <p:spPr>
              <a:xfrm>
                <a:off x="6634716" y="5073684"/>
                <a:ext cx="4571999" cy="4284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EF6792C-655F-4C31-AB6B-4011CD86441B}"/>
                  </a:ext>
                </a:extLst>
              </p:cNvPr>
              <p:cNvSpPr/>
              <p:nvPr/>
            </p:nvSpPr>
            <p:spPr>
              <a:xfrm>
                <a:off x="7387555" y="5219197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57663F9-6229-442D-B73E-06C78B8E996D}"/>
                  </a:ext>
                </a:extLst>
              </p:cNvPr>
              <p:cNvSpPr/>
              <p:nvPr/>
            </p:nvSpPr>
            <p:spPr>
              <a:xfrm>
                <a:off x="7151347" y="5502095"/>
                <a:ext cx="2722007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CEF9E231-49F5-4BEC-A891-72D041A613D1}"/>
                  </a:ext>
                </a:extLst>
              </p:cNvPr>
              <p:cNvSpPr/>
              <p:nvPr/>
            </p:nvSpPr>
            <p:spPr>
              <a:xfrm>
                <a:off x="9873354" y="5496438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FA3FC5A-13C1-4E5C-91F5-9A26AE6EE743}"/>
                </a:ext>
              </a:extLst>
            </p:cNvPr>
            <p:cNvGrpSpPr/>
            <p:nvPr/>
          </p:nvGrpSpPr>
          <p:grpSpPr>
            <a:xfrm>
              <a:off x="6597077" y="3793698"/>
              <a:ext cx="4571999" cy="1121450"/>
              <a:chOff x="6634716" y="5073684"/>
              <a:chExt cx="4571999" cy="1121450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E82B71E-E61C-4685-AB03-DE13F31E3285}"/>
                  </a:ext>
                </a:extLst>
              </p:cNvPr>
              <p:cNvSpPr/>
              <p:nvPr/>
            </p:nvSpPr>
            <p:spPr>
              <a:xfrm>
                <a:off x="6643080" y="5473142"/>
                <a:ext cx="4562549" cy="72199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Substrate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578184E5-E308-4DAF-832E-3F070F73D264}"/>
                  </a:ext>
                </a:extLst>
              </p:cNvPr>
              <p:cNvSpPr/>
              <p:nvPr/>
            </p:nvSpPr>
            <p:spPr>
              <a:xfrm>
                <a:off x="6634716" y="5073684"/>
                <a:ext cx="4571999" cy="4284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4752E485-D4A0-4593-ACF9-AEB7A5B71809}"/>
                  </a:ext>
                </a:extLst>
              </p:cNvPr>
              <p:cNvSpPr/>
              <p:nvPr/>
            </p:nvSpPr>
            <p:spPr>
              <a:xfrm>
                <a:off x="7151347" y="5502095"/>
                <a:ext cx="2722007" cy="26462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CAA8864-FAB1-4562-A00F-00AA2AAA7978}"/>
                  </a:ext>
                </a:extLst>
              </p:cNvPr>
              <p:cNvSpPr/>
              <p:nvPr/>
            </p:nvSpPr>
            <p:spPr>
              <a:xfrm>
                <a:off x="9873354" y="5496438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GFX</a:t>
                </a:r>
              </a:p>
            </p:txBody>
          </p:sp>
        </p:grpSp>
        <p:sp>
          <p:nvSpPr>
            <p:cNvPr id="109" name="Flowchart: Manual Operation 108">
              <a:extLst>
                <a:ext uri="{FF2B5EF4-FFF2-40B4-BE49-F238E27FC236}">
                  <a16:creationId xmlns:a16="http://schemas.microsoft.com/office/drawing/2014/main" id="{DF03762B-C299-4365-9110-F5802D37221E}"/>
                </a:ext>
              </a:extLst>
            </p:cNvPr>
            <p:cNvSpPr/>
            <p:nvPr/>
          </p:nvSpPr>
          <p:spPr>
            <a:xfrm>
              <a:off x="6681277" y="379369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10" name="Flowchart: Manual Operation 109">
              <a:extLst>
                <a:ext uri="{FF2B5EF4-FFF2-40B4-BE49-F238E27FC236}">
                  <a16:creationId xmlns:a16="http://schemas.microsoft.com/office/drawing/2014/main" id="{148A12FC-AD7E-4D73-847A-E0954959CA22}"/>
                </a:ext>
              </a:extLst>
            </p:cNvPr>
            <p:cNvSpPr/>
            <p:nvPr/>
          </p:nvSpPr>
          <p:spPr>
            <a:xfrm>
              <a:off x="6683923" y="502694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A53D703-B731-4361-AA10-54073C2216A0}"/>
                </a:ext>
              </a:extLst>
            </p:cNvPr>
            <p:cNvSpPr/>
            <p:nvPr/>
          </p:nvSpPr>
          <p:spPr>
            <a:xfrm>
              <a:off x="6523281" y="4908506"/>
              <a:ext cx="736637" cy="15059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12" name="Flowchart: Manual Operation 111">
              <a:extLst>
                <a:ext uri="{FF2B5EF4-FFF2-40B4-BE49-F238E27FC236}">
                  <a16:creationId xmlns:a16="http://schemas.microsoft.com/office/drawing/2014/main" id="{9CA29D49-CCCC-4036-A26F-F267968BEA13}"/>
                </a:ext>
              </a:extLst>
            </p:cNvPr>
            <p:cNvSpPr/>
            <p:nvPr/>
          </p:nvSpPr>
          <p:spPr>
            <a:xfrm>
              <a:off x="10732335" y="379017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13" name="Flowchart: Manual Operation 112">
              <a:extLst>
                <a:ext uri="{FF2B5EF4-FFF2-40B4-BE49-F238E27FC236}">
                  <a16:creationId xmlns:a16="http://schemas.microsoft.com/office/drawing/2014/main" id="{6077832D-30D0-4A75-AED6-657418DC8005}"/>
                </a:ext>
              </a:extLst>
            </p:cNvPr>
            <p:cNvSpPr/>
            <p:nvPr/>
          </p:nvSpPr>
          <p:spPr>
            <a:xfrm>
              <a:off x="10734981" y="502342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54B3E27-4ABF-41AA-974B-52B4FD961959}"/>
                </a:ext>
              </a:extLst>
            </p:cNvPr>
            <p:cNvSpPr/>
            <p:nvPr/>
          </p:nvSpPr>
          <p:spPr>
            <a:xfrm>
              <a:off x="10574337" y="4904986"/>
              <a:ext cx="736637" cy="15059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6331E7CB-F252-4625-840F-7B43157DF8D0}"/>
              </a:ext>
            </a:extLst>
          </p:cNvPr>
          <p:cNvSpPr txBox="1"/>
          <p:nvPr/>
        </p:nvSpPr>
        <p:spPr>
          <a:xfrm>
            <a:off x="290722" y="3371001"/>
            <a:ext cx="4899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FDI and other cross die TSV power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DB to TSV Routing channel power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Datablock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power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Charge Pump power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Within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datablock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routing power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Array power</a:t>
            </a:r>
          </a:p>
        </p:txBody>
      </p:sp>
    </p:spTree>
    <p:extLst>
      <p:ext uri="{BB962C8B-B14F-4D97-AF65-F5344CB8AC3E}">
        <p14:creationId xmlns:p14="http://schemas.microsoft.com/office/powerpoint/2010/main" val="1308149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F0367-2939-4725-BB0F-099329D0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4C2A02-45C7-4BA4-BB8B-D6EC437A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HBM vs </a:t>
            </a:r>
            <a:r>
              <a:rPr lang="en-US" b="1" err="1">
                <a:latin typeface="+mn-lt"/>
              </a:rPr>
              <a:t>Teleios</a:t>
            </a:r>
            <a:endParaRPr lang="en-US" b="1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D52C6-CB97-4B3A-9329-54A60F152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72" t="25782"/>
          <a:stretch/>
        </p:blipFill>
        <p:spPr>
          <a:xfrm>
            <a:off x="134570" y="2187231"/>
            <a:ext cx="5670158" cy="28138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30393D-6FB3-4E3D-ABED-6DF0946C8588}"/>
              </a:ext>
            </a:extLst>
          </p:cNvPr>
          <p:cNvGrpSpPr/>
          <p:nvPr/>
        </p:nvGrpSpPr>
        <p:grpSpPr>
          <a:xfrm>
            <a:off x="7034223" y="3336195"/>
            <a:ext cx="2949497" cy="1143002"/>
            <a:chOff x="6514437" y="4524560"/>
            <a:chExt cx="2956308" cy="11430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E80594-2D76-4B65-A2B2-80D1E264F7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14437" y="4524560"/>
              <a:ext cx="2956308" cy="1143002"/>
              <a:chOff x="6649150" y="4727704"/>
              <a:chExt cx="4577739" cy="17699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75596BA-D8FC-42AA-8C22-51DFEE4A1211}"/>
                  </a:ext>
                </a:extLst>
              </p:cNvPr>
              <p:cNvGrpSpPr/>
              <p:nvPr/>
            </p:nvGrpSpPr>
            <p:grpSpPr>
              <a:xfrm>
                <a:off x="6654890" y="5604709"/>
                <a:ext cx="4571999" cy="864605"/>
                <a:chOff x="6634716" y="5073684"/>
                <a:chExt cx="4571999" cy="864605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517AE8-36C0-4FB3-AC62-A3DBD4F5807C}"/>
                    </a:ext>
                  </a:extLst>
                </p:cNvPr>
                <p:cNvSpPr/>
                <p:nvPr/>
              </p:nvSpPr>
              <p:spPr>
                <a:xfrm>
                  <a:off x="6643080" y="5473142"/>
                  <a:ext cx="4562549" cy="46514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Substrate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6170F5D-D37A-4F33-83F3-5ACC655EB92E}"/>
                    </a:ext>
                  </a:extLst>
                </p:cNvPr>
                <p:cNvSpPr/>
                <p:nvPr/>
              </p:nvSpPr>
              <p:spPr>
                <a:xfrm>
                  <a:off x="6634716" y="5073684"/>
                  <a:ext cx="4571999" cy="4284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72C3EB6-51C5-40A9-837E-DDF496F6239E}"/>
                    </a:ext>
                  </a:extLst>
                </p:cNvPr>
                <p:cNvSpPr/>
                <p:nvPr/>
              </p:nvSpPr>
              <p:spPr>
                <a:xfrm>
                  <a:off x="7387555" y="5299999"/>
                  <a:ext cx="2249593" cy="18382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ADM layer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EAAB0C8-D7BC-4BFA-BF2F-DAC717082174}"/>
                    </a:ext>
                  </a:extLst>
                </p:cNvPr>
                <p:cNvSpPr/>
                <p:nvPr/>
              </p:nvSpPr>
              <p:spPr>
                <a:xfrm>
                  <a:off x="7151347" y="5502095"/>
                  <a:ext cx="2722007" cy="26462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CMOS Peripherals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7E23E58-6040-4F19-B1E2-C1209A107876}"/>
                    </a:ext>
                  </a:extLst>
                </p:cNvPr>
                <p:cNvSpPr/>
                <p:nvPr/>
              </p:nvSpPr>
              <p:spPr>
                <a:xfrm>
                  <a:off x="9873354" y="5496438"/>
                  <a:ext cx="808113" cy="264627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ML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25E0FCF5-D28B-440A-A1CE-09B6045E1409}"/>
                    </a:ext>
                  </a:extLst>
                </p:cNvPr>
                <p:cNvSpPr/>
                <p:nvPr/>
              </p:nvSpPr>
              <p:spPr>
                <a:xfrm>
                  <a:off x="7384429" y="5133995"/>
                  <a:ext cx="2249593" cy="18382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ADM layer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525295F-EBC2-4CA2-8AD4-F0626B5BA135}"/>
                  </a:ext>
                </a:extLst>
              </p:cNvPr>
              <p:cNvGrpSpPr/>
              <p:nvPr/>
            </p:nvGrpSpPr>
            <p:grpSpPr>
              <a:xfrm>
                <a:off x="6649150" y="4727704"/>
                <a:ext cx="4571999" cy="902888"/>
                <a:chOff x="6634716" y="5073684"/>
                <a:chExt cx="4571999" cy="902888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EE84D20-461B-4A40-AABB-E84C7BEC5D00}"/>
                    </a:ext>
                  </a:extLst>
                </p:cNvPr>
                <p:cNvSpPr/>
                <p:nvPr/>
              </p:nvSpPr>
              <p:spPr>
                <a:xfrm>
                  <a:off x="6643080" y="5473142"/>
                  <a:ext cx="4562549" cy="50343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Substrate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1C6616C-3DBA-4CA3-8C0E-3AC1F6B4C6D7}"/>
                    </a:ext>
                  </a:extLst>
                </p:cNvPr>
                <p:cNvSpPr/>
                <p:nvPr/>
              </p:nvSpPr>
              <p:spPr>
                <a:xfrm>
                  <a:off x="6634716" y="5073684"/>
                  <a:ext cx="4571999" cy="4284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2BE932C-17EA-41A3-8851-436806057C46}"/>
                    </a:ext>
                  </a:extLst>
                </p:cNvPr>
                <p:cNvSpPr/>
                <p:nvPr/>
              </p:nvSpPr>
              <p:spPr>
                <a:xfrm>
                  <a:off x="7387555" y="5300640"/>
                  <a:ext cx="2249593" cy="18318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ADM layer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BEC6405-60A4-4C78-A9CD-25B1AE9086D9}"/>
                    </a:ext>
                  </a:extLst>
                </p:cNvPr>
                <p:cNvSpPr/>
                <p:nvPr/>
              </p:nvSpPr>
              <p:spPr>
                <a:xfrm>
                  <a:off x="7151347" y="5485630"/>
                  <a:ext cx="2722008" cy="26462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CMOS Peripherals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F5497DF-6CFF-411B-9D5F-FF68F507D04F}"/>
                    </a:ext>
                  </a:extLst>
                </p:cNvPr>
                <p:cNvSpPr/>
                <p:nvPr/>
              </p:nvSpPr>
              <p:spPr>
                <a:xfrm>
                  <a:off x="9873354" y="5496438"/>
                  <a:ext cx="808113" cy="264627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ML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763BCD0-26C9-4C3E-93A9-6754FD237EF6}"/>
                    </a:ext>
                  </a:extLst>
                </p:cNvPr>
                <p:cNvSpPr/>
                <p:nvPr/>
              </p:nvSpPr>
              <p:spPr>
                <a:xfrm>
                  <a:off x="7387555" y="5121855"/>
                  <a:ext cx="2249593" cy="18318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ADM layer</a:t>
                  </a:r>
                </a:p>
              </p:txBody>
            </p:sp>
          </p:grpSp>
          <p:sp>
            <p:nvSpPr>
              <p:cNvPr id="17" name="Flowchart: Manual Operation 16">
                <a:extLst>
                  <a:ext uri="{FF2B5EF4-FFF2-40B4-BE49-F238E27FC236}">
                    <a16:creationId xmlns:a16="http://schemas.microsoft.com/office/drawing/2014/main" id="{CCA56C7F-F7F3-409E-8188-A61C91FBEDCB}"/>
                  </a:ext>
                </a:extLst>
              </p:cNvPr>
              <p:cNvSpPr/>
              <p:nvPr/>
            </p:nvSpPr>
            <p:spPr>
              <a:xfrm>
                <a:off x="6712725" y="4747126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18" name="Flowchart: Manual Operation 17">
                <a:extLst>
                  <a:ext uri="{FF2B5EF4-FFF2-40B4-BE49-F238E27FC236}">
                    <a16:creationId xmlns:a16="http://schemas.microsoft.com/office/drawing/2014/main" id="{407E2F5D-10A5-4617-8EFD-64BB60B64175}"/>
                  </a:ext>
                </a:extLst>
              </p:cNvPr>
              <p:cNvSpPr/>
              <p:nvPr/>
            </p:nvSpPr>
            <p:spPr>
              <a:xfrm>
                <a:off x="6715372" y="5609294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19" name="Flowchart: Manual Operation 18">
                <a:extLst>
                  <a:ext uri="{FF2B5EF4-FFF2-40B4-BE49-F238E27FC236}">
                    <a16:creationId xmlns:a16="http://schemas.microsoft.com/office/drawing/2014/main" id="{FB26DCD3-83DA-4FE0-92D0-F535DDCE4D65}"/>
                  </a:ext>
                </a:extLst>
              </p:cNvPr>
              <p:cNvSpPr/>
              <p:nvPr/>
            </p:nvSpPr>
            <p:spPr>
              <a:xfrm>
                <a:off x="10763783" y="4744667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20" name="Flowchart: Manual Operation 19">
                <a:extLst>
                  <a:ext uri="{FF2B5EF4-FFF2-40B4-BE49-F238E27FC236}">
                    <a16:creationId xmlns:a16="http://schemas.microsoft.com/office/drawing/2014/main" id="{96F579D8-CBAE-4A1B-AFC4-7C8080911849}"/>
                  </a:ext>
                </a:extLst>
              </p:cNvPr>
              <p:cNvSpPr/>
              <p:nvPr/>
            </p:nvSpPr>
            <p:spPr>
              <a:xfrm>
                <a:off x="10766428" y="5605773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</p:grp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B89F7DA2-A3EA-4BA5-9F04-40B9F45BCECE}"/>
                </a:ext>
              </a:extLst>
            </p:cNvPr>
            <p:cNvSpPr/>
            <p:nvPr/>
          </p:nvSpPr>
          <p:spPr>
            <a:xfrm>
              <a:off x="6721589" y="4532423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CAC936FC-5B2F-4FDF-A736-84E65019D046}"/>
                </a:ext>
              </a:extLst>
            </p:cNvPr>
            <p:cNvSpPr/>
            <p:nvPr/>
          </p:nvSpPr>
          <p:spPr>
            <a:xfrm>
              <a:off x="6723298" y="5089211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7770F212-39E5-46C0-A5DC-D76BF10D4A3E}"/>
                </a:ext>
              </a:extLst>
            </p:cNvPr>
            <p:cNvSpPr/>
            <p:nvPr/>
          </p:nvSpPr>
          <p:spPr>
            <a:xfrm>
              <a:off x="9337766" y="4530835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4" name="Flowchart: Manual Operation 13">
              <a:extLst>
                <a:ext uri="{FF2B5EF4-FFF2-40B4-BE49-F238E27FC236}">
                  <a16:creationId xmlns:a16="http://schemas.microsoft.com/office/drawing/2014/main" id="{8E2D765C-95F8-4604-8D59-E41E20F5A892}"/>
                </a:ext>
              </a:extLst>
            </p:cNvPr>
            <p:cNvSpPr/>
            <p:nvPr/>
          </p:nvSpPr>
          <p:spPr>
            <a:xfrm>
              <a:off x="9339474" y="5086937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FB1257-FA14-4F9C-8681-E8A905E73905}"/>
              </a:ext>
            </a:extLst>
          </p:cNvPr>
          <p:cNvGrpSpPr/>
          <p:nvPr/>
        </p:nvGrpSpPr>
        <p:grpSpPr>
          <a:xfrm>
            <a:off x="7034224" y="2633597"/>
            <a:ext cx="2955606" cy="719726"/>
            <a:chOff x="1613231" y="1271987"/>
            <a:chExt cx="2934225" cy="71972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7E05DA1-1A27-490F-B907-0B03B17F51CE}"/>
                </a:ext>
              </a:extLst>
            </p:cNvPr>
            <p:cNvSpPr/>
            <p:nvPr/>
          </p:nvSpPr>
          <p:spPr>
            <a:xfrm>
              <a:off x="1618599" y="1528352"/>
              <a:ext cx="2928160" cy="4633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Substrate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22F6BE-772A-44AA-9A4A-F77077693804}"/>
                </a:ext>
              </a:extLst>
            </p:cNvPr>
            <p:cNvSpPr/>
            <p:nvPr/>
          </p:nvSpPr>
          <p:spPr>
            <a:xfrm>
              <a:off x="1613231" y="1271987"/>
              <a:ext cx="2934225" cy="2749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0CA42F-2532-42FF-A101-567ED8E1C577}"/>
                </a:ext>
              </a:extLst>
            </p:cNvPr>
            <p:cNvSpPr/>
            <p:nvPr/>
          </p:nvSpPr>
          <p:spPr>
            <a:xfrm>
              <a:off x="1944795" y="1546933"/>
              <a:ext cx="1746934" cy="16983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Controller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F0417B-09F4-4046-B229-120E5FDEC438}"/>
                </a:ext>
              </a:extLst>
            </p:cNvPr>
            <p:cNvSpPr/>
            <p:nvPr/>
          </p:nvSpPr>
          <p:spPr>
            <a:xfrm>
              <a:off x="3691729" y="1543303"/>
              <a:ext cx="518632" cy="16983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GFX</a:t>
              </a:r>
            </a:p>
          </p:txBody>
        </p:sp>
      </p:grpSp>
      <p:sp>
        <p:nvSpPr>
          <p:cNvPr id="38" name="Flowchart: Manual Operation 37">
            <a:extLst>
              <a:ext uri="{FF2B5EF4-FFF2-40B4-BE49-F238E27FC236}">
                <a16:creationId xmlns:a16="http://schemas.microsoft.com/office/drawing/2014/main" id="{37FF0F6D-9ADD-4C7C-9616-4AF6DF64547D}"/>
              </a:ext>
            </a:extLst>
          </p:cNvPr>
          <p:cNvSpPr/>
          <p:nvPr/>
        </p:nvSpPr>
        <p:spPr>
          <a:xfrm>
            <a:off x="7075198" y="2649739"/>
            <a:ext cx="57526" cy="694142"/>
          </a:xfrm>
          <a:prstGeom prst="flowChartManualOperati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39" name="Flowchart: Manual Operation 38">
            <a:extLst>
              <a:ext uri="{FF2B5EF4-FFF2-40B4-BE49-F238E27FC236}">
                <a16:creationId xmlns:a16="http://schemas.microsoft.com/office/drawing/2014/main" id="{A276DB7F-F4B4-496E-92E5-5061D73AFD24}"/>
              </a:ext>
            </a:extLst>
          </p:cNvPr>
          <p:cNvSpPr/>
          <p:nvPr/>
        </p:nvSpPr>
        <p:spPr>
          <a:xfrm>
            <a:off x="9685348" y="2648151"/>
            <a:ext cx="57526" cy="694142"/>
          </a:xfrm>
          <a:prstGeom prst="flowChartManualOperati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40" name="Flowchart: Manual Operation 39">
            <a:extLst>
              <a:ext uri="{FF2B5EF4-FFF2-40B4-BE49-F238E27FC236}">
                <a16:creationId xmlns:a16="http://schemas.microsoft.com/office/drawing/2014/main" id="{D03C5CA0-954F-438E-83D7-9554647CB2D9}"/>
              </a:ext>
            </a:extLst>
          </p:cNvPr>
          <p:cNvSpPr/>
          <p:nvPr/>
        </p:nvSpPr>
        <p:spPr>
          <a:xfrm>
            <a:off x="7240911" y="2645059"/>
            <a:ext cx="57526" cy="694142"/>
          </a:xfrm>
          <a:prstGeom prst="flowChartManualOperati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41" name="Flowchart: Manual Operation 40">
            <a:extLst>
              <a:ext uri="{FF2B5EF4-FFF2-40B4-BE49-F238E27FC236}">
                <a16:creationId xmlns:a16="http://schemas.microsoft.com/office/drawing/2014/main" id="{AC73FC38-6488-4582-A657-7D0264AF3F05}"/>
              </a:ext>
            </a:extLst>
          </p:cNvPr>
          <p:cNvSpPr/>
          <p:nvPr/>
        </p:nvSpPr>
        <p:spPr>
          <a:xfrm>
            <a:off x="9851060" y="2643471"/>
            <a:ext cx="57526" cy="694142"/>
          </a:xfrm>
          <a:prstGeom prst="flowChartManualOperati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D7E69F-C98E-42D1-A7B3-7CC3DE5BBE46}"/>
              </a:ext>
            </a:extLst>
          </p:cNvPr>
          <p:cNvSpPr txBox="1"/>
          <p:nvPr/>
        </p:nvSpPr>
        <p:spPr>
          <a:xfrm>
            <a:off x="1153871" y="2143101"/>
            <a:ext cx="204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Bank/DB: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1.2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pJ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/bit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 0.47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pJ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/bit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E808DE-C722-4B47-819D-0755707E8C0B}"/>
              </a:ext>
            </a:extLst>
          </p:cNvPr>
          <p:cNvSpPr txBox="1"/>
          <p:nvPr/>
        </p:nvSpPr>
        <p:spPr>
          <a:xfrm>
            <a:off x="132556" y="3482763"/>
            <a:ext cx="12247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TSV: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2.15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pJ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/bit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 0.84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pJ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/bit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940D50-EC1D-4A6A-9B59-E256E38FB64E}"/>
              </a:ext>
            </a:extLst>
          </p:cNvPr>
          <p:cNvSpPr txBox="1"/>
          <p:nvPr/>
        </p:nvSpPr>
        <p:spPr>
          <a:xfrm>
            <a:off x="2681857" y="3462431"/>
            <a:ext cx="20407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PHY: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0.95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pJ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/bit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 0.37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pJ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/bit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74B509-E809-4779-9AB8-3D068FBDCA31}"/>
              </a:ext>
            </a:extLst>
          </p:cNvPr>
          <p:cNvSpPr txBox="1"/>
          <p:nvPr/>
        </p:nvSpPr>
        <p:spPr>
          <a:xfrm>
            <a:off x="1838577" y="4503829"/>
            <a:ext cx="13560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External Route: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~2.4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pJ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/bit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6677D6F9-4699-46CE-8810-76A90DA98CA9}"/>
              </a:ext>
            </a:extLst>
          </p:cNvPr>
          <p:cNvGraphicFramePr>
            <a:graphicFrameLocks noGrp="1"/>
          </p:cNvGraphicFramePr>
          <p:nvPr/>
        </p:nvGraphicFramePr>
        <p:xfrm>
          <a:off x="6228704" y="287196"/>
          <a:ext cx="5480049" cy="1440180"/>
        </p:xfrm>
        <a:graphic>
          <a:graphicData uri="http://schemas.openxmlformats.org/drawingml/2006/table">
            <a:tbl>
              <a:tblPr/>
              <a:tblGrid>
                <a:gridCol w="1290409">
                  <a:extLst>
                    <a:ext uri="{9D8B030D-6E8A-4147-A177-3AD203B41FA5}">
                      <a16:colId xmlns:a16="http://schemas.microsoft.com/office/drawing/2014/main" val="304385305"/>
                    </a:ext>
                  </a:extLst>
                </a:gridCol>
                <a:gridCol w="904962">
                  <a:extLst>
                    <a:ext uri="{9D8B030D-6E8A-4147-A177-3AD203B41FA5}">
                      <a16:colId xmlns:a16="http://schemas.microsoft.com/office/drawing/2014/main" val="1852698686"/>
                    </a:ext>
                  </a:extLst>
                </a:gridCol>
                <a:gridCol w="804411">
                  <a:extLst>
                    <a:ext uri="{9D8B030D-6E8A-4147-A177-3AD203B41FA5}">
                      <a16:colId xmlns:a16="http://schemas.microsoft.com/office/drawing/2014/main" val="4022593374"/>
                    </a:ext>
                  </a:extLst>
                </a:gridCol>
                <a:gridCol w="804411">
                  <a:extLst>
                    <a:ext uri="{9D8B030D-6E8A-4147-A177-3AD203B41FA5}">
                      <a16:colId xmlns:a16="http://schemas.microsoft.com/office/drawing/2014/main" val="1025759823"/>
                    </a:ext>
                  </a:extLst>
                </a:gridCol>
                <a:gridCol w="871445">
                  <a:extLst>
                    <a:ext uri="{9D8B030D-6E8A-4147-A177-3AD203B41FA5}">
                      <a16:colId xmlns:a16="http://schemas.microsoft.com/office/drawing/2014/main" val="1699976616"/>
                    </a:ext>
                  </a:extLst>
                </a:gridCol>
                <a:gridCol w="804411">
                  <a:extLst>
                    <a:ext uri="{9D8B030D-6E8A-4147-A177-3AD203B41FA5}">
                      <a16:colId xmlns:a16="http://schemas.microsoft.com/office/drawing/2014/main" val="89590441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(pJ/bit)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Bank/DB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 PHY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TSV/Stacking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External Routes (2.5D)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738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HBM2E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448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HBM2E LV/7nm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937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1769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 0.8V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8235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 0.7V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543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 0.6V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693209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1FF866A3-8EA6-4248-87CD-871FFDC6B299}"/>
              </a:ext>
            </a:extLst>
          </p:cNvPr>
          <p:cNvSpPr txBox="1"/>
          <p:nvPr/>
        </p:nvSpPr>
        <p:spPr>
          <a:xfrm>
            <a:off x="9985734" y="3983171"/>
            <a:ext cx="2046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Bank: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0.64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pJ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/bit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 0.26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pJ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/bit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0.15 @WL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C00000"/>
                </a:solidFill>
                <a:latin typeface="Intel Clear"/>
                <a:cs typeface="Neo Sans Intel"/>
                <a:sym typeface="Wingdings" panose="05000000000000000000" pitchFamily="2" charset="2"/>
              </a:rPr>
              <a:t>0.25 @BL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Remaining M8 intra-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db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2A1728-B211-466E-94B6-8C1D3473776D}"/>
              </a:ext>
            </a:extLst>
          </p:cNvPr>
          <p:cNvSpPr txBox="1"/>
          <p:nvPr/>
        </p:nvSpPr>
        <p:spPr>
          <a:xfrm>
            <a:off x="9980336" y="2849335"/>
            <a:ext cx="2077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PHY: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0.64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pJ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/bit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 0.37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pJ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/bit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B050"/>
                </a:solidFill>
                <a:latin typeface="Intel Clear"/>
                <a:cs typeface="Neo Sans Intel"/>
                <a:sym typeface="Wingdings" panose="05000000000000000000" pitchFamily="2" charset="2"/>
              </a:rPr>
              <a:t>Almost entirely metal8/9 inter-</a:t>
            </a:r>
            <a:r>
              <a:rPr lang="en-US" sz="1200" b="1" dirty="0" err="1">
                <a:solidFill>
                  <a:srgbClr val="00B050"/>
                </a:solidFill>
                <a:latin typeface="Intel Clear"/>
                <a:cs typeface="Neo Sans Intel"/>
                <a:sym typeface="Wingdings" panose="05000000000000000000" pitchFamily="2" charset="2"/>
              </a:rPr>
              <a:t>db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52" name="Arrow: Up 51">
            <a:extLst>
              <a:ext uri="{FF2B5EF4-FFF2-40B4-BE49-F238E27FC236}">
                <a16:creationId xmlns:a16="http://schemas.microsoft.com/office/drawing/2014/main" id="{FC0B2E75-6E1B-4D99-A262-D47BBE7261A0}"/>
              </a:ext>
            </a:extLst>
          </p:cNvPr>
          <p:cNvSpPr/>
          <p:nvPr/>
        </p:nvSpPr>
        <p:spPr>
          <a:xfrm>
            <a:off x="8191639" y="2265111"/>
            <a:ext cx="454521" cy="295811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E2DBCA-BF43-441D-A091-643BB250BE61}"/>
              </a:ext>
            </a:extLst>
          </p:cNvPr>
          <p:cNvSpPr txBox="1"/>
          <p:nvPr/>
        </p:nvSpPr>
        <p:spPr>
          <a:xfrm>
            <a:off x="8689974" y="2126929"/>
            <a:ext cx="22288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TSV/External Route: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~0.72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pJ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/bit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 0.35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pJ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1C5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/bit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71C5">
                  <a:lumMod val="75000"/>
                </a:srgbClr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23DFCC-B6F8-4DC2-B243-6CD01A438DC5}"/>
              </a:ext>
            </a:extLst>
          </p:cNvPr>
          <p:cNvSpPr txBox="1"/>
          <p:nvPr/>
        </p:nvSpPr>
        <p:spPr>
          <a:xfrm>
            <a:off x="907199" y="5268139"/>
            <a:ext cx="9795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Teleios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ensures tightly coupled memory-compute with &lt;1pJ/bit enabled by shorter routes, lower voltages, scaled 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Can ensure Intel lead over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hlinkClick r:id="rId4" action="ppaction://hlinkpres?slideindex=1&amp;slidetitle="/>
              </a:rPr>
              <a:t>HBM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8205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5FCD92-2EDB-4435-BDD2-26EB08C4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57BC4A-FA36-448B-9D28-1A8352A3A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4" y="319610"/>
            <a:ext cx="10972800" cy="1143000"/>
          </a:xfrm>
        </p:spPr>
        <p:txBody>
          <a:bodyPr/>
          <a:lstStyle/>
          <a:p>
            <a:r>
              <a:rPr lang="en-US" b="1">
                <a:latin typeface="+mn-lt"/>
              </a:rPr>
              <a:t>Samsung HBM2E Modifications @</a:t>
            </a:r>
            <a:r>
              <a:rPr lang="en-US" b="1" err="1">
                <a:latin typeface="+mn-lt"/>
              </a:rPr>
              <a:t>HotChips</a:t>
            </a:r>
            <a:r>
              <a:rPr lang="en-US" b="1">
                <a:latin typeface="+mn-lt"/>
              </a:rPr>
              <a:t>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4A66C-7A55-441A-800B-7819A347F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29" y="2378067"/>
            <a:ext cx="2965056" cy="21520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FA847C-EE6E-44BD-8521-95E504065B85}"/>
              </a:ext>
            </a:extLst>
          </p:cNvPr>
          <p:cNvSpPr/>
          <p:nvPr/>
        </p:nvSpPr>
        <p:spPr>
          <a:xfrm>
            <a:off x="82245" y="6182755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D. U. Lee et al., "22.3 A 128Gb 8-High 512GB/s HBM2E DRAM with a Pseudo Quarter Bank Structure, Power Dispersion and an Instruction-Based At-Speed PMBIST," 2020 IEEE International Solid- State Circuits Conference - (ISSCC), San Francisco, CA, USA, 2020, pp. 334-336,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doi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: 10.1109/ISSCC19947.2020.9062977.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D81C9C-140C-4D75-A353-675F9B271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355" y="1355421"/>
            <a:ext cx="2419598" cy="861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725CD1-1002-48A2-B1FE-0E8877190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655" y="1034939"/>
            <a:ext cx="4438650" cy="1885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8473D-8152-4ECA-8C08-AD7E9BA97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002" y="2968850"/>
            <a:ext cx="4407873" cy="1370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A4BE11-6A77-46B4-AE32-8793AD60F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884" y="4415112"/>
            <a:ext cx="2713504" cy="873525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E569202F-154D-41D5-A6AD-30CCDA6A18F7}"/>
              </a:ext>
            </a:extLst>
          </p:cNvPr>
          <p:cNvSpPr/>
          <p:nvPr/>
        </p:nvSpPr>
        <p:spPr>
          <a:xfrm>
            <a:off x="3876845" y="3609216"/>
            <a:ext cx="1237129" cy="2391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310AA-47D4-45F9-A773-EDEDDBF5FA0B}"/>
              </a:ext>
            </a:extLst>
          </p:cNvPr>
          <p:cNvSpPr txBox="1"/>
          <p:nvPr/>
        </p:nvSpPr>
        <p:spPr>
          <a:xfrm>
            <a:off x="3758978" y="2984980"/>
            <a:ext cx="14692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1.2V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  <a:sym typeface="Wingdings" panose="05000000000000000000" pitchFamily="2" charset="2"/>
              </a:rPr>
              <a:t> 0.75V with 7nm tech @Bank and @TSV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Intel Clear"/>
              <a:ea typeface="+mn-ea"/>
              <a:cs typeface="Neo Sans Inte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D53271-4952-4704-92CF-C296D83FFD4A}"/>
              </a:ext>
            </a:extLst>
          </p:cNvPr>
          <p:cNvGrpSpPr>
            <a:grpSpLocks noChangeAspect="1"/>
          </p:cNvGrpSpPr>
          <p:nvPr/>
        </p:nvGrpSpPr>
        <p:grpSpPr>
          <a:xfrm>
            <a:off x="8976036" y="4512367"/>
            <a:ext cx="3072653" cy="1552539"/>
            <a:chOff x="6523281" y="3790178"/>
            <a:chExt cx="4787693" cy="24191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12FE94F-1C63-4458-A85C-78C7AC20EE10}"/>
                </a:ext>
              </a:extLst>
            </p:cNvPr>
            <p:cNvGrpSpPr/>
            <p:nvPr/>
          </p:nvGrpSpPr>
          <p:grpSpPr>
            <a:xfrm>
              <a:off x="6602817" y="5073684"/>
              <a:ext cx="4571999" cy="1121450"/>
              <a:chOff x="6634716" y="5073684"/>
              <a:chExt cx="4571999" cy="112145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0C5DAC1-0DDA-41DC-82DE-644CD0E9EBDB}"/>
                  </a:ext>
                </a:extLst>
              </p:cNvPr>
              <p:cNvSpPr/>
              <p:nvPr/>
            </p:nvSpPr>
            <p:spPr>
              <a:xfrm>
                <a:off x="6643080" y="5473142"/>
                <a:ext cx="4562549" cy="72199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Substrate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35EED1-862A-4ABB-AC5B-2E96512D7AE6}"/>
                  </a:ext>
                </a:extLst>
              </p:cNvPr>
              <p:cNvSpPr/>
              <p:nvPr/>
            </p:nvSpPr>
            <p:spPr>
              <a:xfrm>
                <a:off x="6634716" y="5073684"/>
                <a:ext cx="4571999" cy="4284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3529AC2-994A-403E-A0F7-BCF405D10C44}"/>
                  </a:ext>
                </a:extLst>
              </p:cNvPr>
              <p:cNvSpPr/>
              <p:nvPr/>
            </p:nvSpPr>
            <p:spPr>
              <a:xfrm>
                <a:off x="7387555" y="5219197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ED4A9EA-C160-4A7D-96AA-3665A09AD75E}"/>
                  </a:ext>
                </a:extLst>
              </p:cNvPr>
              <p:cNvSpPr/>
              <p:nvPr/>
            </p:nvSpPr>
            <p:spPr>
              <a:xfrm>
                <a:off x="7151347" y="5502095"/>
                <a:ext cx="2722007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3F5D5CC-5C61-409C-969F-5FF0D59F5642}"/>
                  </a:ext>
                </a:extLst>
              </p:cNvPr>
              <p:cNvSpPr/>
              <p:nvPr/>
            </p:nvSpPr>
            <p:spPr>
              <a:xfrm>
                <a:off x="9873354" y="5496438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685089C-B332-442C-9062-FD8448E4C966}"/>
                </a:ext>
              </a:extLst>
            </p:cNvPr>
            <p:cNvGrpSpPr/>
            <p:nvPr/>
          </p:nvGrpSpPr>
          <p:grpSpPr>
            <a:xfrm>
              <a:off x="6597077" y="3793698"/>
              <a:ext cx="4571999" cy="1121450"/>
              <a:chOff x="6634716" y="5073684"/>
              <a:chExt cx="4571999" cy="112145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EE3C0B0-8FB9-47B8-A55E-3599140B1301}"/>
                  </a:ext>
                </a:extLst>
              </p:cNvPr>
              <p:cNvSpPr/>
              <p:nvPr/>
            </p:nvSpPr>
            <p:spPr>
              <a:xfrm>
                <a:off x="6643080" y="5473142"/>
                <a:ext cx="4562549" cy="72199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Substrate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D7BE340-370E-4EAB-B13B-66B0ED03BD35}"/>
                  </a:ext>
                </a:extLst>
              </p:cNvPr>
              <p:cNvSpPr/>
              <p:nvPr/>
            </p:nvSpPr>
            <p:spPr>
              <a:xfrm>
                <a:off x="6634716" y="5073684"/>
                <a:ext cx="4571999" cy="4284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953CD1B-FC4C-4BC5-8354-B36DA4EB4585}"/>
                  </a:ext>
                </a:extLst>
              </p:cNvPr>
              <p:cNvSpPr/>
              <p:nvPr/>
            </p:nvSpPr>
            <p:spPr>
              <a:xfrm>
                <a:off x="7387555" y="5219197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E10FCD3-A846-42A4-9F46-ED9A1050820A}"/>
                  </a:ext>
                </a:extLst>
              </p:cNvPr>
              <p:cNvSpPr/>
              <p:nvPr/>
            </p:nvSpPr>
            <p:spPr>
              <a:xfrm>
                <a:off x="7151347" y="5502095"/>
                <a:ext cx="2722007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380FB0-FCAA-46A2-8327-DDEC7FF4FDE1}"/>
                  </a:ext>
                </a:extLst>
              </p:cNvPr>
              <p:cNvSpPr/>
              <p:nvPr/>
            </p:nvSpPr>
            <p:spPr>
              <a:xfrm>
                <a:off x="9873354" y="5496438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</p:grp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951A367C-2B82-445D-9C43-A51A3F7C191F}"/>
                </a:ext>
              </a:extLst>
            </p:cNvPr>
            <p:cNvSpPr/>
            <p:nvPr/>
          </p:nvSpPr>
          <p:spPr>
            <a:xfrm>
              <a:off x="6681277" y="379369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662F1823-9695-4739-9420-8D5C7D2AC817}"/>
                </a:ext>
              </a:extLst>
            </p:cNvPr>
            <p:cNvSpPr/>
            <p:nvPr/>
          </p:nvSpPr>
          <p:spPr>
            <a:xfrm>
              <a:off x="6683923" y="502694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EFC2FFE-4780-41E9-B616-C501491B496C}"/>
                </a:ext>
              </a:extLst>
            </p:cNvPr>
            <p:cNvSpPr/>
            <p:nvPr/>
          </p:nvSpPr>
          <p:spPr>
            <a:xfrm>
              <a:off x="6523281" y="4908506"/>
              <a:ext cx="736637" cy="15059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2" name="Flowchart: Manual Operation 21">
              <a:extLst>
                <a:ext uri="{FF2B5EF4-FFF2-40B4-BE49-F238E27FC236}">
                  <a16:creationId xmlns:a16="http://schemas.microsoft.com/office/drawing/2014/main" id="{C3082463-B75D-4712-B25C-380315AC1B0C}"/>
                </a:ext>
              </a:extLst>
            </p:cNvPr>
            <p:cNvSpPr/>
            <p:nvPr/>
          </p:nvSpPr>
          <p:spPr>
            <a:xfrm>
              <a:off x="10732335" y="379017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3" name="Flowchart: Manual Operation 22">
              <a:extLst>
                <a:ext uri="{FF2B5EF4-FFF2-40B4-BE49-F238E27FC236}">
                  <a16:creationId xmlns:a16="http://schemas.microsoft.com/office/drawing/2014/main" id="{2A12CE27-4707-41AD-9313-077E8D49C6E6}"/>
                </a:ext>
              </a:extLst>
            </p:cNvPr>
            <p:cNvSpPr/>
            <p:nvPr/>
          </p:nvSpPr>
          <p:spPr>
            <a:xfrm>
              <a:off x="10734981" y="502342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203515-8767-4087-9C55-79105B81CCA2}"/>
                </a:ext>
              </a:extLst>
            </p:cNvPr>
            <p:cNvSpPr/>
            <p:nvPr/>
          </p:nvSpPr>
          <p:spPr>
            <a:xfrm>
              <a:off x="10574337" y="4904986"/>
              <a:ext cx="736637" cy="15059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B122222B-DAA0-4F1D-9147-4822D0782214}"/>
              </a:ext>
            </a:extLst>
          </p:cNvPr>
          <p:cNvSpPr/>
          <p:nvPr/>
        </p:nvSpPr>
        <p:spPr>
          <a:xfrm>
            <a:off x="8925255" y="4387552"/>
            <a:ext cx="516457" cy="1762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66E6F6-F70E-4B4B-B2AC-73D2A89013A3}"/>
              </a:ext>
            </a:extLst>
          </p:cNvPr>
          <p:cNvSpPr/>
          <p:nvPr/>
        </p:nvSpPr>
        <p:spPr>
          <a:xfrm>
            <a:off x="9451722" y="4592696"/>
            <a:ext cx="2154436" cy="523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480339-C5D6-4B91-99EC-86646D39F514}"/>
              </a:ext>
            </a:extLst>
          </p:cNvPr>
          <p:cNvSpPr txBox="1"/>
          <p:nvPr/>
        </p:nvSpPr>
        <p:spPr>
          <a:xfrm>
            <a:off x="404037" y="5502579"/>
            <a:ext cx="8444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2.6x lower energy from V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DD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reduction shown at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HotChips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78256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7733A6-81B3-4E9F-A967-03DAC3FB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EF6BA9-DC3F-411D-936A-B9DBB4BF4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TSMC HBM Modification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82E07-D1B0-4150-9FC7-92B41B2AC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8" y="1669182"/>
            <a:ext cx="5980922" cy="19705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7CBCE7-95DE-4353-ADEB-B2DB029FC8E9}"/>
              </a:ext>
            </a:extLst>
          </p:cNvPr>
          <p:cNvGrpSpPr/>
          <p:nvPr/>
        </p:nvGrpSpPr>
        <p:grpSpPr>
          <a:xfrm>
            <a:off x="6351134" y="345678"/>
            <a:ext cx="5725788" cy="3683885"/>
            <a:chOff x="6351134" y="1127998"/>
            <a:chExt cx="5725788" cy="36838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0AF960-3DD5-43C0-BD2D-4F091E8AA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1134" y="2227273"/>
              <a:ext cx="5725788" cy="25846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A76D13-EA22-4FDF-A493-5A46DEBAE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2029" y="1127998"/>
              <a:ext cx="2653219" cy="155655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132C4AA-ECF8-428F-B3D0-28D28884D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8" y="3840522"/>
            <a:ext cx="4889448" cy="2575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4BE847-6F79-43B8-89CB-3DE5334E93B0}"/>
              </a:ext>
            </a:extLst>
          </p:cNvPr>
          <p:cNvSpPr txBox="1"/>
          <p:nvPr/>
        </p:nvSpPr>
        <p:spPr>
          <a:xfrm>
            <a:off x="5537200" y="4928903"/>
            <a:ext cx="616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Mostly focus on reducing PHY and TSV 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Associated BW increase</a:t>
            </a:r>
          </a:p>
        </p:txBody>
      </p:sp>
    </p:spTree>
    <p:extLst>
      <p:ext uri="{BB962C8B-B14F-4D97-AF65-F5344CB8AC3E}">
        <p14:creationId xmlns:p14="http://schemas.microsoft.com/office/powerpoint/2010/main" val="215637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D58AB-492D-40D6-9E92-A2FB8036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Top Secret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E8BB10-A535-4B4C-A04E-A6E35556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287" y="36392"/>
            <a:ext cx="6605181" cy="674524"/>
          </a:xfrm>
        </p:spPr>
        <p:txBody>
          <a:bodyPr/>
          <a:lstStyle/>
          <a:p>
            <a:pPr algn="ctr"/>
            <a:r>
              <a:rPr lang="en-US" b="1">
                <a:latin typeface="+mn-lt"/>
              </a:rPr>
              <a:t>Can the </a:t>
            </a:r>
            <a:r>
              <a:rPr lang="en-US" b="1" err="1">
                <a:latin typeface="+mn-lt"/>
              </a:rPr>
              <a:t>pJ</a:t>
            </a:r>
            <a:r>
              <a:rPr lang="en-US" b="1">
                <a:latin typeface="+mn-lt"/>
              </a:rPr>
              <a:t>/bit be lowered? (0.85/0.75 voltages?)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A45A07-943A-4C5F-A4D6-CF87FAF1EC61}"/>
              </a:ext>
            </a:extLst>
          </p:cNvPr>
          <p:cNvGrpSpPr>
            <a:grpSpLocks noChangeAspect="1"/>
          </p:cNvGrpSpPr>
          <p:nvPr/>
        </p:nvGrpSpPr>
        <p:grpSpPr>
          <a:xfrm>
            <a:off x="477809" y="520041"/>
            <a:ext cx="2785205" cy="1165878"/>
            <a:chOff x="7042155" y="1218927"/>
            <a:chExt cx="4450632" cy="18630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D4D080-A813-4789-B805-48A8A9E423C1}"/>
                </a:ext>
              </a:extLst>
            </p:cNvPr>
            <p:cNvGrpSpPr/>
            <p:nvPr/>
          </p:nvGrpSpPr>
          <p:grpSpPr>
            <a:xfrm>
              <a:off x="7042155" y="1218927"/>
              <a:ext cx="4450632" cy="1428952"/>
              <a:chOff x="7058608" y="3619614"/>
              <a:chExt cx="4450632" cy="142895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9F73777-3068-41F0-91EB-3994AEE2E060}"/>
                  </a:ext>
                </a:extLst>
              </p:cNvPr>
              <p:cNvSpPr/>
              <p:nvPr/>
            </p:nvSpPr>
            <p:spPr>
              <a:xfrm>
                <a:off x="7058608" y="3619614"/>
                <a:ext cx="4439999" cy="14183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68240B-1CA8-4AF2-81DF-19379B65E3E3}"/>
                  </a:ext>
                </a:extLst>
              </p:cNvPr>
              <p:cNvSpPr/>
              <p:nvPr/>
            </p:nvSpPr>
            <p:spPr>
              <a:xfrm>
                <a:off x="8204695" y="4496065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layer0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36E6BFD-0EEB-431E-9D4A-72DA2A3DC839}"/>
                  </a:ext>
                </a:extLst>
              </p:cNvPr>
              <p:cNvSpPr/>
              <p:nvPr/>
            </p:nvSpPr>
            <p:spPr>
              <a:xfrm>
                <a:off x="7058608" y="4778963"/>
                <a:ext cx="3639312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B31BA6-FF94-4BDE-B6D9-99EBE85ACAF0}"/>
                  </a:ext>
                </a:extLst>
              </p:cNvPr>
              <p:cNvSpPr/>
              <p:nvPr/>
            </p:nvSpPr>
            <p:spPr>
              <a:xfrm>
                <a:off x="10701127" y="4783939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F158928-158F-4F24-8062-A5254EAFFB47}"/>
                  </a:ext>
                </a:extLst>
              </p:cNvPr>
              <p:cNvSpPr/>
              <p:nvPr/>
            </p:nvSpPr>
            <p:spPr>
              <a:xfrm>
                <a:off x="8204693" y="4235903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layer1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AF5CFA0-5B60-4766-A5FC-07F4351999ED}"/>
                  </a:ext>
                </a:extLst>
              </p:cNvPr>
              <p:cNvSpPr/>
              <p:nvPr/>
            </p:nvSpPr>
            <p:spPr>
              <a:xfrm>
                <a:off x="8204695" y="3972632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layer2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7FFB2F-7463-42FC-84F3-42C62296EC17}"/>
                </a:ext>
              </a:extLst>
            </p:cNvPr>
            <p:cNvSpPr/>
            <p:nvPr/>
          </p:nvSpPr>
          <p:spPr>
            <a:xfrm>
              <a:off x="7042155" y="2647879"/>
              <a:ext cx="4439998" cy="4340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Substrate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9526A0-F40C-47FF-A083-A5FB9E6F47B6}"/>
              </a:ext>
            </a:extLst>
          </p:cNvPr>
          <p:cNvGrpSpPr>
            <a:grpSpLocks noChangeAspect="1"/>
          </p:cNvGrpSpPr>
          <p:nvPr/>
        </p:nvGrpSpPr>
        <p:grpSpPr>
          <a:xfrm>
            <a:off x="360745" y="2495905"/>
            <a:ext cx="3072653" cy="1552539"/>
            <a:chOff x="6523281" y="3790178"/>
            <a:chExt cx="4787693" cy="24191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55BFD3-D6DE-4BAF-BFEC-C247C6EA6770}"/>
                </a:ext>
              </a:extLst>
            </p:cNvPr>
            <p:cNvGrpSpPr/>
            <p:nvPr/>
          </p:nvGrpSpPr>
          <p:grpSpPr>
            <a:xfrm>
              <a:off x="6602817" y="5073684"/>
              <a:ext cx="4571999" cy="1121450"/>
              <a:chOff x="6634716" y="5073684"/>
              <a:chExt cx="4571999" cy="112145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1062C6-C0D9-442F-9A9F-7D63D991FFAB}"/>
                  </a:ext>
                </a:extLst>
              </p:cNvPr>
              <p:cNvSpPr/>
              <p:nvPr/>
            </p:nvSpPr>
            <p:spPr>
              <a:xfrm>
                <a:off x="6643080" y="5473142"/>
                <a:ext cx="4562549" cy="72199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Substrate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4797B0-2DFE-4C59-8B13-E51AA160CDAB}"/>
                  </a:ext>
                </a:extLst>
              </p:cNvPr>
              <p:cNvSpPr/>
              <p:nvPr/>
            </p:nvSpPr>
            <p:spPr>
              <a:xfrm>
                <a:off x="6634716" y="5073684"/>
                <a:ext cx="4571999" cy="4284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762728C-E574-4596-AC59-58D9A99FB1E1}"/>
                  </a:ext>
                </a:extLst>
              </p:cNvPr>
              <p:cNvSpPr/>
              <p:nvPr/>
            </p:nvSpPr>
            <p:spPr>
              <a:xfrm>
                <a:off x="7387555" y="5219197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491CEAE-0BF6-419E-A9A9-DA4ACE61F616}"/>
                  </a:ext>
                </a:extLst>
              </p:cNvPr>
              <p:cNvSpPr/>
              <p:nvPr/>
            </p:nvSpPr>
            <p:spPr>
              <a:xfrm>
                <a:off x="7151347" y="5502095"/>
                <a:ext cx="2722007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E4DDF8F-B128-4BEC-8BDB-C6537075BA0F}"/>
                  </a:ext>
                </a:extLst>
              </p:cNvPr>
              <p:cNvSpPr/>
              <p:nvPr/>
            </p:nvSpPr>
            <p:spPr>
              <a:xfrm>
                <a:off x="9873354" y="5496438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99B2FD9-265C-48AC-BE30-A5E0AF94B9A9}"/>
                </a:ext>
              </a:extLst>
            </p:cNvPr>
            <p:cNvGrpSpPr/>
            <p:nvPr/>
          </p:nvGrpSpPr>
          <p:grpSpPr>
            <a:xfrm>
              <a:off x="6597077" y="3793698"/>
              <a:ext cx="4571999" cy="1121450"/>
              <a:chOff x="6634716" y="5073684"/>
              <a:chExt cx="4571999" cy="112145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452C11-AA30-4785-A013-687AF9EF0E69}"/>
                  </a:ext>
                </a:extLst>
              </p:cNvPr>
              <p:cNvSpPr/>
              <p:nvPr/>
            </p:nvSpPr>
            <p:spPr>
              <a:xfrm>
                <a:off x="6643080" y="5473142"/>
                <a:ext cx="4562549" cy="72199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Substrate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4467DED-CD05-46F6-9990-072F33F26EE7}"/>
                  </a:ext>
                </a:extLst>
              </p:cNvPr>
              <p:cNvSpPr/>
              <p:nvPr/>
            </p:nvSpPr>
            <p:spPr>
              <a:xfrm>
                <a:off x="6634716" y="5073684"/>
                <a:ext cx="4571999" cy="4284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2EFAAA-8407-4128-945C-5C447A55EA20}"/>
                  </a:ext>
                </a:extLst>
              </p:cNvPr>
              <p:cNvSpPr/>
              <p:nvPr/>
            </p:nvSpPr>
            <p:spPr>
              <a:xfrm>
                <a:off x="7387555" y="5219197"/>
                <a:ext cx="2249593" cy="2646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ADM layer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6943C59-BBD9-4976-95F0-D825CA7C9F60}"/>
                  </a:ext>
                </a:extLst>
              </p:cNvPr>
              <p:cNvSpPr/>
              <p:nvPr/>
            </p:nvSpPr>
            <p:spPr>
              <a:xfrm>
                <a:off x="7151347" y="5502095"/>
                <a:ext cx="2722007" cy="26462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CMOS Peripherals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6ED7B9-E3AD-4FF0-9065-9EF643B7032C}"/>
                  </a:ext>
                </a:extLst>
              </p:cNvPr>
              <p:cNvSpPr/>
              <p:nvPr/>
            </p:nvSpPr>
            <p:spPr>
              <a:xfrm>
                <a:off x="9873354" y="5496438"/>
                <a:ext cx="808113" cy="26462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ML</a:t>
                </a:r>
              </a:p>
            </p:txBody>
          </p:sp>
        </p:grp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37D1B9F4-7AC8-4292-A758-E809E6E4A15B}"/>
                </a:ext>
              </a:extLst>
            </p:cNvPr>
            <p:cNvSpPr/>
            <p:nvPr/>
          </p:nvSpPr>
          <p:spPr>
            <a:xfrm>
              <a:off x="6681277" y="379369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0C9DBAE2-E981-4FDE-9601-C9697C8A76B4}"/>
                </a:ext>
              </a:extLst>
            </p:cNvPr>
            <p:cNvSpPr/>
            <p:nvPr/>
          </p:nvSpPr>
          <p:spPr>
            <a:xfrm>
              <a:off x="6683923" y="502694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157157A-2B22-4218-938B-B9D754702CDF}"/>
                </a:ext>
              </a:extLst>
            </p:cNvPr>
            <p:cNvSpPr/>
            <p:nvPr/>
          </p:nvSpPr>
          <p:spPr>
            <a:xfrm>
              <a:off x="6523281" y="4908506"/>
              <a:ext cx="736637" cy="15059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3B39A57C-1C40-4F17-8BDA-5EEB82D3A799}"/>
                </a:ext>
              </a:extLst>
            </p:cNvPr>
            <p:cNvSpPr/>
            <p:nvPr/>
          </p:nvSpPr>
          <p:spPr>
            <a:xfrm>
              <a:off x="10732335" y="379017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1" name="Flowchart: Manual Operation 20">
              <a:extLst>
                <a:ext uri="{FF2B5EF4-FFF2-40B4-BE49-F238E27FC236}">
                  <a16:creationId xmlns:a16="http://schemas.microsoft.com/office/drawing/2014/main" id="{76D0E317-8A70-465F-BCCA-B37B45180422}"/>
                </a:ext>
              </a:extLst>
            </p:cNvPr>
            <p:cNvSpPr/>
            <p:nvPr/>
          </p:nvSpPr>
          <p:spPr>
            <a:xfrm>
              <a:off x="10734981" y="5023428"/>
              <a:ext cx="410254" cy="1182339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94A6B1-2B22-4F87-86EC-0BF5811CCD91}"/>
                </a:ext>
              </a:extLst>
            </p:cNvPr>
            <p:cNvSpPr/>
            <p:nvPr/>
          </p:nvSpPr>
          <p:spPr>
            <a:xfrm>
              <a:off x="10574337" y="4904986"/>
              <a:ext cx="736637" cy="15059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F11F3D-A899-4C0E-AD0C-2CF09CE75851}"/>
              </a:ext>
            </a:extLst>
          </p:cNvPr>
          <p:cNvGrpSpPr/>
          <p:nvPr/>
        </p:nvGrpSpPr>
        <p:grpSpPr>
          <a:xfrm>
            <a:off x="420772" y="4872522"/>
            <a:ext cx="2956308" cy="1143002"/>
            <a:chOff x="6514437" y="4524560"/>
            <a:chExt cx="2956308" cy="114300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1183B10-E5E9-4407-BDEE-7FFA14195A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14437" y="4524560"/>
              <a:ext cx="2956308" cy="1143002"/>
              <a:chOff x="6649150" y="4727704"/>
              <a:chExt cx="4577739" cy="176990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5D09F42-30B0-4DCC-8652-F518327D4484}"/>
                  </a:ext>
                </a:extLst>
              </p:cNvPr>
              <p:cNvGrpSpPr/>
              <p:nvPr/>
            </p:nvGrpSpPr>
            <p:grpSpPr>
              <a:xfrm>
                <a:off x="6654890" y="5604709"/>
                <a:ext cx="4571999" cy="864605"/>
                <a:chOff x="6634716" y="5073684"/>
                <a:chExt cx="4571999" cy="864605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FE40F2F-2161-4E2B-880A-D6299051F7F1}"/>
                    </a:ext>
                  </a:extLst>
                </p:cNvPr>
                <p:cNvSpPr/>
                <p:nvPr/>
              </p:nvSpPr>
              <p:spPr>
                <a:xfrm>
                  <a:off x="6643080" y="5473142"/>
                  <a:ext cx="4562549" cy="46514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Substrate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13E5190-25F8-41AE-84EC-22AAD2B7AC26}"/>
                    </a:ext>
                  </a:extLst>
                </p:cNvPr>
                <p:cNvSpPr/>
                <p:nvPr/>
              </p:nvSpPr>
              <p:spPr>
                <a:xfrm>
                  <a:off x="6634716" y="5073684"/>
                  <a:ext cx="4571999" cy="4284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7C4E16C-EDCC-41C5-8469-17113814A52A}"/>
                    </a:ext>
                  </a:extLst>
                </p:cNvPr>
                <p:cNvSpPr/>
                <p:nvPr/>
              </p:nvSpPr>
              <p:spPr>
                <a:xfrm>
                  <a:off x="7387555" y="5219197"/>
                  <a:ext cx="2249593" cy="26462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ADM layer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6F44CDD7-2B39-4C5B-875B-AD232BBE0BF2}"/>
                    </a:ext>
                  </a:extLst>
                </p:cNvPr>
                <p:cNvSpPr/>
                <p:nvPr/>
              </p:nvSpPr>
              <p:spPr>
                <a:xfrm>
                  <a:off x="7151347" y="5502095"/>
                  <a:ext cx="2722007" cy="26462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CMOS Peripherals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C04C851-7513-4098-8C86-FCC5E0161C04}"/>
                    </a:ext>
                  </a:extLst>
                </p:cNvPr>
                <p:cNvSpPr/>
                <p:nvPr/>
              </p:nvSpPr>
              <p:spPr>
                <a:xfrm>
                  <a:off x="9873354" y="5496438"/>
                  <a:ext cx="808113" cy="264627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ML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031E134-F318-4F02-96FF-FB7AC70DE13C}"/>
                  </a:ext>
                </a:extLst>
              </p:cNvPr>
              <p:cNvGrpSpPr/>
              <p:nvPr/>
            </p:nvGrpSpPr>
            <p:grpSpPr>
              <a:xfrm>
                <a:off x="6649150" y="4727704"/>
                <a:ext cx="4571999" cy="902888"/>
                <a:chOff x="6634716" y="5073684"/>
                <a:chExt cx="4571999" cy="902888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78A8FEA-38E8-46B0-857C-7B30752856A1}"/>
                    </a:ext>
                  </a:extLst>
                </p:cNvPr>
                <p:cNvSpPr/>
                <p:nvPr/>
              </p:nvSpPr>
              <p:spPr>
                <a:xfrm>
                  <a:off x="6643080" y="5473142"/>
                  <a:ext cx="4562549" cy="50343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Substrate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0A41EC2-466C-45FD-825C-4A9AE5C7A91C}"/>
                    </a:ext>
                  </a:extLst>
                </p:cNvPr>
                <p:cNvSpPr/>
                <p:nvPr/>
              </p:nvSpPr>
              <p:spPr>
                <a:xfrm>
                  <a:off x="6634716" y="5073684"/>
                  <a:ext cx="4571999" cy="4284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714FAE1-0E68-4B8E-A7A7-50CD950F3523}"/>
                    </a:ext>
                  </a:extLst>
                </p:cNvPr>
                <p:cNvSpPr/>
                <p:nvPr/>
              </p:nvSpPr>
              <p:spPr>
                <a:xfrm>
                  <a:off x="7387555" y="5219197"/>
                  <a:ext cx="2249593" cy="26462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ADM layer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265D968-4743-4245-91C8-1A20168C1678}"/>
                    </a:ext>
                  </a:extLst>
                </p:cNvPr>
                <p:cNvSpPr/>
                <p:nvPr/>
              </p:nvSpPr>
              <p:spPr>
                <a:xfrm>
                  <a:off x="7151347" y="5485630"/>
                  <a:ext cx="2722008" cy="26462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CMOS Peripherals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01A2783-7C98-498E-A64A-59CD586930A2}"/>
                    </a:ext>
                  </a:extLst>
                </p:cNvPr>
                <p:cNvSpPr/>
                <p:nvPr/>
              </p:nvSpPr>
              <p:spPr>
                <a:xfrm>
                  <a:off x="9873354" y="5496438"/>
                  <a:ext cx="808113" cy="264627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ML</a:t>
                  </a:r>
                </a:p>
              </p:txBody>
            </p:sp>
          </p:grpSp>
          <p:sp>
            <p:nvSpPr>
              <p:cNvPr id="41" name="Flowchart: Manual Operation 40">
                <a:extLst>
                  <a:ext uri="{FF2B5EF4-FFF2-40B4-BE49-F238E27FC236}">
                    <a16:creationId xmlns:a16="http://schemas.microsoft.com/office/drawing/2014/main" id="{EF1B5D97-3BC7-49E2-BD16-135F3D4CAF88}"/>
                  </a:ext>
                </a:extLst>
              </p:cNvPr>
              <p:cNvSpPr/>
              <p:nvPr/>
            </p:nvSpPr>
            <p:spPr>
              <a:xfrm>
                <a:off x="6712725" y="4747126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42" name="Flowchart: Manual Operation 41">
                <a:extLst>
                  <a:ext uri="{FF2B5EF4-FFF2-40B4-BE49-F238E27FC236}">
                    <a16:creationId xmlns:a16="http://schemas.microsoft.com/office/drawing/2014/main" id="{F68B5DCF-5652-4810-B647-1BC752504E75}"/>
                  </a:ext>
                </a:extLst>
              </p:cNvPr>
              <p:cNvSpPr/>
              <p:nvPr/>
            </p:nvSpPr>
            <p:spPr>
              <a:xfrm>
                <a:off x="6715372" y="5609294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43" name="Flowchart: Manual Operation 42">
                <a:extLst>
                  <a:ext uri="{FF2B5EF4-FFF2-40B4-BE49-F238E27FC236}">
                    <a16:creationId xmlns:a16="http://schemas.microsoft.com/office/drawing/2014/main" id="{904359D2-684A-4E6F-A7C5-B910A85A30B6}"/>
                  </a:ext>
                </a:extLst>
              </p:cNvPr>
              <p:cNvSpPr/>
              <p:nvPr/>
            </p:nvSpPr>
            <p:spPr>
              <a:xfrm>
                <a:off x="10763783" y="4744667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44" name="Flowchart: Manual Operation 43">
                <a:extLst>
                  <a:ext uri="{FF2B5EF4-FFF2-40B4-BE49-F238E27FC236}">
                    <a16:creationId xmlns:a16="http://schemas.microsoft.com/office/drawing/2014/main" id="{0DD763DB-CA4D-49B2-973A-ADB3FFA747FC}"/>
                  </a:ext>
                </a:extLst>
              </p:cNvPr>
              <p:cNvSpPr/>
              <p:nvPr/>
            </p:nvSpPr>
            <p:spPr>
              <a:xfrm>
                <a:off x="10766428" y="5605773"/>
                <a:ext cx="89283" cy="888310"/>
              </a:xfrm>
              <a:prstGeom prst="flowChartManualOperati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</p:grpSp>
        <p:sp>
          <p:nvSpPr>
            <p:cNvPr id="35" name="Flowchart: Manual Operation 34">
              <a:extLst>
                <a:ext uri="{FF2B5EF4-FFF2-40B4-BE49-F238E27FC236}">
                  <a16:creationId xmlns:a16="http://schemas.microsoft.com/office/drawing/2014/main" id="{8F34B2C1-660F-437B-8C89-0252DACE2413}"/>
                </a:ext>
              </a:extLst>
            </p:cNvPr>
            <p:cNvSpPr/>
            <p:nvPr/>
          </p:nvSpPr>
          <p:spPr>
            <a:xfrm>
              <a:off x="6721589" y="4532423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6" name="Flowchart: Manual Operation 35">
              <a:extLst>
                <a:ext uri="{FF2B5EF4-FFF2-40B4-BE49-F238E27FC236}">
                  <a16:creationId xmlns:a16="http://schemas.microsoft.com/office/drawing/2014/main" id="{6C3F9A3D-CB71-4294-8DB8-82FAA0C37A38}"/>
                </a:ext>
              </a:extLst>
            </p:cNvPr>
            <p:cNvSpPr/>
            <p:nvPr/>
          </p:nvSpPr>
          <p:spPr>
            <a:xfrm>
              <a:off x="6723298" y="5089211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165B0287-5A59-4E47-A1CC-BA8508C69B92}"/>
                </a:ext>
              </a:extLst>
            </p:cNvPr>
            <p:cNvSpPr/>
            <p:nvPr/>
          </p:nvSpPr>
          <p:spPr>
            <a:xfrm>
              <a:off x="9337766" y="4530835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8" name="Flowchart: Manual Operation 37">
              <a:extLst>
                <a:ext uri="{FF2B5EF4-FFF2-40B4-BE49-F238E27FC236}">
                  <a16:creationId xmlns:a16="http://schemas.microsoft.com/office/drawing/2014/main" id="{64172513-1B7F-490E-A21F-8F58726B716E}"/>
                </a:ext>
              </a:extLst>
            </p:cNvPr>
            <p:cNvSpPr/>
            <p:nvPr/>
          </p:nvSpPr>
          <p:spPr>
            <a:xfrm>
              <a:off x="9339474" y="5086937"/>
              <a:ext cx="57659" cy="573671"/>
            </a:xfrm>
            <a:prstGeom prst="flowChartManualOpe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858EA94-C47C-47B7-B2F4-8D29FBCFD490}"/>
              </a:ext>
            </a:extLst>
          </p:cNvPr>
          <p:cNvSpPr txBox="1"/>
          <p:nvPr/>
        </p:nvSpPr>
        <p:spPr>
          <a:xfrm>
            <a:off x="91440" y="167803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Monolithic Stacking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76B878E-CA85-4A03-AAC5-6BC37E589E92}"/>
              </a:ext>
            </a:extLst>
          </p:cNvPr>
          <p:cNvSpPr txBox="1"/>
          <p:nvPr/>
        </p:nvSpPr>
        <p:spPr>
          <a:xfrm>
            <a:off x="91440" y="402314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Die Stacking (bumps)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E75B5B5-7088-4527-BF0C-50F09E4D339E}"/>
              </a:ext>
            </a:extLst>
          </p:cNvPr>
          <p:cNvSpPr txBox="1"/>
          <p:nvPr/>
        </p:nvSpPr>
        <p:spPr>
          <a:xfrm>
            <a:off x="91440" y="600353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Thin Die Stacking (bumps)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94BA7C-8D2E-4291-89A2-49CB17E89A8D}"/>
              </a:ext>
            </a:extLst>
          </p:cNvPr>
          <p:cNvSpPr txBox="1"/>
          <p:nvPr/>
        </p:nvSpPr>
        <p:spPr>
          <a:xfrm rot="16200000">
            <a:off x="2868012" y="2422274"/>
            <a:ext cx="2242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Energy (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pJ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/bit)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A3FDCA-77B3-4263-8616-2A3C3BDDB6C9}"/>
              </a:ext>
            </a:extLst>
          </p:cNvPr>
          <p:cNvSpPr txBox="1"/>
          <p:nvPr/>
        </p:nvSpPr>
        <p:spPr>
          <a:xfrm>
            <a:off x="7180706" y="4785372"/>
            <a:ext cx="1875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DRAM options</a:t>
            </a:r>
          </a:p>
        </p:txBody>
      </p: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5AC4861C-5806-42AD-8EA7-F4AC51CDF21E}"/>
              </a:ext>
            </a:extLst>
          </p:cNvPr>
          <p:cNvGraphicFramePr>
            <a:graphicFrameLocks/>
          </p:cNvGraphicFramePr>
          <p:nvPr/>
        </p:nvGraphicFramePr>
        <p:xfrm>
          <a:off x="4135409" y="1407624"/>
          <a:ext cx="8056591" cy="341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2681195"/>
      </p:ext>
    </p:extLst>
  </p:cSld>
  <p:clrMapOvr>
    <a:masterClrMapping/>
  </p:clrMapOvr>
</p:sld>
</file>

<file path=ppt/theme/theme1.xml><?xml version="1.0" encoding="utf-8"?>
<a:theme xmlns:a="http://schemas.openxmlformats.org/drawingml/2006/main" name="1_intel_PPT_LgtTmplt_Stndrd_CLEAR_011414">
  <a:themeElements>
    <a:clrScheme name="Intel Clear Jan 2014">
      <a:dk1>
        <a:sysClr val="windowText" lastClr="000000"/>
      </a:dk1>
      <a:lt1>
        <a:sysClr val="window" lastClr="FFFFFF"/>
      </a:lt1>
      <a:dk2>
        <a:srgbClr val="004280"/>
      </a:dk2>
      <a:lt2>
        <a:srgbClr val="B1BABF"/>
      </a:lt2>
      <a:accent1>
        <a:srgbClr val="0071C5"/>
      </a:accent1>
      <a:accent2>
        <a:srgbClr val="00AEEF"/>
      </a:accent2>
      <a:accent3>
        <a:srgbClr val="8DC8E8"/>
      </a:accent3>
      <a:accent4>
        <a:srgbClr val="FFDA00"/>
      </a:accent4>
      <a:accent5>
        <a:srgbClr val="FDB813"/>
      </a:accent5>
      <a:accent6>
        <a:srgbClr val="A6CE39"/>
      </a:accent6>
      <a:hlink>
        <a:srgbClr val="00AEEF"/>
      </a:hlink>
      <a:folHlink>
        <a:srgbClr val="0071C5"/>
      </a:folHlink>
    </a:clrScheme>
    <a:fontScheme name="IntelClearPPT">
      <a:majorFont>
        <a:latin typeface="Intel Clear Light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dirty="0" smtClean="0">
            <a:solidFill>
              <a:schemeClr val="tx2"/>
            </a:solidFill>
            <a:cs typeface="Neo Sans Inte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5CC60302C07F4CAD5A29DF32439652" ma:contentTypeVersion="7" ma:contentTypeDescription="Create a new document." ma:contentTypeScope="" ma:versionID="ec3fbe649fd71fd42d94dcb356c3912b">
  <xsd:schema xmlns:xsd="http://www.w3.org/2001/XMLSchema" xmlns:xs="http://www.w3.org/2001/XMLSchema" xmlns:p="http://schemas.microsoft.com/office/2006/metadata/properties" xmlns:ns3="767ef89b-c7bd-4bb5-80d7-d23a733c4459" xmlns:ns4="5382f37e-4f62-4ab9-8045-f4863a352741" targetNamespace="http://schemas.microsoft.com/office/2006/metadata/properties" ma:root="true" ma:fieldsID="cabd3898f37bf0ce55bf96bd1eee9e41" ns3:_="" ns4:_="">
    <xsd:import namespace="767ef89b-c7bd-4bb5-80d7-d23a733c4459"/>
    <xsd:import namespace="5382f37e-4f62-4ab9-8045-f4863a35274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ef89b-c7bd-4bb5-80d7-d23a733c445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2f37e-4f62-4ab9-8045-f4863a352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59AD88-254F-4468-8F92-3A7D1E2AF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120ABA-03F2-42C6-BE4D-C571E8AE1C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7ef89b-c7bd-4bb5-80d7-d23a733c4459"/>
    <ds:schemaRef ds:uri="5382f37e-4f62-4ab9-8045-f4863a3527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BC0EA5-645C-4CCC-A5F8-4F0A81C82C1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8745</TotalTime>
  <Words>2515</Words>
  <Application>Microsoft Office PowerPoint</Application>
  <PresentationFormat>Widescreen</PresentationFormat>
  <Paragraphs>851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Intel Clear</vt:lpstr>
      <vt:lpstr>Intel Clear Light</vt:lpstr>
      <vt:lpstr>Lucida Grande</vt:lpstr>
      <vt:lpstr>Times New Roman</vt:lpstr>
      <vt:lpstr>Wingdings</vt:lpstr>
      <vt:lpstr>1_intel_PPT_LgtTmplt_Stndrd_CLEAR_011414</vt:lpstr>
      <vt:lpstr>TCM/IPM Landscape of High Bandwidth Options for System Performance</vt:lpstr>
      <vt:lpstr>SRAM Reference</vt:lpstr>
      <vt:lpstr>PowerPoint Presentation</vt:lpstr>
      <vt:lpstr>TCM/IPM Landscape of High Bandwidth Options for System Performance</vt:lpstr>
      <vt:lpstr>Power Components</vt:lpstr>
      <vt:lpstr>HBM vs Teleios</vt:lpstr>
      <vt:lpstr>Samsung HBM2E Modifications @HotChips 2020</vt:lpstr>
      <vt:lpstr>TSMC HBM Modification</vt:lpstr>
      <vt:lpstr>Can the pJ/bit be lowered? (0.85/0.75 voltages?) </vt:lpstr>
      <vt:lpstr>Trends on Memory Stacking</vt:lpstr>
      <vt:lpstr>Power within ADM IP</vt:lpstr>
      <vt:lpstr>Can the pJ/bit be lowered? (0.85/0.75 voltages?) </vt:lpstr>
      <vt:lpstr>Timing Analysis of eDRAM</vt:lpstr>
      <vt:lpstr>Timing Analysis of eDRAM</vt:lpstr>
      <vt:lpstr>Performance Limiters in eDRAM</vt:lpstr>
      <vt:lpstr>Timing Analysis of eDRAM</vt:lpstr>
      <vt:lpstr>Timing Analysis of eDRAM: WL Rise/Fall</vt:lpstr>
      <vt:lpstr>Timing Analysis of eDRAM: BL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Components</dc:title>
  <dc:creator>Sharma, Abhishek A</dc:creator>
  <cp:lastModifiedBy>Sharma, Abhishek A</cp:lastModifiedBy>
  <cp:revision>1</cp:revision>
  <dcterms:created xsi:type="dcterms:W3CDTF">2020-10-22T00:11:06Z</dcterms:created>
  <dcterms:modified xsi:type="dcterms:W3CDTF">2020-12-10T19:56:57Z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0x010100785CC60302C07F4CAD5A29DF32439652</vt:lpwstr>
  </property>
</Properties>
</file>